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703" r:id="rId2"/>
    <p:sldMasterId id="2147483715" r:id="rId3"/>
    <p:sldMasterId id="2147483727" r:id="rId4"/>
    <p:sldMasterId id="2147483739" r:id="rId5"/>
    <p:sldMasterId id="2147483751" r:id="rId6"/>
    <p:sldMasterId id="2147483762" r:id="rId7"/>
  </p:sldMasterIdLst>
  <p:notesMasterIdLst>
    <p:notesMasterId r:id="rId31"/>
  </p:notesMasterIdLst>
  <p:sldIdLst>
    <p:sldId id="11712" r:id="rId8"/>
    <p:sldId id="11705" r:id="rId9"/>
    <p:sldId id="11706" r:id="rId10"/>
    <p:sldId id="2007577221" r:id="rId11"/>
    <p:sldId id="11710" r:id="rId12"/>
    <p:sldId id="11700" r:id="rId13"/>
    <p:sldId id="11719" r:id="rId14"/>
    <p:sldId id="259" r:id="rId15"/>
    <p:sldId id="11723" r:id="rId16"/>
    <p:sldId id="11720" r:id="rId17"/>
    <p:sldId id="11713" r:id="rId18"/>
    <p:sldId id="11722" r:id="rId19"/>
    <p:sldId id="11715" r:id="rId20"/>
    <p:sldId id="11717" r:id="rId21"/>
    <p:sldId id="11716" r:id="rId22"/>
    <p:sldId id="11718" r:id="rId23"/>
    <p:sldId id="11709" r:id="rId24"/>
    <p:sldId id="11724" r:id="rId25"/>
    <p:sldId id="11728" r:id="rId26"/>
    <p:sldId id="343" r:id="rId27"/>
    <p:sldId id="344" r:id="rId28"/>
    <p:sldId id="345" r:id="rId29"/>
    <p:sldId id="2007577220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95557D58-5267-4BB6-93C7-36E0885B08DA}">
          <p14:sldIdLst>
            <p14:sldId id="11712"/>
            <p14:sldId id="11705"/>
            <p14:sldId id="11706"/>
            <p14:sldId id="2007577221"/>
            <p14:sldId id="11710"/>
            <p14:sldId id="11700"/>
            <p14:sldId id="11719"/>
            <p14:sldId id="259"/>
            <p14:sldId id="11723"/>
            <p14:sldId id="11720"/>
            <p14:sldId id="11713"/>
            <p14:sldId id="11722"/>
            <p14:sldId id="11715"/>
            <p14:sldId id="11717"/>
          </p14:sldIdLst>
        </p14:section>
        <p14:section name="Untitled Section" id="{63916D25-F478-4B42-BD0A-3A72B95DB224}">
          <p14:sldIdLst>
            <p14:sldId id="11716"/>
            <p14:sldId id="11718"/>
            <p14:sldId id="11709"/>
            <p14:sldId id="11724"/>
            <p14:sldId id="11728"/>
            <p14:sldId id="343"/>
            <p14:sldId id="344"/>
            <p14:sldId id="345"/>
            <p14:sldId id="200757722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6C1"/>
    <a:srgbClr val="ED1C24"/>
    <a:srgbClr val="15C2FF"/>
    <a:srgbClr val="FFD966"/>
    <a:srgbClr val="009F4F"/>
    <a:srgbClr val="F5A5BA"/>
    <a:srgbClr val="FFC000"/>
    <a:srgbClr val="128ACE"/>
    <a:srgbClr val="1A90D0"/>
    <a:srgbClr val="C9E8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60"/>
  </p:normalViewPr>
  <p:slideViewPr>
    <p:cSldViewPr snapToGrid="0">
      <p:cViewPr varScale="1">
        <p:scale>
          <a:sx n="63" d="100"/>
          <a:sy n="63" d="100"/>
        </p:scale>
        <p:origin x="1364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tableStyles" Target="tableStyles.xml"/><Relationship Id="rId8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F7D872-3CAC-4CC8-8641-83756B098D94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0B311E-38A0-455E-B5E8-CE28B09187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3413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9F9B67-1F47-4065-8694-9629BBE4A38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59653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9F9B67-1F47-4065-8694-9629BBE4A38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87542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81C92-FB04-4531-AA7B-867E9634CAD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62368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chú</a:t>
            </a:r>
            <a:r>
              <a:rPr lang="en-US" dirty="0"/>
              <a:t> </a:t>
            </a:r>
            <a:r>
              <a:rPr lang="en-US" dirty="0" err="1"/>
              <a:t>heo</a:t>
            </a:r>
            <a:r>
              <a:rPr lang="en-US" dirty="0"/>
              <a:t>.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hết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trời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/>
              <a:t>mới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009675-725C-43C5-946D-3F49CA4263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43016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 mặt trời để quay trở lại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2D6B2E6C-2AFC-4020-8547-494ABD7E6602}" type="slidenum">
              <a:rPr kumimoji="0" lang="en-US" sz="1864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20</a:t>
            </a:fld>
            <a:endParaRPr kumimoji="0" lang="en-US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30498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 mặt trời để quay trở lại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2D6B2E6C-2AFC-4020-8547-494ABD7E6602}" type="slidenum">
              <a:rPr kumimoji="0" lang="en-US" sz="1864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21</a:t>
            </a:fld>
            <a:endParaRPr kumimoji="0" lang="en-US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955392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 mặt trời để quay trở lại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2D6B2E6C-2AFC-4020-8547-494ABD7E6602}" type="slidenum">
              <a:rPr kumimoji="0" lang="en-US" sz="1864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22</a:t>
            </a:fld>
            <a:endParaRPr kumimoji="0" lang="en-US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362289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03F497-A40C-4A13-913B-4B5F1EA22FE3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1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A5637-8248-44CC-BE7F-C07E1DC149D6}" type="datetimeFigureOut">
              <a:rPr lang="en-GB" smtClean="0"/>
              <a:t>22/09/2025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D1355-AEF3-478D-8285-0579408755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0276815"/>
      </p:ext>
    </p:extLst>
  </p:cSld>
  <p:clrMapOvr>
    <a:masterClrMapping/>
  </p:clrMapOvr>
  <p:transition spd="slow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A5637-8248-44CC-BE7F-C07E1DC149D6}" type="datetimeFigureOut">
              <a:rPr lang="en-GB" smtClean="0"/>
              <a:t>22/09/2025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D1355-AEF3-478D-8285-0579408755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9937414"/>
      </p:ext>
    </p:extLst>
  </p:cSld>
  <p:clrMapOvr>
    <a:masterClrMapping/>
  </p:clrMapOvr>
  <p:transition spd="slow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4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4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A5637-8248-44CC-BE7F-C07E1DC149D6}" type="datetimeFigureOut">
              <a:rPr lang="en-GB" smtClean="0"/>
              <a:t>22/09/2025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D1355-AEF3-478D-8285-0579408755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7012408"/>
      </p:ext>
    </p:extLst>
  </p:cSld>
  <p:clrMapOvr>
    <a:masterClrMapping/>
  </p:clrMapOvr>
  <p:transition spd="slow">
    <p:randomBar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63"/>
            <a:ext cx="20574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2025/9/22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6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63"/>
            <a:ext cx="20574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7514256"/>
      </p:ext>
    </p:extLst>
  </p:cSld>
  <p:clrMapOvr>
    <a:masterClrMapping/>
  </p:clrMapOvr>
  <p:transition spd="slow">
    <p:randomBar dir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8743748"/>
      </p:ext>
    </p:extLst>
  </p:cSld>
  <p:clrMapOvr>
    <a:masterClrMapping/>
  </p:clrMapOvr>
  <p:transition spd="slow">
    <p:randomBar dir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Slide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7332169"/>
      </p:ext>
    </p:extLst>
  </p:cSld>
  <p:clrMapOvr>
    <a:masterClrMapping/>
  </p:clrMapOvr>
  <p:transition spd="slow">
    <p:randomBar dir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Agenda slide layou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5164842"/>
      </p:ext>
    </p:extLst>
  </p:cSld>
  <p:clrMapOvr>
    <a:masterClrMapping/>
  </p:clrMapOvr>
  <p:transition spd="slow">
    <p:randomBar dir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2649" y="339522"/>
            <a:ext cx="8679898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5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2529156988"/>
      </p:ext>
    </p:extLst>
  </p:cSld>
  <p:clrMapOvr>
    <a:masterClrMapping/>
  </p:clrMapOvr>
  <p:transition spd="slow">
    <p:randomBar dir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96440-1C7B-4886-893E-36D2522D6EA6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E33DA-F11D-4CCF-8610-778DB0F461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321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96440-1C7B-4886-893E-36D2522D6EA6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E33DA-F11D-4CCF-8610-778DB0F461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4531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96440-1C7B-4886-893E-36D2522D6EA6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E33DA-F11D-4CCF-8610-778DB0F461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1976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A5637-8248-44CC-BE7F-C07E1DC149D6}" type="datetimeFigureOut">
              <a:rPr lang="en-GB" smtClean="0"/>
              <a:t>22/09/2025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D1355-AEF3-478D-8285-0579408755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9248219"/>
      </p:ext>
    </p:extLst>
  </p:cSld>
  <p:clrMapOvr>
    <a:masterClrMapping/>
  </p:clrMapOvr>
  <p:transition spd="slow">
    <p:randomBar dir="vert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96440-1C7B-4886-893E-36D2522D6EA6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E33DA-F11D-4CCF-8610-778DB0F461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7740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96440-1C7B-4886-893E-36D2522D6EA6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E33DA-F11D-4CCF-8610-778DB0F461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3614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96440-1C7B-4886-893E-36D2522D6EA6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E33DA-F11D-4CCF-8610-778DB0F461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1356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96440-1C7B-4886-893E-36D2522D6EA6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E33DA-F11D-4CCF-8610-778DB0F461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4733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96440-1C7B-4886-893E-36D2522D6EA6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E33DA-F11D-4CCF-8610-778DB0F461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3572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96440-1C7B-4886-893E-36D2522D6EA6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E33DA-F11D-4CCF-8610-778DB0F461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2398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96440-1C7B-4886-893E-36D2522D6EA6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E33DA-F11D-4CCF-8610-778DB0F461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0709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96440-1C7B-4886-893E-36D2522D6EA6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E33DA-F11D-4CCF-8610-778DB0F461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74266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B9CB86B5-C493-90DD-6D0D-AA137D06DA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2" r="767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780FD33C-80CD-6DB9-78A7-58E2587B2A09}"/>
              </a:ext>
            </a:extLst>
          </p:cNvPr>
          <p:cNvGrpSpPr/>
          <p:nvPr userDrawn="1"/>
        </p:nvGrpSpPr>
        <p:grpSpPr>
          <a:xfrm>
            <a:off x="465148" y="547123"/>
            <a:ext cx="8370866" cy="5910828"/>
            <a:chOff x="620198" y="509022"/>
            <a:chExt cx="11161154" cy="5910828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C8EA79BC-3C3F-6222-6ABE-CD91046DD7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6615" y="509022"/>
              <a:ext cx="8404737" cy="5263128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B6F3A268-69B7-DFC2-392C-03562A2392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8461"/>
            <a:stretch/>
          </p:blipFill>
          <p:spPr>
            <a:xfrm>
              <a:off x="620198" y="509022"/>
              <a:ext cx="7152202" cy="5910828"/>
            </a:xfrm>
            <a:prstGeom prst="rect">
              <a:avLst/>
            </a:prstGeom>
          </p:spPr>
        </p:pic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795C9E28-5402-A563-F106-AA04C019AB6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"/>
            <a:ext cx="2720589" cy="132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50366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8B34A34B-03A5-2801-5CBC-783ABDAC7B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2" r="767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8937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6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A5637-8248-44CC-BE7F-C07E1DC149D6}" type="datetimeFigureOut">
              <a:rPr lang="en-GB" smtClean="0"/>
              <a:t>22/09/2025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D1355-AEF3-478D-8285-0579408755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0530543"/>
      </p:ext>
    </p:extLst>
  </p:cSld>
  <p:clrMapOvr>
    <a:masterClrMapping/>
  </p:clrMapOvr>
  <p:transition spd="slow">
    <p:randomBar dir="vert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B528986B-ECB0-9092-D4DA-BF161A5A2B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2" r="767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58361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73E0033-1455-FCED-2E35-2E7ADB0DD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A08A15D-2A74-F427-ABF1-43C1730C1B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1E5EAE0-4AE7-D972-5EC4-B1D0A022B0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2DF9320-0570-87EC-83C6-ADE04D1595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48A19AB-3D36-449F-B1B6-E2186EFB06DC}" type="datetimeFigureOut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2025/9/22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4A285E8-1A99-F3F3-B7D7-1550B5314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989ED17-59A2-D2D1-ED27-FBB1CFF2E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9149620-CD55-4EC8-824B-FCDFAEF7A949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806159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5BC20A-6047-FBF8-0BB3-649D57A9D3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CE55F82-349C-26F2-4AAD-E657338E08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B90964C-4FFE-C2E3-61AC-0B3ACEC95B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E1B31C2-D8D9-D759-C8E8-152C735CDA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6A62AF9-E899-6647-E2C7-C0C1476A4A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2C9447A-9569-A13C-A7CD-5874224C13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48A19AB-3D36-449F-B1B6-E2186EFB06DC}" type="datetimeFigureOut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2025/9/22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C8B6D1E-BCB6-B048-2B2F-DD199EBEED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792CC4B-FCD6-860A-A93E-4D3714728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9149620-CD55-4EC8-824B-FCDFAEF7A949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196635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E98C744-64BA-41EB-13CF-ED039A756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10B88B5-13AF-0B1C-B804-807B52A510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48A19AB-3D36-449F-B1B6-E2186EFB06DC}" type="datetimeFigureOut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2025/9/22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837EDC4-C55C-1594-2E60-DF6BACAABC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7450DEA-259A-A121-2DD0-62AE2FAE9D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9149620-CD55-4EC8-824B-FCDFAEF7A949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06551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836BE575-D4FC-CCDE-F36E-192CE0BE1F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2" r="767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92D416F4-B0EC-5827-0E4D-CDB0582C10D6}"/>
              </a:ext>
            </a:extLst>
          </p:cNvPr>
          <p:cNvSpPr/>
          <p:nvPr userDrawn="1"/>
        </p:nvSpPr>
        <p:spPr>
          <a:xfrm>
            <a:off x="307986" y="400051"/>
            <a:ext cx="8528028" cy="605790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A2FF0BE-2377-3AD9-6A3F-80E4B2370A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61" t="9005" r="5993" b="48864"/>
          <a:stretch/>
        </p:blipFill>
        <p:spPr>
          <a:xfrm>
            <a:off x="7292340" y="400051"/>
            <a:ext cx="1543674" cy="1801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5436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13E4AF-F0DE-489E-2497-901D3980F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0E97978-8B7A-85DA-2355-9BE12C020D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7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74ECB99-84B2-6688-7B75-9A24093102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1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4952F8C-00A6-3279-A2C9-CBFEF328B1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48A19AB-3D36-449F-B1B6-E2186EFB06DC}" type="datetimeFigureOut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2025/9/22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E42D4DE-BDF3-C0FF-922B-AA8231899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EAA8A2C-3B06-C1F3-3F73-E84036F88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9149620-CD55-4EC8-824B-FCDFAEF7A949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734956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871D182-7875-CB9D-707E-B0C8E1D9F5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86C8C05D-449A-937C-F503-EC14C4EB78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7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207CEE0-288E-F1F5-B53F-5F2424F55A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1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0EF53AE-2CA7-BBD3-2A2A-233FC79127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48A19AB-3D36-449F-B1B6-E2186EFB06DC}" type="datetimeFigureOut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2025/9/22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8211DD0-5E7A-8D6D-FB5E-9AC94C3167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B345654-F2FD-2AE8-7E5F-982FA0F2D3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9149620-CD55-4EC8-824B-FCDFAEF7A949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93369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228C4C1-CCC6-4304-E5D5-A42BB75AD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A1F4110-A933-D134-72E0-E24023E212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7D7E92D-8EA8-C584-716F-AE202C2325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48A19AB-3D36-449F-B1B6-E2186EFB06DC}" type="datetimeFigureOut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2025/9/22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CC4F52C-DC27-27D6-AEAF-AFBA84B83E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9E854EB-784E-BFA2-CE9B-41848426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9149620-CD55-4EC8-824B-FCDFAEF7A949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633202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966917D5-FA2E-EA01-DB58-9DE687E601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7"/>
            <a:ext cx="1971675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A914B59-547B-15A0-1581-C8B0746532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1" y="365127"/>
            <a:ext cx="5800725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82D7DA8-300B-2FE7-FB15-1B891F9078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48A19AB-3D36-449F-B1B6-E2186EFB06DC}" type="datetimeFigureOut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2025/9/22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B03ED6-EC3C-A63D-F24E-2161F76A44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41210DF-C3AE-7752-913A-45311785B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9149620-CD55-4EC8-824B-FCDFAEF7A949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53521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461325-D9F4-ED12-4D4F-7D6CD78439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4CBD7F-0507-3EE1-DFF2-A9FCD0B1DF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8384F-B16F-713B-7A19-AA5EE8BC65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3E7871CC-31D1-460E-B410-8AB98BC6EE62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F57CBF-7785-F3C6-2B30-B0672FB67A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D30515-30A1-8E6A-26F0-79AAB7432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A7D6B03-683E-4317-B1B3-7767AE8ECC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2321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A5637-8248-44CC-BE7F-C07E1DC149D6}" type="datetimeFigureOut">
              <a:rPr lang="en-GB" smtClean="0"/>
              <a:t>22/09/2025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D1355-AEF3-478D-8285-0579408755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7804582"/>
      </p:ext>
    </p:extLst>
  </p:cSld>
  <p:clrMapOvr>
    <a:masterClrMapping/>
  </p:clrMapOvr>
  <p:transition spd="slow">
    <p:randomBar dir="vert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404745-7B8E-AE76-F0F2-5AA7D3FC44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06BD2F-BACC-CE42-6328-BDDABE94A8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2787AC-5E99-5073-B8D8-6FB64C1ACB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3E7871CC-31D1-460E-B410-8AB98BC6EE62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965A18-40E5-7BD0-5BAF-6FD25DC2C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972A21-2960-4847-AFEE-DFF617492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A7D6B03-683E-4317-B1B3-7767AE8ECC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67691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7175BB-F86A-FDC4-A156-74E363265F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0268B6-6C08-02D0-C4BA-00015B21DD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22A08C-2BD2-A592-AEEC-E736D5E0D8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3E7871CC-31D1-460E-B410-8AB98BC6EE62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8CB7A3-D799-B3A0-FC03-7B2FC73A64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81DA88-80B5-A8F3-3249-551865E1B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A7D6B03-683E-4317-B1B3-7767AE8ECC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16348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E4F868-B918-DB48-0F06-323B7444A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6B8A5D-BA74-D86E-F778-A223713CC8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B55D2F-C85E-4986-CA41-82DF54FDF5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5B56AC-D356-6C08-F302-ACC7ECA56F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3E7871CC-31D1-460E-B410-8AB98BC6EE62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F0C446-87E0-5A5D-E611-065966C70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89BA59-AA91-F74D-67DB-9315DA519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A7D6B03-683E-4317-B1B3-7767AE8ECC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35473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F2AC0-1429-8AB8-5252-7247DB10B5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48D636-7D4C-260A-49CD-47140B7A7E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4A5533-2718-0F30-BB82-AA0C4C364E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AD874B9-33D6-F1C6-38F7-FD560D1B72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329565-5578-5ECA-F811-172137CD53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D1CE66A-858D-5BAB-22C3-A46824D3E7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3E7871CC-31D1-460E-B410-8AB98BC6EE62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1CADC12-BDD5-F2AE-5C5C-095F92D818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B9B2B39-7E86-C0FC-F642-B22F9DAFF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A7D6B03-683E-4317-B1B3-7767AE8ECC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04235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9EC864-17DA-B10D-8E36-6660D8963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E7C1FEC-06A4-85A0-3987-E81C5A81A9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3E7871CC-31D1-460E-B410-8AB98BC6EE62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C3CF7E-4A20-85FF-75E7-E2F7CAA498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C11811-4AE3-E28C-5433-A4D7ADC9E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A7D6B03-683E-4317-B1B3-7767AE8ECC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71745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6F158A9-ACD5-21EC-4DED-BFFB71A879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3E7871CC-31D1-460E-B410-8AB98BC6EE62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B279B8-3FBB-5474-72E5-DC2CB7A441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B69CA3-60E1-F26A-95E6-0BDFF8537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A7D6B03-683E-4317-B1B3-7767AE8ECC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2351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D31FF4-8A23-C010-3F14-8E914B9A0B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2EA270-FCC2-41BF-E8D8-25DF94C833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40128A-B0DD-A6AC-718A-889145466D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971166-B5E6-0584-36C3-BA3C211735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3E7871CC-31D1-460E-B410-8AB98BC6EE62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EA656D-46AB-B55F-48BB-DF6FED2399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782B16-571D-2B4E-F77B-C44FCDA9E3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A7D6B03-683E-4317-B1B3-7767AE8ECC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98373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CFBA0C-A858-8BDA-10ED-FD703E2C1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DED262-5F3B-504E-4E7E-8F2865FBC2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FE93AE-DA97-E5EE-4F2D-A90DC2B676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A857E1-FB25-8483-20F7-9B4F55FE79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3E7871CC-31D1-460E-B410-8AB98BC6EE62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6D9F21-36E4-3771-ABC4-697D1C58A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BA3130-5D07-76E7-80AE-05D39CB9A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A7D6B03-683E-4317-B1B3-7767AE8ECC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40115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4B467F-6E0D-63B5-C4C0-C9D072B6DA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925E5B7-91CE-D330-45AC-83861826C2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A78ADE-2E7F-D3B3-94B5-083DD1BC70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3E7871CC-31D1-460E-B410-8AB98BC6EE62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DE16F2-831A-C35E-0B53-40B91CD613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2AF265-791E-A4A9-188C-BF2F58541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A7D6B03-683E-4317-B1B3-7767AE8ECC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73225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4147509-CFCC-E0AC-3669-DCA51BEBED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3DCF65-8E50-5910-0F77-A1E2D5339E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978F2D-255D-BAB7-1CD6-A2339D2F4F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3E7871CC-31D1-460E-B410-8AB98BC6EE62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222878-3F8A-38FE-471A-18CAF3638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547ED5-2C53-0403-DEAE-CDF621E26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A7D6B03-683E-4317-B1B3-7767AE8ECC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0695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A5637-8248-44CC-BE7F-C07E1DC149D6}" type="datetimeFigureOut">
              <a:rPr lang="en-GB" smtClean="0"/>
              <a:t>22/09/2025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D1355-AEF3-478D-8285-0579408755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962128"/>
      </p:ext>
    </p:extLst>
  </p:cSld>
  <p:clrMapOvr>
    <a:masterClrMapping/>
  </p:clrMapOvr>
  <p:transition spd="slow">
    <p:randomBar dir="vert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B9CB86B5-C493-90DD-6D0D-AA137D06DA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2" r="767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780FD33C-80CD-6DB9-78A7-58E2587B2A09}"/>
              </a:ext>
            </a:extLst>
          </p:cNvPr>
          <p:cNvGrpSpPr/>
          <p:nvPr userDrawn="1"/>
        </p:nvGrpSpPr>
        <p:grpSpPr>
          <a:xfrm>
            <a:off x="465148" y="547123"/>
            <a:ext cx="8370866" cy="5910828"/>
            <a:chOff x="620198" y="509022"/>
            <a:chExt cx="11161154" cy="5910828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C8EA79BC-3C3F-6222-6ABE-CD91046DD7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6615" y="509022"/>
              <a:ext cx="8404737" cy="5263128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B6F3A268-69B7-DFC2-392C-03562A2392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8461"/>
            <a:stretch/>
          </p:blipFill>
          <p:spPr>
            <a:xfrm>
              <a:off x="620198" y="509022"/>
              <a:ext cx="7152202" cy="5910828"/>
            </a:xfrm>
            <a:prstGeom prst="rect">
              <a:avLst/>
            </a:prstGeom>
          </p:spPr>
        </p:pic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795C9E28-5402-A563-F106-AA04C019AB6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"/>
            <a:ext cx="2720589" cy="132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60091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8B34A34B-03A5-2801-5CBC-783ABDAC7B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2" r="767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90941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B528986B-ECB0-9092-D4DA-BF161A5A2B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2" r="767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65928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73E0033-1455-FCED-2E35-2E7ADB0DD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A08A15D-2A74-F427-ABF1-43C1730C1B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1E5EAE0-4AE7-D972-5EC4-B1D0A022B0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2DF9320-0570-87EC-83C6-ADE04D1595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48A19AB-3D36-449F-B1B6-E2186EFB06DC}" type="datetimeFigureOut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2025/9/22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4A285E8-1A99-F3F3-B7D7-1550B5314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989ED17-59A2-D2D1-ED27-FBB1CFF2E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9149620-CD55-4EC8-824B-FCDFAEF7A949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762819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5BC20A-6047-FBF8-0BB3-649D57A9D3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CE55F82-349C-26F2-4AAD-E657338E08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B90964C-4FFE-C2E3-61AC-0B3ACEC95B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E1B31C2-D8D9-D759-C8E8-152C735CDA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6A62AF9-E899-6647-E2C7-C0C1476A4A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2C9447A-9569-A13C-A7CD-5874224C13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48A19AB-3D36-449F-B1B6-E2186EFB06DC}" type="datetimeFigureOut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2025/9/22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C8B6D1E-BCB6-B048-2B2F-DD199EBEED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792CC4B-FCD6-860A-A93E-4D3714728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9149620-CD55-4EC8-824B-FCDFAEF7A949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44395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E98C744-64BA-41EB-13CF-ED039A756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10B88B5-13AF-0B1C-B804-807B52A510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48A19AB-3D36-449F-B1B6-E2186EFB06DC}" type="datetimeFigureOut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2025/9/22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837EDC4-C55C-1594-2E60-DF6BACAABC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7450DEA-259A-A121-2DD0-62AE2FAE9D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9149620-CD55-4EC8-824B-FCDFAEF7A949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007951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836BE575-D4FC-CCDE-F36E-192CE0BE1F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2" r="767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92D416F4-B0EC-5827-0E4D-CDB0582C10D6}"/>
              </a:ext>
            </a:extLst>
          </p:cNvPr>
          <p:cNvSpPr/>
          <p:nvPr userDrawn="1"/>
        </p:nvSpPr>
        <p:spPr>
          <a:xfrm>
            <a:off x="307986" y="400051"/>
            <a:ext cx="8528028" cy="605790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A2FF0BE-2377-3AD9-6A3F-80E4B2370A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61" t="9005" r="5993" b="48864"/>
          <a:stretch/>
        </p:blipFill>
        <p:spPr>
          <a:xfrm>
            <a:off x="7292340" y="400051"/>
            <a:ext cx="1543674" cy="1801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4415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13E4AF-F0DE-489E-2497-901D3980F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0E97978-8B7A-85DA-2355-9BE12C020D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7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74ECB99-84B2-6688-7B75-9A24093102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1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4952F8C-00A6-3279-A2C9-CBFEF328B1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48A19AB-3D36-449F-B1B6-E2186EFB06DC}" type="datetimeFigureOut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2025/9/22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E42D4DE-BDF3-C0FF-922B-AA8231899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EAA8A2C-3B06-C1F3-3F73-E84036F88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9149620-CD55-4EC8-824B-FCDFAEF7A949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639929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871D182-7875-CB9D-707E-B0C8E1D9F5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86C8C05D-449A-937C-F503-EC14C4EB78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7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207CEE0-288E-F1F5-B53F-5F2424F55A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1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0EF53AE-2CA7-BBD3-2A2A-233FC79127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48A19AB-3D36-449F-B1B6-E2186EFB06DC}" type="datetimeFigureOut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2025/9/22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8211DD0-5E7A-8D6D-FB5E-9AC94C3167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B345654-F2FD-2AE8-7E5F-982FA0F2D3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9149620-CD55-4EC8-824B-FCDFAEF7A949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593680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228C4C1-CCC6-4304-E5D5-A42BB75AD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A1F4110-A933-D134-72E0-E24023E212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7D7E92D-8EA8-C584-716F-AE202C2325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48A19AB-3D36-449F-B1B6-E2186EFB06DC}" type="datetimeFigureOut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2025/9/22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CC4F52C-DC27-27D6-AEAF-AFBA84B83E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9E854EB-784E-BFA2-CE9B-41848426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9149620-CD55-4EC8-824B-FCDFAEF7A949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9009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A5637-8248-44CC-BE7F-C07E1DC149D6}" type="datetimeFigureOut">
              <a:rPr lang="en-GB" smtClean="0"/>
              <a:t>22/09/2025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D1355-AEF3-478D-8285-0579408755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6740315"/>
      </p:ext>
    </p:extLst>
  </p:cSld>
  <p:clrMapOvr>
    <a:masterClrMapping/>
  </p:clrMapOvr>
  <p:transition spd="slow">
    <p:randomBar dir="vert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966917D5-FA2E-EA01-DB58-9DE687E601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7"/>
            <a:ext cx="1971675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A914B59-547B-15A0-1581-C8B0746532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1" y="365127"/>
            <a:ext cx="5800725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82D7DA8-300B-2FE7-FB15-1B891F9078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48A19AB-3D36-449F-B1B6-E2186EFB06DC}" type="datetimeFigureOut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2025/9/22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B03ED6-EC3C-A63D-F24E-2161F76A44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41210DF-C3AE-7752-913A-45311785B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9149620-CD55-4EC8-824B-FCDFAEF7A949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00471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215269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Title only 1"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6" name="Google Shape;336;p27"/>
          <p:cNvGrpSpPr/>
          <p:nvPr/>
        </p:nvGrpSpPr>
        <p:grpSpPr>
          <a:xfrm rot="-2700000">
            <a:off x="8697604" y="2017358"/>
            <a:ext cx="209648" cy="259997"/>
            <a:chOff x="2803325" y="4061175"/>
            <a:chExt cx="209650" cy="195000"/>
          </a:xfrm>
        </p:grpSpPr>
        <p:sp>
          <p:nvSpPr>
            <p:cNvPr id="337" name="Google Shape;337;p27"/>
            <p:cNvSpPr/>
            <p:nvPr/>
          </p:nvSpPr>
          <p:spPr>
            <a:xfrm>
              <a:off x="2881325" y="4061175"/>
              <a:ext cx="53650" cy="195000"/>
            </a:xfrm>
            <a:custGeom>
              <a:avLst/>
              <a:gdLst/>
              <a:ahLst/>
              <a:cxnLst/>
              <a:rect l="l" t="t" r="r" b="b"/>
              <a:pathLst>
                <a:path w="2146" h="7800" extrusionOk="0">
                  <a:moveTo>
                    <a:pt x="2146" y="0"/>
                  </a:moveTo>
                  <a:cubicBezTo>
                    <a:pt x="940" y="2412"/>
                    <a:pt x="0" y="5103"/>
                    <a:pt x="0" y="7800"/>
                  </a:cubicBezTo>
                </a:path>
              </a:pathLst>
            </a:custGeom>
            <a:noFill/>
            <a:ln w="19050" cap="rnd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38" name="Google Shape;338;p27"/>
            <p:cNvSpPr/>
            <p:nvPr/>
          </p:nvSpPr>
          <p:spPr>
            <a:xfrm>
              <a:off x="2813075" y="4145147"/>
              <a:ext cx="180400" cy="33025"/>
            </a:xfrm>
            <a:custGeom>
              <a:avLst/>
              <a:gdLst/>
              <a:ahLst/>
              <a:cxnLst/>
              <a:rect l="l" t="t" r="r" b="b"/>
              <a:pathLst>
                <a:path w="7216" h="1321" extrusionOk="0">
                  <a:moveTo>
                    <a:pt x="0" y="151"/>
                  </a:moveTo>
                  <a:cubicBezTo>
                    <a:pt x="2418" y="-151"/>
                    <a:pt x="5037" y="231"/>
                    <a:pt x="7216" y="1321"/>
                  </a:cubicBezTo>
                </a:path>
              </a:pathLst>
            </a:custGeom>
            <a:noFill/>
            <a:ln w="19050" cap="rnd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39" name="Google Shape;339;p27"/>
            <p:cNvSpPr/>
            <p:nvPr/>
          </p:nvSpPr>
          <p:spPr>
            <a:xfrm>
              <a:off x="2803325" y="4097125"/>
              <a:ext cx="209650" cy="146250"/>
            </a:xfrm>
            <a:custGeom>
              <a:avLst/>
              <a:gdLst/>
              <a:ahLst/>
              <a:cxnLst/>
              <a:rect l="l" t="t" r="r" b="b"/>
              <a:pathLst>
                <a:path w="8386" h="5850" extrusionOk="0">
                  <a:moveTo>
                    <a:pt x="8386" y="0"/>
                  </a:moveTo>
                  <a:cubicBezTo>
                    <a:pt x="5079" y="827"/>
                    <a:pt x="1524" y="2802"/>
                    <a:pt x="0" y="5850"/>
                  </a:cubicBezTo>
                </a:path>
              </a:pathLst>
            </a:custGeom>
            <a:noFill/>
            <a:ln w="19050" cap="rnd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40" name="Google Shape;340;p27"/>
            <p:cNvSpPr/>
            <p:nvPr/>
          </p:nvSpPr>
          <p:spPr>
            <a:xfrm>
              <a:off x="2844763" y="4075800"/>
              <a:ext cx="117025" cy="180375"/>
            </a:xfrm>
            <a:custGeom>
              <a:avLst/>
              <a:gdLst/>
              <a:ahLst/>
              <a:cxnLst/>
              <a:rect l="l" t="t" r="r" b="b"/>
              <a:pathLst>
                <a:path w="4681" h="7215" extrusionOk="0">
                  <a:moveTo>
                    <a:pt x="0" y="0"/>
                  </a:moveTo>
                  <a:cubicBezTo>
                    <a:pt x="1590" y="2385"/>
                    <a:pt x="4681" y="4348"/>
                    <a:pt x="4681" y="7215"/>
                  </a:cubicBezTo>
                </a:path>
              </a:pathLst>
            </a:custGeom>
            <a:noFill/>
            <a:ln w="19050" cap="rnd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341" name="Google Shape;341;p27"/>
          <p:cNvSpPr/>
          <p:nvPr/>
        </p:nvSpPr>
        <p:spPr>
          <a:xfrm rot="5400000">
            <a:off x="8382208" y="5558722"/>
            <a:ext cx="840452" cy="88598"/>
          </a:xfrm>
          <a:custGeom>
            <a:avLst/>
            <a:gdLst/>
            <a:ahLst/>
            <a:cxnLst/>
            <a:rect l="l" t="t" r="r" b="b"/>
            <a:pathLst>
              <a:path w="207690" h="29192" extrusionOk="0">
                <a:moveTo>
                  <a:pt x="0" y="11771"/>
                </a:moveTo>
                <a:cubicBezTo>
                  <a:pt x="324" y="7882"/>
                  <a:pt x="2253" y="3144"/>
                  <a:pt x="5850" y="1630"/>
                </a:cubicBezTo>
                <a:cubicBezTo>
                  <a:pt x="12454" y="-1150"/>
                  <a:pt x="20846" y="-113"/>
                  <a:pt x="27302" y="2995"/>
                </a:cubicBezTo>
                <a:cubicBezTo>
                  <a:pt x="38611" y="8439"/>
                  <a:pt x="41902" y="30169"/>
                  <a:pt x="54409" y="29127"/>
                </a:cubicBezTo>
                <a:cubicBezTo>
                  <a:pt x="61801" y="28511"/>
                  <a:pt x="66228" y="20024"/>
                  <a:pt x="71180" y="14501"/>
                </a:cubicBezTo>
                <a:cubicBezTo>
                  <a:pt x="76003" y="9122"/>
                  <a:pt x="82786" y="4835"/>
                  <a:pt x="89901" y="3580"/>
                </a:cubicBezTo>
                <a:cubicBezTo>
                  <a:pt x="96298" y="2451"/>
                  <a:pt x="104182" y="4710"/>
                  <a:pt x="108428" y="9626"/>
                </a:cubicBezTo>
                <a:cubicBezTo>
                  <a:pt x="111470" y="13148"/>
                  <a:pt x="111657" y="18457"/>
                  <a:pt x="114278" y="22302"/>
                </a:cubicBezTo>
                <a:cubicBezTo>
                  <a:pt x="116996" y="26290"/>
                  <a:pt x="122343" y="28495"/>
                  <a:pt x="127149" y="28932"/>
                </a:cubicBezTo>
                <a:cubicBezTo>
                  <a:pt x="140310" y="30128"/>
                  <a:pt x="148708" y="12022"/>
                  <a:pt x="161667" y="9431"/>
                </a:cubicBezTo>
                <a:cubicBezTo>
                  <a:pt x="170826" y="7599"/>
                  <a:pt x="181067" y="8262"/>
                  <a:pt x="189554" y="12161"/>
                </a:cubicBezTo>
                <a:cubicBezTo>
                  <a:pt x="195936" y="15093"/>
                  <a:pt x="200963" y="20869"/>
                  <a:pt x="207690" y="22887"/>
                </a:cubicBezTo>
              </a:path>
            </a:pathLst>
          </a:custGeom>
          <a:noFill/>
          <a:ln w="38100" cap="rnd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42" name="Google Shape;342;p27"/>
          <p:cNvSpPr/>
          <p:nvPr/>
        </p:nvSpPr>
        <p:spPr>
          <a:xfrm>
            <a:off x="1023126" y="6372926"/>
            <a:ext cx="888896" cy="174412"/>
          </a:xfrm>
          <a:custGeom>
            <a:avLst/>
            <a:gdLst/>
            <a:ahLst/>
            <a:cxnLst/>
            <a:rect l="l" t="t" r="r" b="b"/>
            <a:pathLst>
              <a:path w="76251" h="11221" extrusionOk="0">
                <a:moveTo>
                  <a:pt x="0" y="2445"/>
                </a:moveTo>
                <a:cubicBezTo>
                  <a:pt x="266" y="5104"/>
                  <a:pt x="3433" y="8271"/>
                  <a:pt x="6046" y="7711"/>
                </a:cubicBezTo>
                <a:cubicBezTo>
                  <a:pt x="11875" y="6462"/>
                  <a:pt x="16331" y="-738"/>
                  <a:pt x="22232" y="105"/>
                </a:cubicBezTo>
                <a:cubicBezTo>
                  <a:pt x="28374" y="982"/>
                  <a:pt x="31491" y="9080"/>
                  <a:pt x="37443" y="10831"/>
                </a:cubicBezTo>
                <a:cubicBezTo>
                  <a:pt x="43774" y="12693"/>
                  <a:pt x="48731" y="3414"/>
                  <a:pt x="55189" y="2055"/>
                </a:cubicBezTo>
                <a:cubicBezTo>
                  <a:pt x="62681" y="478"/>
                  <a:pt x="70325" y="6372"/>
                  <a:pt x="76251" y="11221"/>
                </a:cubicBezTo>
              </a:path>
            </a:pathLst>
          </a:custGeom>
          <a:noFill/>
          <a:ln w="38100" cap="rnd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343" name="Google Shape;343;p27"/>
          <p:cNvGrpSpPr/>
          <p:nvPr/>
        </p:nvGrpSpPr>
        <p:grpSpPr>
          <a:xfrm>
            <a:off x="244875" y="2474933"/>
            <a:ext cx="209651" cy="260000"/>
            <a:chOff x="2803325" y="4061175"/>
            <a:chExt cx="209650" cy="195000"/>
          </a:xfrm>
        </p:grpSpPr>
        <p:sp>
          <p:nvSpPr>
            <p:cNvPr id="344" name="Google Shape;344;p27"/>
            <p:cNvSpPr/>
            <p:nvPr/>
          </p:nvSpPr>
          <p:spPr>
            <a:xfrm>
              <a:off x="2881325" y="4061175"/>
              <a:ext cx="53650" cy="195000"/>
            </a:xfrm>
            <a:custGeom>
              <a:avLst/>
              <a:gdLst/>
              <a:ahLst/>
              <a:cxnLst/>
              <a:rect l="l" t="t" r="r" b="b"/>
              <a:pathLst>
                <a:path w="2146" h="7800" extrusionOk="0">
                  <a:moveTo>
                    <a:pt x="2146" y="0"/>
                  </a:moveTo>
                  <a:cubicBezTo>
                    <a:pt x="940" y="2412"/>
                    <a:pt x="0" y="5103"/>
                    <a:pt x="0" y="7800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45" name="Google Shape;345;p27"/>
            <p:cNvSpPr/>
            <p:nvPr/>
          </p:nvSpPr>
          <p:spPr>
            <a:xfrm>
              <a:off x="2813075" y="4145147"/>
              <a:ext cx="180400" cy="33025"/>
            </a:xfrm>
            <a:custGeom>
              <a:avLst/>
              <a:gdLst/>
              <a:ahLst/>
              <a:cxnLst/>
              <a:rect l="l" t="t" r="r" b="b"/>
              <a:pathLst>
                <a:path w="7216" h="1321" extrusionOk="0">
                  <a:moveTo>
                    <a:pt x="0" y="151"/>
                  </a:moveTo>
                  <a:cubicBezTo>
                    <a:pt x="2418" y="-151"/>
                    <a:pt x="5037" y="231"/>
                    <a:pt x="7216" y="1321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46" name="Google Shape;346;p27"/>
            <p:cNvSpPr/>
            <p:nvPr/>
          </p:nvSpPr>
          <p:spPr>
            <a:xfrm>
              <a:off x="2803325" y="4097125"/>
              <a:ext cx="209650" cy="146250"/>
            </a:xfrm>
            <a:custGeom>
              <a:avLst/>
              <a:gdLst/>
              <a:ahLst/>
              <a:cxnLst/>
              <a:rect l="l" t="t" r="r" b="b"/>
              <a:pathLst>
                <a:path w="8386" h="5850" extrusionOk="0">
                  <a:moveTo>
                    <a:pt x="8386" y="0"/>
                  </a:moveTo>
                  <a:cubicBezTo>
                    <a:pt x="5079" y="827"/>
                    <a:pt x="1524" y="2802"/>
                    <a:pt x="0" y="5850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47" name="Google Shape;347;p27"/>
            <p:cNvSpPr/>
            <p:nvPr/>
          </p:nvSpPr>
          <p:spPr>
            <a:xfrm>
              <a:off x="2844763" y="4075800"/>
              <a:ext cx="117025" cy="180375"/>
            </a:xfrm>
            <a:custGeom>
              <a:avLst/>
              <a:gdLst/>
              <a:ahLst/>
              <a:cxnLst/>
              <a:rect l="l" t="t" r="r" b="b"/>
              <a:pathLst>
                <a:path w="4681" h="7215" extrusionOk="0">
                  <a:moveTo>
                    <a:pt x="0" y="0"/>
                  </a:moveTo>
                  <a:cubicBezTo>
                    <a:pt x="1590" y="2385"/>
                    <a:pt x="4681" y="4348"/>
                    <a:pt x="4681" y="7215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</p:spTree>
    <p:extLst>
      <p:ext uri="{BB962C8B-B14F-4D97-AF65-F5344CB8AC3E}">
        <p14:creationId xmlns:p14="http://schemas.microsoft.com/office/powerpoint/2010/main" val="113089469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555818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1" name="Google Shape;381;p31"/>
          <p:cNvGrpSpPr/>
          <p:nvPr/>
        </p:nvGrpSpPr>
        <p:grpSpPr>
          <a:xfrm rot="-2700000">
            <a:off x="8469004" y="699858"/>
            <a:ext cx="209648" cy="259997"/>
            <a:chOff x="2803325" y="4061175"/>
            <a:chExt cx="209650" cy="195000"/>
          </a:xfrm>
        </p:grpSpPr>
        <p:sp>
          <p:nvSpPr>
            <p:cNvPr id="382" name="Google Shape;382;p31"/>
            <p:cNvSpPr/>
            <p:nvPr/>
          </p:nvSpPr>
          <p:spPr>
            <a:xfrm>
              <a:off x="2881325" y="4061175"/>
              <a:ext cx="53650" cy="195000"/>
            </a:xfrm>
            <a:custGeom>
              <a:avLst/>
              <a:gdLst/>
              <a:ahLst/>
              <a:cxnLst/>
              <a:rect l="l" t="t" r="r" b="b"/>
              <a:pathLst>
                <a:path w="2146" h="7800" extrusionOk="0">
                  <a:moveTo>
                    <a:pt x="2146" y="0"/>
                  </a:moveTo>
                  <a:cubicBezTo>
                    <a:pt x="940" y="2412"/>
                    <a:pt x="0" y="5103"/>
                    <a:pt x="0" y="7800"/>
                  </a:cubicBez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83" name="Google Shape;383;p31"/>
            <p:cNvSpPr/>
            <p:nvPr/>
          </p:nvSpPr>
          <p:spPr>
            <a:xfrm>
              <a:off x="2813075" y="4145147"/>
              <a:ext cx="180400" cy="33025"/>
            </a:xfrm>
            <a:custGeom>
              <a:avLst/>
              <a:gdLst/>
              <a:ahLst/>
              <a:cxnLst/>
              <a:rect l="l" t="t" r="r" b="b"/>
              <a:pathLst>
                <a:path w="7216" h="1321" extrusionOk="0">
                  <a:moveTo>
                    <a:pt x="0" y="151"/>
                  </a:moveTo>
                  <a:cubicBezTo>
                    <a:pt x="2418" y="-151"/>
                    <a:pt x="5037" y="231"/>
                    <a:pt x="7216" y="1321"/>
                  </a:cubicBez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84" name="Google Shape;384;p31"/>
            <p:cNvSpPr/>
            <p:nvPr/>
          </p:nvSpPr>
          <p:spPr>
            <a:xfrm>
              <a:off x="2803325" y="4097125"/>
              <a:ext cx="209650" cy="146250"/>
            </a:xfrm>
            <a:custGeom>
              <a:avLst/>
              <a:gdLst/>
              <a:ahLst/>
              <a:cxnLst/>
              <a:rect l="l" t="t" r="r" b="b"/>
              <a:pathLst>
                <a:path w="8386" h="5850" extrusionOk="0">
                  <a:moveTo>
                    <a:pt x="8386" y="0"/>
                  </a:moveTo>
                  <a:cubicBezTo>
                    <a:pt x="5079" y="827"/>
                    <a:pt x="1524" y="2802"/>
                    <a:pt x="0" y="5850"/>
                  </a:cubicBez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85" name="Google Shape;385;p31"/>
            <p:cNvSpPr/>
            <p:nvPr/>
          </p:nvSpPr>
          <p:spPr>
            <a:xfrm>
              <a:off x="2844763" y="4075800"/>
              <a:ext cx="117025" cy="180375"/>
            </a:xfrm>
            <a:custGeom>
              <a:avLst/>
              <a:gdLst/>
              <a:ahLst/>
              <a:cxnLst/>
              <a:rect l="l" t="t" r="r" b="b"/>
              <a:pathLst>
                <a:path w="4681" h="7215" extrusionOk="0">
                  <a:moveTo>
                    <a:pt x="0" y="0"/>
                  </a:moveTo>
                  <a:cubicBezTo>
                    <a:pt x="1590" y="2385"/>
                    <a:pt x="4681" y="4348"/>
                    <a:pt x="4681" y="7215"/>
                  </a:cubicBez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386" name="Google Shape;386;p31"/>
          <p:cNvSpPr/>
          <p:nvPr/>
        </p:nvSpPr>
        <p:spPr>
          <a:xfrm rot="5093719">
            <a:off x="8193617" y="3734632"/>
            <a:ext cx="840324" cy="88584"/>
          </a:xfrm>
          <a:custGeom>
            <a:avLst/>
            <a:gdLst/>
            <a:ahLst/>
            <a:cxnLst/>
            <a:rect l="l" t="t" r="r" b="b"/>
            <a:pathLst>
              <a:path w="207690" h="29192" extrusionOk="0">
                <a:moveTo>
                  <a:pt x="0" y="11771"/>
                </a:moveTo>
                <a:cubicBezTo>
                  <a:pt x="324" y="7882"/>
                  <a:pt x="2253" y="3144"/>
                  <a:pt x="5850" y="1630"/>
                </a:cubicBezTo>
                <a:cubicBezTo>
                  <a:pt x="12454" y="-1150"/>
                  <a:pt x="20846" y="-113"/>
                  <a:pt x="27302" y="2995"/>
                </a:cubicBezTo>
                <a:cubicBezTo>
                  <a:pt x="38611" y="8439"/>
                  <a:pt x="41902" y="30169"/>
                  <a:pt x="54409" y="29127"/>
                </a:cubicBezTo>
                <a:cubicBezTo>
                  <a:pt x="61801" y="28511"/>
                  <a:pt x="66228" y="20024"/>
                  <a:pt x="71180" y="14501"/>
                </a:cubicBezTo>
                <a:cubicBezTo>
                  <a:pt x="76003" y="9122"/>
                  <a:pt x="82786" y="4835"/>
                  <a:pt x="89901" y="3580"/>
                </a:cubicBezTo>
                <a:cubicBezTo>
                  <a:pt x="96298" y="2451"/>
                  <a:pt x="104182" y="4710"/>
                  <a:pt x="108428" y="9626"/>
                </a:cubicBezTo>
                <a:cubicBezTo>
                  <a:pt x="111470" y="13148"/>
                  <a:pt x="111657" y="18457"/>
                  <a:pt x="114278" y="22302"/>
                </a:cubicBezTo>
                <a:cubicBezTo>
                  <a:pt x="116996" y="26290"/>
                  <a:pt x="122343" y="28495"/>
                  <a:pt x="127149" y="28932"/>
                </a:cubicBezTo>
                <a:cubicBezTo>
                  <a:pt x="140310" y="30128"/>
                  <a:pt x="148708" y="12022"/>
                  <a:pt x="161667" y="9431"/>
                </a:cubicBezTo>
                <a:cubicBezTo>
                  <a:pt x="170826" y="7599"/>
                  <a:pt x="181067" y="8262"/>
                  <a:pt x="189554" y="12161"/>
                </a:cubicBezTo>
                <a:cubicBezTo>
                  <a:pt x="195936" y="15093"/>
                  <a:pt x="200963" y="20869"/>
                  <a:pt x="207690" y="22887"/>
                </a:cubicBezTo>
              </a:path>
            </a:pathLst>
          </a:custGeom>
          <a:noFill/>
          <a:ln w="38100" cap="rnd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87" name="Google Shape;387;p31"/>
          <p:cNvSpPr/>
          <p:nvPr/>
        </p:nvSpPr>
        <p:spPr>
          <a:xfrm>
            <a:off x="443376" y="1572593"/>
            <a:ext cx="888896" cy="174412"/>
          </a:xfrm>
          <a:custGeom>
            <a:avLst/>
            <a:gdLst/>
            <a:ahLst/>
            <a:cxnLst/>
            <a:rect l="l" t="t" r="r" b="b"/>
            <a:pathLst>
              <a:path w="76251" h="11221" extrusionOk="0">
                <a:moveTo>
                  <a:pt x="0" y="2445"/>
                </a:moveTo>
                <a:cubicBezTo>
                  <a:pt x="266" y="5104"/>
                  <a:pt x="3433" y="8271"/>
                  <a:pt x="6046" y="7711"/>
                </a:cubicBezTo>
                <a:cubicBezTo>
                  <a:pt x="11875" y="6462"/>
                  <a:pt x="16331" y="-738"/>
                  <a:pt x="22232" y="105"/>
                </a:cubicBezTo>
                <a:cubicBezTo>
                  <a:pt x="28374" y="982"/>
                  <a:pt x="31491" y="9080"/>
                  <a:pt x="37443" y="10831"/>
                </a:cubicBezTo>
                <a:cubicBezTo>
                  <a:pt x="43774" y="12693"/>
                  <a:pt x="48731" y="3414"/>
                  <a:pt x="55189" y="2055"/>
                </a:cubicBezTo>
                <a:cubicBezTo>
                  <a:pt x="62681" y="478"/>
                  <a:pt x="70325" y="6372"/>
                  <a:pt x="76251" y="11221"/>
                </a:cubicBezTo>
              </a:path>
            </a:pathLst>
          </a:custGeom>
          <a:noFill/>
          <a:ln w="38100" cap="rnd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388" name="Google Shape;388;p31"/>
          <p:cNvGrpSpPr/>
          <p:nvPr/>
        </p:nvGrpSpPr>
        <p:grpSpPr>
          <a:xfrm>
            <a:off x="301199" y="3614933"/>
            <a:ext cx="209651" cy="260000"/>
            <a:chOff x="2803325" y="4061175"/>
            <a:chExt cx="209650" cy="195000"/>
          </a:xfrm>
        </p:grpSpPr>
        <p:sp>
          <p:nvSpPr>
            <p:cNvPr id="389" name="Google Shape;389;p31"/>
            <p:cNvSpPr/>
            <p:nvPr/>
          </p:nvSpPr>
          <p:spPr>
            <a:xfrm>
              <a:off x="2881325" y="4061175"/>
              <a:ext cx="53650" cy="195000"/>
            </a:xfrm>
            <a:custGeom>
              <a:avLst/>
              <a:gdLst/>
              <a:ahLst/>
              <a:cxnLst/>
              <a:rect l="l" t="t" r="r" b="b"/>
              <a:pathLst>
                <a:path w="2146" h="7800" extrusionOk="0">
                  <a:moveTo>
                    <a:pt x="2146" y="0"/>
                  </a:moveTo>
                  <a:cubicBezTo>
                    <a:pt x="940" y="2412"/>
                    <a:pt x="0" y="5103"/>
                    <a:pt x="0" y="7800"/>
                  </a:cubicBez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90" name="Google Shape;390;p31"/>
            <p:cNvSpPr/>
            <p:nvPr/>
          </p:nvSpPr>
          <p:spPr>
            <a:xfrm>
              <a:off x="2813075" y="4145147"/>
              <a:ext cx="180400" cy="33025"/>
            </a:xfrm>
            <a:custGeom>
              <a:avLst/>
              <a:gdLst/>
              <a:ahLst/>
              <a:cxnLst/>
              <a:rect l="l" t="t" r="r" b="b"/>
              <a:pathLst>
                <a:path w="7216" h="1321" extrusionOk="0">
                  <a:moveTo>
                    <a:pt x="0" y="151"/>
                  </a:moveTo>
                  <a:cubicBezTo>
                    <a:pt x="2418" y="-151"/>
                    <a:pt x="5037" y="231"/>
                    <a:pt x="7216" y="1321"/>
                  </a:cubicBez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91" name="Google Shape;391;p31"/>
            <p:cNvSpPr/>
            <p:nvPr/>
          </p:nvSpPr>
          <p:spPr>
            <a:xfrm>
              <a:off x="2803325" y="4097125"/>
              <a:ext cx="209650" cy="146250"/>
            </a:xfrm>
            <a:custGeom>
              <a:avLst/>
              <a:gdLst/>
              <a:ahLst/>
              <a:cxnLst/>
              <a:rect l="l" t="t" r="r" b="b"/>
              <a:pathLst>
                <a:path w="8386" h="5850" extrusionOk="0">
                  <a:moveTo>
                    <a:pt x="8386" y="0"/>
                  </a:moveTo>
                  <a:cubicBezTo>
                    <a:pt x="5079" y="827"/>
                    <a:pt x="1524" y="2802"/>
                    <a:pt x="0" y="5850"/>
                  </a:cubicBez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92" name="Google Shape;392;p31"/>
            <p:cNvSpPr/>
            <p:nvPr/>
          </p:nvSpPr>
          <p:spPr>
            <a:xfrm>
              <a:off x="2844763" y="4075800"/>
              <a:ext cx="117025" cy="180375"/>
            </a:xfrm>
            <a:custGeom>
              <a:avLst/>
              <a:gdLst/>
              <a:ahLst/>
              <a:cxnLst/>
              <a:rect l="l" t="t" r="r" b="b"/>
              <a:pathLst>
                <a:path w="4681" h="7215" extrusionOk="0">
                  <a:moveTo>
                    <a:pt x="0" y="0"/>
                  </a:moveTo>
                  <a:cubicBezTo>
                    <a:pt x="1590" y="2385"/>
                    <a:pt x="4681" y="4348"/>
                    <a:pt x="4681" y="7215"/>
                  </a:cubicBez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393" name="Google Shape;393;p31"/>
          <p:cNvGrpSpPr/>
          <p:nvPr/>
        </p:nvGrpSpPr>
        <p:grpSpPr>
          <a:xfrm>
            <a:off x="8116652" y="5625334"/>
            <a:ext cx="628240" cy="847524"/>
            <a:chOff x="8524094" y="2148425"/>
            <a:chExt cx="387850" cy="392397"/>
          </a:xfrm>
        </p:grpSpPr>
        <p:sp>
          <p:nvSpPr>
            <p:cNvPr id="394" name="Google Shape;394;p31"/>
            <p:cNvSpPr/>
            <p:nvPr/>
          </p:nvSpPr>
          <p:spPr>
            <a:xfrm>
              <a:off x="8607150" y="2148425"/>
              <a:ext cx="169200" cy="253500"/>
            </a:xfrm>
            <a:prstGeom prst="moon">
              <a:avLst>
                <a:gd name="adj" fmla="val 46099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95" name="Google Shape;395;p31"/>
            <p:cNvSpPr/>
            <p:nvPr/>
          </p:nvSpPr>
          <p:spPr>
            <a:xfrm rot="597945">
              <a:off x="8785205" y="2242631"/>
              <a:ext cx="117879" cy="112109"/>
            </a:xfrm>
            <a:prstGeom prst="star5">
              <a:avLst>
                <a:gd name="adj" fmla="val 28062"/>
                <a:gd name="hf" fmla="val 105146"/>
                <a:gd name="vf" fmla="val 110557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96" name="Google Shape;396;p31"/>
            <p:cNvSpPr/>
            <p:nvPr/>
          </p:nvSpPr>
          <p:spPr>
            <a:xfrm rot="-903784">
              <a:off x="8536621" y="2415301"/>
              <a:ext cx="117746" cy="112141"/>
            </a:xfrm>
            <a:prstGeom prst="star5">
              <a:avLst>
                <a:gd name="adj" fmla="val 28062"/>
                <a:gd name="hf" fmla="val 105146"/>
                <a:gd name="vf" fmla="val 11055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</p:spTree>
    <p:extLst>
      <p:ext uri="{BB962C8B-B14F-4D97-AF65-F5344CB8AC3E}">
        <p14:creationId xmlns:p14="http://schemas.microsoft.com/office/powerpoint/2010/main" val="346490252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42" name="Google Shape;2942;p29"/>
          <p:cNvGrpSpPr/>
          <p:nvPr/>
        </p:nvGrpSpPr>
        <p:grpSpPr>
          <a:xfrm>
            <a:off x="-298669" y="-79"/>
            <a:ext cx="9741926" cy="6857478"/>
            <a:chOff x="238125" y="490000"/>
            <a:chExt cx="7130600" cy="4735300"/>
          </a:xfrm>
        </p:grpSpPr>
        <p:sp>
          <p:nvSpPr>
            <p:cNvPr id="2943" name="Google Shape;2943;p29"/>
            <p:cNvSpPr/>
            <p:nvPr/>
          </p:nvSpPr>
          <p:spPr>
            <a:xfrm>
              <a:off x="7358100" y="490000"/>
              <a:ext cx="10625" cy="4735300"/>
            </a:xfrm>
            <a:custGeom>
              <a:avLst/>
              <a:gdLst/>
              <a:ahLst/>
              <a:cxnLst/>
              <a:rect l="l" t="t" r="r" b="b"/>
              <a:pathLst>
                <a:path w="425" h="189412" extrusionOk="0">
                  <a:moveTo>
                    <a:pt x="0" y="0"/>
                  </a:moveTo>
                  <a:lnTo>
                    <a:pt x="0" y="189411"/>
                  </a:lnTo>
                  <a:lnTo>
                    <a:pt x="424" y="189411"/>
                  </a:lnTo>
                  <a:lnTo>
                    <a:pt x="4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  <p:sp>
          <p:nvSpPr>
            <p:cNvPr id="2944" name="Google Shape;2944;p29"/>
            <p:cNvSpPr/>
            <p:nvPr/>
          </p:nvSpPr>
          <p:spPr>
            <a:xfrm>
              <a:off x="365275" y="490000"/>
              <a:ext cx="6877150" cy="4735300"/>
            </a:xfrm>
            <a:custGeom>
              <a:avLst/>
              <a:gdLst/>
              <a:ahLst/>
              <a:cxnLst/>
              <a:rect l="l" t="t" r="r" b="b"/>
              <a:pathLst>
                <a:path w="275086" h="189412" extrusionOk="0">
                  <a:moveTo>
                    <a:pt x="11238" y="412"/>
                  </a:moveTo>
                  <a:lnTo>
                    <a:pt x="11238" y="8213"/>
                  </a:lnTo>
                  <a:lnTo>
                    <a:pt x="3505" y="8213"/>
                  </a:lnTo>
                  <a:lnTo>
                    <a:pt x="3505" y="424"/>
                  </a:lnTo>
                  <a:lnTo>
                    <a:pt x="3494" y="412"/>
                  </a:lnTo>
                  <a:close/>
                  <a:moveTo>
                    <a:pt x="19394" y="424"/>
                  </a:moveTo>
                  <a:lnTo>
                    <a:pt x="19394" y="8213"/>
                  </a:lnTo>
                  <a:lnTo>
                    <a:pt x="11662" y="8213"/>
                  </a:lnTo>
                  <a:lnTo>
                    <a:pt x="11662" y="424"/>
                  </a:lnTo>
                  <a:close/>
                  <a:moveTo>
                    <a:pt x="27561" y="424"/>
                  </a:moveTo>
                  <a:lnTo>
                    <a:pt x="27561" y="8213"/>
                  </a:lnTo>
                  <a:lnTo>
                    <a:pt x="19818" y="8213"/>
                  </a:lnTo>
                  <a:lnTo>
                    <a:pt x="19818" y="424"/>
                  </a:lnTo>
                  <a:close/>
                  <a:moveTo>
                    <a:pt x="35328" y="424"/>
                  </a:moveTo>
                  <a:lnTo>
                    <a:pt x="35328" y="8213"/>
                  </a:lnTo>
                  <a:lnTo>
                    <a:pt x="27985" y="8213"/>
                  </a:lnTo>
                  <a:lnTo>
                    <a:pt x="27985" y="424"/>
                  </a:lnTo>
                  <a:close/>
                  <a:moveTo>
                    <a:pt x="43496" y="424"/>
                  </a:moveTo>
                  <a:lnTo>
                    <a:pt x="43496" y="8213"/>
                  </a:lnTo>
                  <a:lnTo>
                    <a:pt x="35752" y="8213"/>
                  </a:lnTo>
                  <a:lnTo>
                    <a:pt x="35752" y="424"/>
                  </a:lnTo>
                  <a:close/>
                  <a:moveTo>
                    <a:pt x="51652" y="424"/>
                  </a:moveTo>
                  <a:lnTo>
                    <a:pt x="51652" y="8213"/>
                  </a:lnTo>
                  <a:lnTo>
                    <a:pt x="43919" y="8213"/>
                  </a:lnTo>
                  <a:lnTo>
                    <a:pt x="43919" y="424"/>
                  </a:lnTo>
                  <a:close/>
                  <a:moveTo>
                    <a:pt x="59819" y="424"/>
                  </a:moveTo>
                  <a:lnTo>
                    <a:pt x="59819" y="8213"/>
                  </a:lnTo>
                  <a:lnTo>
                    <a:pt x="52075" y="8213"/>
                  </a:lnTo>
                  <a:lnTo>
                    <a:pt x="52075" y="424"/>
                  </a:lnTo>
                  <a:close/>
                  <a:moveTo>
                    <a:pt x="67975" y="424"/>
                  </a:moveTo>
                  <a:lnTo>
                    <a:pt x="67975" y="8213"/>
                  </a:lnTo>
                  <a:lnTo>
                    <a:pt x="60243" y="8213"/>
                  </a:lnTo>
                  <a:lnTo>
                    <a:pt x="60243" y="424"/>
                  </a:lnTo>
                  <a:close/>
                  <a:moveTo>
                    <a:pt x="76452" y="424"/>
                  </a:moveTo>
                  <a:lnTo>
                    <a:pt x="76452" y="8213"/>
                  </a:lnTo>
                  <a:lnTo>
                    <a:pt x="68399" y="8213"/>
                  </a:lnTo>
                  <a:lnTo>
                    <a:pt x="68399" y="424"/>
                  </a:lnTo>
                  <a:close/>
                  <a:moveTo>
                    <a:pt x="84608" y="424"/>
                  </a:moveTo>
                  <a:lnTo>
                    <a:pt x="84608" y="8213"/>
                  </a:lnTo>
                  <a:lnTo>
                    <a:pt x="76865" y="8213"/>
                  </a:lnTo>
                  <a:lnTo>
                    <a:pt x="76865" y="424"/>
                  </a:lnTo>
                  <a:close/>
                  <a:moveTo>
                    <a:pt x="92776" y="424"/>
                  </a:moveTo>
                  <a:lnTo>
                    <a:pt x="92776" y="8213"/>
                  </a:lnTo>
                  <a:lnTo>
                    <a:pt x="85032" y="8213"/>
                  </a:lnTo>
                  <a:lnTo>
                    <a:pt x="85032" y="424"/>
                  </a:lnTo>
                  <a:close/>
                  <a:moveTo>
                    <a:pt x="100932" y="424"/>
                  </a:moveTo>
                  <a:lnTo>
                    <a:pt x="100932" y="8213"/>
                  </a:lnTo>
                  <a:lnTo>
                    <a:pt x="93200" y="8213"/>
                  </a:lnTo>
                  <a:lnTo>
                    <a:pt x="93200" y="424"/>
                  </a:lnTo>
                  <a:close/>
                  <a:moveTo>
                    <a:pt x="109099" y="424"/>
                  </a:moveTo>
                  <a:lnTo>
                    <a:pt x="109099" y="8213"/>
                  </a:lnTo>
                  <a:lnTo>
                    <a:pt x="101356" y="8213"/>
                  </a:lnTo>
                  <a:lnTo>
                    <a:pt x="101356" y="424"/>
                  </a:lnTo>
                  <a:close/>
                  <a:moveTo>
                    <a:pt x="116866" y="424"/>
                  </a:moveTo>
                  <a:lnTo>
                    <a:pt x="116866" y="8213"/>
                  </a:lnTo>
                  <a:lnTo>
                    <a:pt x="109523" y="8213"/>
                  </a:lnTo>
                  <a:lnTo>
                    <a:pt x="109523" y="424"/>
                  </a:lnTo>
                  <a:close/>
                  <a:moveTo>
                    <a:pt x="125022" y="424"/>
                  </a:moveTo>
                  <a:lnTo>
                    <a:pt x="125022" y="8213"/>
                  </a:lnTo>
                  <a:lnTo>
                    <a:pt x="117290" y="8213"/>
                  </a:lnTo>
                  <a:lnTo>
                    <a:pt x="117290" y="424"/>
                  </a:lnTo>
                  <a:close/>
                  <a:moveTo>
                    <a:pt x="133190" y="424"/>
                  </a:moveTo>
                  <a:lnTo>
                    <a:pt x="133190" y="8213"/>
                  </a:lnTo>
                  <a:lnTo>
                    <a:pt x="125446" y="8213"/>
                  </a:lnTo>
                  <a:lnTo>
                    <a:pt x="125446" y="424"/>
                  </a:lnTo>
                  <a:close/>
                  <a:moveTo>
                    <a:pt x="141346" y="424"/>
                  </a:moveTo>
                  <a:lnTo>
                    <a:pt x="141346" y="8213"/>
                  </a:lnTo>
                  <a:lnTo>
                    <a:pt x="133614" y="8213"/>
                  </a:lnTo>
                  <a:lnTo>
                    <a:pt x="133614" y="424"/>
                  </a:lnTo>
                  <a:close/>
                  <a:moveTo>
                    <a:pt x="149513" y="424"/>
                  </a:moveTo>
                  <a:lnTo>
                    <a:pt x="149513" y="8213"/>
                  </a:lnTo>
                  <a:lnTo>
                    <a:pt x="141770" y="8213"/>
                  </a:lnTo>
                  <a:lnTo>
                    <a:pt x="141770" y="424"/>
                  </a:lnTo>
                  <a:close/>
                  <a:moveTo>
                    <a:pt x="157280" y="424"/>
                  </a:moveTo>
                  <a:lnTo>
                    <a:pt x="157280" y="8213"/>
                  </a:lnTo>
                  <a:lnTo>
                    <a:pt x="149937" y="8213"/>
                  </a:lnTo>
                  <a:lnTo>
                    <a:pt x="149937" y="424"/>
                  </a:lnTo>
                  <a:close/>
                  <a:moveTo>
                    <a:pt x="165448" y="424"/>
                  </a:moveTo>
                  <a:lnTo>
                    <a:pt x="165448" y="8213"/>
                  </a:lnTo>
                  <a:lnTo>
                    <a:pt x="157704" y="8213"/>
                  </a:lnTo>
                  <a:lnTo>
                    <a:pt x="157704" y="424"/>
                  </a:lnTo>
                  <a:close/>
                  <a:moveTo>
                    <a:pt x="173604" y="424"/>
                  </a:moveTo>
                  <a:lnTo>
                    <a:pt x="173604" y="8213"/>
                  </a:lnTo>
                  <a:lnTo>
                    <a:pt x="165871" y="8213"/>
                  </a:lnTo>
                  <a:lnTo>
                    <a:pt x="165871" y="424"/>
                  </a:lnTo>
                  <a:close/>
                  <a:moveTo>
                    <a:pt x="181771" y="424"/>
                  </a:moveTo>
                  <a:lnTo>
                    <a:pt x="181771" y="8213"/>
                  </a:lnTo>
                  <a:lnTo>
                    <a:pt x="174028" y="8213"/>
                  </a:lnTo>
                  <a:lnTo>
                    <a:pt x="174028" y="424"/>
                  </a:lnTo>
                  <a:close/>
                  <a:moveTo>
                    <a:pt x="189927" y="424"/>
                  </a:moveTo>
                  <a:lnTo>
                    <a:pt x="189927" y="8213"/>
                  </a:lnTo>
                  <a:lnTo>
                    <a:pt x="182195" y="8213"/>
                  </a:lnTo>
                  <a:lnTo>
                    <a:pt x="182195" y="424"/>
                  </a:lnTo>
                  <a:close/>
                  <a:moveTo>
                    <a:pt x="198095" y="424"/>
                  </a:moveTo>
                  <a:lnTo>
                    <a:pt x="198095" y="8213"/>
                  </a:lnTo>
                  <a:lnTo>
                    <a:pt x="190351" y="8213"/>
                  </a:lnTo>
                  <a:lnTo>
                    <a:pt x="190351" y="424"/>
                  </a:lnTo>
                  <a:close/>
                  <a:moveTo>
                    <a:pt x="206251" y="424"/>
                  </a:moveTo>
                  <a:lnTo>
                    <a:pt x="206251" y="8213"/>
                  </a:lnTo>
                  <a:lnTo>
                    <a:pt x="198519" y="8213"/>
                  </a:lnTo>
                  <a:lnTo>
                    <a:pt x="198519" y="424"/>
                  </a:lnTo>
                  <a:close/>
                  <a:moveTo>
                    <a:pt x="214419" y="424"/>
                  </a:moveTo>
                  <a:lnTo>
                    <a:pt x="214419" y="8213"/>
                  </a:lnTo>
                  <a:lnTo>
                    <a:pt x="206675" y="8213"/>
                  </a:lnTo>
                  <a:lnTo>
                    <a:pt x="206675" y="424"/>
                  </a:lnTo>
                  <a:close/>
                  <a:moveTo>
                    <a:pt x="222575" y="424"/>
                  </a:moveTo>
                  <a:lnTo>
                    <a:pt x="222575" y="8213"/>
                  </a:lnTo>
                  <a:lnTo>
                    <a:pt x="214842" y="8213"/>
                  </a:lnTo>
                  <a:lnTo>
                    <a:pt x="214842" y="424"/>
                  </a:lnTo>
                  <a:close/>
                  <a:moveTo>
                    <a:pt x="230742" y="424"/>
                  </a:moveTo>
                  <a:lnTo>
                    <a:pt x="230742" y="8213"/>
                  </a:lnTo>
                  <a:lnTo>
                    <a:pt x="222999" y="8213"/>
                  </a:lnTo>
                  <a:lnTo>
                    <a:pt x="222999" y="424"/>
                  </a:lnTo>
                  <a:close/>
                  <a:moveTo>
                    <a:pt x="238898" y="424"/>
                  </a:moveTo>
                  <a:lnTo>
                    <a:pt x="238898" y="8213"/>
                  </a:lnTo>
                  <a:lnTo>
                    <a:pt x="231166" y="8213"/>
                  </a:lnTo>
                  <a:lnTo>
                    <a:pt x="231166" y="424"/>
                  </a:lnTo>
                  <a:close/>
                  <a:moveTo>
                    <a:pt x="247066" y="424"/>
                  </a:moveTo>
                  <a:lnTo>
                    <a:pt x="247066" y="8213"/>
                  </a:lnTo>
                  <a:lnTo>
                    <a:pt x="239322" y="8213"/>
                  </a:lnTo>
                  <a:lnTo>
                    <a:pt x="239322" y="424"/>
                  </a:lnTo>
                  <a:close/>
                  <a:moveTo>
                    <a:pt x="255222" y="424"/>
                  </a:moveTo>
                  <a:lnTo>
                    <a:pt x="255222" y="8213"/>
                  </a:lnTo>
                  <a:lnTo>
                    <a:pt x="247490" y="8213"/>
                  </a:lnTo>
                  <a:lnTo>
                    <a:pt x="247490" y="424"/>
                  </a:lnTo>
                  <a:close/>
                  <a:moveTo>
                    <a:pt x="263390" y="424"/>
                  </a:moveTo>
                  <a:lnTo>
                    <a:pt x="263390" y="8213"/>
                  </a:lnTo>
                  <a:lnTo>
                    <a:pt x="255646" y="8213"/>
                  </a:lnTo>
                  <a:lnTo>
                    <a:pt x="255646" y="424"/>
                  </a:lnTo>
                  <a:close/>
                  <a:moveTo>
                    <a:pt x="271546" y="424"/>
                  </a:moveTo>
                  <a:lnTo>
                    <a:pt x="271546" y="8213"/>
                  </a:lnTo>
                  <a:lnTo>
                    <a:pt x="263813" y="8213"/>
                  </a:lnTo>
                  <a:lnTo>
                    <a:pt x="263813" y="424"/>
                  </a:lnTo>
                  <a:close/>
                  <a:moveTo>
                    <a:pt x="11238" y="8626"/>
                  </a:moveTo>
                  <a:lnTo>
                    <a:pt x="11238" y="16415"/>
                  </a:lnTo>
                  <a:lnTo>
                    <a:pt x="3505" y="16415"/>
                  </a:lnTo>
                  <a:lnTo>
                    <a:pt x="3505" y="8626"/>
                  </a:lnTo>
                  <a:close/>
                  <a:moveTo>
                    <a:pt x="19394" y="8626"/>
                  </a:moveTo>
                  <a:lnTo>
                    <a:pt x="19394" y="16415"/>
                  </a:lnTo>
                  <a:lnTo>
                    <a:pt x="11662" y="16415"/>
                  </a:lnTo>
                  <a:lnTo>
                    <a:pt x="11662" y="8626"/>
                  </a:lnTo>
                  <a:close/>
                  <a:moveTo>
                    <a:pt x="27561" y="8626"/>
                  </a:moveTo>
                  <a:lnTo>
                    <a:pt x="27561" y="16415"/>
                  </a:lnTo>
                  <a:lnTo>
                    <a:pt x="19818" y="16415"/>
                  </a:lnTo>
                  <a:lnTo>
                    <a:pt x="19818" y="8626"/>
                  </a:lnTo>
                  <a:close/>
                  <a:moveTo>
                    <a:pt x="35328" y="8626"/>
                  </a:moveTo>
                  <a:lnTo>
                    <a:pt x="35328" y="16415"/>
                  </a:lnTo>
                  <a:lnTo>
                    <a:pt x="27985" y="16415"/>
                  </a:lnTo>
                  <a:lnTo>
                    <a:pt x="27985" y="8626"/>
                  </a:lnTo>
                  <a:close/>
                  <a:moveTo>
                    <a:pt x="43496" y="8626"/>
                  </a:moveTo>
                  <a:lnTo>
                    <a:pt x="43496" y="16415"/>
                  </a:lnTo>
                  <a:lnTo>
                    <a:pt x="35752" y="16415"/>
                  </a:lnTo>
                  <a:lnTo>
                    <a:pt x="35752" y="8626"/>
                  </a:lnTo>
                  <a:close/>
                  <a:moveTo>
                    <a:pt x="51652" y="8626"/>
                  </a:moveTo>
                  <a:lnTo>
                    <a:pt x="51652" y="16415"/>
                  </a:lnTo>
                  <a:lnTo>
                    <a:pt x="43919" y="16415"/>
                  </a:lnTo>
                  <a:lnTo>
                    <a:pt x="43919" y="8626"/>
                  </a:lnTo>
                  <a:close/>
                  <a:moveTo>
                    <a:pt x="59819" y="8626"/>
                  </a:moveTo>
                  <a:lnTo>
                    <a:pt x="59819" y="16415"/>
                  </a:lnTo>
                  <a:lnTo>
                    <a:pt x="52075" y="16415"/>
                  </a:lnTo>
                  <a:lnTo>
                    <a:pt x="52075" y="8626"/>
                  </a:lnTo>
                  <a:close/>
                  <a:moveTo>
                    <a:pt x="67975" y="8626"/>
                  </a:moveTo>
                  <a:lnTo>
                    <a:pt x="67975" y="16415"/>
                  </a:lnTo>
                  <a:lnTo>
                    <a:pt x="60243" y="16415"/>
                  </a:lnTo>
                  <a:lnTo>
                    <a:pt x="60243" y="8626"/>
                  </a:lnTo>
                  <a:close/>
                  <a:moveTo>
                    <a:pt x="76452" y="8626"/>
                  </a:moveTo>
                  <a:lnTo>
                    <a:pt x="76452" y="16415"/>
                  </a:lnTo>
                  <a:lnTo>
                    <a:pt x="68399" y="16415"/>
                  </a:lnTo>
                  <a:lnTo>
                    <a:pt x="68399" y="8626"/>
                  </a:lnTo>
                  <a:close/>
                  <a:moveTo>
                    <a:pt x="84608" y="8626"/>
                  </a:moveTo>
                  <a:lnTo>
                    <a:pt x="84608" y="16415"/>
                  </a:lnTo>
                  <a:lnTo>
                    <a:pt x="76865" y="16415"/>
                  </a:lnTo>
                  <a:lnTo>
                    <a:pt x="76865" y="8626"/>
                  </a:lnTo>
                  <a:close/>
                  <a:moveTo>
                    <a:pt x="92776" y="8626"/>
                  </a:moveTo>
                  <a:lnTo>
                    <a:pt x="92776" y="16415"/>
                  </a:lnTo>
                  <a:lnTo>
                    <a:pt x="85032" y="16415"/>
                  </a:lnTo>
                  <a:lnTo>
                    <a:pt x="85032" y="8626"/>
                  </a:lnTo>
                  <a:close/>
                  <a:moveTo>
                    <a:pt x="100932" y="8626"/>
                  </a:moveTo>
                  <a:lnTo>
                    <a:pt x="100932" y="16415"/>
                  </a:lnTo>
                  <a:lnTo>
                    <a:pt x="93200" y="16415"/>
                  </a:lnTo>
                  <a:lnTo>
                    <a:pt x="93200" y="8626"/>
                  </a:lnTo>
                  <a:close/>
                  <a:moveTo>
                    <a:pt x="109099" y="8626"/>
                  </a:moveTo>
                  <a:lnTo>
                    <a:pt x="109099" y="16415"/>
                  </a:lnTo>
                  <a:lnTo>
                    <a:pt x="101356" y="16415"/>
                  </a:lnTo>
                  <a:lnTo>
                    <a:pt x="101356" y="8626"/>
                  </a:lnTo>
                  <a:close/>
                  <a:moveTo>
                    <a:pt x="116866" y="8626"/>
                  </a:moveTo>
                  <a:lnTo>
                    <a:pt x="116866" y="16415"/>
                  </a:lnTo>
                  <a:lnTo>
                    <a:pt x="109523" y="16415"/>
                  </a:lnTo>
                  <a:lnTo>
                    <a:pt x="109523" y="8626"/>
                  </a:lnTo>
                  <a:close/>
                  <a:moveTo>
                    <a:pt x="125022" y="8626"/>
                  </a:moveTo>
                  <a:lnTo>
                    <a:pt x="125022" y="16415"/>
                  </a:lnTo>
                  <a:lnTo>
                    <a:pt x="117290" y="16415"/>
                  </a:lnTo>
                  <a:lnTo>
                    <a:pt x="117290" y="8626"/>
                  </a:lnTo>
                  <a:close/>
                  <a:moveTo>
                    <a:pt x="133190" y="8626"/>
                  </a:moveTo>
                  <a:lnTo>
                    <a:pt x="133190" y="16415"/>
                  </a:lnTo>
                  <a:lnTo>
                    <a:pt x="125446" y="16415"/>
                  </a:lnTo>
                  <a:lnTo>
                    <a:pt x="125446" y="8626"/>
                  </a:lnTo>
                  <a:close/>
                  <a:moveTo>
                    <a:pt x="141346" y="8626"/>
                  </a:moveTo>
                  <a:lnTo>
                    <a:pt x="141346" y="16415"/>
                  </a:lnTo>
                  <a:lnTo>
                    <a:pt x="133614" y="16415"/>
                  </a:lnTo>
                  <a:lnTo>
                    <a:pt x="133614" y="8626"/>
                  </a:lnTo>
                  <a:close/>
                  <a:moveTo>
                    <a:pt x="149513" y="8626"/>
                  </a:moveTo>
                  <a:lnTo>
                    <a:pt x="149513" y="16415"/>
                  </a:lnTo>
                  <a:lnTo>
                    <a:pt x="141770" y="16415"/>
                  </a:lnTo>
                  <a:lnTo>
                    <a:pt x="141770" y="8626"/>
                  </a:lnTo>
                  <a:close/>
                  <a:moveTo>
                    <a:pt x="157280" y="8626"/>
                  </a:moveTo>
                  <a:lnTo>
                    <a:pt x="157280" y="16415"/>
                  </a:lnTo>
                  <a:lnTo>
                    <a:pt x="149937" y="16415"/>
                  </a:lnTo>
                  <a:lnTo>
                    <a:pt x="149937" y="8626"/>
                  </a:lnTo>
                  <a:close/>
                  <a:moveTo>
                    <a:pt x="165448" y="8626"/>
                  </a:moveTo>
                  <a:lnTo>
                    <a:pt x="165448" y="16415"/>
                  </a:lnTo>
                  <a:lnTo>
                    <a:pt x="157704" y="16415"/>
                  </a:lnTo>
                  <a:lnTo>
                    <a:pt x="157704" y="8626"/>
                  </a:lnTo>
                  <a:close/>
                  <a:moveTo>
                    <a:pt x="173604" y="8626"/>
                  </a:moveTo>
                  <a:lnTo>
                    <a:pt x="173604" y="16415"/>
                  </a:lnTo>
                  <a:lnTo>
                    <a:pt x="165871" y="16415"/>
                  </a:lnTo>
                  <a:lnTo>
                    <a:pt x="165871" y="8626"/>
                  </a:lnTo>
                  <a:close/>
                  <a:moveTo>
                    <a:pt x="181771" y="8626"/>
                  </a:moveTo>
                  <a:lnTo>
                    <a:pt x="181771" y="16415"/>
                  </a:lnTo>
                  <a:lnTo>
                    <a:pt x="174028" y="16415"/>
                  </a:lnTo>
                  <a:lnTo>
                    <a:pt x="174028" y="8626"/>
                  </a:lnTo>
                  <a:close/>
                  <a:moveTo>
                    <a:pt x="189927" y="8626"/>
                  </a:moveTo>
                  <a:lnTo>
                    <a:pt x="189927" y="16415"/>
                  </a:lnTo>
                  <a:lnTo>
                    <a:pt x="182195" y="16415"/>
                  </a:lnTo>
                  <a:lnTo>
                    <a:pt x="182195" y="8626"/>
                  </a:lnTo>
                  <a:close/>
                  <a:moveTo>
                    <a:pt x="198095" y="8626"/>
                  </a:moveTo>
                  <a:lnTo>
                    <a:pt x="198095" y="16415"/>
                  </a:lnTo>
                  <a:lnTo>
                    <a:pt x="190351" y="16415"/>
                  </a:lnTo>
                  <a:lnTo>
                    <a:pt x="190351" y="8626"/>
                  </a:lnTo>
                  <a:close/>
                  <a:moveTo>
                    <a:pt x="206251" y="8626"/>
                  </a:moveTo>
                  <a:lnTo>
                    <a:pt x="206251" y="16415"/>
                  </a:lnTo>
                  <a:lnTo>
                    <a:pt x="198519" y="16415"/>
                  </a:lnTo>
                  <a:lnTo>
                    <a:pt x="198519" y="8626"/>
                  </a:lnTo>
                  <a:close/>
                  <a:moveTo>
                    <a:pt x="214419" y="8626"/>
                  </a:moveTo>
                  <a:lnTo>
                    <a:pt x="214419" y="16415"/>
                  </a:lnTo>
                  <a:lnTo>
                    <a:pt x="206675" y="16415"/>
                  </a:lnTo>
                  <a:lnTo>
                    <a:pt x="206675" y="8626"/>
                  </a:lnTo>
                  <a:close/>
                  <a:moveTo>
                    <a:pt x="222575" y="8626"/>
                  </a:moveTo>
                  <a:lnTo>
                    <a:pt x="222575" y="16415"/>
                  </a:lnTo>
                  <a:lnTo>
                    <a:pt x="214842" y="16415"/>
                  </a:lnTo>
                  <a:lnTo>
                    <a:pt x="214842" y="8626"/>
                  </a:lnTo>
                  <a:close/>
                  <a:moveTo>
                    <a:pt x="230742" y="8626"/>
                  </a:moveTo>
                  <a:lnTo>
                    <a:pt x="230742" y="16415"/>
                  </a:lnTo>
                  <a:lnTo>
                    <a:pt x="222999" y="16415"/>
                  </a:lnTo>
                  <a:lnTo>
                    <a:pt x="222999" y="8626"/>
                  </a:lnTo>
                  <a:close/>
                  <a:moveTo>
                    <a:pt x="238898" y="8626"/>
                  </a:moveTo>
                  <a:lnTo>
                    <a:pt x="238898" y="16415"/>
                  </a:lnTo>
                  <a:lnTo>
                    <a:pt x="231166" y="16415"/>
                  </a:lnTo>
                  <a:lnTo>
                    <a:pt x="231166" y="8626"/>
                  </a:lnTo>
                  <a:close/>
                  <a:moveTo>
                    <a:pt x="247066" y="8626"/>
                  </a:moveTo>
                  <a:lnTo>
                    <a:pt x="247066" y="16415"/>
                  </a:lnTo>
                  <a:lnTo>
                    <a:pt x="239322" y="16415"/>
                  </a:lnTo>
                  <a:lnTo>
                    <a:pt x="239322" y="8626"/>
                  </a:lnTo>
                  <a:close/>
                  <a:moveTo>
                    <a:pt x="271546" y="8626"/>
                  </a:moveTo>
                  <a:lnTo>
                    <a:pt x="271546" y="16415"/>
                  </a:lnTo>
                  <a:lnTo>
                    <a:pt x="263813" y="16415"/>
                  </a:lnTo>
                  <a:lnTo>
                    <a:pt x="263813" y="8626"/>
                  </a:lnTo>
                  <a:close/>
                  <a:moveTo>
                    <a:pt x="255222" y="8626"/>
                  </a:moveTo>
                  <a:lnTo>
                    <a:pt x="255222" y="16427"/>
                  </a:lnTo>
                  <a:lnTo>
                    <a:pt x="247490" y="16427"/>
                  </a:lnTo>
                  <a:lnTo>
                    <a:pt x="247490" y="16415"/>
                  </a:lnTo>
                  <a:lnTo>
                    <a:pt x="247490" y="8626"/>
                  </a:lnTo>
                  <a:close/>
                  <a:moveTo>
                    <a:pt x="263390" y="8626"/>
                  </a:moveTo>
                  <a:lnTo>
                    <a:pt x="263390" y="16427"/>
                  </a:lnTo>
                  <a:lnTo>
                    <a:pt x="255646" y="16427"/>
                  </a:lnTo>
                  <a:lnTo>
                    <a:pt x="255646" y="16415"/>
                  </a:lnTo>
                  <a:lnTo>
                    <a:pt x="255646" y="8626"/>
                  </a:lnTo>
                  <a:close/>
                  <a:moveTo>
                    <a:pt x="271546" y="16828"/>
                  </a:moveTo>
                  <a:lnTo>
                    <a:pt x="271546" y="24617"/>
                  </a:lnTo>
                  <a:lnTo>
                    <a:pt x="263813" y="24617"/>
                  </a:lnTo>
                  <a:lnTo>
                    <a:pt x="263813" y="16828"/>
                  </a:lnTo>
                  <a:close/>
                  <a:moveTo>
                    <a:pt x="11238" y="16828"/>
                  </a:moveTo>
                  <a:lnTo>
                    <a:pt x="11238" y="24629"/>
                  </a:lnTo>
                  <a:lnTo>
                    <a:pt x="3505" y="24629"/>
                  </a:lnTo>
                  <a:lnTo>
                    <a:pt x="3505" y="16828"/>
                  </a:lnTo>
                  <a:close/>
                  <a:moveTo>
                    <a:pt x="19394" y="16828"/>
                  </a:moveTo>
                  <a:lnTo>
                    <a:pt x="19394" y="24629"/>
                  </a:lnTo>
                  <a:lnTo>
                    <a:pt x="11662" y="24629"/>
                  </a:lnTo>
                  <a:lnTo>
                    <a:pt x="11662" y="16828"/>
                  </a:lnTo>
                  <a:close/>
                  <a:moveTo>
                    <a:pt x="27561" y="16828"/>
                  </a:moveTo>
                  <a:lnTo>
                    <a:pt x="27561" y="24629"/>
                  </a:lnTo>
                  <a:lnTo>
                    <a:pt x="19818" y="24629"/>
                  </a:lnTo>
                  <a:lnTo>
                    <a:pt x="19818" y="16828"/>
                  </a:lnTo>
                  <a:close/>
                  <a:moveTo>
                    <a:pt x="35328" y="16828"/>
                  </a:moveTo>
                  <a:lnTo>
                    <a:pt x="35328" y="24629"/>
                  </a:lnTo>
                  <a:lnTo>
                    <a:pt x="27985" y="24629"/>
                  </a:lnTo>
                  <a:lnTo>
                    <a:pt x="27985" y="16828"/>
                  </a:lnTo>
                  <a:close/>
                  <a:moveTo>
                    <a:pt x="43496" y="16828"/>
                  </a:moveTo>
                  <a:lnTo>
                    <a:pt x="43496" y="24629"/>
                  </a:lnTo>
                  <a:lnTo>
                    <a:pt x="35752" y="24629"/>
                  </a:lnTo>
                  <a:lnTo>
                    <a:pt x="35752" y="16828"/>
                  </a:lnTo>
                  <a:close/>
                  <a:moveTo>
                    <a:pt x="51652" y="16828"/>
                  </a:moveTo>
                  <a:lnTo>
                    <a:pt x="51652" y="24629"/>
                  </a:lnTo>
                  <a:lnTo>
                    <a:pt x="43919" y="24629"/>
                  </a:lnTo>
                  <a:lnTo>
                    <a:pt x="43919" y="16828"/>
                  </a:lnTo>
                  <a:close/>
                  <a:moveTo>
                    <a:pt x="59819" y="16828"/>
                  </a:moveTo>
                  <a:lnTo>
                    <a:pt x="59819" y="24629"/>
                  </a:lnTo>
                  <a:lnTo>
                    <a:pt x="52075" y="24629"/>
                  </a:lnTo>
                  <a:lnTo>
                    <a:pt x="52075" y="16828"/>
                  </a:lnTo>
                  <a:close/>
                  <a:moveTo>
                    <a:pt x="67975" y="16828"/>
                  </a:moveTo>
                  <a:lnTo>
                    <a:pt x="67975" y="24629"/>
                  </a:lnTo>
                  <a:lnTo>
                    <a:pt x="60243" y="24629"/>
                  </a:lnTo>
                  <a:lnTo>
                    <a:pt x="60243" y="16828"/>
                  </a:lnTo>
                  <a:close/>
                  <a:moveTo>
                    <a:pt x="76452" y="16828"/>
                  </a:moveTo>
                  <a:lnTo>
                    <a:pt x="76452" y="24629"/>
                  </a:lnTo>
                  <a:lnTo>
                    <a:pt x="68399" y="24629"/>
                  </a:lnTo>
                  <a:lnTo>
                    <a:pt x="68399" y="16828"/>
                  </a:lnTo>
                  <a:close/>
                  <a:moveTo>
                    <a:pt x="84608" y="16828"/>
                  </a:moveTo>
                  <a:lnTo>
                    <a:pt x="84608" y="24629"/>
                  </a:lnTo>
                  <a:lnTo>
                    <a:pt x="76865" y="24629"/>
                  </a:lnTo>
                  <a:lnTo>
                    <a:pt x="76865" y="16828"/>
                  </a:lnTo>
                  <a:close/>
                  <a:moveTo>
                    <a:pt x="92776" y="16828"/>
                  </a:moveTo>
                  <a:lnTo>
                    <a:pt x="92776" y="24629"/>
                  </a:lnTo>
                  <a:lnTo>
                    <a:pt x="85032" y="24629"/>
                  </a:lnTo>
                  <a:lnTo>
                    <a:pt x="85032" y="16828"/>
                  </a:lnTo>
                  <a:close/>
                  <a:moveTo>
                    <a:pt x="100932" y="16828"/>
                  </a:moveTo>
                  <a:lnTo>
                    <a:pt x="100932" y="24629"/>
                  </a:lnTo>
                  <a:lnTo>
                    <a:pt x="93200" y="24629"/>
                  </a:lnTo>
                  <a:lnTo>
                    <a:pt x="93200" y="16828"/>
                  </a:lnTo>
                  <a:close/>
                  <a:moveTo>
                    <a:pt x="109099" y="16828"/>
                  </a:moveTo>
                  <a:lnTo>
                    <a:pt x="109099" y="24629"/>
                  </a:lnTo>
                  <a:lnTo>
                    <a:pt x="101356" y="24629"/>
                  </a:lnTo>
                  <a:lnTo>
                    <a:pt x="101356" y="16828"/>
                  </a:lnTo>
                  <a:close/>
                  <a:moveTo>
                    <a:pt x="116866" y="16828"/>
                  </a:moveTo>
                  <a:lnTo>
                    <a:pt x="116866" y="24629"/>
                  </a:lnTo>
                  <a:lnTo>
                    <a:pt x="109523" y="24629"/>
                  </a:lnTo>
                  <a:lnTo>
                    <a:pt x="109523" y="16828"/>
                  </a:lnTo>
                  <a:close/>
                  <a:moveTo>
                    <a:pt x="125022" y="16828"/>
                  </a:moveTo>
                  <a:lnTo>
                    <a:pt x="125022" y="24629"/>
                  </a:lnTo>
                  <a:lnTo>
                    <a:pt x="117290" y="24629"/>
                  </a:lnTo>
                  <a:lnTo>
                    <a:pt x="117290" y="16828"/>
                  </a:lnTo>
                  <a:close/>
                  <a:moveTo>
                    <a:pt x="133190" y="16828"/>
                  </a:moveTo>
                  <a:lnTo>
                    <a:pt x="133190" y="24629"/>
                  </a:lnTo>
                  <a:lnTo>
                    <a:pt x="125446" y="24629"/>
                  </a:lnTo>
                  <a:lnTo>
                    <a:pt x="125446" y="16828"/>
                  </a:lnTo>
                  <a:close/>
                  <a:moveTo>
                    <a:pt x="141346" y="16828"/>
                  </a:moveTo>
                  <a:lnTo>
                    <a:pt x="141346" y="24629"/>
                  </a:lnTo>
                  <a:lnTo>
                    <a:pt x="133614" y="24629"/>
                  </a:lnTo>
                  <a:lnTo>
                    <a:pt x="133614" y="16828"/>
                  </a:lnTo>
                  <a:close/>
                  <a:moveTo>
                    <a:pt x="149513" y="16828"/>
                  </a:moveTo>
                  <a:lnTo>
                    <a:pt x="149513" y="24629"/>
                  </a:lnTo>
                  <a:lnTo>
                    <a:pt x="141770" y="24629"/>
                  </a:lnTo>
                  <a:lnTo>
                    <a:pt x="141770" y="16828"/>
                  </a:lnTo>
                  <a:close/>
                  <a:moveTo>
                    <a:pt x="157280" y="16828"/>
                  </a:moveTo>
                  <a:lnTo>
                    <a:pt x="157280" y="24629"/>
                  </a:lnTo>
                  <a:lnTo>
                    <a:pt x="149937" y="24629"/>
                  </a:lnTo>
                  <a:lnTo>
                    <a:pt x="149937" y="16828"/>
                  </a:lnTo>
                  <a:close/>
                  <a:moveTo>
                    <a:pt x="165448" y="16828"/>
                  </a:moveTo>
                  <a:lnTo>
                    <a:pt x="165448" y="24629"/>
                  </a:lnTo>
                  <a:lnTo>
                    <a:pt x="157704" y="24629"/>
                  </a:lnTo>
                  <a:lnTo>
                    <a:pt x="157704" y="16828"/>
                  </a:lnTo>
                  <a:close/>
                  <a:moveTo>
                    <a:pt x="173604" y="16828"/>
                  </a:moveTo>
                  <a:lnTo>
                    <a:pt x="173604" y="24629"/>
                  </a:lnTo>
                  <a:lnTo>
                    <a:pt x="165871" y="24629"/>
                  </a:lnTo>
                  <a:lnTo>
                    <a:pt x="165871" y="16828"/>
                  </a:lnTo>
                  <a:close/>
                  <a:moveTo>
                    <a:pt x="181771" y="16828"/>
                  </a:moveTo>
                  <a:lnTo>
                    <a:pt x="181771" y="24629"/>
                  </a:lnTo>
                  <a:lnTo>
                    <a:pt x="174028" y="24629"/>
                  </a:lnTo>
                  <a:lnTo>
                    <a:pt x="174028" y="16828"/>
                  </a:lnTo>
                  <a:close/>
                  <a:moveTo>
                    <a:pt x="189927" y="16828"/>
                  </a:moveTo>
                  <a:lnTo>
                    <a:pt x="189927" y="24629"/>
                  </a:lnTo>
                  <a:lnTo>
                    <a:pt x="182195" y="24629"/>
                  </a:lnTo>
                  <a:lnTo>
                    <a:pt x="182195" y="16828"/>
                  </a:lnTo>
                  <a:close/>
                  <a:moveTo>
                    <a:pt x="198095" y="16828"/>
                  </a:moveTo>
                  <a:lnTo>
                    <a:pt x="198095" y="24629"/>
                  </a:lnTo>
                  <a:lnTo>
                    <a:pt x="190351" y="24629"/>
                  </a:lnTo>
                  <a:lnTo>
                    <a:pt x="190351" y="16828"/>
                  </a:lnTo>
                  <a:close/>
                  <a:moveTo>
                    <a:pt x="206251" y="16828"/>
                  </a:moveTo>
                  <a:lnTo>
                    <a:pt x="206251" y="24629"/>
                  </a:lnTo>
                  <a:lnTo>
                    <a:pt x="198519" y="24629"/>
                  </a:lnTo>
                  <a:lnTo>
                    <a:pt x="198519" y="16828"/>
                  </a:lnTo>
                  <a:close/>
                  <a:moveTo>
                    <a:pt x="214419" y="16828"/>
                  </a:moveTo>
                  <a:lnTo>
                    <a:pt x="214419" y="24629"/>
                  </a:lnTo>
                  <a:lnTo>
                    <a:pt x="206675" y="24629"/>
                  </a:lnTo>
                  <a:lnTo>
                    <a:pt x="206675" y="16828"/>
                  </a:lnTo>
                  <a:close/>
                  <a:moveTo>
                    <a:pt x="222575" y="16828"/>
                  </a:moveTo>
                  <a:lnTo>
                    <a:pt x="222575" y="24629"/>
                  </a:lnTo>
                  <a:lnTo>
                    <a:pt x="214842" y="24629"/>
                  </a:lnTo>
                  <a:lnTo>
                    <a:pt x="214842" y="16828"/>
                  </a:lnTo>
                  <a:close/>
                  <a:moveTo>
                    <a:pt x="230742" y="16828"/>
                  </a:moveTo>
                  <a:lnTo>
                    <a:pt x="230742" y="24629"/>
                  </a:lnTo>
                  <a:lnTo>
                    <a:pt x="222999" y="24629"/>
                  </a:lnTo>
                  <a:lnTo>
                    <a:pt x="222999" y="16828"/>
                  </a:lnTo>
                  <a:close/>
                  <a:moveTo>
                    <a:pt x="238898" y="16828"/>
                  </a:moveTo>
                  <a:lnTo>
                    <a:pt x="238898" y="24629"/>
                  </a:lnTo>
                  <a:lnTo>
                    <a:pt x="231166" y="24629"/>
                  </a:lnTo>
                  <a:lnTo>
                    <a:pt x="231166" y="16828"/>
                  </a:lnTo>
                  <a:close/>
                  <a:moveTo>
                    <a:pt x="247066" y="16828"/>
                  </a:moveTo>
                  <a:lnTo>
                    <a:pt x="247066" y="24629"/>
                  </a:lnTo>
                  <a:lnTo>
                    <a:pt x="239322" y="24629"/>
                  </a:lnTo>
                  <a:lnTo>
                    <a:pt x="239322" y="16828"/>
                  </a:lnTo>
                  <a:close/>
                  <a:moveTo>
                    <a:pt x="255222" y="16828"/>
                  </a:moveTo>
                  <a:lnTo>
                    <a:pt x="255222" y="24629"/>
                  </a:lnTo>
                  <a:lnTo>
                    <a:pt x="247490" y="24629"/>
                  </a:lnTo>
                  <a:lnTo>
                    <a:pt x="247490" y="16828"/>
                  </a:lnTo>
                  <a:close/>
                  <a:moveTo>
                    <a:pt x="263390" y="16828"/>
                  </a:moveTo>
                  <a:lnTo>
                    <a:pt x="263390" y="24629"/>
                  </a:lnTo>
                  <a:lnTo>
                    <a:pt x="255646" y="24629"/>
                  </a:lnTo>
                  <a:lnTo>
                    <a:pt x="255646" y="16828"/>
                  </a:lnTo>
                  <a:close/>
                  <a:moveTo>
                    <a:pt x="11238" y="25030"/>
                  </a:moveTo>
                  <a:lnTo>
                    <a:pt x="11238" y="32831"/>
                  </a:lnTo>
                  <a:lnTo>
                    <a:pt x="3505" y="32831"/>
                  </a:lnTo>
                  <a:lnTo>
                    <a:pt x="3505" y="25030"/>
                  </a:lnTo>
                  <a:close/>
                  <a:moveTo>
                    <a:pt x="19394" y="25030"/>
                  </a:moveTo>
                  <a:lnTo>
                    <a:pt x="19394" y="32831"/>
                  </a:lnTo>
                  <a:lnTo>
                    <a:pt x="11662" y="32831"/>
                  </a:lnTo>
                  <a:lnTo>
                    <a:pt x="11662" y="25030"/>
                  </a:lnTo>
                  <a:close/>
                  <a:moveTo>
                    <a:pt x="27561" y="25030"/>
                  </a:moveTo>
                  <a:lnTo>
                    <a:pt x="27561" y="32831"/>
                  </a:lnTo>
                  <a:lnTo>
                    <a:pt x="19818" y="32831"/>
                  </a:lnTo>
                  <a:lnTo>
                    <a:pt x="19818" y="25030"/>
                  </a:lnTo>
                  <a:close/>
                  <a:moveTo>
                    <a:pt x="35328" y="25030"/>
                  </a:moveTo>
                  <a:lnTo>
                    <a:pt x="35328" y="32831"/>
                  </a:lnTo>
                  <a:lnTo>
                    <a:pt x="27985" y="32831"/>
                  </a:lnTo>
                  <a:lnTo>
                    <a:pt x="27985" y="25030"/>
                  </a:lnTo>
                  <a:close/>
                  <a:moveTo>
                    <a:pt x="43496" y="25030"/>
                  </a:moveTo>
                  <a:lnTo>
                    <a:pt x="43496" y="32831"/>
                  </a:lnTo>
                  <a:lnTo>
                    <a:pt x="35752" y="32831"/>
                  </a:lnTo>
                  <a:lnTo>
                    <a:pt x="35752" y="25030"/>
                  </a:lnTo>
                  <a:close/>
                  <a:moveTo>
                    <a:pt x="51652" y="25030"/>
                  </a:moveTo>
                  <a:lnTo>
                    <a:pt x="51652" y="32831"/>
                  </a:lnTo>
                  <a:lnTo>
                    <a:pt x="43919" y="32831"/>
                  </a:lnTo>
                  <a:lnTo>
                    <a:pt x="43919" y="25030"/>
                  </a:lnTo>
                  <a:close/>
                  <a:moveTo>
                    <a:pt x="59819" y="25030"/>
                  </a:moveTo>
                  <a:lnTo>
                    <a:pt x="59819" y="32831"/>
                  </a:lnTo>
                  <a:lnTo>
                    <a:pt x="52075" y="32831"/>
                  </a:lnTo>
                  <a:lnTo>
                    <a:pt x="52075" y="25030"/>
                  </a:lnTo>
                  <a:close/>
                  <a:moveTo>
                    <a:pt x="67975" y="25030"/>
                  </a:moveTo>
                  <a:lnTo>
                    <a:pt x="67975" y="32831"/>
                  </a:lnTo>
                  <a:lnTo>
                    <a:pt x="60243" y="32831"/>
                  </a:lnTo>
                  <a:lnTo>
                    <a:pt x="60243" y="25030"/>
                  </a:lnTo>
                  <a:close/>
                  <a:moveTo>
                    <a:pt x="76452" y="25030"/>
                  </a:moveTo>
                  <a:lnTo>
                    <a:pt x="76452" y="32831"/>
                  </a:lnTo>
                  <a:lnTo>
                    <a:pt x="68399" y="32831"/>
                  </a:lnTo>
                  <a:lnTo>
                    <a:pt x="68399" y="25030"/>
                  </a:lnTo>
                  <a:close/>
                  <a:moveTo>
                    <a:pt x="84608" y="25030"/>
                  </a:moveTo>
                  <a:lnTo>
                    <a:pt x="84608" y="32831"/>
                  </a:lnTo>
                  <a:lnTo>
                    <a:pt x="76865" y="32831"/>
                  </a:lnTo>
                  <a:lnTo>
                    <a:pt x="76865" y="25030"/>
                  </a:lnTo>
                  <a:close/>
                  <a:moveTo>
                    <a:pt x="92776" y="25030"/>
                  </a:moveTo>
                  <a:lnTo>
                    <a:pt x="92776" y="32831"/>
                  </a:lnTo>
                  <a:lnTo>
                    <a:pt x="85032" y="32831"/>
                  </a:lnTo>
                  <a:lnTo>
                    <a:pt x="85032" y="25030"/>
                  </a:lnTo>
                  <a:close/>
                  <a:moveTo>
                    <a:pt x="100932" y="25030"/>
                  </a:moveTo>
                  <a:lnTo>
                    <a:pt x="100932" y="32831"/>
                  </a:lnTo>
                  <a:lnTo>
                    <a:pt x="93200" y="32831"/>
                  </a:lnTo>
                  <a:lnTo>
                    <a:pt x="93200" y="25030"/>
                  </a:lnTo>
                  <a:close/>
                  <a:moveTo>
                    <a:pt x="109099" y="25030"/>
                  </a:moveTo>
                  <a:lnTo>
                    <a:pt x="109099" y="32831"/>
                  </a:lnTo>
                  <a:lnTo>
                    <a:pt x="101356" y="32831"/>
                  </a:lnTo>
                  <a:lnTo>
                    <a:pt x="101356" y="25030"/>
                  </a:lnTo>
                  <a:close/>
                  <a:moveTo>
                    <a:pt x="116866" y="25030"/>
                  </a:moveTo>
                  <a:lnTo>
                    <a:pt x="116866" y="32831"/>
                  </a:lnTo>
                  <a:lnTo>
                    <a:pt x="109523" y="32831"/>
                  </a:lnTo>
                  <a:lnTo>
                    <a:pt x="109523" y="25030"/>
                  </a:lnTo>
                  <a:close/>
                  <a:moveTo>
                    <a:pt x="125022" y="25030"/>
                  </a:moveTo>
                  <a:lnTo>
                    <a:pt x="125022" y="32831"/>
                  </a:lnTo>
                  <a:lnTo>
                    <a:pt x="117290" y="32831"/>
                  </a:lnTo>
                  <a:lnTo>
                    <a:pt x="117290" y="25030"/>
                  </a:lnTo>
                  <a:close/>
                  <a:moveTo>
                    <a:pt x="133190" y="25030"/>
                  </a:moveTo>
                  <a:lnTo>
                    <a:pt x="133190" y="32831"/>
                  </a:lnTo>
                  <a:lnTo>
                    <a:pt x="125446" y="32831"/>
                  </a:lnTo>
                  <a:lnTo>
                    <a:pt x="125446" y="25030"/>
                  </a:lnTo>
                  <a:close/>
                  <a:moveTo>
                    <a:pt x="141346" y="25030"/>
                  </a:moveTo>
                  <a:lnTo>
                    <a:pt x="141346" y="32831"/>
                  </a:lnTo>
                  <a:lnTo>
                    <a:pt x="133614" y="32831"/>
                  </a:lnTo>
                  <a:lnTo>
                    <a:pt x="133614" y="25030"/>
                  </a:lnTo>
                  <a:close/>
                  <a:moveTo>
                    <a:pt x="149513" y="25030"/>
                  </a:moveTo>
                  <a:lnTo>
                    <a:pt x="149513" y="32831"/>
                  </a:lnTo>
                  <a:lnTo>
                    <a:pt x="141770" y="32831"/>
                  </a:lnTo>
                  <a:lnTo>
                    <a:pt x="141770" y="25030"/>
                  </a:lnTo>
                  <a:close/>
                  <a:moveTo>
                    <a:pt x="157280" y="25030"/>
                  </a:moveTo>
                  <a:lnTo>
                    <a:pt x="157280" y="32831"/>
                  </a:lnTo>
                  <a:lnTo>
                    <a:pt x="149937" y="32831"/>
                  </a:lnTo>
                  <a:lnTo>
                    <a:pt x="149937" y="25030"/>
                  </a:lnTo>
                  <a:close/>
                  <a:moveTo>
                    <a:pt x="165448" y="25030"/>
                  </a:moveTo>
                  <a:lnTo>
                    <a:pt x="165448" y="32831"/>
                  </a:lnTo>
                  <a:lnTo>
                    <a:pt x="157704" y="32831"/>
                  </a:lnTo>
                  <a:lnTo>
                    <a:pt x="157704" y="25030"/>
                  </a:lnTo>
                  <a:close/>
                  <a:moveTo>
                    <a:pt x="173604" y="25030"/>
                  </a:moveTo>
                  <a:lnTo>
                    <a:pt x="173604" y="32831"/>
                  </a:lnTo>
                  <a:lnTo>
                    <a:pt x="165871" y="32831"/>
                  </a:lnTo>
                  <a:lnTo>
                    <a:pt x="165871" y="25030"/>
                  </a:lnTo>
                  <a:close/>
                  <a:moveTo>
                    <a:pt x="181771" y="25030"/>
                  </a:moveTo>
                  <a:lnTo>
                    <a:pt x="181771" y="32831"/>
                  </a:lnTo>
                  <a:lnTo>
                    <a:pt x="174028" y="32831"/>
                  </a:lnTo>
                  <a:lnTo>
                    <a:pt x="174028" y="25030"/>
                  </a:lnTo>
                  <a:close/>
                  <a:moveTo>
                    <a:pt x="189927" y="25030"/>
                  </a:moveTo>
                  <a:lnTo>
                    <a:pt x="189927" y="32831"/>
                  </a:lnTo>
                  <a:lnTo>
                    <a:pt x="182195" y="32831"/>
                  </a:lnTo>
                  <a:lnTo>
                    <a:pt x="182195" y="25030"/>
                  </a:lnTo>
                  <a:close/>
                  <a:moveTo>
                    <a:pt x="198095" y="25030"/>
                  </a:moveTo>
                  <a:lnTo>
                    <a:pt x="198095" y="32831"/>
                  </a:lnTo>
                  <a:lnTo>
                    <a:pt x="190351" y="32831"/>
                  </a:lnTo>
                  <a:lnTo>
                    <a:pt x="190351" y="25030"/>
                  </a:lnTo>
                  <a:close/>
                  <a:moveTo>
                    <a:pt x="206251" y="25030"/>
                  </a:moveTo>
                  <a:lnTo>
                    <a:pt x="206251" y="32831"/>
                  </a:lnTo>
                  <a:lnTo>
                    <a:pt x="198519" y="32831"/>
                  </a:lnTo>
                  <a:lnTo>
                    <a:pt x="198519" y="25030"/>
                  </a:lnTo>
                  <a:close/>
                  <a:moveTo>
                    <a:pt x="214419" y="25030"/>
                  </a:moveTo>
                  <a:lnTo>
                    <a:pt x="214419" y="32831"/>
                  </a:lnTo>
                  <a:lnTo>
                    <a:pt x="206675" y="32831"/>
                  </a:lnTo>
                  <a:lnTo>
                    <a:pt x="206675" y="25030"/>
                  </a:lnTo>
                  <a:close/>
                  <a:moveTo>
                    <a:pt x="222575" y="25030"/>
                  </a:moveTo>
                  <a:lnTo>
                    <a:pt x="222575" y="32831"/>
                  </a:lnTo>
                  <a:lnTo>
                    <a:pt x="214842" y="32831"/>
                  </a:lnTo>
                  <a:lnTo>
                    <a:pt x="214842" y="25030"/>
                  </a:lnTo>
                  <a:close/>
                  <a:moveTo>
                    <a:pt x="230742" y="25030"/>
                  </a:moveTo>
                  <a:lnTo>
                    <a:pt x="230742" y="32831"/>
                  </a:lnTo>
                  <a:lnTo>
                    <a:pt x="222999" y="32831"/>
                  </a:lnTo>
                  <a:lnTo>
                    <a:pt x="222999" y="25030"/>
                  </a:lnTo>
                  <a:close/>
                  <a:moveTo>
                    <a:pt x="238898" y="25030"/>
                  </a:moveTo>
                  <a:lnTo>
                    <a:pt x="238898" y="32831"/>
                  </a:lnTo>
                  <a:lnTo>
                    <a:pt x="231166" y="32831"/>
                  </a:lnTo>
                  <a:lnTo>
                    <a:pt x="231166" y="25030"/>
                  </a:lnTo>
                  <a:close/>
                  <a:moveTo>
                    <a:pt x="247066" y="25030"/>
                  </a:moveTo>
                  <a:lnTo>
                    <a:pt x="247066" y="32831"/>
                  </a:lnTo>
                  <a:lnTo>
                    <a:pt x="239322" y="32831"/>
                  </a:lnTo>
                  <a:lnTo>
                    <a:pt x="239322" y="25030"/>
                  </a:lnTo>
                  <a:close/>
                  <a:moveTo>
                    <a:pt x="255222" y="25030"/>
                  </a:moveTo>
                  <a:lnTo>
                    <a:pt x="255222" y="32831"/>
                  </a:lnTo>
                  <a:lnTo>
                    <a:pt x="247490" y="32831"/>
                  </a:lnTo>
                  <a:lnTo>
                    <a:pt x="247490" y="25030"/>
                  </a:lnTo>
                  <a:close/>
                  <a:moveTo>
                    <a:pt x="263390" y="25030"/>
                  </a:moveTo>
                  <a:lnTo>
                    <a:pt x="263390" y="32831"/>
                  </a:lnTo>
                  <a:lnTo>
                    <a:pt x="255646" y="32831"/>
                  </a:lnTo>
                  <a:lnTo>
                    <a:pt x="255646" y="25030"/>
                  </a:lnTo>
                  <a:close/>
                  <a:moveTo>
                    <a:pt x="271546" y="25030"/>
                  </a:moveTo>
                  <a:lnTo>
                    <a:pt x="271546" y="32831"/>
                  </a:lnTo>
                  <a:lnTo>
                    <a:pt x="263813" y="32831"/>
                  </a:lnTo>
                  <a:lnTo>
                    <a:pt x="263813" y="25030"/>
                  </a:lnTo>
                  <a:close/>
                  <a:moveTo>
                    <a:pt x="11238" y="33243"/>
                  </a:moveTo>
                  <a:lnTo>
                    <a:pt x="11238" y="41032"/>
                  </a:lnTo>
                  <a:lnTo>
                    <a:pt x="3505" y="41032"/>
                  </a:lnTo>
                  <a:lnTo>
                    <a:pt x="3505" y="33243"/>
                  </a:lnTo>
                  <a:close/>
                  <a:moveTo>
                    <a:pt x="19394" y="33243"/>
                  </a:moveTo>
                  <a:lnTo>
                    <a:pt x="19394" y="41032"/>
                  </a:lnTo>
                  <a:lnTo>
                    <a:pt x="11662" y="41032"/>
                  </a:lnTo>
                  <a:lnTo>
                    <a:pt x="11662" y="33243"/>
                  </a:lnTo>
                  <a:close/>
                  <a:moveTo>
                    <a:pt x="27561" y="33243"/>
                  </a:moveTo>
                  <a:lnTo>
                    <a:pt x="27561" y="41032"/>
                  </a:lnTo>
                  <a:lnTo>
                    <a:pt x="19818" y="41032"/>
                  </a:lnTo>
                  <a:lnTo>
                    <a:pt x="19818" y="33243"/>
                  </a:lnTo>
                  <a:close/>
                  <a:moveTo>
                    <a:pt x="35328" y="33243"/>
                  </a:moveTo>
                  <a:lnTo>
                    <a:pt x="35328" y="41032"/>
                  </a:lnTo>
                  <a:lnTo>
                    <a:pt x="27985" y="41032"/>
                  </a:lnTo>
                  <a:lnTo>
                    <a:pt x="27985" y="33243"/>
                  </a:lnTo>
                  <a:close/>
                  <a:moveTo>
                    <a:pt x="43496" y="33243"/>
                  </a:moveTo>
                  <a:lnTo>
                    <a:pt x="43496" y="41032"/>
                  </a:lnTo>
                  <a:lnTo>
                    <a:pt x="35752" y="41032"/>
                  </a:lnTo>
                  <a:lnTo>
                    <a:pt x="35752" y="33243"/>
                  </a:lnTo>
                  <a:close/>
                  <a:moveTo>
                    <a:pt x="51652" y="33243"/>
                  </a:moveTo>
                  <a:lnTo>
                    <a:pt x="51652" y="41032"/>
                  </a:lnTo>
                  <a:lnTo>
                    <a:pt x="43919" y="41032"/>
                  </a:lnTo>
                  <a:lnTo>
                    <a:pt x="43919" y="33243"/>
                  </a:lnTo>
                  <a:close/>
                  <a:moveTo>
                    <a:pt x="59819" y="33243"/>
                  </a:moveTo>
                  <a:lnTo>
                    <a:pt x="59819" y="41032"/>
                  </a:lnTo>
                  <a:lnTo>
                    <a:pt x="52075" y="41032"/>
                  </a:lnTo>
                  <a:lnTo>
                    <a:pt x="52075" y="33243"/>
                  </a:lnTo>
                  <a:close/>
                  <a:moveTo>
                    <a:pt x="67975" y="33243"/>
                  </a:moveTo>
                  <a:lnTo>
                    <a:pt x="67975" y="41032"/>
                  </a:lnTo>
                  <a:lnTo>
                    <a:pt x="60243" y="41032"/>
                  </a:lnTo>
                  <a:lnTo>
                    <a:pt x="60243" y="33243"/>
                  </a:lnTo>
                  <a:close/>
                  <a:moveTo>
                    <a:pt x="76452" y="33243"/>
                  </a:moveTo>
                  <a:lnTo>
                    <a:pt x="76452" y="41032"/>
                  </a:lnTo>
                  <a:lnTo>
                    <a:pt x="68399" y="41032"/>
                  </a:lnTo>
                  <a:lnTo>
                    <a:pt x="68399" y="33243"/>
                  </a:lnTo>
                  <a:close/>
                  <a:moveTo>
                    <a:pt x="84608" y="33243"/>
                  </a:moveTo>
                  <a:lnTo>
                    <a:pt x="84608" y="41032"/>
                  </a:lnTo>
                  <a:lnTo>
                    <a:pt x="76865" y="41032"/>
                  </a:lnTo>
                  <a:lnTo>
                    <a:pt x="76865" y="33243"/>
                  </a:lnTo>
                  <a:close/>
                  <a:moveTo>
                    <a:pt x="92776" y="33243"/>
                  </a:moveTo>
                  <a:lnTo>
                    <a:pt x="92776" y="41032"/>
                  </a:lnTo>
                  <a:lnTo>
                    <a:pt x="85032" y="41032"/>
                  </a:lnTo>
                  <a:lnTo>
                    <a:pt x="85032" y="33243"/>
                  </a:lnTo>
                  <a:close/>
                  <a:moveTo>
                    <a:pt x="100932" y="33243"/>
                  </a:moveTo>
                  <a:lnTo>
                    <a:pt x="100932" y="41032"/>
                  </a:lnTo>
                  <a:lnTo>
                    <a:pt x="93200" y="41032"/>
                  </a:lnTo>
                  <a:lnTo>
                    <a:pt x="93200" y="33243"/>
                  </a:lnTo>
                  <a:close/>
                  <a:moveTo>
                    <a:pt x="109099" y="33243"/>
                  </a:moveTo>
                  <a:lnTo>
                    <a:pt x="109099" y="41032"/>
                  </a:lnTo>
                  <a:lnTo>
                    <a:pt x="101356" y="41032"/>
                  </a:lnTo>
                  <a:lnTo>
                    <a:pt x="101356" y="33243"/>
                  </a:lnTo>
                  <a:close/>
                  <a:moveTo>
                    <a:pt x="116866" y="33243"/>
                  </a:moveTo>
                  <a:lnTo>
                    <a:pt x="116866" y="41032"/>
                  </a:lnTo>
                  <a:lnTo>
                    <a:pt x="109523" y="41032"/>
                  </a:lnTo>
                  <a:lnTo>
                    <a:pt x="109523" y="33243"/>
                  </a:lnTo>
                  <a:close/>
                  <a:moveTo>
                    <a:pt x="125022" y="33243"/>
                  </a:moveTo>
                  <a:lnTo>
                    <a:pt x="125022" y="41032"/>
                  </a:lnTo>
                  <a:lnTo>
                    <a:pt x="117290" y="41032"/>
                  </a:lnTo>
                  <a:lnTo>
                    <a:pt x="117290" y="33243"/>
                  </a:lnTo>
                  <a:close/>
                  <a:moveTo>
                    <a:pt x="133190" y="33243"/>
                  </a:moveTo>
                  <a:lnTo>
                    <a:pt x="133190" y="41032"/>
                  </a:lnTo>
                  <a:lnTo>
                    <a:pt x="125446" y="41032"/>
                  </a:lnTo>
                  <a:lnTo>
                    <a:pt x="125446" y="33243"/>
                  </a:lnTo>
                  <a:close/>
                  <a:moveTo>
                    <a:pt x="141346" y="33243"/>
                  </a:moveTo>
                  <a:lnTo>
                    <a:pt x="141346" y="41032"/>
                  </a:lnTo>
                  <a:lnTo>
                    <a:pt x="133614" y="41032"/>
                  </a:lnTo>
                  <a:lnTo>
                    <a:pt x="133614" y="33243"/>
                  </a:lnTo>
                  <a:close/>
                  <a:moveTo>
                    <a:pt x="149513" y="33243"/>
                  </a:moveTo>
                  <a:lnTo>
                    <a:pt x="149513" y="41032"/>
                  </a:lnTo>
                  <a:lnTo>
                    <a:pt x="141770" y="41032"/>
                  </a:lnTo>
                  <a:lnTo>
                    <a:pt x="141770" y="33243"/>
                  </a:lnTo>
                  <a:close/>
                  <a:moveTo>
                    <a:pt x="157280" y="33243"/>
                  </a:moveTo>
                  <a:lnTo>
                    <a:pt x="157280" y="41032"/>
                  </a:lnTo>
                  <a:lnTo>
                    <a:pt x="149937" y="41032"/>
                  </a:lnTo>
                  <a:lnTo>
                    <a:pt x="149937" y="33243"/>
                  </a:lnTo>
                  <a:close/>
                  <a:moveTo>
                    <a:pt x="165448" y="33243"/>
                  </a:moveTo>
                  <a:lnTo>
                    <a:pt x="165448" y="41032"/>
                  </a:lnTo>
                  <a:lnTo>
                    <a:pt x="157704" y="41032"/>
                  </a:lnTo>
                  <a:lnTo>
                    <a:pt x="157704" y="33243"/>
                  </a:lnTo>
                  <a:close/>
                  <a:moveTo>
                    <a:pt x="173604" y="33243"/>
                  </a:moveTo>
                  <a:lnTo>
                    <a:pt x="173604" y="41032"/>
                  </a:lnTo>
                  <a:lnTo>
                    <a:pt x="165871" y="41032"/>
                  </a:lnTo>
                  <a:lnTo>
                    <a:pt x="165871" y="33243"/>
                  </a:lnTo>
                  <a:close/>
                  <a:moveTo>
                    <a:pt x="181771" y="33243"/>
                  </a:moveTo>
                  <a:lnTo>
                    <a:pt x="181771" y="41032"/>
                  </a:lnTo>
                  <a:lnTo>
                    <a:pt x="174028" y="41032"/>
                  </a:lnTo>
                  <a:lnTo>
                    <a:pt x="174028" y="33243"/>
                  </a:lnTo>
                  <a:close/>
                  <a:moveTo>
                    <a:pt x="189927" y="33243"/>
                  </a:moveTo>
                  <a:lnTo>
                    <a:pt x="189927" y="41032"/>
                  </a:lnTo>
                  <a:lnTo>
                    <a:pt x="182195" y="41032"/>
                  </a:lnTo>
                  <a:lnTo>
                    <a:pt x="182195" y="33243"/>
                  </a:lnTo>
                  <a:close/>
                  <a:moveTo>
                    <a:pt x="198095" y="33243"/>
                  </a:moveTo>
                  <a:lnTo>
                    <a:pt x="198095" y="41032"/>
                  </a:lnTo>
                  <a:lnTo>
                    <a:pt x="190351" y="41032"/>
                  </a:lnTo>
                  <a:lnTo>
                    <a:pt x="190351" y="33243"/>
                  </a:lnTo>
                  <a:close/>
                  <a:moveTo>
                    <a:pt x="206251" y="33243"/>
                  </a:moveTo>
                  <a:lnTo>
                    <a:pt x="206251" y="41032"/>
                  </a:lnTo>
                  <a:lnTo>
                    <a:pt x="198519" y="41032"/>
                  </a:lnTo>
                  <a:lnTo>
                    <a:pt x="198519" y="33243"/>
                  </a:lnTo>
                  <a:close/>
                  <a:moveTo>
                    <a:pt x="214419" y="33243"/>
                  </a:moveTo>
                  <a:lnTo>
                    <a:pt x="214419" y="41032"/>
                  </a:lnTo>
                  <a:lnTo>
                    <a:pt x="206675" y="41032"/>
                  </a:lnTo>
                  <a:lnTo>
                    <a:pt x="206675" y="33243"/>
                  </a:lnTo>
                  <a:close/>
                  <a:moveTo>
                    <a:pt x="222575" y="33243"/>
                  </a:moveTo>
                  <a:lnTo>
                    <a:pt x="222575" y="41032"/>
                  </a:lnTo>
                  <a:lnTo>
                    <a:pt x="214842" y="41032"/>
                  </a:lnTo>
                  <a:lnTo>
                    <a:pt x="214842" y="33243"/>
                  </a:lnTo>
                  <a:close/>
                  <a:moveTo>
                    <a:pt x="230742" y="33243"/>
                  </a:moveTo>
                  <a:lnTo>
                    <a:pt x="230742" y="41032"/>
                  </a:lnTo>
                  <a:lnTo>
                    <a:pt x="222999" y="41032"/>
                  </a:lnTo>
                  <a:lnTo>
                    <a:pt x="222999" y="33243"/>
                  </a:lnTo>
                  <a:close/>
                  <a:moveTo>
                    <a:pt x="238898" y="33243"/>
                  </a:moveTo>
                  <a:lnTo>
                    <a:pt x="238898" y="41032"/>
                  </a:lnTo>
                  <a:lnTo>
                    <a:pt x="231166" y="41032"/>
                  </a:lnTo>
                  <a:lnTo>
                    <a:pt x="231166" y="33243"/>
                  </a:lnTo>
                  <a:close/>
                  <a:moveTo>
                    <a:pt x="247066" y="33243"/>
                  </a:moveTo>
                  <a:lnTo>
                    <a:pt x="247066" y="41032"/>
                  </a:lnTo>
                  <a:lnTo>
                    <a:pt x="239322" y="41032"/>
                  </a:lnTo>
                  <a:lnTo>
                    <a:pt x="239322" y="33243"/>
                  </a:lnTo>
                  <a:close/>
                  <a:moveTo>
                    <a:pt x="255222" y="33243"/>
                  </a:moveTo>
                  <a:lnTo>
                    <a:pt x="255222" y="41032"/>
                  </a:lnTo>
                  <a:lnTo>
                    <a:pt x="247490" y="41032"/>
                  </a:lnTo>
                  <a:lnTo>
                    <a:pt x="247490" y="33243"/>
                  </a:lnTo>
                  <a:close/>
                  <a:moveTo>
                    <a:pt x="263390" y="33243"/>
                  </a:moveTo>
                  <a:lnTo>
                    <a:pt x="263390" y="41032"/>
                  </a:lnTo>
                  <a:lnTo>
                    <a:pt x="255646" y="41032"/>
                  </a:lnTo>
                  <a:lnTo>
                    <a:pt x="255646" y="33243"/>
                  </a:lnTo>
                  <a:close/>
                  <a:moveTo>
                    <a:pt x="271546" y="33243"/>
                  </a:moveTo>
                  <a:lnTo>
                    <a:pt x="271546" y="41032"/>
                  </a:lnTo>
                  <a:lnTo>
                    <a:pt x="263813" y="41032"/>
                  </a:lnTo>
                  <a:lnTo>
                    <a:pt x="263813" y="33243"/>
                  </a:lnTo>
                  <a:close/>
                  <a:moveTo>
                    <a:pt x="11238" y="41445"/>
                  </a:moveTo>
                  <a:lnTo>
                    <a:pt x="11238" y="49246"/>
                  </a:lnTo>
                  <a:lnTo>
                    <a:pt x="3505" y="49246"/>
                  </a:lnTo>
                  <a:lnTo>
                    <a:pt x="3505" y="41445"/>
                  </a:lnTo>
                  <a:close/>
                  <a:moveTo>
                    <a:pt x="19394" y="41445"/>
                  </a:moveTo>
                  <a:lnTo>
                    <a:pt x="19394" y="49246"/>
                  </a:lnTo>
                  <a:lnTo>
                    <a:pt x="11662" y="49246"/>
                  </a:lnTo>
                  <a:lnTo>
                    <a:pt x="11662" y="41445"/>
                  </a:lnTo>
                  <a:close/>
                  <a:moveTo>
                    <a:pt x="27561" y="41445"/>
                  </a:moveTo>
                  <a:lnTo>
                    <a:pt x="27561" y="49246"/>
                  </a:lnTo>
                  <a:lnTo>
                    <a:pt x="19818" y="49246"/>
                  </a:lnTo>
                  <a:lnTo>
                    <a:pt x="19818" y="41445"/>
                  </a:lnTo>
                  <a:close/>
                  <a:moveTo>
                    <a:pt x="35328" y="41445"/>
                  </a:moveTo>
                  <a:lnTo>
                    <a:pt x="35328" y="49246"/>
                  </a:lnTo>
                  <a:lnTo>
                    <a:pt x="27985" y="49246"/>
                  </a:lnTo>
                  <a:lnTo>
                    <a:pt x="27985" y="41445"/>
                  </a:lnTo>
                  <a:close/>
                  <a:moveTo>
                    <a:pt x="43496" y="41445"/>
                  </a:moveTo>
                  <a:lnTo>
                    <a:pt x="43496" y="49246"/>
                  </a:lnTo>
                  <a:lnTo>
                    <a:pt x="35752" y="49246"/>
                  </a:lnTo>
                  <a:lnTo>
                    <a:pt x="35752" y="41445"/>
                  </a:lnTo>
                  <a:close/>
                  <a:moveTo>
                    <a:pt x="51652" y="41445"/>
                  </a:moveTo>
                  <a:lnTo>
                    <a:pt x="51652" y="49246"/>
                  </a:lnTo>
                  <a:lnTo>
                    <a:pt x="43919" y="49246"/>
                  </a:lnTo>
                  <a:lnTo>
                    <a:pt x="43919" y="41445"/>
                  </a:lnTo>
                  <a:close/>
                  <a:moveTo>
                    <a:pt x="59819" y="41445"/>
                  </a:moveTo>
                  <a:lnTo>
                    <a:pt x="59819" y="49246"/>
                  </a:lnTo>
                  <a:lnTo>
                    <a:pt x="52075" y="49246"/>
                  </a:lnTo>
                  <a:lnTo>
                    <a:pt x="52075" y="41445"/>
                  </a:lnTo>
                  <a:close/>
                  <a:moveTo>
                    <a:pt x="67975" y="41445"/>
                  </a:moveTo>
                  <a:lnTo>
                    <a:pt x="67975" y="49246"/>
                  </a:lnTo>
                  <a:lnTo>
                    <a:pt x="60243" y="49246"/>
                  </a:lnTo>
                  <a:lnTo>
                    <a:pt x="60243" y="41445"/>
                  </a:lnTo>
                  <a:close/>
                  <a:moveTo>
                    <a:pt x="76452" y="41445"/>
                  </a:moveTo>
                  <a:lnTo>
                    <a:pt x="76452" y="49246"/>
                  </a:lnTo>
                  <a:lnTo>
                    <a:pt x="68399" y="49246"/>
                  </a:lnTo>
                  <a:lnTo>
                    <a:pt x="68399" y="41445"/>
                  </a:lnTo>
                  <a:close/>
                  <a:moveTo>
                    <a:pt x="84608" y="41445"/>
                  </a:moveTo>
                  <a:lnTo>
                    <a:pt x="84608" y="49246"/>
                  </a:lnTo>
                  <a:lnTo>
                    <a:pt x="76865" y="49246"/>
                  </a:lnTo>
                  <a:lnTo>
                    <a:pt x="76865" y="41445"/>
                  </a:lnTo>
                  <a:close/>
                  <a:moveTo>
                    <a:pt x="92776" y="41445"/>
                  </a:moveTo>
                  <a:lnTo>
                    <a:pt x="92776" y="49246"/>
                  </a:lnTo>
                  <a:lnTo>
                    <a:pt x="85032" y="49246"/>
                  </a:lnTo>
                  <a:lnTo>
                    <a:pt x="85032" y="41445"/>
                  </a:lnTo>
                  <a:close/>
                  <a:moveTo>
                    <a:pt x="100932" y="41445"/>
                  </a:moveTo>
                  <a:lnTo>
                    <a:pt x="100932" y="49246"/>
                  </a:lnTo>
                  <a:lnTo>
                    <a:pt x="93200" y="49246"/>
                  </a:lnTo>
                  <a:lnTo>
                    <a:pt x="93200" y="41445"/>
                  </a:lnTo>
                  <a:close/>
                  <a:moveTo>
                    <a:pt x="109099" y="41445"/>
                  </a:moveTo>
                  <a:lnTo>
                    <a:pt x="109099" y="49246"/>
                  </a:lnTo>
                  <a:lnTo>
                    <a:pt x="101356" y="49246"/>
                  </a:lnTo>
                  <a:lnTo>
                    <a:pt x="101356" y="41445"/>
                  </a:lnTo>
                  <a:close/>
                  <a:moveTo>
                    <a:pt x="116866" y="41445"/>
                  </a:moveTo>
                  <a:lnTo>
                    <a:pt x="116866" y="49246"/>
                  </a:lnTo>
                  <a:lnTo>
                    <a:pt x="109523" y="49246"/>
                  </a:lnTo>
                  <a:lnTo>
                    <a:pt x="109523" y="41445"/>
                  </a:lnTo>
                  <a:close/>
                  <a:moveTo>
                    <a:pt x="125022" y="41445"/>
                  </a:moveTo>
                  <a:lnTo>
                    <a:pt x="125022" y="49246"/>
                  </a:lnTo>
                  <a:lnTo>
                    <a:pt x="117290" y="49246"/>
                  </a:lnTo>
                  <a:lnTo>
                    <a:pt x="117290" y="41445"/>
                  </a:lnTo>
                  <a:close/>
                  <a:moveTo>
                    <a:pt x="133190" y="41445"/>
                  </a:moveTo>
                  <a:lnTo>
                    <a:pt x="133190" y="49246"/>
                  </a:lnTo>
                  <a:lnTo>
                    <a:pt x="125446" y="49246"/>
                  </a:lnTo>
                  <a:lnTo>
                    <a:pt x="125446" y="41445"/>
                  </a:lnTo>
                  <a:close/>
                  <a:moveTo>
                    <a:pt x="141346" y="41445"/>
                  </a:moveTo>
                  <a:lnTo>
                    <a:pt x="141346" y="49246"/>
                  </a:lnTo>
                  <a:lnTo>
                    <a:pt x="133614" y="49246"/>
                  </a:lnTo>
                  <a:lnTo>
                    <a:pt x="133614" y="41445"/>
                  </a:lnTo>
                  <a:close/>
                  <a:moveTo>
                    <a:pt x="149513" y="41445"/>
                  </a:moveTo>
                  <a:lnTo>
                    <a:pt x="149513" y="49246"/>
                  </a:lnTo>
                  <a:lnTo>
                    <a:pt x="141770" y="49246"/>
                  </a:lnTo>
                  <a:lnTo>
                    <a:pt x="141770" y="41445"/>
                  </a:lnTo>
                  <a:close/>
                  <a:moveTo>
                    <a:pt x="157280" y="41445"/>
                  </a:moveTo>
                  <a:lnTo>
                    <a:pt x="157280" y="49246"/>
                  </a:lnTo>
                  <a:lnTo>
                    <a:pt x="149937" y="49246"/>
                  </a:lnTo>
                  <a:lnTo>
                    <a:pt x="149937" y="41445"/>
                  </a:lnTo>
                  <a:close/>
                  <a:moveTo>
                    <a:pt x="165448" y="41445"/>
                  </a:moveTo>
                  <a:lnTo>
                    <a:pt x="165448" y="49246"/>
                  </a:lnTo>
                  <a:lnTo>
                    <a:pt x="157704" y="49246"/>
                  </a:lnTo>
                  <a:lnTo>
                    <a:pt x="157704" y="41445"/>
                  </a:lnTo>
                  <a:close/>
                  <a:moveTo>
                    <a:pt x="173604" y="41445"/>
                  </a:moveTo>
                  <a:lnTo>
                    <a:pt x="173604" y="49246"/>
                  </a:lnTo>
                  <a:lnTo>
                    <a:pt x="165871" y="49246"/>
                  </a:lnTo>
                  <a:lnTo>
                    <a:pt x="165871" y="41445"/>
                  </a:lnTo>
                  <a:close/>
                  <a:moveTo>
                    <a:pt x="181771" y="41445"/>
                  </a:moveTo>
                  <a:lnTo>
                    <a:pt x="181771" y="49246"/>
                  </a:lnTo>
                  <a:lnTo>
                    <a:pt x="174028" y="49246"/>
                  </a:lnTo>
                  <a:lnTo>
                    <a:pt x="174028" y="41445"/>
                  </a:lnTo>
                  <a:close/>
                  <a:moveTo>
                    <a:pt x="189927" y="41445"/>
                  </a:moveTo>
                  <a:lnTo>
                    <a:pt x="189927" y="49246"/>
                  </a:lnTo>
                  <a:lnTo>
                    <a:pt x="182195" y="49246"/>
                  </a:lnTo>
                  <a:lnTo>
                    <a:pt x="182195" y="41445"/>
                  </a:lnTo>
                  <a:close/>
                  <a:moveTo>
                    <a:pt x="198095" y="41445"/>
                  </a:moveTo>
                  <a:lnTo>
                    <a:pt x="198095" y="49246"/>
                  </a:lnTo>
                  <a:lnTo>
                    <a:pt x="190351" y="49246"/>
                  </a:lnTo>
                  <a:lnTo>
                    <a:pt x="190351" y="41445"/>
                  </a:lnTo>
                  <a:close/>
                  <a:moveTo>
                    <a:pt x="206251" y="41445"/>
                  </a:moveTo>
                  <a:lnTo>
                    <a:pt x="206251" y="49246"/>
                  </a:lnTo>
                  <a:lnTo>
                    <a:pt x="198519" y="49246"/>
                  </a:lnTo>
                  <a:lnTo>
                    <a:pt x="198519" y="41445"/>
                  </a:lnTo>
                  <a:close/>
                  <a:moveTo>
                    <a:pt x="214419" y="41445"/>
                  </a:moveTo>
                  <a:lnTo>
                    <a:pt x="214419" y="49246"/>
                  </a:lnTo>
                  <a:lnTo>
                    <a:pt x="206675" y="49246"/>
                  </a:lnTo>
                  <a:lnTo>
                    <a:pt x="206675" y="41445"/>
                  </a:lnTo>
                  <a:close/>
                  <a:moveTo>
                    <a:pt x="222575" y="41445"/>
                  </a:moveTo>
                  <a:lnTo>
                    <a:pt x="222575" y="49246"/>
                  </a:lnTo>
                  <a:lnTo>
                    <a:pt x="214842" y="49246"/>
                  </a:lnTo>
                  <a:lnTo>
                    <a:pt x="214842" y="41445"/>
                  </a:lnTo>
                  <a:close/>
                  <a:moveTo>
                    <a:pt x="230742" y="41445"/>
                  </a:moveTo>
                  <a:lnTo>
                    <a:pt x="230742" y="49246"/>
                  </a:lnTo>
                  <a:lnTo>
                    <a:pt x="222999" y="49246"/>
                  </a:lnTo>
                  <a:lnTo>
                    <a:pt x="222999" y="41445"/>
                  </a:lnTo>
                  <a:close/>
                  <a:moveTo>
                    <a:pt x="238898" y="41445"/>
                  </a:moveTo>
                  <a:lnTo>
                    <a:pt x="238898" y="49246"/>
                  </a:lnTo>
                  <a:lnTo>
                    <a:pt x="231166" y="49246"/>
                  </a:lnTo>
                  <a:lnTo>
                    <a:pt x="231166" y="41445"/>
                  </a:lnTo>
                  <a:close/>
                  <a:moveTo>
                    <a:pt x="247066" y="41445"/>
                  </a:moveTo>
                  <a:lnTo>
                    <a:pt x="247066" y="49246"/>
                  </a:lnTo>
                  <a:lnTo>
                    <a:pt x="239322" y="49246"/>
                  </a:lnTo>
                  <a:lnTo>
                    <a:pt x="239322" y="41445"/>
                  </a:lnTo>
                  <a:close/>
                  <a:moveTo>
                    <a:pt x="255222" y="41445"/>
                  </a:moveTo>
                  <a:lnTo>
                    <a:pt x="255222" y="49246"/>
                  </a:lnTo>
                  <a:lnTo>
                    <a:pt x="247490" y="49246"/>
                  </a:lnTo>
                  <a:lnTo>
                    <a:pt x="247490" y="41445"/>
                  </a:lnTo>
                  <a:close/>
                  <a:moveTo>
                    <a:pt x="263390" y="41445"/>
                  </a:moveTo>
                  <a:lnTo>
                    <a:pt x="263390" y="49246"/>
                  </a:lnTo>
                  <a:lnTo>
                    <a:pt x="255646" y="49246"/>
                  </a:lnTo>
                  <a:lnTo>
                    <a:pt x="255646" y="41445"/>
                  </a:lnTo>
                  <a:close/>
                  <a:moveTo>
                    <a:pt x="271546" y="41445"/>
                  </a:moveTo>
                  <a:lnTo>
                    <a:pt x="271546" y="49246"/>
                  </a:lnTo>
                  <a:lnTo>
                    <a:pt x="263813" y="49246"/>
                  </a:lnTo>
                  <a:lnTo>
                    <a:pt x="263813" y="41445"/>
                  </a:lnTo>
                  <a:close/>
                  <a:moveTo>
                    <a:pt x="11238" y="49658"/>
                  </a:moveTo>
                  <a:lnTo>
                    <a:pt x="11238" y="57448"/>
                  </a:lnTo>
                  <a:lnTo>
                    <a:pt x="3505" y="57448"/>
                  </a:lnTo>
                  <a:lnTo>
                    <a:pt x="3505" y="49658"/>
                  </a:lnTo>
                  <a:close/>
                  <a:moveTo>
                    <a:pt x="19394" y="49658"/>
                  </a:moveTo>
                  <a:lnTo>
                    <a:pt x="19394" y="57448"/>
                  </a:lnTo>
                  <a:lnTo>
                    <a:pt x="11662" y="57448"/>
                  </a:lnTo>
                  <a:lnTo>
                    <a:pt x="11662" y="49658"/>
                  </a:lnTo>
                  <a:close/>
                  <a:moveTo>
                    <a:pt x="27561" y="49658"/>
                  </a:moveTo>
                  <a:lnTo>
                    <a:pt x="27561" y="57448"/>
                  </a:lnTo>
                  <a:lnTo>
                    <a:pt x="19818" y="57448"/>
                  </a:lnTo>
                  <a:lnTo>
                    <a:pt x="19818" y="49658"/>
                  </a:lnTo>
                  <a:close/>
                  <a:moveTo>
                    <a:pt x="35328" y="49658"/>
                  </a:moveTo>
                  <a:lnTo>
                    <a:pt x="35328" y="57448"/>
                  </a:lnTo>
                  <a:lnTo>
                    <a:pt x="27985" y="57448"/>
                  </a:lnTo>
                  <a:lnTo>
                    <a:pt x="27985" y="49658"/>
                  </a:lnTo>
                  <a:close/>
                  <a:moveTo>
                    <a:pt x="43496" y="49647"/>
                  </a:moveTo>
                  <a:lnTo>
                    <a:pt x="43496" y="57448"/>
                  </a:lnTo>
                  <a:lnTo>
                    <a:pt x="35752" y="57448"/>
                  </a:lnTo>
                  <a:lnTo>
                    <a:pt x="35752" y="49647"/>
                  </a:lnTo>
                  <a:close/>
                  <a:moveTo>
                    <a:pt x="51652" y="49647"/>
                  </a:moveTo>
                  <a:lnTo>
                    <a:pt x="51652" y="57448"/>
                  </a:lnTo>
                  <a:lnTo>
                    <a:pt x="43919" y="57448"/>
                  </a:lnTo>
                  <a:lnTo>
                    <a:pt x="43919" y="49647"/>
                  </a:lnTo>
                  <a:close/>
                  <a:moveTo>
                    <a:pt x="59819" y="49647"/>
                  </a:moveTo>
                  <a:lnTo>
                    <a:pt x="59819" y="57448"/>
                  </a:lnTo>
                  <a:lnTo>
                    <a:pt x="52075" y="57448"/>
                  </a:lnTo>
                  <a:lnTo>
                    <a:pt x="52075" y="49647"/>
                  </a:lnTo>
                  <a:close/>
                  <a:moveTo>
                    <a:pt x="67975" y="49647"/>
                  </a:moveTo>
                  <a:lnTo>
                    <a:pt x="67975" y="57448"/>
                  </a:lnTo>
                  <a:lnTo>
                    <a:pt x="60243" y="57448"/>
                  </a:lnTo>
                  <a:lnTo>
                    <a:pt x="60243" y="49647"/>
                  </a:lnTo>
                  <a:close/>
                  <a:moveTo>
                    <a:pt x="76452" y="49647"/>
                  </a:moveTo>
                  <a:lnTo>
                    <a:pt x="76452" y="57448"/>
                  </a:lnTo>
                  <a:lnTo>
                    <a:pt x="68399" y="57448"/>
                  </a:lnTo>
                  <a:lnTo>
                    <a:pt x="68399" y="49647"/>
                  </a:lnTo>
                  <a:close/>
                  <a:moveTo>
                    <a:pt x="84608" y="49647"/>
                  </a:moveTo>
                  <a:lnTo>
                    <a:pt x="84608" y="57448"/>
                  </a:lnTo>
                  <a:lnTo>
                    <a:pt x="76865" y="57448"/>
                  </a:lnTo>
                  <a:lnTo>
                    <a:pt x="76865" y="49647"/>
                  </a:lnTo>
                  <a:close/>
                  <a:moveTo>
                    <a:pt x="92776" y="49647"/>
                  </a:moveTo>
                  <a:lnTo>
                    <a:pt x="92776" y="57448"/>
                  </a:lnTo>
                  <a:lnTo>
                    <a:pt x="85032" y="57448"/>
                  </a:lnTo>
                  <a:lnTo>
                    <a:pt x="85032" y="49647"/>
                  </a:lnTo>
                  <a:close/>
                  <a:moveTo>
                    <a:pt x="100932" y="49647"/>
                  </a:moveTo>
                  <a:lnTo>
                    <a:pt x="100932" y="57448"/>
                  </a:lnTo>
                  <a:lnTo>
                    <a:pt x="93200" y="57448"/>
                  </a:lnTo>
                  <a:lnTo>
                    <a:pt x="93200" y="49647"/>
                  </a:lnTo>
                  <a:close/>
                  <a:moveTo>
                    <a:pt x="109099" y="49647"/>
                  </a:moveTo>
                  <a:lnTo>
                    <a:pt x="109099" y="57448"/>
                  </a:lnTo>
                  <a:lnTo>
                    <a:pt x="101356" y="57448"/>
                  </a:lnTo>
                  <a:lnTo>
                    <a:pt x="101356" y="49647"/>
                  </a:lnTo>
                  <a:close/>
                  <a:moveTo>
                    <a:pt x="116866" y="49647"/>
                  </a:moveTo>
                  <a:lnTo>
                    <a:pt x="116866" y="57448"/>
                  </a:lnTo>
                  <a:lnTo>
                    <a:pt x="109523" y="57448"/>
                  </a:lnTo>
                  <a:lnTo>
                    <a:pt x="109523" y="49647"/>
                  </a:lnTo>
                  <a:close/>
                  <a:moveTo>
                    <a:pt x="125022" y="49647"/>
                  </a:moveTo>
                  <a:lnTo>
                    <a:pt x="125022" y="57448"/>
                  </a:lnTo>
                  <a:lnTo>
                    <a:pt x="117290" y="57448"/>
                  </a:lnTo>
                  <a:lnTo>
                    <a:pt x="117290" y="49647"/>
                  </a:lnTo>
                  <a:close/>
                  <a:moveTo>
                    <a:pt x="133190" y="49647"/>
                  </a:moveTo>
                  <a:lnTo>
                    <a:pt x="133190" y="57448"/>
                  </a:lnTo>
                  <a:lnTo>
                    <a:pt x="125446" y="57448"/>
                  </a:lnTo>
                  <a:lnTo>
                    <a:pt x="125446" y="49647"/>
                  </a:lnTo>
                  <a:close/>
                  <a:moveTo>
                    <a:pt x="141346" y="49647"/>
                  </a:moveTo>
                  <a:lnTo>
                    <a:pt x="141346" y="57448"/>
                  </a:lnTo>
                  <a:lnTo>
                    <a:pt x="133614" y="57448"/>
                  </a:lnTo>
                  <a:lnTo>
                    <a:pt x="133614" y="49647"/>
                  </a:lnTo>
                  <a:close/>
                  <a:moveTo>
                    <a:pt x="149513" y="49647"/>
                  </a:moveTo>
                  <a:lnTo>
                    <a:pt x="149513" y="57448"/>
                  </a:lnTo>
                  <a:lnTo>
                    <a:pt x="141770" y="57448"/>
                  </a:lnTo>
                  <a:lnTo>
                    <a:pt x="141770" y="49647"/>
                  </a:lnTo>
                  <a:close/>
                  <a:moveTo>
                    <a:pt x="157280" y="49647"/>
                  </a:moveTo>
                  <a:lnTo>
                    <a:pt x="157280" y="57448"/>
                  </a:lnTo>
                  <a:lnTo>
                    <a:pt x="149937" y="57448"/>
                  </a:lnTo>
                  <a:lnTo>
                    <a:pt x="149937" y="49647"/>
                  </a:lnTo>
                  <a:close/>
                  <a:moveTo>
                    <a:pt x="165448" y="49647"/>
                  </a:moveTo>
                  <a:lnTo>
                    <a:pt x="165448" y="57448"/>
                  </a:lnTo>
                  <a:lnTo>
                    <a:pt x="157704" y="57448"/>
                  </a:lnTo>
                  <a:lnTo>
                    <a:pt x="157704" y="49647"/>
                  </a:lnTo>
                  <a:close/>
                  <a:moveTo>
                    <a:pt x="173604" y="49647"/>
                  </a:moveTo>
                  <a:lnTo>
                    <a:pt x="173604" y="57448"/>
                  </a:lnTo>
                  <a:lnTo>
                    <a:pt x="165871" y="57448"/>
                  </a:lnTo>
                  <a:lnTo>
                    <a:pt x="165871" y="49647"/>
                  </a:lnTo>
                  <a:close/>
                  <a:moveTo>
                    <a:pt x="181771" y="49647"/>
                  </a:moveTo>
                  <a:lnTo>
                    <a:pt x="181771" y="57448"/>
                  </a:lnTo>
                  <a:lnTo>
                    <a:pt x="174028" y="57448"/>
                  </a:lnTo>
                  <a:lnTo>
                    <a:pt x="174028" y="49647"/>
                  </a:lnTo>
                  <a:close/>
                  <a:moveTo>
                    <a:pt x="189927" y="49647"/>
                  </a:moveTo>
                  <a:lnTo>
                    <a:pt x="189927" y="57448"/>
                  </a:lnTo>
                  <a:lnTo>
                    <a:pt x="182195" y="57448"/>
                  </a:lnTo>
                  <a:lnTo>
                    <a:pt x="182195" y="49647"/>
                  </a:lnTo>
                  <a:close/>
                  <a:moveTo>
                    <a:pt x="198095" y="49647"/>
                  </a:moveTo>
                  <a:lnTo>
                    <a:pt x="198095" y="57448"/>
                  </a:lnTo>
                  <a:lnTo>
                    <a:pt x="190351" y="57448"/>
                  </a:lnTo>
                  <a:lnTo>
                    <a:pt x="190351" y="49647"/>
                  </a:lnTo>
                  <a:close/>
                  <a:moveTo>
                    <a:pt x="206251" y="49647"/>
                  </a:moveTo>
                  <a:lnTo>
                    <a:pt x="206251" y="57448"/>
                  </a:lnTo>
                  <a:lnTo>
                    <a:pt x="198519" y="57448"/>
                  </a:lnTo>
                  <a:lnTo>
                    <a:pt x="198519" y="49647"/>
                  </a:lnTo>
                  <a:close/>
                  <a:moveTo>
                    <a:pt x="214419" y="49647"/>
                  </a:moveTo>
                  <a:lnTo>
                    <a:pt x="214419" y="57448"/>
                  </a:lnTo>
                  <a:lnTo>
                    <a:pt x="206675" y="57448"/>
                  </a:lnTo>
                  <a:lnTo>
                    <a:pt x="206675" y="49647"/>
                  </a:lnTo>
                  <a:close/>
                  <a:moveTo>
                    <a:pt x="222575" y="49647"/>
                  </a:moveTo>
                  <a:lnTo>
                    <a:pt x="222575" y="57448"/>
                  </a:lnTo>
                  <a:lnTo>
                    <a:pt x="214842" y="57448"/>
                  </a:lnTo>
                  <a:lnTo>
                    <a:pt x="214842" y="49647"/>
                  </a:lnTo>
                  <a:close/>
                  <a:moveTo>
                    <a:pt x="230742" y="49647"/>
                  </a:moveTo>
                  <a:lnTo>
                    <a:pt x="230742" y="57448"/>
                  </a:lnTo>
                  <a:lnTo>
                    <a:pt x="222999" y="57448"/>
                  </a:lnTo>
                  <a:lnTo>
                    <a:pt x="222999" y="49647"/>
                  </a:lnTo>
                  <a:close/>
                  <a:moveTo>
                    <a:pt x="238898" y="49658"/>
                  </a:moveTo>
                  <a:lnTo>
                    <a:pt x="238898" y="57448"/>
                  </a:lnTo>
                  <a:lnTo>
                    <a:pt x="231166" y="57448"/>
                  </a:lnTo>
                  <a:lnTo>
                    <a:pt x="231166" y="49658"/>
                  </a:lnTo>
                  <a:close/>
                  <a:moveTo>
                    <a:pt x="247066" y="49658"/>
                  </a:moveTo>
                  <a:lnTo>
                    <a:pt x="247066" y="57448"/>
                  </a:lnTo>
                  <a:lnTo>
                    <a:pt x="239322" y="57448"/>
                  </a:lnTo>
                  <a:lnTo>
                    <a:pt x="239322" y="49658"/>
                  </a:lnTo>
                  <a:close/>
                  <a:moveTo>
                    <a:pt x="255222" y="49658"/>
                  </a:moveTo>
                  <a:lnTo>
                    <a:pt x="255222" y="57448"/>
                  </a:lnTo>
                  <a:lnTo>
                    <a:pt x="247490" y="57448"/>
                  </a:lnTo>
                  <a:lnTo>
                    <a:pt x="247490" y="49658"/>
                  </a:lnTo>
                  <a:close/>
                  <a:moveTo>
                    <a:pt x="263390" y="49658"/>
                  </a:moveTo>
                  <a:lnTo>
                    <a:pt x="263390" y="57448"/>
                  </a:lnTo>
                  <a:lnTo>
                    <a:pt x="255646" y="57448"/>
                  </a:lnTo>
                  <a:lnTo>
                    <a:pt x="255646" y="49658"/>
                  </a:lnTo>
                  <a:close/>
                  <a:moveTo>
                    <a:pt x="271546" y="49647"/>
                  </a:moveTo>
                  <a:lnTo>
                    <a:pt x="271546" y="57448"/>
                  </a:lnTo>
                  <a:lnTo>
                    <a:pt x="263813" y="57448"/>
                  </a:lnTo>
                  <a:lnTo>
                    <a:pt x="263813" y="49647"/>
                  </a:lnTo>
                  <a:close/>
                  <a:moveTo>
                    <a:pt x="11238" y="57860"/>
                  </a:moveTo>
                  <a:lnTo>
                    <a:pt x="11238" y="65650"/>
                  </a:lnTo>
                  <a:lnTo>
                    <a:pt x="3505" y="65650"/>
                  </a:lnTo>
                  <a:lnTo>
                    <a:pt x="3505" y="57860"/>
                  </a:lnTo>
                  <a:close/>
                  <a:moveTo>
                    <a:pt x="19394" y="57860"/>
                  </a:moveTo>
                  <a:lnTo>
                    <a:pt x="19394" y="65650"/>
                  </a:lnTo>
                  <a:lnTo>
                    <a:pt x="11662" y="65650"/>
                  </a:lnTo>
                  <a:lnTo>
                    <a:pt x="11662" y="57860"/>
                  </a:lnTo>
                  <a:close/>
                  <a:moveTo>
                    <a:pt x="27561" y="57860"/>
                  </a:moveTo>
                  <a:lnTo>
                    <a:pt x="27561" y="65650"/>
                  </a:lnTo>
                  <a:lnTo>
                    <a:pt x="19818" y="65650"/>
                  </a:lnTo>
                  <a:lnTo>
                    <a:pt x="19818" y="57860"/>
                  </a:lnTo>
                  <a:close/>
                  <a:moveTo>
                    <a:pt x="35328" y="57860"/>
                  </a:moveTo>
                  <a:lnTo>
                    <a:pt x="35328" y="65650"/>
                  </a:lnTo>
                  <a:lnTo>
                    <a:pt x="27985" y="65650"/>
                  </a:lnTo>
                  <a:lnTo>
                    <a:pt x="27985" y="57860"/>
                  </a:lnTo>
                  <a:close/>
                  <a:moveTo>
                    <a:pt x="43496" y="57860"/>
                  </a:moveTo>
                  <a:lnTo>
                    <a:pt x="43496" y="65650"/>
                  </a:lnTo>
                  <a:lnTo>
                    <a:pt x="35752" y="65650"/>
                  </a:lnTo>
                  <a:lnTo>
                    <a:pt x="35752" y="57860"/>
                  </a:lnTo>
                  <a:close/>
                  <a:moveTo>
                    <a:pt x="51652" y="57860"/>
                  </a:moveTo>
                  <a:lnTo>
                    <a:pt x="51652" y="65650"/>
                  </a:lnTo>
                  <a:lnTo>
                    <a:pt x="43919" y="65650"/>
                  </a:lnTo>
                  <a:lnTo>
                    <a:pt x="43919" y="57860"/>
                  </a:lnTo>
                  <a:close/>
                  <a:moveTo>
                    <a:pt x="59819" y="57860"/>
                  </a:moveTo>
                  <a:lnTo>
                    <a:pt x="59819" y="65650"/>
                  </a:lnTo>
                  <a:lnTo>
                    <a:pt x="52075" y="65650"/>
                  </a:lnTo>
                  <a:lnTo>
                    <a:pt x="52075" y="57860"/>
                  </a:lnTo>
                  <a:close/>
                  <a:moveTo>
                    <a:pt x="67975" y="57860"/>
                  </a:moveTo>
                  <a:lnTo>
                    <a:pt x="67975" y="65650"/>
                  </a:lnTo>
                  <a:lnTo>
                    <a:pt x="60243" y="65650"/>
                  </a:lnTo>
                  <a:lnTo>
                    <a:pt x="60243" y="57860"/>
                  </a:lnTo>
                  <a:close/>
                  <a:moveTo>
                    <a:pt x="76452" y="57860"/>
                  </a:moveTo>
                  <a:lnTo>
                    <a:pt x="76452" y="65650"/>
                  </a:lnTo>
                  <a:lnTo>
                    <a:pt x="68399" y="65650"/>
                  </a:lnTo>
                  <a:lnTo>
                    <a:pt x="68399" y="57860"/>
                  </a:lnTo>
                  <a:close/>
                  <a:moveTo>
                    <a:pt x="84608" y="57860"/>
                  </a:moveTo>
                  <a:lnTo>
                    <a:pt x="84608" y="65650"/>
                  </a:lnTo>
                  <a:lnTo>
                    <a:pt x="76865" y="65650"/>
                  </a:lnTo>
                  <a:lnTo>
                    <a:pt x="76865" y="57860"/>
                  </a:lnTo>
                  <a:close/>
                  <a:moveTo>
                    <a:pt x="92776" y="57860"/>
                  </a:moveTo>
                  <a:lnTo>
                    <a:pt x="92776" y="65650"/>
                  </a:lnTo>
                  <a:lnTo>
                    <a:pt x="85032" y="65650"/>
                  </a:lnTo>
                  <a:lnTo>
                    <a:pt x="85032" y="57860"/>
                  </a:lnTo>
                  <a:close/>
                  <a:moveTo>
                    <a:pt x="100932" y="57860"/>
                  </a:moveTo>
                  <a:lnTo>
                    <a:pt x="100932" y="65650"/>
                  </a:lnTo>
                  <a:lnTo>
                    <a:pt x="93200" y="65650"/>
                  </a:lnTo>
                  <a:lnTo>
                    <a:pt x="93200" y="57860"/>
                  </a:lnTo>
                  <a:close/>
                  <a:moveTo>
                    <a:pt x="109099" y="57860"/>
                  </a:moveTo>
                  <a:lnTo>
                    <a:pt x="109099" y="65650"/>
                  </a:lnTo>
                  <a:lnTo>
                    <a:pt x="101356" y="65650"/>
                  </a:lnTo>
                  <a:lnTo>
                    <a:pt x="101356" y="57860"/>
                  </a:lnTo>
                  <a:close/>
                  <a:moveTo>
                    <a:pt x="116866" y="57860"/>
                  </a:moveTo>
                  <a:lnTo>
                    <a:pt x="116866" y="65650"/>
                  </a:lnTo>
                  <a:lnTo>
                    <a:pt x="109523" y="65650"/>
                  </a:lnTo>
                  <a:lnTo>
                    <a:pt x="109523" y="57860"/>
                  </a:lnTo>
                  <a:close/>
                  <a:moveTo>
                    <a:pt x="125022" y="57860"/>
                  </a:moveTo>
                  <a:lnTo>
                    <a:pt x="125022" y="65650"/>
                  </a:lnTo>
                  <a:lnTo>
                    <a:pt x="117290" y="65650"/>
                  </a:lnTo>
                  <a:lnTo>
                    <a:pt x="117290" y="57860"/>
                  </a:lnTo>
                  <a:close/>
                  <a:moveTo>
                    <a:pt x="133190" y="57860"/>
                  </a:moveTo>
                  <a:lnTo>
                    <a:pt x="133190" y="65650"/>
                  </a:lnTo>
                  <a:lnTo>
                    <a:pt x="125446" y="65650"/>
                  </a:lnTo>
                  <a:lnTo>
                    <a:pt x="125446" y="57860"/>
                  </a:lnTo>
                  <a:close/>
                  <a:moveTo>
                    <a:pt x="141346" y="57860"/>
                  </a:moveTo>
                  <a:lnTo>
                    <a:pt x="141346" y="65650"/>
                  </a:lnTo>
                  <a:lnTo>
                    <a:pt x="133614" y="65650"/>
                  </a:lnTo>
                  <a:lnTo>
                    <a:pt x="133614" y="57860"/>
                  </a:lnTo>
                  <a:close/>
                  <a:moveTo>
                    <a:pt x="149513" y="57860"/>
                  </a:moveTo>
                  <a:lnTo>
                    <a:pt x="149513" y="65650"/>
                  </a:lnTo>
                  <a:lnTo>
                    <a:pt x="141770" y="65650"/>
                  </a:lnTo>
                  <a:lnTo>
                    <a:pt x="141770" y="57860"/>
                  </a:lnTo>
                  <a:close/>
                  <a:moveTo>
                    <a:pt x="157280" y="57860"/>
                  </a:moveTo>
                  <a:lnTo>
                    <a:pt x="157280" y="65650"/>
                  </a:lnTo>
                  <a:lnTo>
                    <a:pt x="149937" y="65650"/>
                  </a:lnTo>
                  <a:lnTo>
                    <a:pt x="149937" y="57860"/>
                  </a:lnTo>
                  <a:close/>
                  <a:moveTo>
                    <a:pt x="165448" y="57860"/>
                  </a:moveTo>
                  <a:lnTo>
                    <a:pt x="165448" y="65650"/>
                  </a:lnTo>
                  <a:lnTo>
                    <a:pt x="157704" y="65650"/>
                  </a:lnTo>
                  <a:lnTo>
                    <a:pt x="157704" y="57860"/>
                  </a:lnTo>
                  <a:close/>
                  <a:moveTo>
                    <a:pt x="173604" y="57860"/>
                  </a:moveTo>
                  <a:lnTo>
                    <a:pt x="173604" y="65650"/>
                  </a:lnTo>
                  <a:lnTo>
                    <a:pt x="165871" y="65650"/>
                  </a:lnTo>
                  <a:lnTo>
                    <a:pt x="165871" y="57860"/>
                  </a:lnTo>
                  <a:close/>
                  <a:moveTo>
                    <a:pt x="181771" y="57860"/>
                  </a:moveTo>
                  <a:lnTo>
                    <a:pt x="181771" y="65650"/>
                  </a:lnTo>
                  <a:lnTo>
                    <a:pt x="174028" y="65650"/>
                  </a:lnTo>
                  <a:lnTo>
                    <a:pt x="174028" y="57860"/>
                  </a:lnTo>
                  <a:close/>
                  <a:moveTo>
                    <a:pt x="189927" y="57860"/>
                  </a:moveTo>
                  <a:lnTo>
                    <a:pt x="189927" y="65650"/>
                  </a:lnTo>
                  <a:lnTo>
                    <a:pt x="182195" y="65650"/>
                  </a:lnTo>
                  <a:lnTo>
                    <a:pt x="182195" y="57860"/>
                  </a:lnTo>
                  <a:close/>
                  <a:moveTo>
                    <a:pt x="198095" y="57860"/>
                  </a:moveTo>
                  <a:lnTo>
                    <a:pt x="198095" y="65650"/>
                  </a:lnTo>
                  <a:lnTo>
                    <a:pt x="190351" y="65650"/>
                  </a:lnTo>
                  <a:lnTo>
                    <a:pt x="190351" y="57860"/>
                  </a:lnTo>
                  <a:close/>
                  <a:moveTo>
                    <a:pt x="206251" y="57860"/>
                  </a:moveTo>
                  <a:lnTo>
                    <a:pt x="206251" y="65650"/>
                  </a:lnTo>
                  <a:lnTo>
                    <a:pt x="198519" y="65650"/>
                  </a:lnTo>
                  <a:lnTo>
                    <a:pt x="198519" y="57860"/>
                  </a:lnTo>
                  <a:close/>
                  <a:moveTo>
                    <a:pt x="214419" y="57860"/>
                  </a:moveTo>
                  <a:lnTo>
                    <a:pt x="214419" y="65650"/>
                  </a:lnTo>
                  <a:lnTo>
                    <a:pt x="206675" y="65650"/>
                  </a:lnTo>
                  <a:lnTo>
                    <a:pt x="206675" y="57860"/>
                  </a:lnTo>
                  <a:close/>
                  <a:moveTo>
                    <a:pt x="222575" y="57860"/>
                  </a:moveTo>
                  <a:lnTo>
                    <a:pt x="222575" y="65650"/>
                  </a:lnTo>
                  <a:lnTo>
                    <a:pt x="214842" y="65650"/>
                  </a:lnTo>
                  <a:lnTo>
                    <a:pt x="214842" y="57860"/>
                  </a:lnTo>
                  <a:close/>
                  <a:moveTo>
                    <a:pt x="230742" y="57860"/>
                  </a:moveTo>
                  <a:lnTo>
                    <a:pt x="230742" y="65650"/>
                  </a:lnTo>
                  <a:lnTo>
                    <a:pt x="222999" y="65650"/>
                  </a:lnTo>
                  <a:lnTo>
                    <a:pt x="222999" y="57860"/>
                  </a:lnTo>
                  <a:close/>
                  <a:moveTo>
                    <a:pt x="238898" y="57860"/>
                  </a:moveTo>
                  <a:lnTo>
                    <a:pt x="238898" y="65650"/>
                  </a:lnTo>
                  <a:lnTo>
                    <a:pt x="231166" y="65650"/>
                  </a:lnTo>
                  <a:lnTo>
                    <a:pt x="231166" y="57860"/>
                  </a:lnTo>
                  <a:close/>
                  <a:moveTo>
                    <a:pt x="247066" y="57860"/>
                  </a:moveTo>
                  <a:lnTo>
                    <a:pt x="247066" y="65650"/>
                  </a:lnTo>
                  <a:lnTo>
                    <a:pt x="239322" y="65650"/>
                  </a:lnTo>
                  <a:lnTo>
                    <a:pt x="239322" y="57860"/>
                  </a:lnTo>
                  <a:close/>
                  <a:moveTo>
                    <a:pt x="255222" y="57860"/>
                  </a:moveTo>
                  <a:lnTo>
                    <a:pt x="255222" y="65650"/>
                  </a:lnTo>
                  <a:lnTo>
                    <a:pt x="247490" y="65650"/>
                  </a:lnTo>
                  <a:lnTo>
                    <a:pt x="247490" y="57860"/>
                  </a:lnTo>
                  <a:close/>
                  <a:moveTo>
                    <a:pt x="263390" y="57860"/>
                  </a:moveTo>
                  <a:lnTo>
                    <a:pt x="263390" y="65650"/>
                  </a:lnTo>
                  <a:lnTo>
                    <a:pt x="255646" y="65650"/>
                  </a:lnTo>
                  <a:lnTo>
                    <a:pt x="255646" y="57860"/>
                  </a:lnTo>
                  <a:close/>
                  <a:moveTo>
                    <a:pt x="271546" y="57860"/>
                  </a:moveTo>
                  <a:lnTo>
                    <a:pt x="271546" y="65650"/>
                  </a:lnTo>
                  <a:lnTo>
                    <a:pt x="263813" y="65650"/>
                  </a:lnTo>
                  <a:lnTo>
                    <a:pt x="263813" y="57860"/>
                  </a:lnTo>
                  <a:close/>
                  <a:moveTo>
                    <a:pt x="11238" y="66062"/>
                  </a:moveTo>
                  <a:lnTo>
                    <a:pt x="11238" y="73863"/>
                  </a:lnTo>
                  <a:lnTo>
                    <a:pt x="3505" y="73863"/>
                  </a:lnTo>
                  <a:lnTo>
                    <a:pt x="3505" y="66062"/>
                  </a:lnTo>
                  <a:close/>
                  <a:moveTo>
                    <a:pt x="19394" y="66062"/>
                  </a:moveTo>
                  <a:lnTo>
                    <a:pt x="19394" y="73863"/>
                  </a:lnTo>
                  <a:lnTo>
                    <a:pt x="11662" y="73863"/>
                  </a:lnTo>
                  <a:lnTo>
                    <a:pt x="11662" y="66062"/>
                  </a:lnTo>
                  <a:close/>
                  <a:moveTo>
                    <a:pt x="27561" y="66062"/>
                  </a:moveTo>
                  <a:lnTo>
                    <a:pt x="27561" y="73863"/>
                  </a:lnTo>
                  <a:lnTo>
                    <a:pt x="19818" y="73863"/>
                  </a:lnTo>
                  <a:lnTo>
                    <a:pt x="19818" y="66062"/>
                  </a:lnTo>
                  <a:close/>
                  <a:moveTo>
                    <a:pt x="35328" y="66062"/>
                  </a:moveTo>
                  <a:lnTo>
                    <a:pt x="35328" y="73863"/>
                  </a:lnTo>
                  <a:lnTo>
                    <a:pt x="27985" y="73863"/>
                  </a:lnTo>
                  <a:lnTo>
                    <a:pt x="27985" y="66062"/>
                  </a:lnTo>
                  <a:close/>
                  <a:moveTo>
                    <a:pt x="43496" y="66062"/>
                  </a:moveTo>
                  <a:lnTo>
                    <a:pt x="43496" y="73863"/>
                  </a:lnTo>
                  <a:lnTo>
                    <a:pt x="35752" y="73863"/>
                  </a:lnTo>
                  <a:lnTo>
                    <a:pt x="35752" y="66062"/>
                  </a:lnTo>
                  <a:close/>
                  <a:moveTo>
                    <a:pt x="51652" y="66062"/>
                  </a:moveTo>
                  <a:lnTo>
                    <a:pt x="51652" y="73863"/>
                  </a:lnTo>
                  <a:lnTo>
                    <a:pt x="43919" y="73863"/>
                  </a:lnTo>
                  <a:lnTo>
                    <a:pt x="43919" y="66062"/>
                  </a:lnTo>
                  <a:close/>
                  <a:moveTo>
                    <a:pt x="59819" y="66062"/>
                  </a:moveTo>
                  <a:lnTo>
                    <a:pt x="59819" y="73863"/>
                  </a:lnTo>
                  <a:lnTo>
                    <a:pt x="52075" y="73863"/>
                  </a:lnTo>
                  <a:lnTo>
                    <a:pt x="52075" y="66062"/>
                  </a:lnTo>
                  <a:close/>
                  <a:moveTo>
                    <a:pt x="67975" y="66062"/>
                  </a:moveTo>
                  <a:lnTo>
                    <a:pt x="67975" y="73863"/>
                  </a:lnTo>
                  <a:lnTo>
                    <a:pt x="60243" y="73863"/>
                  </a:lnTo>
                  <a:lnTo>
                    <a:pt x="60243" y="66062"/>
                  </a:lnTo>
                  <a:close/>
                  <a:moveTo>
                    <a:pt x="76452" y="66062"/>
                  </a:moveTo>
                  <a:lnTo>
                    <a:pt x="76452" y="73863"/>
                  </a:lnTo>
                  <a:lnTo>
                    <a:pt x="68399" y="73863"/>
                  </a:lnTo>
                  <a:lnTo>
                    <a:pt x="68399" y="66062"/>
                  </a:lnTo>
                  <a:close/>
                  <a:moveTo>
                    <a:pt x="84608" y="66062"/>
                  </a:moveTo>
                  <a:lnTo>
                    <a:pt x="84608" y="73863"/>
                  </a:lnTo>
                  <a:lnTo>
                    <a:pt x="76865" y="73863"/>
                  </a:lnTo>
                  <a:lnTo>
                    <a:pt x="76865" y="66062"/>
                  </a:lnTo>
                  <a:close/>
                  <a:moveTo>
                    <a:pt x="92776" y="66062"/>
                  </a:moveTo>
                  <a:lnTo>
                    <a:pt x="92776" y="73863"/>
                  </a:lnTo>
                  <a:lnTo>
                    <a:pt x="85032" y="73863"/>
                  </a:lnTo>
                  <a:lnTo>
                    <a:pt x="85032" y="66062"/>
                  </a:lnTo>
                  <a:close/>
                  <a:moveTo>
                    <a:pt x="100932" y="66062"/>
                  </a:moveTo>
                  <a:lnTo>
                    <a:pt x="100932" y="73863"/>
                  </a:lnTo>
                  <a:lnTo>
                    <a:pt x="93200" y="73863"/>
                  </a:lnTo>
                  <a:lnTo>
                    <a:pt x="93200" y="66062"/>
                  </a:lnTo>
                  <a:close/>
                  <a:moveTo>
                    <a:pt x="109099" y="66062"/>
                  </a:moveTo>
                  <a:lnTo>
                    <a:pt x="109099" y="73863"/>
                  </a:lnTo>
                  <a:lnTo>
                    <a:pt x="101356" y="73863"/>
                  </a:lnTo>
                  <a:lnTo>
                    <a:pt x="101356" y="66062"/>
                  </a:lnTo>
                  <a:close/>
                  <a:moveTo>
                    <a:pt x="116866" y="66062"/>
                  </a:moveTo>
                  <a:lnTo>
                    <a:pt x="116866" y="73863"/>
                  </a:lnTo>
                  <a:lnTo>
                    <a:pt x="109523" y="73863"/>
                  </a:lnTo>
                  <a:lnTo>
                    <a:pt x="109523" y="66062"/>
                  </a:lnTo>
                  <a:close/>
                  <a:moveTo>
                    <a:pt x="125022" y="66062"/>
                  </a:moveTo>
                  <a:lnTo>
                    <a:pt x="125022" y="73863"/>
                  </a:lnTo>
                  <a:lnTo>
                    <a:pt x="117290" y="73863"/>
                  </a:lnTo>
                  <a:lnTo>
                    <a:pt x="117290" y="66062"/>
                  </a:lnTo>
                  <a:close/>
                  <a:moveTo>
                    <a:pt x="133190" y="66062"/>
                  </a:moveTo>
                  <a:lnTo>
                    <a:pt x="133190" y="73863"/>
                  </a:lnTo>
                  <a:lnTo>
                    <a:pt x="125446" y="73863"/>
                  </a:lnTo>
                  <a:lnTo>
                    <a:pt x="125446" y="66062"/>
                  </a:lnTo>
                  <a:close/>
                  <a:moveTo>
                    <a:pt x="141346" y="66062"/>
                  </a:moveTo>
                  <a:lnTo>
                    <a:pt x="141346" y="73863"/>
                  </a:lnTo>
                  <a:lnTo>
                    <a:pt x="133614" y="73863"/>
                  </a:lnTo>
                  <a:lnTo>
                    <a:pt x="133614" y="66062"/>
                  </a:lnTo>
                  <a:close/>
                  <a:moveTo>
                    <a:pt x="149513" y="66062"/>
                  </a:moveTo>
                  <a:lnTo>
                    <a:pt x="149513" y="73863"/>
                  </a:lnTo>
                  <a:lnTo>
                    <a:pt x="141770" y="73863"/>
                  </a:lnTo>
                  <a:lnTo>
                    <a:pt x="141770" y="66062"/>
                  </a:lnTo>
                  <a:close/>
                  <a:moveTo>
                    <a:pt x="157280" y="66062"/>
                  </a:moveTo>
                  <a:lnTo>
                    <a:pt x="157280" y="73863"/>
                  </a:lnTo>
                  <a:lnTo>
                    <a:pt x="149937" y="73863"/>
                  </a:lnTo>
                  <a:lnTo>
                    <a:pt x="149937" y="66062"/>
                  </a:lnTo>
                  <a:close/>
                  <a:moveTo>
                    <a:pt x="165448" y="66062"/>
                  </a:moveTo>
                  <a:lnTo>
                    <a:pt x="165448" y="73863"/>
                  </a:lnTo>
                  <a:lnTo>
                    <a:pt x="157704" y="73863"/>
                  </a:lnTo>
                  <a:lnTo>
                    <a:pt x="157704" y="66062"/>
                  </a:lnTo>
                  <a:close/>
                  <a:moveTo>
                    <a:pt x="173604" y="66062"/>
                  </a:moveTo>
                  <a:lnTo>
                    <a:pt x="173604" y="73863"/>
                  </a:lnTo>
                  <a:lnTo>
                    <a:pt x="165871" y="73863"/>
                  </a:lnTo>
                  <a:lnTo>
                    <a:pt x="165871" y="66062"/>
                  </a:lnTo>
                  <a:close/>
                  <a:moveTo>
                    <a:pt x="181771" y="66062"/>
                  </a:moveTo>
                  <a:lnTo>
                    <a:pt x="181771" y="73863"/>
                  </a:lnTo>
                  <a:lnTo>
                    <a:pt x="174028" y="73863"/>
                  </a:lnTo>
                  <a:lnTo>
                    <a:pt x="174028" y="66062"/>
                  </a:lnTo>
                  <a:close/>
                  <a:moveTo>
                    <a:pt x="189927" y="66062"/>
                  </a:moveTo>
                  <a:lnTo>
                    <a:pt x="189927" y="73863"/>
                  </a:lnTo>
                  <a:lnTo>
                    <a:pt x="182195" y="73863"/>
                  </a:lnTo>
                  <a:lnTo>
                    <a:pt x="182195" y="66062"/>
                  </a:lnTo>
                  <a:close/>
                  <a:moveTo>
                    <a:pt x="198095" y="66062"/>
                  </a:moveTo>
                  <a:lnTo>
                    <a:pt x="198095" y="73863"/>
                  </a:lnTo>
                  <a:lnTo>
                    <a:pt x="190351" y="73863"/>
                  </a:lnTo>
                  <a:lnTo>
                    <a:pt x="190351" y="66062"/>
                  </a:lnTo>
                  <a:close/>
                  <a:moveTo>
                    <a:pt x="206251" y="66062"/>
                  </a:moveTo>
                  <a:lnTo>
                    <a:pt x="206251" y="73863"/>
                  </a:lnTo>
                  <a:lnTo>
                    <a:pt x="198519" y="73863"/>
                  </a:lnTo>
                  <a:lnTo>
                    <a:pt x="198519" y="66062"/>
                  </a:lnTo>
                  <a:close/>
                  <a:moveTo>
                    <a:pt x="214419" y="66062"/>
                  </a:moveTo>
                  <a:lnTo>
                    <a:pt x="214419" y="73863"/>
                  </a:lnTo>
                  <a:lnTo>
                    <a:pt x="206675" y="73863"/>
                  </a:lnTo>
                  <a:lnTo>
                    <a:pt x="206675" y="66062"/>
                  </a:lnTo>
                  <a:close/>
                  <a:moveTo>
                    <a:pt x="222575" y="66062"/>
                  </a:moveTo>
                  <a:lnTo>
                    <a:pt x="222575" y="73863"/>
                  </a:lnTo>
                  <a:lnTo>
                    <a:pt x="214842" y="73863"/>
                  </a:lnTo>
                  <a:lnTo>
                    <a:pt x="214842" y="66062"/>
                  </a:lnTo>
                  <a:close/>
                  <a:moveTo>
                    <a:pt x="230742" y="66062"/>
                  </a:moveTo>
                  <a:lnTo>
                    <a:pt x="230742" y="73863"/>
                  </a:lnTo>
                  <a:lnTo>
                    <a:pt x="222999" y="73863"/>
                  </a:lnTo>
                  <a:lnTo>
                    <a:pt x="222999" y="66062"/>
                  </a:lnTo>
                  <a:close/>
                  <a:moveTo>
                    <a:pt x="238898" y="66062"/>
                  </a:moveTo>
                  <a:lnTo>
                    <a:pt x="238898" y="73863"/>
                  </a:lnTo>
                  <a:lnTo>
                    <a:pt x="231166" y="73863"/>
                  </a:lnTo>
                  <a:lnTo>
                    <a:pt x="231166" y="66062"/>
                  </a:lnTo>
                  <a:close/>
                  <a:moveTo>
                    <a:pt x="247066" y="66062"/>
                  </a:moveTo>
                  <a:lnTo>
                    <a:pt x="247066" y="73863"/>
                  </a:lnTo>
                  <a:lnTo>
                    <a:pt x="239322" y="73863"/>
                  </a:lnTo>
                  <a:lnTo>
                    <a:pt x="239322" y="66062"/>
                  </a:lnTo>
                  <a:close/>
                  <a:moveTo>
                    <a:pt x="255222" y="66062"/>
                  </a:moveTo>
                  <a:lnTo>
                    <a:pt x="255222" y="73863"/>
                  </a:lnTo>
                  <a:lnTo>
                    <a:pt x="247490" y="73863"/>
                  </a:lnTo>
                  <a:lnTo>
                    <a:pt x="247490" y="66062"/>
                  </a:lnTo>
                  <a:close/>
                  <a:moveTo>
                    <a:pt x="263390" y="66062"/>
                  </a:moveTo>
                  <a:lnTo>
                    <a:pt x="263390" y="73863"/>
                  </a:lnTo>
                  <a:lnTo>
                    <a:pt x="255646" y="73863"/>
                  </a:lnTo>
                  <a:lnTo>
                    <a:pt x="255646" y="66062"/>
                  </a:lnTo>
                  <a:close/>
                  <a:moveTo>
                    <a:pt x="271546" y="66062"/>
                  </a:moveTo>
                  <a:lnTo>
                    <a:pt x="271546" y="73863"/>
                  </a:lnTo>
                  <a:lnTo>
                    <a:pt x="263813" y="73863"/>
                  </a:lnTo>
                  <a:lnTo>
                    <a:pt x="263813" y="66062"/>
                  </a:lnTo>
                  <a:close/>
                  <a:moveTo>
                    <a:pt x="11238" y="74275"/>
                  </a:moveTo>
                  <a:lnTo>
                    <a:pt x="11238" y="82065"/>
                  </a:lnTo>
                  <a:lnTo>
                    <a:pt x="3505" y="82065"/>
                  </a:lnTo>
                  <a:lnTo>
                    <a:pt x="3505" y="74275"/>
                  </a:lnTo>
                  <a:close/>
                  <a:moveTo>
                    <a:pt x="19394" y="74275"/>
                  </a:moveTo>
                  <a:lnTo>
                    <a:pt x="19394" y="82065"/>
                  </a:lnTo>
                  <a:lnTo>
                    <a:pt x="11662" y="82065"/>
                  </a:lnTo>
                  <a:lnTo>
                    <a:pt x="11662" y="74275"/>
                  </a:lnTo>
                  <a:close/>
                  <a:moveTo>
                    <a:pt x="27561" y="74275"/>
                  </a:moveTo>
                  <a:lnTo>
                    <a:pt x="27561" y="82065"/>
                  </a:lnTo>
                  <a:lnTo>
                    <a:pt x="19818" y="82065"/>
                  </a:lnTo>
                  <a:lnTo>
                    <a:pt x="19818" y="74275"/>
                  </a:lnTo>
                  <a:close/>
                  <a:moveTo>
                    <a:pt x="35328" y="74275"/>
                  </a:moveTo>
                  <a:lnTo>
                    <a:pt x="35328" y="82065"/>
                  </a:lnTo>
                  <a:lnTo>
                    <a:pt x="27985" y="82065"/>
                  </a:lnTo>
                  <a:lnTo>
                    <a:pt x="27985" y="74275"/>
                  </a:lnTo>
                  <a:close/>
                  <a:moveTo>
                    <a:pt x="43496" y="74275"/>
                  </a:moveTo>
                  <a:lnTo>
                    <a:pt x="43496" y="82065"/>
                  </a:lnTo>
                  <a:lnTo>
                    <a:pt x="35752" y="82065"/>
                  </a:lnTo>
                  <a:lnTo>
                    <a:pt x="35752" y="74275"/>
                  </a:lnTo>
                  <a:close/>
                  <a:moveTo>
                    <a:pt x="51652" y="74275"/>
                  </a:moveTo>
                  <a:lnTo>
                    <a:pt x="51652" y="82065"/>
                  </a:lnTo>
                  <a:lnTo>
                    <a:pt x="43919" y="82065"/>
                  </a:lnTo>
                  <a:lnTo>
                    <a:pt x="43919" y="74275"/>
                  </a:lnTo>
                  <a:close/>
                  <a:moveTo>
                    <a:pt x="59819" y="74275"/>
                  </a:moveTo>
                  <a:lnTo>
                    <a:pt x="59819" y="82065"/>
                  </a:lnTo>
                  <a:lnTo>
                    <a:pt x="52075" y="82065"/>
                  </a:lnTo>
                  <a:lnTo>
                    <a:pt x="52075" y="74275"/>
                  </a:lnTo>
                  <a:close/>
                  <a:moveTo>
                    <a:pt x="67975" y="74275"/>
                  </a:moveTo>
                  <a:lnTo>
                    <a:pt x="67975" y="82065"/>
                  </a:lnTo>
                  <a:lnTo>
                    <a:pt x="60243" y="82065"/>
                  </a:lnTo>
                  <a:lnTo>
                    <a:pt x="60243" y="74275"/>
                  </a:lnTo>
                  <a:close/>
                  <a:moveTo>
                    <a:pt x="76452" y="74275"/>
                  </a:moveTo>
                  <a:lnTo>
                    <a:pt x="76452" y="82065"/>
                  </a:lnTo>
                  <a:lnTo>
                    <a:pt x="68399" y="82065"/>
                  </a:lnTo>
                  <a:lnTo>
                    <a:pt x="68399" y="74275"/>
                  </a:lnTo>
                  <a:close/>
                  <a:moveTo>
                    <a:pt x="84608" y="74275"/>
                  </a:moveTo>
                  <a:lnTo>
                    <a:pt x="84608" y="82065"/>
                  </a:lnTo>
                  <a:lnTo>
                    <a:pt x="76865" y="82065"/>
                  </a:lnTo>
                  <a:lnTo>
                    <a:pt x="76865" y="74275"/>
                  </a:lnTo>
                  <a:close/>
                  <a:moveTo>
                    <a:pt x="92776" y="74275"/>
                  </a:moveTo>
                  <a:lnTo>
                    <a:pt x="92776" y="82065"/>
                  </a:lnTo>
                  <a:lnTo>
                    <a:pt x="85032" y="82065"/>
                  </a:lnTo>
                  <a:lnTo>
                    <a:pt x="85032" y="74275"/>
                  </a:lnTo>
                  <a:close/>
                  <a:moveTo>
                    <a:pt x="100932" y="74275"/>
                  </a:moveTo>
                  <a:lnTo>
                    <a:pt x="100932" y="82065"/>
                  </a:lnTo>
                  <a:lnTo>
                    <a:pt x="93200" y="82065"/>
                  </a:lnTo>
                  <a:lnTo>
                    <a:pt x="93200" y="74275"/>
                  </a:lnTo>
                  <a:close/>
                  <a:moveTo>
                    <a:pt x="109099" y="74275"/>
                  </a:moveTo>
                  <a:lnTo>
                    <a:pt x="109099" y="82065"/>
                  </a:lnTo>
                  <a:lnTo>
                    <a:pt x="101356" y="82065"/>
                  </a:lnTo>
                  <a:lnTo>
                    <a:pt x="101356" y="74275"/>
                  </a:lnTo>
                  <a:close/>
                  <a:moveTo>
                    <a:pt x="116866" y="74275"/>
                  </a:moveTo>
                  <a:lnTo>
                    <a:pt x="116866" y="82065"/>
                  </a:lnTo>
                  <a:lnTo>
                    <a:pt x="109523" y="82065"/>
                  </a:lnTo>
                  <a:lnTo>
                    <a:pt x="109523" y="74275"/>
                  </a:lnTo>
                  <a:close/>
                  <a:moveTo>
                    <a:pt x="125022" y="74275"/>
                  </a:moveTo>
                  <a:lnTo>
                    <a:pt x="125022" y="82065"/>
                  </a:lnTo>
                  <a:lnTo>
                    <a:pt x="117290" y="82065"/>
                  </a:lnTo>
                  <a:lnTo>
                    <a:pt x="117290" y="74275"/>
                  </a:lnTo>
                  <a:close/>
                  <a:moveTo>
                    <a:pt x="133190" y="74275"/>
                  </a:moveTo>
                  <a:lnTo>
                    <a:pt x="133190" y="82065"/>
                  </a:lnTo>
                  <a:lnTo>
                    <a:pt x="125446" y="82065"/>
                  </a:lnTo>
                  <a:lnTo>
                    <a:pt x="125446" y="74275"/>
                  </a:lnTo>
                  <a:close/>
                  <a:moveTo>
                    <a:pt x="141346" y="74275"/>
                  </a:moveTo>
                  <a:lnTo>
                    <a:pt x="141346" y="82065"/>
                  </a:lnTo>
                  <a:lnTo>
                    <a:pt x="133614" y="82065"/>
                  </a:lnTo>
                  <a:lnTo>
                    <a:pt x="133614" y="74275"/>
                  </a:lnTo>
                  <a:close/>
                  <a:moveTo>
                    <a:pt x="149513" y="74275"/>
                  </a:moveTo>
                  <a:lnTo>
                    <a:pt x="149513" y="82065"/>
                  </a:lnTo>
                  <a:lnTo>
                    <a:pt x="141770" y="82065"/>
                  </a:lnTo>
                  <a:lnTo>
                    <a:pt x="141770" y="74275"/>
                  </a:lnTo>
                  <a:close/>
                  <a:moveTo>
                    <a:pt x="157280" y="74275"/>
                  </a:moveTo>
                  <a:lnTo>
                    <a:pt x="157280" y="82065"/>
                  </a:lnTo>
                  <a:lnTo>
                    <a:pt x="149937" y="82065"/>
                  </a:lnTo>
                  <a:lnTo>
                    <a:pt x="149937" y="74275"/>
                  </a:lnTo>
                  <a:close/>
                  <a:moveTo>
                    <a:pt x="165448" y="74275"/>
                  </a:moveTo>
                  <a:lnTo>
                    <a:pt x="165448" y="82065"/>
                  </a:lnTo>
                  <a:lnTo>
                    <a:pt x="157704" y="82065"/>
                  </a:lnTo>
                  <a:lnTo>
                    <a:pt x="157704" y="74275"/>
                  </a:lnTo>
                  <a:close/>
                  <a:moveTo>
                    <a:pt x="173604" y="74275"/>
                  </a:moveTo>
                  <a:lnTo>
                    <a:pt x="173604" y="82065"/>
                  </a:lnTo>
                  <a:lnTo>
                    <a:pt x="165871" y="82065"/>
                  </a:lnTo>
                  <a:lnTo>
                    <a:pt x="165871" y="74275"/>
                  </a:lnTo>
                  <a:close/>
                  <a:moveTo>
                    <a:pt x="181771" y="74275"/>
                  </a:moveTo>
                  <a:lnTo>
                    <a:pt x="181771" y="82065"/>
                  </a:lnTo>
                  <a:lnTo>
                    <a:pt x="174028" y="82065"/>
                  </a:lnTo>
                  <a:lnTo>
                    <a:pt x="174028" y="74275"/>
                  </a:lnTo>
                  <a:close/>
                  <a:moveTo>
                    <a:pt x="189927" y="74275"/>
                  </a:moveTo>
                  <a:lnTo>
                    <a:pt x="189927" y="82065"/>
                  </a:lnTo>
                  <a:lnTo>
                    <a:pt x="182195" y="82065"/>
                  </a:lnTo>
                  <a:lnTo>
                    <a:pt x="182195" y="74275"/>
                  </a:lnTo>
                  <a:close/>
                  <a:moveTo>
                    <a:pt x="198095" y="74275"/>
                  </a:moveTo>
                  <a:lnTo>
                    <a:pt x="198095" y="82065"/>
                  </a:lnTo>
                  <a:lnTo>
                    <a:pt x="190351" y="82065"/>
                  </a:lnTo>
                  <a:lnTo>
                    <a:pt x="190351" y="74275"/>
                  </a:lnTo>
                  <a:close/>
                  <a:moveTo>
                    <a:pt x="206251" y="74275"/>
                  </a:moveTo>
                  <a:lnTo>
                    <a:pt x="206251" y="82065"/>
                  </a:lnTo>
                  <a:lnTo>
                    <a:pt x="198519" y="82065"/>
                  </a:lnTo>
                  <a:lnTo>
                    <a:pt x="198519" y="74275"/>
                  </a:lnTo>
                  <a:close/>
                  <a:moveTo>
                    <a:pt x="214419" y="74275"/>
                  </a:moveTo>
                  <a:lnTo>
                    <a:pt x="214419" y="82065"/>
                  </a:lnTo>
                  <a:lnTo>
                    <a:pt x="206675" y="82065"/>
                  </a:lnTo>
                  <a:lnTo>
                    <a:pt x="206675" y="74275"/>
                  </a:lnTo>
                  <a:close/>
                  <a:moveTo>
                    <a:pt x="222575" y="74275"/>
                  </a:moveTo>
                  <a:lnTo>
                    <a:pt x="222575" y="82065"/>
                  </a:lnTo>
                  <a:lnTo>
                    <a:pt x="214842" y="82065"/>
                  </a:lnTo>
                  <a:lnTo>
                    <a:pt x="214842" y="74275"/>
                  </a:lnTo>
                  <a:close/>
                  <a:moveTo>
                    <a:pt x="230742" y="74275"/>
                  </a:moveTo>
                  <a:lnTo>
                    <a:pt x="230742" y="82065"/>
                  </a:lnTo>
                  <a:lnTo>
                    <a:pt x="222999" y="82065"/>
                  </a:lnTo>
                  <a:lnTo>
                    <a:pt x="222999" y="74275"/>
                  </a:lnTo>
                  <a:close/>
                  <a:moveTo>
                    <a:pt x="238898" y="74275"/>
                  </a:moveTo>
                  <a:lnTo>
                    <a:pt x="238898" y="82065"/>
                  </a:lnTo>
                  <a:lnTo>
                    <a:pt x="231166" y="82065"/>
                  </a:lnTo>
                  <a:lnTo>
                    <a:pt x="231166" y="74275"/>
                  </a:lnTo>
                  <a:close/>
                  <a:moveTo>
                    <a:pt x="247066" y="74275"/>
                  </a:moveTo>
                  <a:lnTo>
                    <a:pt x="247066" y="82065"/>
                  </a:lnTo>
                  <a:lnTo>
                    <a:pt x="239322" y="82065"/>
                  </a:lnTo>
                  <a:lnTo>
                    <a:pt x="239322" y="74275"/>
                  </a:lnTo>
                  <a:close/>
                  <a:moveTo>
                    <a:pt x="255222" y="74275"/>
                  </a:moveTo>
                  <a:lnTo>
                    <a:pt x="255222" y="82065"/>
                  </a:lnTo>
                  <a:lnTo>
                    <a:pt x="247490" y="82065"/>
                  </a:lnTo>
                  <a:lnTo>
                    <a:pt x="247490" y="74275"/>
                  </a:lnTo>
                  <a:close/>
                  <a:moveTo>
                    <a:pt x="263390" y="74275"/>
                  </a:moveTo>
                  <a:lnTo>
                    <a:pt x="263390" y="82065"/>
                  </a:lnTo>
                  <a:lnTo>
                    <a:pt x="255646" y="82065"/>
                  </a:lnTo>
                  <a:lnTo>
                    <a:pt x="255646" y="74275"/>
                  </a:lnTo>
                  <a:close/>
                  <a:moveTo>
                    <a:pt x="271546" y="74275"/>
                  </a:moveTo>
                  <a:lnTo>
                    <a:pt x="271546" y="82065"/>
                  </a:lnTo>
                  <a:lnTo>
                    <a:pt x="263813" y="82065"/>
                  </a:lnTo>
                  <a:lnTo>
                    <a:pt x="263813" y="74275"/>
                  </a:lnTo>
                  <a:close/>
                  <a:moveTo>
                    <a:pt x="84608" y="82477"/>
                  </a:moveTo>
                  <a:lnTo>
                    <a:pt x="84608" y="90267"/>
                  </a:lnTo>
                  <a:lnTo>
                    <a:pt x="76865" y="90267"/>
                  </a:lnTo>
                  <a:lnTo>
                    <a:pt x="76865" y="82477"/>
                  </a:lnTo>
                  <a:close/>
                  <a:moveTo>
                    <a:pt x="92776" y="82477"/>
                  </a:moveTo>
                  <a:lnTo>
                    <a:pt x="92776" y="90267"/>
                  </a:lnTo>
                  <a:lnTo>
                    <a:pt x="85032" y="90267"/>
                  </a:lnTo>
                  <a:lnTo>
                    <a:pt x="85032" y="82477"/>
                  </a:lnTo>
                  <a:close/>
                  <a:moveTo>
                    <a:pt x="100932" y="82477"/>
                  </a:moveTo>
                  <a:lnTo>
                    <a:pt x="100932" y="90267"/>
                  </a:lnTo>
                  <a:lnTo>
                    <a:pt x="93200" y="90267"/>
                  </a:lnTo>
                  <a:lnTo>
                    <a:pt x="93200" y="82477"/>
                  </a:lnTo>
                  <a:close/>
                  <a:moveTo>
                    <a:pt x="109099" y="82477"/>
                  </a:moveTo>
                  <a:lnTo>
                    <a:pt x="109099" y="90267"/>
                  </a:lnTo>
                  <a:lnTo>
                    <a:pt x="101356" y="90267"/>
                  </a:lnTo>
                  <a:lnTo>
                    <a:pt x="101356" y="82477"/>
                  </a:lnTo>
                  <a:close/>
                  <a:moveTo>
                    <a:pt x="116866" y="82477"/>
                  </a:moveTo>
                  <a:lnTo>
                    <a:pt x="116866" y="90267"/>
                  </a:lnTo>
                  <a:lnTo>
                    <a:pt x="109523" y="90267"/>
                  </a:lnTo>
                  <a:lnTo>
                    <a:pt x="109523" y="82477"/>
                  </a:lnTo>
                  <a:close/>
                  <a:moveTo>
                    <a:pt x="125022" y="82477"/>
                  </a:moveTo>
                  <a:lnTo>
                    <a:pt x="125022" y="90267"/>
                  </a:lnTo>
                  <a:lnTo>
                    <a:pt x="117290" y="90267"/>
                  </a:lnTo>
                  <a:lnTo>
                    <a:pt x="117290" y="82477"/>
                  </a:lnTo>
                  <a:close/>
                  <a:moveTo>
                    <a:pt x="133190" y="82477"/>
                  </a:moveTo>
                  <a:lnTo>
                    <a:pt x="133190" y="90267"/>
                  </a:lnTo>
                  <a:lnTo>
                    <a:pt x="125446" y="90267"/>
                  </a:lnTo>
                  <a:lnTo>
                    <a:pt x="125446" y="82477"/>
                  </a:lnTo>
                  <a:close/>
                  <a:moveTo>
                    <a:pt x="141346" y="82477"/>
                  </a:moveTo>
                  <a:lnTo>
                    <a:pt x="141346" y="90267"/>
                  </a:lnTo>
                  <a:lnTo>
                    <a:pt x="133614" y="90267"/>
                  </a:lnTo>
                  <a:lnTo>
                    <a:pt x="133614" y="82477"/>
                  </a:lnTo>
                  <a:close/>
                  <a:moveTo>
                    <a:pt x="149513" y="82477"/>
                  </a:moveTo>
                  <a:lnTo>
                    <a:pt x="149513" y="90267"/>
                  </a:lnTo>
                  <a:lnTo>
                    <a:pt x="141770" y="90267"/>
                  </a:lnTo>
                  <a:lnTo>
                    <a:pt x="141770" y="82477"/>
                  </a:lnTo>
                  <a:close/>
                  <a:moveTo>
                    <a:pt x="157280" y="82477"/>
                  </a:moveTo>
                  <a:lnTo>
                    <a:pt x="157280" y="90267"/>
                  </a:lnTo>
                  <a:lnTo>
                    <a:pt x="149937" y="90267"/>
                  </a:lnTo>
                  <a:lnTo>
                    <a:pt x="149937" y="82477"/>
                  </a:lnTo>
                  <a:close/>
                  <a:moveTo>
                    <a:pt x="165448" y="82477"/>
                  </a:moveTo>
                  <a:lnTo>
                    <a:pt x="165448" y="90267"/>
                  </a:lnTo>
                  <a:lnTo>
                    <a:pt x="157704" y="90267"/>
                  </a:lnTo>
                  <a:lnTo>
                    <a:pt x="157704" y="82477"/>
                  </a:lnTo>
                  <a:close/>
                  <a:moveTo>
                    <a:pt x="173604" y="82477"/>
                  </a:moveTo>
                  <a:lnTo>
                    <a:pt x="173604" y="90267"/>
                  </a:lnTo>
                  <a:lnTo>
                    <a:pt x="165871" y="90267"/>
                  </a:lnTo>
                  <a:lnTo>
                    <a:pt x="165871" y="82477"/>
                  </a:lnTo>
                  <a:close/>
                  <a:moveTo>
                    <a:pt x="189927" y="82477"/>
                  </a:moveTo>
                  <a:lnTo>
                    <a:pt x="189927" y="90267"/>
                  </a:lnTo>
                  <a:lnTo>
                    <a:pt x="182195" y="90267"/>
                  </a:lnTo>
                  <a:lnTo>
                    <a:pt x="182195" y="82477"/>
                  </a:lnTo>
                  <a:close/>
                  <a:moveTo>
                    <a:pt x="198095" y="82477"/>
                  </a:moveTo>
                  <a:lnTo>
                    <a:pt x="198095" y="90267"/>
                  </a:lnTo>
                  <a:lnTo>
                    <a:pt x="190351" y="90267"/>
                  </a:lnTo>
                  <a:lnTo>
                    <a:pt x="190351" y="82477"/>
                  </a:lnTo>
                  <a:close/>
                  <a:moveTo>
                    <a:pt x="206251" y="82477"/>
                  </a:moveTo>
                  <a:lnTo>
                    <a:pt x="206251" y="90267"/>
                  </a:lnTo>
                  <a:lnTo>
                    <a:pt x="198519" y="90267"/>
                  </a:lnTo>
                  <a:lnTo>
                    <a:pt x="198519" y="82477"/>
                  </a:lnTo>
                  <a:close/>
                  <a:moveTo>
                    <a:pt x="214419" y="82477"/>
                  </a:moveTo>
                  <a:lnTo>
                    <a:pt x="214419" y="90267"/>
                  </a:lnTo>
                  <a:lnTo>
                    <a:pt x="206675" y="90267"/>
                  </a:lnTo>
                  <a:lnTo>
                    <a:pt x="206675" y="82477"/>
                  </a:lnTo>
                  <a:close/>
                  <a:moveTo>
                    <a:pt x="222575" y="82477"/>
                  </a:moveTo>
                  <a:lnTo>
                    <a:pt x="222575" y="90267"/>
                  </a:lnTo>
                  <a:lnTo>
                    <a:pt x="214842" y="90267"/>
                  </a:lnTo>
                  <a:lnTo>
                    <a:pt x="214842" y="82477"/>
                  </a:lnTo>
                  <a:close/>
                  <a:moveTo>
                    <a:pt x="230742" y="82477"/>
                  </a:moveTo>
                  <a:lnTo>
                    <a:pt x="230742" y="90267"/>
                  </a:lnTo>
                  <a:lnTo>
                    <a:pt x="222999" y="90267"/>
                  </a:lnTo>
                  <a:lnTo>
                    <a:pt x="222999" y="82477"/>
                  </a:lnTo>
                  <a:close/>
                  <a:moveTo>
                    <a:pt x="271546" y="82477"/>
                  </a:moveTo>
                  <a:lnTo>
                    <a:pt x="271546" y="90267"/>
                  </a:lnTo>
                  <a:lnTo>
                    <a:pt x="263813" y="90267"/>
                  </a:lnTo>
                  <a:lnTo>
                    <a:pt x="263813" y="82477"/>
                  </a:lnTo>
                  <a:close/>
                  <a:moveTo>
                    <a:pt x="11238" y="82477"/>
                  </a:moveTo>
                  <a:lnTo>
                    <a:pt x="11238" y="90278"/>
                  </a:lnTo>
                  <a:lnTo>
                    <a:pt x="3505" y="90278"/>
                  </a:lnTo>
                  <a:lnTo>
                    <a:pt x="3505" y="82477"/>
                  </a:lnTo>
                  <a:close/>
                  <a:moveTo>
                    <a:pt x="19394" y="82477"/>
                  </a:moveTo>
                  <a:lnTo>
                    <a:pt x="19394" y="90278"/>
                  </a:lnTo>
                  <a:lnTo>
                    <a:pt x="11662" y="90278"/>
                  </a:lnTo>
                  <a:lnTo>
                    <a:pt x="11662" y="82477"/>
                  </a:lnTo>
                  <a:close/>
                  <a:moveTo>
                    <a:pt x="27561" y="82477"/>
                  </a:moveTo>
                  <a:lnTo>
                    <a:pt x="27561" y="90278"/>
                  </a:lnTo>
                  <a:lnTo>
                    <a:pt x="19818" y="90278"/>
                  </a:lnTo>
                  <a:lnTo>
                    <a:pt x="19818" y="82477"/>
                  </a:lnTo>
                  <a:close/>
                  <a:moveTo>
                    <a:pt x="35328" y="82477"/>
                  </a:moveTo>
                  <a:lnTo>
                    <a:pt x="35328" y="90278"/>
                  </a:lnTo>
                  <a:lnTo>
                    <a:pt x="27985" y="90278"/>
                  </a:lnTo>
                  <a:lnTo>
                    <a:pt x="27985" y="82477"/>
                  </a:lnTo>
                  <a:close/>
                  <a:moveTo>
                    <a:pt x="43496" y="82477"/>
                  </a:moveTo>
                  <a:lnTo>
                    <a:pt x="43496" y="90278"/>
                  </a:lnTo>
                  <a:lnTo>
                    <a:pt x="35752" y="90278"/>
                  </a:lnTo>
                  <a:lnTo>
                    <a:pt x="35752" y="82477"/>
                  </a:lnTo>
                  <a:close/>
                  <a:moveTo>
                    <a:pt x="51652" y="82477"/>
                  </a:moveTo>
                  <a:lnTo>
                    <a:pt x="51652" y="90278"/>
                  </a:lnTo>
                  <a:lnTo>
                    <a:pt x="43919" y="90278"/>
                  </a:lnTo>
                  <a:lnTo>
                    <a:pt x="43919" y="82477"/>
                  </a:lnTo>
                  <a:close/>
                  <a:moveTo>
                    <a:pt x="59819" y="82477"/>
                  </a:moveTo>
                  <a:lnTo>
                    <a:pt x="59819" y="90278"/>
                  </a:lnTo>
                  <a:lnTo>
                    <a:pt x="52075" y="90278"/>
                  </a:lnTo>
                  <a:lnTo>
                    <a:pt x="52075" y="82477"/>
                  </a:lnTo>
                  <a:close/>
                  <a:moveTo>
                    <a:pt x="67975" y="82477"/>
                  </a:moveTo>
                  <a:lnTo>
                    <a:pt x="67975" y="90278"/>
                  </a:lnTo>
                  <a:lnTo>
                    <a:pt x="60243" y="90278"/>
                  </a:lnTo>
                  <a:lnTo>
                    <a:pt x="60243" y="82477"/>
                  </a:lnTo>
                  <a:close/>
                  <a:moveTo>
                    <a:pt x="76452" y="82477"/>
                  </a:moveTo>
                  <a:lnTo>
                    <a:pt x="76452" y="90278"/>
                  </a:lnTo>
                  <a:lnTo>
                    <a:pt x="68399" y="90278"/>
                  </a:lnTo>
                  <a:lnTo>
                    <a:pt x="68399" y="82477"/>
                  </a:lnTo>
                  <a:close/>
                  <a:moveTo>
                    <a:pt x="181771" y="82477"/>
                  </a:moveTo>
                  <a:lnTo>
                    <a:pt x="181771" y="90278"/>
                  </a:lnTo>
                  <a:lnTo>
                    <a:pt x="174028" y="90267"/>
                  </a:lnTo>
                  <a:lnTo>
                    <a:pt x="174028" y="82477"/>
                  </a:lnTo>
                  <a:close/>
                  <a:moveTo>
                    <a:pt x="238898" y="82477"/>
                  </a:moveTo>
                  <a:lnTo>
                    <a:pt x="238898" y="90278"/>
                  </a:lnTo>
                  <a:lnTo>
                    <a:pt x="231166" y="90278"/>
                  </a:lnTo>
                  <a:lnTo>
                    <a:pt x="231166" y="82477"/>
                  </a:lnTo>
                  <a:close/>
                  <a:moveTo>
                    <a:pt x="247066" y="82477"/>
                  </a:moveTo>
                  <a:lnTo>
                    <a:pt x="247066" y="90278"/>
                  </a:lnTo>
                  <a:lnTo>
                    <a:pt x="239322" y="90278"/>
                  </a:lnTo>
                  <a:lnTo>
                    <a:pt x="239322" y="82477"/>
                  </a:lnTo>
                  <a:close/>
                  <a:moveTo>
                    <a:pt x="255222" y="82477"/>
                  </a:moveTo>
                  <a:lnTo>
                    <a:pt x="255222" y="90278"/>
                  </a:lnTo>
                  <a:lnTo>
                    <a:pt x="247490" y="90278"/>
                  </a:lnTo>
                  <a:lnTo>
                    <a:pt x="247490" y="82477"/>
                  </a:lnTo>
                  <a:close/>
                  <a:moveTo>
                    <a:pt x="263390" y="82477"/>
                  </a:moveTo>
                  <a:lnTo>
                    <a:pt x="263390" y="90278"/>
                  </a:lnTo>
                  <a:lnTo>
                    <a:pt x="255646" y="90278"/>
                  </a:lnTo>
                  <a:lnTo>
                    <a:pt x="255646" y="82477"/>
                  </a:lnTo>
                  <a:close/>
                  <a:moveTo>
                    <a:pt x="11238" y="90679"/>
                  </a:moveTo>
                  <a:lnTo>
                    <a:pt x="11238" y="98480"/>
                  </a:lnTo>
                  <a:lnTo>
                    <a:pt x="3505" y="98480"/>
                  </a:lnTo>
                  <a:lnTo>
                    <a:pt x="3505" y="90679"/>
                  </a:lnTo>
                  <a:close/>
                  <a:moveTo>
                    <a:pt x="19394" y="90679"/>
                  </a:moveTo>
                  <a:lnTo>
                    <a:pt x="19394" y="98480"/>
                  </a:lnTo>
                  <a:lnTo>
                    <a:pt x="11662" y="98480"/>
                  </a:lnTo>
                  <a:lnTo>
                    <a:pt x="11662" y="90679"/>
                  </a:lnTo>
                  <a:close/>
                  <a:moveTo>
                    <a:pt x="27561" y="90679"/>
                  </a:moveTo>
                  <a:lnTo>
                    <a:pt x="27561" y="98480"/>
                  </a:lnTo>
                  <a:lnTo>
                    <a:pt x="19818" y="98480"/>
                  </a:lnTo>
                  <a:lnTo>
                    <a:pt x="19818" y="90679"/>
                  </a:lnTo>
                  <a:close/>
                  <a:moveTo>
                    <a:pt x="35328" y="90679"/>
                  </a:moveTo>
                  <a:lnTo>
                    <a:pt x="35328" y="98480"/>
                  </a:lnTo>
                  <a:lnTo>
                    <a:pt x="27985" y="98480"/>
                  </a:lnTo>
                  <a:lnTo>
                    <a:pt x="27985" y="90679"/>
                  </a:lnTo>
                  <a:close/>
                  <a:moveTo>
                    <a:pt x="43496" y="90679"/>
                  </a:moveTo>
                  <a:lnTo>
                    <a:pt x="43496" y="98480"/>
                  </a:lnTo>
                  <a:lnTo>
                    <a:pt x="35752" y="98480"/>
                  </a:lnTo>
                  <a:lnTo>
                    <a:pt x="35752" y="90679"/>
                  </a:lnTo>
                  <a:close/>
                  <a:moveTo>
                    <a:pt x="51652" y="90679"/>
                  </a:moveTo>
                  <a:lnTo>
                    <a:pt x="51652" y="98480"/>
                  </a:lnTo>
                  <a:lnTo>
                    <a:pt x="43919" y="98480"/>
                  </a:lnTo>
                  <a:lnTo>
                    <a:pt x="43919" y="90679"/>
                  </a:lnTo>
                  <a:close/>
                  <a:moveTo>
                    <a:pt x="59819" y="90679"/>
                  </a:moveTo>
                  <a:lnTo>
                    <a:pt x="59819" y="98480"/>
                  </a:lnTo>
                  <a:lnTo>
                    <a:pt x="52075" y="98480"/>
                  </a:lnTo>
                  <a:lnTo>
                    <a:pt x="52075" y="90679"/>
                  </a:lnTo>
                  <a:close/>
                  <a:moveTo>
                    <a:pt x="67975" y="90679"/>
                  </a:moveTo>
                  <a:lnTo>
                    <a:pt x="67975" y="98480"/>
                  </a:lnTo>
                  <a:lnTo>
                    <a:pt x="60243" y="98480"/>
                  </a:lnTo>
                  <a:lnTo>
                    <a:pt x="60243" y="90679"/>
                  </a:lnTo>
                  <a:close/>
                  <a:moveTo>
                    <a:pt x="76452" y="90679"/>
                  </a:moveTo>
                  <a:lnTo>
                    <a:pt x="76452" y="98480"/>
                  </a:lnTo>
                  <a:lnTo>
                    <a:pt x="68399" y="98480"/>
                  </a:lnTo>
                  <a:lnTo>
                    <a:pt x="68399" y="90679"/>
                  </a:lnTo>
                  <a:close/>
                  <a:moveTo>
                    <a:pt x="84608" y="90679"/>
                  </a:moveTo>
                  <a:lnTo>
                    <a:pt x="84608" y="98480"/>
                  </a:lnTo>
                  <a:lnTo>
                    <a:pt x="76865" y="98480"/>
                  </a:lnTo>
                  <a:lnTo>
                    <a:pt x="76865" y="90679"/>
                  </a:lnTo>
                  <a:close/>
                  <a:moveTo>
                    <a:pt x="92776" y="90679"/>
                  </a:moveTo>
                  <a:lnTo>
                    <a:pt x="92776" y="98480"/>
                  </a:lnTo>
                  <a:lnTo>
                    <a:pt x="85032" y="98480"/>
                  </a:lnTo>
                  <a:lnTo>
                    <a:pt x="85032" y="90679"/>
                  </a:lnTo>
                  <a:close/>
                  <a:moveTo>
                    <a:pt x="100932" y="90679"/>
                  </a:moveTo>
                  <a:lnTo>
                    <a:pt x="100932" y="98480"/>
                  </a:lnTo>
                  <a:lnTo>
                    <a:pt x="93200" y="98480"/>
                  </a:lnTo>
                  <a:lnTo>
                    <a:pt x="93200" y="90679"/>
                  </a:lnTo>
                  <a:close/>
                  <a:moveTo>
                    <a:pt x="109099" y="90679"/>
                  </a:moveTo>
                  <a:lnTo>
                    <a:pt x="109099" y="98480"/>
                  </a:lnTo>
                  <a:lnTo>
                    <a:pt x="101356" y="98480"/>
                  </a:lnTo>
                  <a:lnTo>
                    <a:pt x="101356" y="90679"/>
                  </a:lnTo>
                  <a:close/>
                  <a:moveTo>
                    <a:pt x="116866" y="90679"/>
                  </a:moveTo>
                  <a:lnTo>
                    <a:pt x="116866" y="98480"/>
                  </a:lnTo>
                  <a:lnTo>
                    <a:pt x="109523" y="98480"/>
                  </a:lnTo>
                  <a:lnTo>
                    <a:pt x="109523" y="90679"/>
                  </a:lnTo>
                  <a:close/>
                  <a:moveTo>
                    <a:pt x="125034" y="90679"/>
                  </a:moveTo>
                  <a:lnTo>
                    <a:pt x="125034" y="98480"/>
                  </a:lnTo>
                  <a:lnTo>
                    <a:pt x="117290" y="98480"/>
                  </a:lnTo>
                  <a:lnTo>
                    <a:pt x="117290" y="90679"/>
                  </a:lnTo>
                  <a:close/>
                  <a:moveTo>
                    <a:pt x="133190" y="90679"/>
                  </a:moveTo>
                  <a:lnTo>
                    <a:pt x="133190" y="98480"/>
                  </a:lnTo>
                  <a:lnTo>
                    <a:pt x="125457" y="98480"/>
                  </a:lnTo>
                  <a:lnTo>
                    <a:pt x="125457" y="90679"/>
                  </a:lnTo>
                  <a:close/>
                  <a:moveTo>
                    <a:pt x="141357" y="90679"/>
                  </a:moveTo>
                  <a:lnTo>
                    <a:pt x="141357" y="98480"/>
                  </a:lnTo>
                  <a:lnTo>
                    <a:pt x="133614" y="98480"/>
                  </a:lnTo>
                  <a:lnTo>
                    <a:pt x="133614" y="90679"/>
                  </a:lnTo>
                  <a:close/>
                  <a:moveTo>
                    <a:pt x="149513" y="90679"/>
                  </a:moveTo>
                  <a:lnTo>
                    <a:pt x="149513" y="98480"/>
                  </a:lnTo>
                  <a:lnTo>
                    <a:pt x="141770" y="98480"/>
                  </a:lnTo>
                  <a:lnTo>
                    <a:pt x="141770" y="90679"/>
                  </a:lnTo>
                  <a:close/>
                  <a:moveTo>
                    <a:pt x="157280" y="90679"/>
                  </a:moveTo>
                  <a:lnTo>
                    <a:pt x="157280" y="98480"/>
                  </a:lnTo>
                  <a:lnTo>
                    <a:pt x="149937" y="98480"/>
                  </a:lnTo>
                  <a:lnTo>
                    <a:pt x="149937" y="90679"/>
                  </a:lnTo>
                  <a:close/>
                  <a:moveTo>
                    <a:pt x="165448" y="90679"/>
                  </a:moveTo>
                  <a:lnTo>
                    <a:pt x="165448" y="98480"/>
                  </a:lnTo>
                  <a:lnTo>
                    <a:pt x="157704" y="98480"/>
                  </a:lnTo>
                  <a:lnTo>
                    <a:pt x="157704" y="90679"/>
                  </a:lnTo>
                  <a:close/>
                  <a:moveTo>
                    <a:pt x="173604" y="90679"/>
                  </a:moveTo>
                  <a:lnTo>
                    <a:pt x="173604" y="98480"/>
                  </a:lnTo>
                  <a:lnTo>
                    <a:pt x="165871" y="98480"/>
                  </a:lnTo>
                  <a:lnTo>
                    <a:pt x="165871" y="90679"/>
                  </a:lnTo>
                  <a:close/>
                  <a:moveTo>
                    <a:pt x="181771" y="90679"/>
                  </a:moveTo>
                  <a:lnTo>
                    <a:pt x="181771" y="98480"/>
                  </a:lnTo>
                  <a:lnTo>
                    <a:pt x="174028" y="98480"/>
                  </a:lnTo>
                  <a:lnTo>
                    <a:pt x="174028" y="90679"/>
                  </a:lnTo>
                  <a:close/>
                  <a:moveTo>
                    <a:pt x="189927" y="90679"/>
                  </a:moveTo>
                  <a:lnTo>
                    <a:pt x="189927" y="98480"/>
                  </a:lnTo>
                  <a:lnTo>
                    <a:pt x="182195" y="98480"/>
                  </a:lnTo>
                  <a:lnTo>
                    <a:pt x="182195" y="90679"/>
                  </a:lnTo>
                  <a:close/>
                  <a:moveTo>
                    <a:pt x="198095" y="90679"/>
                  </a:moveTo>
                  <a:lnTo>
                    <a:pt x="198095" y="98480"/>
                  </a:lnTo>
                  <a:lnTo>
                    <a:pt x="190351" y="98480"/>
                  </a:lnTo>
                  <a:lnTo>
                    <a:pt x="190351" y="90679"/>
                  </a:lnTo>
                  <a:close/>
                  <a:moveTo>
                    <a:pt x="206251" y="90679"/>
                  </a:moveTo>
                  <a:lnTo>
                    <a:pt x="206251" y="98480"/>
                  </a:lnTo>
                  <a:lnTo>
                    <a:pt x="198519" y="98480"/>
                  </a:lnTo>
                  <a:lnTo>
                    <a:pt x="198519" y="90679"/>
                  </a:lnTo>
                  <a:close/>
                  <a:moveTo>
                    <a:pt x="214419" y="90679"/>
                  </a:moveTo>
                  <a:lnTo>
                    <a:pt x="214419" y="98480"/>
                  </a:lnTo>
                  <a:lnTo>
                    <a:pt x="206675" y="98480"/>
                  </a:lnTo>
                  <a:lnTo>
                    <a:pt x="206675" y="90679"/>
                  </a:lnTo>
                  <a:close/>
                  <a:moveTo>
                    <a:pt x="222575" y="90679"/>
                  </a:moveTo>
                  <a:lnTo>
                    <a:pt x="222575" y="98480"/>
                  </a:lnTo>
                  <a:lnTo>
                    <a:pt x="214842" y="98480"/>
                  </a:lnTo>
                  <a:lnTo>
                    <a:pt x="214842" y="90679"/>
                  </a:lnTo>
                  <a:close/>
                  <a:moveTo>
                    <a:pt x="230742" y="90679"/>
                  </a:moveTo>
                  <a:lnTo>
                    <a:pt x="230742" y="98480"/>
                  </a:lnTo>
                  <a:lnTo>
                    <a:pt x="222999" y="98480"/>
                  </a:lnTo>
                  <a:lnTo>
                    <a:pt x="222999" y="90679"/>
                  </a:lnTo>
                  <a:close/>
                  <a:moveTo>
                    <a:pt x="238898" y="90679"/>
                  </a:moveTo>
                  <a:lnTo>
                    <a:pt x="238898" y="98480"/>
                  </a:lnTo>
                  <a:lnTo>
                    <a:pt x="231166" y="98480"/>
                  </a:lnTo>
                  <a:lnTo>
                    <a:pt x="231166" y="90679"/>
                  </a:lnTo>
                  <a:close/>
                  <a:moveTo>
                    <a:pt x="247066" y="90679"/>
                  </a:moveTo>
                  <a:lnTo>
                    <a:pt x="247066" y="98480"/>
                  </a:lnTo>
                  <a:lnTo>
                    <a:pt x="239322" y="98480"/>
                  </a:lnTo>
                  <a:lnTo>
                    <a:pt x="239322" y="90679"/>
                  </a:lnTo>
                  <a:close/>
                  <a:moveTo>
                    <a:pt x="255222" y="90679"/>
                  </a:moveTo>
                  <a:lnTo>
                    <a:pt x="255222" y="98480"/>
                  </a:lnTo>
                  <a:lnTo>
                    <a:pt x="247490" y="98480"/>
                  </a:lnTo>
                  <a:lnTo>
                    <a:pt x="247490" y="90679"/>
                  </a:lnTo>
                  <a:close/>
                  <a:moveTo>
                    <a:pt x="263390" y="90679"/>
                  </a:moveTo>
                  <a:lnTo>
                    <a:pt x="263390" y="98480"/>
                  </a:lnTo>
                  <a:lnTo>
                    <a:pt x="255646" y="98480"/>
                  </a:lnTo>
                  <a:lnTo>
                    <a:pt x="255646" y="90679"/>
                  </a:lnTo>
                  <a:close/>
                  <a:moveTo>
                    <a:pt x="271546" y="90679"/>
                  </a:moveTo>
                  <a:lnTo>
                    <a:pt x="271546" y="98480"/>
                  </a:lnTo>
                  <a:lnTo>
                    <a:pt x="263813" y="98480"/>
                  </a:lnTo>
                  <a:lnTo>
                    <a:pt x="263813" y="90679"/>
                  </a:lnTo>
                  <a:close/>
                  <a:moveTo>
                    <a:pt x="11238" y="98893"/>
                  </a:moveTo>
                  <a:lnTo>
                    <a:pt x="11238" y="106682"/>
                  </a:lnTo>
                  <a:lnTo>
                    <a:pt x="3505" y="106682"/>
                  </a:lnTo>
                  <a:lnTo>
                    <a:pt x="3505" y="98893"/>
                  </a:lnTo>
                  <a:close/>
                  <a:moveTo>
                    <a:pt x="19394" y="98893"/>
                  </a:moveTo>
                  <a:lnTo>
                    <a:pt x="19394" y="106682"/>
                  </a:lnTo>
                  <a:lnTo>
                    <a:pt x="11662" y="106682"/>
                  </a:lnTo>
                  <a:lnTo>
                    <a:pt x="11662" y="98893"/>
                  </a:lnTo>
                  <a:close/>
                  <a:moveTo>
                    <a:pt x="27561" y="98893"/>
                  </a:moveTo>
                  <a:lnTo>
                    <a:pt x="27561" y="106682"/>
                  </a:lnTo>
                  <a:lnTo>
                    <a:pt x="19818" y="106682"/>
                  </a:lnTo>
                  <a:lnTo>
                    <a:pt x="19818" y="98893"/>
                  </a:lnTo>
                  <a:close/>
                  <a:moveTo>
                    <a:pt x="35328" y="98893"/>
                  </a:moveTo>
                  <a:lnTo>
                    <a:pt x="35328" y="106682"/>
                  </a:lnTo>
                  <a:lnTo>
                    <a:pt x="27985" y="106682"/>
                  </a:lnTo>
                  <a:lnTo>
                    <a:pt x="27985" y="98893"/>
                  </a:lnTo>
                  <a:close/>
                  <a:moveTo>
                    <a:pt x="43496" y="98893"/>
                  </a:moveTo>
                  <a:lnTo>
                    <a:pt x="43496" y="106682"/>
                  </a:lnTo>
                  <a:lnTo>
                    <a:pt x="35752" y="106682"/>
                  </a:lnTo>
                  <a:lnTo>
                    <a:pt x="35752" y="98893"/>
                  </a:lnTo>
                  <a:close/>
                  <a:moveTo>
                    <a:pt x="51652" y="98893"/>
                  </a:moveTo>
                  <a:lnTo>
                    <a:pt x="51652" y="106682"/>
                  </a:lnTo>
                  <a:lnTo>
                    <a:pt x="43919" y="106682"/>
                  </a:lnTo>
                  <a:lnTo>
                    <a:pt x="43919" y="98893"/>
                  </a:lnTo>
                  <a:close/>
                  <a:moveTo>
                    <a:pt x="59819" y="98893"/>
                  </a:moveTo>
                  <a:lnTo>
                    <a:pt x="59819" y="106682"/>
                  </a:lnTo>
                  <a:lnTo>
                    <a:pt x="52075" y="106682"/>
                  </a:lnTo>
                  <a:lnTo>
                    <a:pt x="52075" y="98893"/>
                  </a:lnTo>
                  <a:close/>
                  <a:moveTo>
                    <a:pt x="67975" y="98893"/>
                  </a:moveTo>
                  <a:lnTo>
                    <a:pt x="67975" y="106682"/>
                  </a:lnTo>
                  <a:lnTo>
                    <a:pt x="60243" y="106682"/>
                  </a:lnTo>
                  <a:lnTo>
                    <a:pt x="60243" y="98893"/>
                  </a:lnTo>
                  <a:close/>
                  <a:moveTo>
                    <a:pt x="76452" y="98893"/>
                  </a:moveTo>
                  <a:lnTo>
                    <a:pt x="76452" y="106682"/>
                  </a:lnTo>
                  <a:lnTo>
                    <a:pt x="68399" y="106682"/>
                  </a:lnTo>
                  <a:lnTo>
                    <a:pt x="68399" y="98893"/>
                  </a:lnTo>
                  <a:close/>
                  <a:moveTo>
                    <a:pt x="84608" y="98893"/>
                  </a:moveTo>
                  <a:lnTo>
                    <a:pt x="84608" y="106682"/>
                  </a:lnTo>
                  <a:lnTo>
                    <a:pt x="76865" y="106682"/>
                  </a:lnTo>
                  <a:lnTo>
                    <a:pt x="76865" y="98893"/>
                  </a:lnTo>
                  <a:close/>
                  <a:moveTo>
                    <a:pt x="92776" y="98893"/>
                  </a:moveTo>
                  <a:lnTo>
                    <a:pt x="92776" y="106682"/>
                  </a:lnTo>
                  <a:lnTo>
                    <a:pt x="85032" y="106682"/>
                  </a:lnTo>
                  <a:lnTo>
                    <a:pt x="85032" y="98893"/>
                  </a:lnTo>
                  <a:close/>
                  <a:moveTo>
                    <a:pt x="100932" y="98893"/>
                  </a:moveTo>
                  <a:lnTo>
                    <a:pt x="100932" y="106682"/>
                  </a:lnTo>
                  <a:lnTo>
                    <a:pt x="93200" y="106682"/>
                  </a:lnTo>
                  <a:lnTo>
                    <a:pt x="93200" y="98893"/>
                  </a:lnTo>
                  <a:close/>
                  <a:moveTo>
                    <a:pt x="109099" y="98893"/>
                  </a:moveTo>
                  <a:lnTo>
                    <a:pt x="109099" y="106682"/>
                  </a:lnTo>
                  <a:lnTo>
                    <a:pt x="101356" y="106682"/>
                  </a:lnTo>
                  <a:lnTo>
                    <a:pt x="101356" y="98893"/>
                  </a:lnTo>
                  <a:close/>
                  <a:moveTo>
                    <a:pt x="116866" y="98893"/>
                  </a:moveTo>
                  <a:lnTo>
                    <a:pt x="116866" y="106682"/>
                  </a:lnTo>
                  <a:lnTo>
                    <a:pt x="109523" y="106682"/>
                  </a:lnTo>
                  <a:lnTo>
                    <a:pt x="109523" y="98893"/>
                  </a:lnTo>
                  <a:close/>
                  <a:moveTo>
                    <a:pt x="125034" y="98893"/>
                  </a:moveTo>
                  <a:lnTo>
                    <a:pt x="125034" y="106682"/>
                  </a:lnTo>
                  <a:lnTo>
                    <a:pt x="117290" y="106682"/>
                  </a:lnTo>
                  <a:lnTo>
                    <a:pt x="117290" y="98893"/>
                  </a:lnTo>
                  <a:close/>
                  <a:moveTo>
                    <a:pt x="133190" y="98893"/>
                  </a:moveTo>
                  <a:lnTo>
                    <a:pt x="133190" y="106682"/>
                  </a:lnTo>
                  <a:lnTo>
                    <a:pt x="125446" y="106682"/>
                  </a:lnTo>
                  <a:lnTo>
                    <a:pt x="125446" y="98893"/>
                  </a:lnTo>
                  <a:close/>
                  <a:moveTo>
                    <a:pt x="141346" y="98893"/>
                  </a:moveTo>
                  <a:lnTo>
                    <a:pt x="141346" y="106682"/>
                  </a:lnTo>
                  <a:lnTo>
                    <a:pt x="133614" y="106682"/>
                  </a:lnTo>
                  <a:lnTo>
                    <a:pt x="133614" y="98893"/>
                  </a:lnTo>
                  <a:close/>
                  <a:moveTo>
                    <a:pt x="149513" y="98893"/>
                  </a:moveTo>
                  <a:lnTo>
                    <a:pt x="149513" y="106682"/>
                  </a:lnTo>
                  <a:lnTo>
                    <a:pt x="141770" y="106682"/>
                  </a:lnTo>
                  <a:lnTo>
                    <a:pt x="141770" y="98893"/>
                  </a:lnTo>
                  <a:close/>
                  <a:moveTo>
                    <a:pt x="157280" y="98893"/>
                  </a:moveTo>
                  <a:lnTo>
                    <a:pt x="157280" y="106682"/>
                  </a:lnTo>
                  <a:lnTo>
                    <a:pt x="149937" y="106682"/>
                  </a:lnTo>
                  <a:lnTo>
                    <a:pt x="149937" y="98893"/>
                  </a:lnTo>
                  <a:close/>
                  <a:moveTo>
                    <a:pt x="165448" y="98893"/>
                  </a:moveTo>
                  <a:lnTo>
                    <a:pt x="165448" y="106682"/>
                  </a:lnTo>
                  <a:lnTo>
                    <a:pt x="157704" y="106682"/>
                  </a:lnTo>
                  <a:lnTo>
                    <a:pt x="157704" y="98893"/>
                  </a:lnTo>
                  <a:close/>
                  <a:moveTo>
                    <a:pt x="173604" y="98893"/>
                  </a:moveTo>
                  <a:lnTo>
                    <a:pt x="173604" y="106682"/>
                  </a:lnTo>
                  <a:lnTo>
                    <a:pt x="165871" y="106682"/>
                  </a:lnTo>
                  <a:lnTo>
                    <a:pt x="165871" y="98893"/>
                  </a:lnTo>
                  <a:close/>
                  <a:moveTo>
                    <a:pt x="181771" y="98893"/>
                  </a:moveTo>
                  <a:lnTo>
                    <a:pt x="181771" y="106682"/>
                  </a:lnTo>
                  <a:lnTo>
                    <a:pt x="174028" y="106682"/>
                  </a:lnTo>
                  <a:lnTo>
                    <a:pt x="174028" y="98893"/>
                  </a:lnTo>
                  <a:close/>
                  <a:moveTo>
                    <a:pt x="189927" y="98893"/>
                  </a:moveTo>
                  <a:lnTo>
                    <a:pt x="189927" y="106682"/>
                  </a:lnTo>
                  <a:lnTo>
                    <a:pt x="182195" y="106682"/>
                  </a:lnTo>
                  <a:lnTo>
                    <a:pt x="182195" y="98893"/>
                  </a:lnTo>
                  <a:close/>
                  <a:moveTo>
                    <a:pt x="198095" y="98893"/>
                  </a:moveTo>
                  <a:lnTo>
                    <a:pt x="198095" y="106682"/>
                  </a:lnTo>
                  <a:lnTo>
                    <a:pt x="190351" y="106682"/>
                  </a:lnTo>
                  <a:lnTo>
                    <a:pt x="190351" y="98893"/>
                  </a:lnTo>
                  <a:close/>
                  <a:moveTo>
                    <a:pt x="206251" y="98893"/>
                  </a:moveTo>
                  <a:lnTo>
                    <a:pt x="206251" y="106682"/>
                  </a:lnTo>
                  <a:lnTo>
                    <a:pt x="198519" y="106682"/>
                  </a:lnTo>
                  <a:lnTo>
                    <a:pt x="198519" y="98893"/>
                  </a:lnTo>
                  <a:close/>
                  <a:moveTo>
                    <a:pt x="214419" y="98893"/>
                  </a:moveTo>
                  <a:lnTo>
                    <a:pt x="214419" y="106682"/>
                  </a:lnTo>
                  <a:lnTo>
                    <a:pt x="206675" y="106682"/>
                  </a:lnTo>
                  <a:lnTo>
                    <a:pt x="206675" y="98893"/>
                  </a:lnTo>
                  <a:close/>
                  <a:moveTo>
                    <a:pt x="222575" y="98893"/>
                  </a:moveTo>
                  <a:lnTo>
                    <a:pt x="222575" y="106682"/>
                  </a:lnTo>
                  <a:lnTo>
                    <a:pt x="214842" y="106682"/>
                  </a:lnTo>
                  <a:lnTo>
                    <a:pt x="214842" y="98893"/>
                  </a:lnTo>
                  <a:close/>
                  <a:moveTo>
                    <a:pt x="230742" y="98893"/>
                  </a:moveTo>
                  <a:lnTo>
                    <a:pt x="230742" y="106682"/>
                  </a:lnTo>
                  <a:lnTo>
                    <a:pt x="222999" y="106682"/>
                  </a:lnTo>
                  <a:lnTo>
                    <a:pt x="222999" y="98893"/>
                  </a:lnTo>
                  <a:close/>
                  <a:moveTo>
                    <a:pt x="238898" y="98893"/>
                  </a:moveTo>
                  <a:lnTo>
                    <a:pt x="238898" y="106682"/>
                  </a:lnTo>
                  <a:lnTo>
                    <a:pt x="231166" y="106682"/>
                  </a:lnTo>
                  <a:lnTo>
                    <a:pt x="231166" y="98893"/>
                  </a:lnTo>
                  <a:close/>
                  <a:moveTo>
                    <a:pt x="247066" y="98893"/>
                  </a:moveTo>
                  <a:lnTo>
                    <a:pt x="247066" y="106682"/>
                  </a:lnTo>
                  <a:lnTo>
                    <a:pt x="239322" y="106682"/>
                  </a:lnTo>
                  <a:lnTo>
                    <a:pt x="239322" y="98893"/>
                  </a:lnTo>
                  <a:close/>
                  <a:moveTo>
                    <a:pt x="255222" y="98893"/>
                  </a:moveTo>
                  <a:lnTo>
                    <a:pt x="255222" y="106682"/>
                  </a:lnTo>
                  <a:lnTo>
                    <a:pt x="247490" y="106682"/>
                  </a:lnTo>
                  <a:lnTo>
                    <a:pt x="247490" y="98893"/>
                  </a:lnTo>
                  <a:close/>
                  <a:moveTo>
                    <a:pt x="263390" y="98893"/>
                  </a:moveTo>
                  <a:lnTo>
                    <a:pt x="263390" y="106682"/>
                  </a:lnTo>
                  <a:lnTo>
                    <a:pt x="255646" y="106682"/>
                  </a:lnTo>
                  <a:lnTo>
                    <a:pt x="255646" y="98893"/>
                  </a:lnTo>
                  <a:close/>
                  <a:moveTo>
                    <a:pt x="271546" y="98893"/>
                  </a:moveTo>
                  <a:lnTo>
                    <a:pt x="271546" y="106682"/>
                  </a:lnTo>
                  <a:lnTo>
                    <a:pt x="263813" y="106682"/>
                  </a:lnTo>
                  <a:lnTo>
                    <a:pt x="263813" y="98893"/>
                  </a:lnTo>
                  <a:close/>
                  <a:moveTo>
                    <a:pt x="11238" y="107095"/>
                  </a:moveTo>
                  <a:lnTo>
                    <a:pt x="11238" y="114895"/>
                  </a:lnTo>
                  <a:lnTo>
                    <a:pt x="3505" y="114895"/>
                  </a:lnTo>
                  <a:lnTo>
                    <a:pt x="3505" y="107095"/>
                  </a:lnTo>
                  <a:close/>
                  <a:moveTo>
                    <a:pt x="19394" y="107095"/>
                  </a:moveTo>
                  <a:lnTo>
                    <a:pt x="19394" y="114895"/>
                  </a:lnTo>
                  <a:lnTo>
                    <a:pt x="11662" y="114895"/>
                  </a:lnTo>
                  <a:lnTo>
                    <a:pt x="11662" y="107095"/>
                  </a:lnTo>
                  <a:close/>
                  <a:moveTo>
                    <a:pt x="27561" y="107095"/>
                  </a:moveTo>
                  <a:lnTo>
                    <a:pt x="27561" y="114895"/>
                  </a:lnTo>
                  <a:lnTo>
                    <a:pt x="19818" y="114895"/>
                  </a:lnTo>
                  <a:lnTo>
                    <a:pt x="19818" y="107095"/>
                  </a:lnTo>
                  <a:close/>
                  <a:moveTo>
                    <a:pt x="35328" y="107095"/>
                  </a:moveTo>
                  <a:lnTo>
                    <a:pt x="35328" y="114895"/>
                  </a:lnTo>
                  <a:lnTo>
                    <a:pt x="27985" y="114895"/>
                  </a:lnTo>
                  <a:lnTo>
                    <a:pt x="27985" y="107095"/>
                  </a:lnTo>
                  <a:close/>
                  <a:moveTo>
                    <a:pt x="43496" y="107095"/>
                  </a:moveTo>
                  <a:lnTo>
                    <a:pt x="43496" y="114895"/>
                  </a:lnTo>
                  <a:lnTo>
                    <a:pt x="35752" y="114895"/>
                  </a:lnTo>
                  <a:lnTo>
                    <a:pt x="35752" y="107095"/>
                  </a:lnTo>
                  <a:close/>
                  <a:moveTo>
                    <a:pt x="51652" y="107095"/>
                  </a:moveTo>
                  <a:lnTo>
                    <a:pt x="51652" y="114895"/>
                  </a:lnTo>
                  <a:lnTo>
                    <a:pt x="43919" y="114895"/>
                  </a:lnTo>
                  <a:lnTo>
                    <a:pt x="43919" y="107095"/>
                  </a:lnTo>
                  <a:close/>
                  <a:moveTo>
                    <a:pt x="59819" y="107095"/>
                  </a:moveTo>
                  <a:lnTo>
                    <a:pt x="59819" y="114895"/>
                  </a:lnTo>
                  <a:lnTo>
                    <a:pt x="52075" y="114895"/>
                  </a:lnTo>
                  <a:lnTo>
                    <a:pt x="52075" y="107095"/>
                  </a:lnTo>
                  <a:close/>
                  <a:moveTo>
                    <a:pt x="67975" y="107095"/>
                  </a:moveTo>
                  <a:lnTo>
                    <a:pt x="67975" y="114895"/>
                  </a:lnTo>
                  <a:lnTo>
                    <a:pt x="60243" y="114895"/>
                  </a:lnTo>
                  <a:lnTo>
                    <a:pt x="60243" y="107095"/>
                  </a:lnTo>
                  <a:close/>
                  <a:moveTo>
                    <a:pt x="76452" y="107095"/>
                  </a:moveTo>
                  <a:lnTo>
                    <a:pt x="76452" y="114895"/>
                  </a:lnTo>
                  <a:lnTo>
                    <a:pt x="68399" y="114895"/>
                  </a:lnTo>
                  <a:lnTo>
                    <a:pt x="68399" y="107095"/>
                  </a:lnTo>
                  <a:close/>
                  <a:moveTo>
                    <a:pt x="84608" y="107095"/>
                  </a:moveTo>
                  <a:lnTo>
                    <a:pt x="84608" y="114895"/>
                  </a:lnTo>
                  <a:lnTo>
                    <a:pt x="76865" y="114895"/>
                  </a:lnTo>
                  <a:lnTo>
                    <a:pt x="76865" y="107095"/>
                  </a:lnTo>
                  <a:close/>
                  <a:moveTo>
                    <a:pt x="92776" y="107095"/>
                  </a:moveTo>
                  <a:lnTo>
                    <a:pt x="92776" y="114895"/>
                  </a:lnTo>
                  <a:lnTo>
                    <a:pt x="85032" y="114895"/>
                  </a:lnTo>
                  <a:lnTo>
                    <a:pt x="85032" y="107095"/>
                  </a:lnTo>
                  <a:close/>
                  <a:moveTo>
                    <a:pt x="100932" y="107095"/>
                  </a:moveTo>
                  <a:lnTo>
                    <a:pt x="100932" y="114895"/>
                  </a:lnTo>
                  <a:lnTo>
                    <a:pt x="93200" y="114895"/>
                  </a:lnTo>
                  <a:lnTo>
                    <a:pt x="93200" y="107095"/>
                  </a:lnTo>
                  <a:close/>
                  <a:moveTo>
                    <a:pt x="109099" y="107095"/>
                  </a:moveTo>
                  <a:lnTo>
                    <a:pt x="109099" y="114895"/>
                  </a:lnTo>
                  <a:lnTo>
                    <a:pt x="101356" y="114895"/>
                  </a:lnTo>
                  <a:lnTo>
                    <a:pt x="101356" y="107095"/>
                  </a:lnTo>
                  <a:close/>
                  <a:moveTo>
                    <a:pt x="116866" y="107095"/>
                  </a:moveTo>
                  <a:lnTo>
                    <a:pt x="116866" y="114895"/>
                  </a:lnTo>
                  <a:lnTo>
                    <a:pt x="109523" y="114895"/>
                  </a:lnTo>
                  <a:lnTo>
                    <a:pt x="109523" y="107095"/>
                  </a:lnTo>
                  <a:close/>
                  <a:moveTo>
                    <a:pt x="125034" y="107095"/>
                  </a:moveTo>
                  <a:lnTo>
                    <a:pt x="125034" y="114895"/>
                  </a:lnTo>
                  <a:lnTo>
                    <a:pt x="117290" y="114895"/>
                  </a:lnTo>
                  <a:lnTo>
                    <a:pt x="117290" y="107095"/>
                  </a:lnTo>
                  <a:close/>
                  <a:moveTo>
                    <a:pt x="133190" y="107095"/>
                  </a:moveTo>
                  <a:lnTo>
                    <a:pt x="133190" y="114895"/>
                  </a:lnTo>
                  <a:lnTo>
                    <a:pt x="125446" y="114895"/>
                  </a:lnTo>
                  <a:lnTo>
                    <a:pt x="125446" y="107095"/>
                  </a:lnTo>
                  <a:close/>
                  <a:moveTo>
                    <a:pt x="141346" y="107095"/>
                  </a:moveTo>
                  <a:lnTo>
                    <a:pt x="141346" y="114895"/>
                  </a:lnTo>
                  <a:lnTo>
                    <a:pt x="133614" y="114895"/>
                  </a:lnTo>
                  <a:lnTo>
                    <a:pt x="133614" y="107095"/>
                  </a:lnTo>
                  <a:close/>
                  <a:moveTo>
                    <a:pt x="149513" y="107095"/>
                  </a:moveTo>
                  <a:lnTo>
                    <a:pt x="149513" y="114895"/>
                  </a:lnTo>
                  <a:lnTo>
                    <a:pt x="141770" y="114895"/>
                  </a:lnTo>
                  <a:lnTo>
                    <a:pt x="141770" y="107095"/>
                  </a:lnTo>
                  <a:close/>
                  <a:moveTo>
                    <a:pt x="157280" y="107095"/>
                  </a:moveTo>
                  <a:lnTo>
                    <a:pt x="157280" y="114895"/>
                  </a:lnTo>
                  <a:lnTo>
                    <a:pt x="149937" y="114895"/>
                  </a:lnTo>
                  <a:lnTo>
                    <a:pt x="149937" y="107095"/>
                  </a:lnTo>
                  <a:close/>
                  <a:moveTo>
                    <a:pt x="165448" y="107095"/>
                  </a:moveTo>
                  <a:lnTo>
                    <a:pt x="165448" y="114895"/>
                  </a:lnTo>
                  <a:lnTo>
                    <a:pt x="157704" y="114895"/>
                  </a:lnTo>
                  <a:lnTo>
                    <a:pt x="157704" y="107095"/>
                  </a:lnTo>
                  <a:close/>
                  <a:moveTo>
                    <a:pt x="173604" y="107095"/>
                  </a:moveTo>
                  <a:lnTo>
                    <a:pt x="173604" y="114895"/>
                  </a:lnTo>
                  <a:lnTo>
                    <a:pt x="165871" y="114895"/>
                  </a:lnTo>
                  <a:lnTo>
                    <a:pt x="165871" y="107095"/>
                  </a:lnTo>
                  <a:close/>
                  <a:moveTo>
                    <a:pt x="181771" y="107095"/>
                  </a:moveTo>
                  <a:lnTo>
                    <a:pt x="181771" y="114895"/>
                  </a:lnTo>
                  <a:lnTo>
                    <a:pt x="174028" y="114895"/>
                  </a:lnTo>
                  <a:lnTo>
                    <a:pt x="174028" y="107095"/>
                  </a:lnTo>
                  <a:close/>
                  <a:moveTo>
                    <a:pt x="189927" y="107095"/>
                  </a:moveTo>
                  <a:lnTo>
                    <a:pt x="189927" y="114895"/>
                  </a:lnTo>
                  <a:lnTo>
                    <a:pt x="182195" y="114895"/>
                  </a:lnTo>
                  <a:lnTo>
                    <a:pt x="182195" y="107095"/>
                  </a:lnTo>
                  <a:close/>
                  <a:moveTo>
                    <a:pt x="198095" y="107095"/>
                  </a:moveTo>
                  <a:lnTo>
                    <a:pt x="198095" y="114895"/>
                  </a:lnTo>
                  <a:lnTo>
                    <a:pt x="190351" y="114895"/>
                  </a:lnTo>
                  <a:lnTo>
                    <a:pt x="190351" y="107095"/>
                  </a:lnTo>
                  <a:close/>
                  <a:moveTo>
                    <a:pt x="206251" y="107095"/>
                  </a:moveTo>
                  <a:lnTo>
                    <a:pt x="206251" y="114895"/>
                  </a:lnTo>
                  <a:lnTo>
                    <a:pt x="198519" y="114895"/>
                  </a:lnTo>
                  <a:lnTo>
                    <a:pt x="198519" y="107095"/>
                  </a:lnTo>
                  <a:close/>
                  <a:moveTo>
                    <a:pt x="214419" y="107095"/>
                  </a:moveTo>
                  <a:lnTo>
                    <a:pt x="214419" y="114895"/>
                  </a:lnTo>
                  <a:lnTo>
                    <a:pt x="206675" y="114895"/>
                  </a:lnTo>
                  <a:lnTo>
                    <a:pt x="206675" y="107095"/>
                  </a:lnTo>
                  <a:close/>
                  <a:moveTo>
                    <a:pt x="222575" y="107095"/>
                  </a:moveTo>
                  <a:lnTo>
                    <a:pt x="222575" y="114895"/>
                  </a:lnTo>
                  <a:lnTo>
                    <a:pt x="214842" y="114895"/>
                  </a:lnTo>
                  <a:lnTo>
                    <a:pt x="214842" y="107095"/>
                  </a:lnTo>
                  <a:close/>
                  <a:moveTo>
                    <a:pt x="230742" y="107095"/>
                  </a:moveTo>
                  <a:lnTo>
                    <a:pt x="230742" y="114895"/>
                  </a:lnTo>
                  <a:lnTo>
                    <a:pt x="222999" y="114895"/>
                  </a:lnTo>
                  <a:lnTo>
                    <a:pt x="222999" y="107095"/>
                  </a:lnTo>
                  <a:close/>
                  <a:moveTo>
                    <a:pt x="238898" y="107095"/>
                  </a:moveTo>
                  <a:lnTo>
                    <a:pt x="238898" y="114895"/>
                  </a:lnTo>
                  <a:lnTo>
                    <a:pt x="231166" y="114895"/>
                  </a:lnTo>
                  <a:lnTo>
                    <a:pt x="231166" y="107095"/>
                  </a:lnTo>
                  <a:close/>
                  <a:moveTo>
                    <a:pt x="247066" y="107095"/>
                  </a:moveTo>
                  <a:lnTo>
                    <a:pt x="247066" y="114895"/>
                  </a:lnTo>
                  <a:lnTo>
                    <a:pt x="239322" y="114895"/>
                  </a:lnTo>
                  <a:lnTo>
                    <a:pt x="239322" y="107095"/>
                  </a:lnTo>
                  <a:close/>
                  <a:moveTo>
                    <a:pt x="255222" y="107095"/>
                  </a:moveTo>
                  <a:lnTo>
                    <a:pt x="255222" y="114895"/>
                  </a:lnTo>
                  <a:lnTo>
                    <a:pt x="247490" y="114895"/>
                  </a:lnTo>
                  <a:lnTo>
                    <a:pt x="247490" y="107095"/>
                  </a:lnTo>
                  <a:close/>
                  <a:moveTo>
                    <a:pt x="263390" y="107095"/>
                  </a:moveTo>
                  <a:lnTo>
                    <a:pt x="263390" y="114895"/>
                  </a:lnTo>
                  <a:lnTo>
                    <a:pt x="255646" y="114895"/>
                  </a:lnTo>
                  <a:lnTo>
                    <a:pt x="255646" y="107095"/>
                  </a:lnTo>
                  <a:close/>
                  <a:moveTo>
                    <a:pt x="271546" y="107095"/>
                  </a:moveTo>
                  <a:lnTo>
                    <a:pt x="271546" y="114895"/>
                  </a:lnTo>
                  <a:lnTo>
                    <a:pt x="263813" y="114895"/>
                  </a:lnTo>
                  <a:lnTo>
                    <a:pt x="263813" y="107095"/>
                  </a:lnTo>
                  <a:close/>
                  <a:moveTo>
                    <a:pt x="11238" y="115308"/>
                  </a:moveTo>
                  <a:lnTo>
                    <a:pt x="11238" y="123097"/>
                  </a:lnTo>
                  <a:lnTo>
                    <a:pt x="3505" y="123097"/>
                  </a:lnTo>
                  <a:lnTo>
                    <a:pt x="3505" y="115308"/>
                  </a:lnTo>
                  <a:close/>
                  <a:moveTo>
                    <a:pt x="19394" y="115308"/>
                  </a:moveTo>
                  <a:lnTo>
                    <a:pt x="19394" y="123097"/>
                  </a:lnTo>
                  <a:lnTo>
                    <a:pt x="11662" y="123097"/>
                  </a:lnTo>
                  <a:lnTo>
                    <a:pt x="11662" y="115308"/>
                  </a:lnTo>
                  <a:close/>
                  <a:moveTo>
                    <a:pt x="27561" y="115308"/>
                  </a:moveTo>
                  <a:lnTo>
                    <a:pt x="27561" y="123097"/>
                  </a:lnTo>
                  <a:lnTo>
                    <a:pt x="19818" y="123097"/>
                  </a:lnTo>
                  <a:lnTo>
                    <a:pt x="19818" y="115308"/>
                  </a:lnTo>
                  <a:close/>
                  <a:moveTo>
                    <a:pt x="35328" y="115308"/>
                  </a:moveTo>
                  <a:lnTo>
                    <a:pt x="35328" y="123097"/>
                  </a:lnTo>
                  <a:lnTo>
                    <a:pt x="27985" y="123097"/>
                  </a:lnTo>
                  <a:lnTo>
                    <a:pt x="27985" y="115308"/>
                  </a:lnTo>
                  <a:close/>
                  <a:moveTo>
                    <a:pt x="43496" y="115296"/>
                  </a:moveTo>
                  <a:lnTo>
                    <a:pt x="43496" y="123097"/>
                  </a:lnTo>
                  <a:lnTo>
                    <a:pt x="35752" y="123097"/>
                  </a:lnTo>
                  <a:lnTo>
                    <a:pt x="35752" y="115296"/>
                  </a:lnTo>
                  <a:close/>
                  <a:moveTo>
                    <a:pt x="51652" y="115296"/>
                  </a:moveTo>
                  <a:lnTo>
                    <a:pt x="51652" y="123097"/>
                  </a:lnTo>
                  <a:lnTo>
                    <a:pt x="43919" y="123097"/>
                  </a:lnTo>
                  <a:lnTo>
                    <a:pt x="43919" y="115296"/>
                  </a:lnTo>
                  <a:close/>
                  <a:moveTo>
                    <a:pt x="59819" y="115296"/>
                  </a:moveTo>
                  <a:lnTo>
                    <a:pt x="59819" y="123097"/>
                  </a:lnTo>
                  <a:lnTo>
                    <a:pt x="52075" y="123097"/>
                  </a:lnTo>
                  <a:lnTo>
                    <a:pt x="52075" y="115296"/>
                  </a:lnTo>
                  <a:close/>
                  <a:moveTo>
                    <a:pt x="67975" y="115296"/>
                  </a:moveTo>
                  <a:lnTo>
                    <a:pt x="67975" y="123097"/>
                  </a:lnTo>
                  <a:lnTo>
                    <a:pt x="60243" y="123097"/>
                  </a:lnTo>
                  <a:lnTo>
                    <a:pt x="60243" y="115296"/>
                  </a:lnTo>
                  <a:close/>
                  <a:moveTo>
                    <a:pt x="76452" y="115296"/>
                  </a:moveTo>
                  <a:lnTo>
                    <a:pt x="76452" y="123097"/>
                  </a:lnTo>
                  <a:lnTo>
                    <a:pt x="68399" y="123097"/>
                  </a:lnTo>
                  <a:lnTo>
                    <a:pt x="68399" y="115296"/>
                  </a:lnTo>
                  <a:close/>
                  <a:moveTo>
                    <a:pt x="84608" y="115296"/>
                  </a:moveTo>
                  <a:lnTo>
                    <a:pt x="84608" y="123097"/>
                  </a:lnTo>
                  <a:lnTo>
                    <a:pt x="76876" y="123097"/>
                  </a:lnTo>
                  <a:lnTo>
                    <a:pt x="76876" y="115296"/>
                  </a:lnTo>
                  <a:close/>
                  <a:moveTo>
                    <a:pt x="92776" y="115296"/>
                  </a:moveTo>
                  <a:lnTo>
                    <a:pt x="92776" y="123097"/>
                  </a:lnTo>
                  <a:lnTo>
                    <a:pt x="85032" y="123097"/>
                  </a:lnTo>
                  <a:lnTo>
                    <a:pt x="85032" y="115296"/>
                  </a:lnTo>
                  <a:close/>
                  <a:moveTo>
                    <a:pt x="100932" y="115296"/>
                  </a:moveTo>
                  <a:lnTo>
                    <a:pt x="100932" y="123097"/>
                  </a:lnTo>
                  <a:lnTo>
                    <a:pt x="93200" y="123097"/>
                  </a:lnTo>
                  <a:lnTo>
                    <a:pt x="93200" y="115296"/>
                  </a:lnTo>
                  <a:close/>
                  <a:moveTo>
                    <a:pt x="109099" y="115296"/>
                  </a:moveTo>
                  <a:lnTo>
                    <a:pt x="109099" y="123097"/>
                  </a:lnTo>
                  <a:lnTo>
                    <a:pt x="101356" y="123097"/>
                  </a:lnTo>
                  <a:lnTo>
                    <a:pt x="101356" y="115296"/>
                  </a:lnTo>
                  <a:close/>
                  <a:moveTo>
                    <a:pt x="116866" y="115296"/>
                  </a:moveTo>
                  <a:lnTo>
                    <a:pt x="116866" y="123097"/>
                  </a:lnTo>
                  <a:lnTo>
                    <a:pt x="109523" y="123097"/>
                  </a:lnTo>
                  <a:lnTo>
                    <a:pt x="109523" y="115296"/>
                  </a:lnTo>
                  <a:close/>
                  <a:moveTo>
                    <a:pt x="125034" y="115296"/>
                  </a:moveTo>
                  <a:lnTo>
                    <a:pt x="125034" y="123097"/>
                  </a:lnTo>
                  <a:lnTo>
                    <a:pt x="117290" y="123097"/>
                  </a:lnTo>
                  <a:lnTo>
                    <a:pt x="117290" y="115296"/>
                  </a:lnTo>
                  <a:close/>
                  <a:moveTo>
                    <a:pt x="133190" y="115296"/>
                  </a:moveTo>
                  <a:lnTo>
                    <a:pt x="133190" y="123097"/>
                  </a:lnTo>
                  <a:lnTo>
                    <a:pt x="125446" y="123097"/>
                  </a:lnTo>
                  <a:lnTo>
                    <a:pt x="125446" y="115296"/>
                  </a:lnTo>
                  <a:close/>
                  <a:moveTo>
                    <a:pt x="141346" y="115296"/>
                  </a:moveTo>
                  <a:lnTo>
                    <a:pt x="141346" y="123097"/>
                  </a:lnTo>
                  <a:lnTo>
                    <a:pt x="133614" y="123097"/>
                  </a:lnTo>
                  <a:lnTo>
                    <a:pt x="133614" y="115296"/>
                  </a:lnTo>
                  <a:close/>
                  <a:moveTo>
                    <a:pt x="149513" y="115296"/>
                  </a:moveTo>
                  <a:lnTo>
                    <a:pt x="149513" y="123097"/>
                  </a:lnTo>
                  <a:lnTo>
                    <a:pt x="141770" y="123097"/>
                  </a:lnTo>
                  <a:lnTo>
                    <a:pt x="141770" y="115296"/>
                  </a:lnTo>
                  <a:close/>
                  <a:moveTo>
                    <a:pt x="157280" y="115296"/>
                  </a:moveTo>
                  <a:lnTo>
                    <a:pt x="157280" y="123097"/>
                  </a:lnTo>
                  <a:lnTo>
                    <a:pt x="149937" y="123097"/>
                  </a:lnTo>
                  <a:lnTo>
                    <a:pt x="149937" y="115296"/>
                  </a:lnTo>
                  <a:close/>
                  <a:moveTo>
                    <a:pt x="165448" y="115296"/>
                  </a:moveTo>
                  <a:lnTo>
                    <a:pt x="165448" y="123097"/>
                  </a:lnTo>
                  <a:lnTo>
                    <a:pt x="157704" y="123097"/>
                  </a:lnTo>
                  <a:lnTo>
                    <a:pt x="157704" y="115296"/>
                  </a:lnTo>
                  <a:close/>
                  <a:moveTo>
                    <a:pt x="173604" y="115296"/>
                  </a:moveTo>
                  <a:lnTo>
                    <a:pt x="173604" y="123097"/>
                  </a:lnTo>
                  <a:lnTo>
                    <a:pt x="165871" y="123097"/>
                  </a:lnTo>
                  <a:lnTo>
                    <a:pt x="165871" y="115296"/>
                  </a:lnTo>
                  <a:close/>
                  <a:moveTo>
                    <a:pt x="181771" y="115296"/>
                  </a:moveTo>
                  <a:lnTo>
                    <a:pt x="181771" y="123097"/>
                  </a:lnTo>
                  <a:lnTo>
                    <a:pt x="174028" y="123097"/>
                  </a:lnTo>
                  <a:lnTo>
                    <a:pt x="174028" y="115296"/>
                  </a:lnTo>
                  <a:close/>
                  <a:moveTo>
                    <a:pt x="189927" y="115296"/>
                  </a:moveTo>
                  <a:lnTo>
                    <a:pt x="189927" y="123097"/>
                  </a:lnTo>
                  <a:lnTo>
                    <a:pt x="182195" y="123097"/>
                  </a:lnTo>
                  <a:lnTo>
                    <a:pt x="182195" y="115296"/>
                  </a:lnTo>
                  <a:close/>
                  <a:moveTo>
                    <a:pt x="198095" y="115296"/>
                  </a:moveTo>
                  <a:lnTo>
                    <a:pt x="198095" y="123097"/>
                  </a:lnTo>
                  <a:lnTo>
                    <a:pt x="190351" y="123097"/>
                  </a:lnTo>
                  <a:lnTo>
                    <a:pt x="190351" y="115296"/>
                  </a:lnTo>
                  <a:close/>
                  <a:moveTo>
                    <a:pt x="206251" y="115296"/>
                  </a:moveTo>
                  <a:lnTo>
                    <a:pt x="206251" y="123097"/>
                  </a:lnTo>
                  <a:lnTo>
                    <a:pt x="198519" y="123097"/>
                  </a:lnTo>
                  <a:lnTo>
                    <a:pt x="198519" y="115296"/>
                  </a:lnTo>
                  <a:close/>
                  <a:moveTo>
                    <a:pt x="214419" y="115296"/>
                  </a:moveTo>
                  <a:lnTo>
                    <a:pt x="214419" y="123097"/>
                  </a:lnTo>
                  <a:lnTo>
                    <a:pt x="206675" y="123097"/>
                  </a:lnTo>
                  <a:lnTo>
                    <a:pt x="206675" y="115296"/>
                  </a:lnTo>
                  <a:close/>
                  <a:moveTo>
                    <a:pt x="222575" y="115296"/>
                  </a:moveTo>
                  <a:lnTo>
                    <a:pt x="222575" y="123097"/>
                  </a:lnTo>
                  <a:lnTo>
                    <a:pt x="214842" y="123097"/>
                  </a:lnTo>
                  <a:lnTo>
                    <a:pt x="214842" y="115296"/>
                  </a:lnTo>
                  <a:close/>
                  <a:moveTo>
                    <a:pt x="230742" y="115296"/>
                  </a:moveTo>
                  <a:lnTo>
                    <a:pt x="230742" y="123097"/>
                  </a:lnTo>
                  <a:lnTo>
                    <a:pt x="222999" y="123097"/>
                  </a:lnTo>
                  <a:lnTo>
                    <a:pt x="222999" y="115296"/>
                  </a:lnTo>
                  <a:close/>
                  <a:moveTo>
                    <a:pt x="238898" y="115296"/>
                  </a:moveTo>
                  <a:lnTo>
                    <a:pt x="238898" y="123097"/>
                  </a:lnTo>
                  <a:lnTo>
                    <a:pt x="231166" y="123097"/>
                  </a:lnTo>
                  <a:lnTo>
                    <a:pt x="231166" y="115296"/>
                  </a:lnTo>
                  <a:close/>
                  <a:moveTo>
                    <a:pt x="247066" y="115308"/>
                  </a:moveTo>
                  <a:lnTo>
                    <a:pt x="247066" y="123097"/>
                  </a:lnTo>
                  <a:lnTo>
                    <a:pt x="239322" y="123097"/>
                  </a:lnTo>
                  <a:lnTo>
                    <a:pt x="239322" y="115308"/>
                  </a:lnTo>
                  <a:close/>
                  <a:moveTo>
                    <a:pt x="255222" y="115308"/>
                  </a:moveTo>
                  <a:lnTo>
                    <a:pt x="255222" y="123097"/>
                  </a:lnTo>
                  <a:lnTo>
                    <a:pt x="247490" y="123097"/>
                  </a:lnTo>
                  <a:lnTo>
                    <a:pt x="247490" y="115308"/>
                  </a:lnTo>
                  <a:close/>
                  <a:moveTo>
                    <a:pt x="263390" y="115308"/>
                  </a:moveTo>
                  <a:lnTo>
                    <a:pt x="263390" y="123097"/>
                  </a:lnTo>
                  <a:lnTo>
                    <a:pt x="255646" y="123097"/>
                  </a:lnTo>
                  <a:lnTo>
                    <a:pt x="255646" y="115308"/>
                  </a:lnTo>
                  <a:close/>
                  <a:moveTo>
                    <a:pt x="271546" y="115296"/>
                  </a:moveTo>
                  <a:lnTo>
                    <a:pt x="271546" y="123097"/>
                  </a:lnTo>
                  <a:lnTo>
                    <a:pt x="263813" y="123097"/>
                  </a:lnTo>
                  <a:lnTo>
                    <a:pt x="263813" y="115296"/>
                  </a:lnTo>
                  <a:close/>
                  <a:moveTo>
                    <a:pt x="11238" y="123510"/>
                  </a:moveTo>
                  <a:lnTo>
                    <a:pt x="11238" y="131551"/>
                  </a:lnTo>
                  <a:lnTo>
                    <a:pt x="3505" y="131551"/>
                  </a:lnTo>
                  <a:lnTo>
                    <a:pt x="3505" y="123510"/>
                  </a:lnTo>
                  <a:close/>
                  <a:moveTo>
                    <a:pt x="19394" y="123510"/>
                  </a:moveTo>
                  <a:lnTo>
                    <a:pt x="19394" y="131551"/>
                  </a:lnTo>
                  <a:lnTo>
                    <a:pt x="11662" y="131551"/>
                  </a:lnTo>
                  <a:lnTo>
                    <a:pt x="11662" y="123510"/>
                  </a:lnTo>
                  <a:close/>
                  <a:moveTo>
                    <a:pt x="27561" y="123510"/>
                  </a:moveTo>
                  <a:lnTo>
                    <a:pt x="27561" y="131551"/>
                  </a:lnTo>
                  <a:lnTo>
                    <a:pt x="19818" y="131551"/>
                  </a:lnTo>
                  <a:lnTo>
                    <a:pt x="19818" y="123510"/>
                  </a:lnTo>
                  <a:close/>
                  <a:moveTo>
                    <a:pt x="35328" y="123510"/>
                  </a:moveTo>
                  <a:lnTo>
                    <a:pt x="35328" y="131551"/>
                  </a:lnTo>
                  <a:lnTo>
                    <a:pt x="27985" y="131551"/>
                  </a:lnTo>
                  <a:lnTo>
                    <a:pt x="27985" y="123510"/>
                  </a:lnTo>
                  <a:close/>
                  <a:moveTo>
                    <a:pt x="43496" y="123510"/>
                  </a:moveTo>
                  <a:lnTo>
                    <a:pt x="43496" y="131551"/>
                  </a:lnTo>
                  <a:lnTo>
                    <a:pt x="35752" y="131551"/>
                  </a:lnTo>
                  <a:lnTo>
                    <a:pt x="35752" y="123510"/>
                  </a:lnTo>
                  <a:close/>
                  <a:moveTo>
                    <a:pt x="51652" y="123510"/>
                  </a:moveTo>
                  <a:lnTo>
                    <a:pt x="51652" y="131551"/>
                  </a:lnTo>
                  <a:lnTo>
                    <a:pt x="43919" y="131551"/>
                  </a:lnTo>
                  <a:lnTo>
                    <a:pt x="43919" y="123510"/>
                  </a:lnTo>
                  <a:close/>
                  <a:moveTo>
                    <a:pt x="59819" y="123510"/>
                  </a:moveTo>
                  <a:lnTo>
                    <a:pt x="59819" y="131551"/>
                  </a:lnTo>
                  <a:lnTo>
                    <a:pt x="52075" y="131551"/>
                  </a:lnTo>
                  <a:lnTo>
                    <a:pt x="52075" y="123510"/>
                  </a:lnTo>
                  <a:close/>
                  <a:moveTo>
                    <a:pt x="67975" y="123510"/>
                  </a:moveTo>
                  <a:lnTo>
                    <a:pt x="67975" y="131551"/>
                  </a:lnTo>
                  <a:lnTo>
                    <a:pt x="60243" y="131551"/>
                  </a:lnTo>
                  <a:lnTo>
                    <a:pt x="60243" y="123510"/>
                  </a:lnTo>
                  <a:close/>
                  <a:moveTo>
                    <a:pt x="76452" y="123510"/>
                  </a:moveTo>
                  <a:lnTo>
                    <a:pt x="76452" y="131551"/>
                  </a:lnTo>
                  <a:lnTo>
                    <a:pt x="68399" y="131551"/>
                  </a:lnTo>
                  <a:lnTo>
                    <a:pt x="68399" y="123510"/>
                  </a:lnTo>
                  <a:close/>
                  <a:moveTo>
                    <a:pt x="84608" y="123510"/>
                  </a:moveTo>
                  <a:lnTo>
                    <a:pt x="84608" y="131551"/>
                  </a:lnTo>
                  <a:lnTo>
                    <a:pt x="76876" y="131551"/>
                  </a:lnTo>
                  <a:lnTo>
                    <a:pt x="76876" y="123510"/>
                  </a:lnTo>
                  <a:close/>
                  <a:moveTo>
                    <a:pt x="92776" y="123510"/>
                  </a:moveTo>
                  <a:lnTo>
                    <a:pt x="92776" y="131551"/>
                  </a:lnTo>
                  <a:lnTo>
                    <a:pt x="85032" y="131551"/>
                  </a:lnTo>
                  <a:lnTo>
                    <a:pt x="85032" y="123510"/>
                  </a:lnTo>
                  <a:close/>
                  <a:moveTo>
                    <a:pt x="100932" y="123510"/>
                  </a:moveTo>
                  <a:lnTo>
                    <a:pt x="100932" y="131551"/>
                  </a:lnTo>
                  <a:lnTo>
                    <a:pt x="93200" y="131551"/>
                  </a:lnTo>
                  <a:lnTo>
                    <a:pt x="93200" y="123510"/>
                  </a:lnTo>
                  <a:close/>
                  <a:moveTo>
                    <a:pt x="109099" y="123510"/>
                  </a:moveTo>
                  <a:lnTo>
                    <a:pt x="109099" y="131551"/>
                  </a:lnTo>
                  <a:lnTo>
                    <a:pt x="101356" y="131551"/>
                  </a:lnTo>
                  <a:lnTo>
                    <a:pt x="101356" y="123510"/>
                  </a:lnTo>
                  <a:close/>
                  <a:moveTo>
                    <a:pt x="116866" y="123510"/>
                  </a:moveTo>
                  <a:lnTo>
                    <a:pt x="116866" y="131551"/>
                  </a:lnTo>
                  <a:lnTo>
                    <a:pt x="109523" y="131551"/>
                  </a:lnTo>
                  <a:lnTo>
                    <a:pt x="109523" y="123510"/>
                  </a:lnTo>
                  <a:close/>
                  <a:moveTo>
                    <a:pt x="125034" y="123510"/>
                  </a:moveTo>
                  <a:lnTo>
                    <a:pt x="125034" y="131551"/>
                  </a:lnTo>
                  <a:lnTo>
                    <a:pt x="117290" y="131551"/>
                  </a:lnTo>
                  <a:lnTo>
                    <a:pt x="117290" y="123510"/>
                  </a:lnTo>
                  <a:close/>
                  <a:moveTo>
                    <a:pt x="133190" y="123510"/>
                  </a:moveTo>
                  <a:lnTo>
                    <a:pt x="133190" y="131551"/>
                  </a:lnTo>
                  <a:lnTo>
                    <a:pt x="125446" y="131551"/>
                  </a:lnTo>
                  <a:lnTo>
                    <a:pt x="125446" y="123510"/>
                  </a:lnTo>
                  <a:close/>
                  <a:moveTo>
                    <a:pt x="141346" y="123510"/>
                  </a:moveTo>
                  <a:lnTo>
                    <a:pt x="141346" y="131551"/>
                  </a:lnTo>
                  <a:lnTo>
                    <a:pt x="133614" y="131551"/>
                  </a:lnTo>
                  <a:lnTo>
                    <a:pt x="133614" y="123510"/>
                  </a:lnTo>
                  <a:close/>
                  <a:moveTo>
                    <a:pt x="149513" y="123510"/>
                  </a:moveTo>
                  <a:lnTo>
                    <a:pt x="149513" y="131551"/>
                  </a:lnTo>
                  <a:lnTo>
                    <a:pt x="141770" y="131551"/>
                  </a:lnTo>
                  <a:lnTo>
                    <a:pt x="141770" y="123510"/>
                  </a:lnTo>
                  <a:close/>
                  <a:moveTo>
                    <a:pt x="157280" y="123510"/>
                  </a:moveTo>
                  <a:lnTo>
                    <a:pt x="157280" y="131551"/>
                  </a:lnTo>
                  <a:lnTo>
                    <a:pt x="149937" y="131551"/>
                  </a:lnTo>
                  <a:lnTo>
                    <a:pt x="149937" y="123510"/>
                  </a:lnTo>
                  <a:close/>
                  <a:moveTo>
                    <a:pt x="165448" y="123510"/>
                  </a:moveTo>
                  <a:lnTo>
                    <a:pt x="165448" y="131551"/>
                  </a:lnTo>
                  <a:lnTo>
                    <a:pt x="157704" y="131551"/>
                  </a:lnTo>
                  <a:lnTo>
                    <a:pt x="157704" y="123510"/>
                  </a:lnTo>
                  <a:close/>
                  <a:moveTo>
                    <a:pt x="173604" y="123510"/>
                  </a:moveTo>
                  <a:lnTo>
                    <a:pt x="173604" y="131551"/>
                  </a:lnTo>
                  <a:lnTo>
                    <a:pt x="165871" y="131551"/>
                  </a:lnTo>
                  <a:lnTo>
                    <a:pt x="165871" y="123510"/>
                  </a:lnTo>
                  <a:close/>
                  <a:moveTo>
                    <a:pt x="181771" y="123510"/>
                  </a:moveTo>
                  <a:lnTo>
                    <a:pt x="181771" y="131551"/>
                  </a:lnTo>
                  <a:lnTo>
                    <a:pt x="174028" y="131551"/>
                  </a:lnTo>
                  <a:lnTo>
                    <a:pt x="174028" y="123510"/>
                  </a:lnTo>
                  <a:close/>
                  <a:moveTo>
                    <a:pt x="189927" y="123510"/>
                  </a:moveTo>
                  <a:lnTo>
                    <a:pt x="189927" y="131551"/>
                  </a:lnTo>
                  <a:lnTo>
                    <a:pt x="182195" y="131551"/>
                  </a:lnTo>
                  <a:lnTo>
                    <a:pt x="182195" y="123510"/>
                  </a:lnTo>
                  <a:close/>
                  <a:moveTo>
                    <a:pt x="198095" y="123510"/>
                  </a:moveTo>
                  <a:lnTo>
                    <a:pt x="198095" y="131551"/>
                  </a:lnTo>
                  <a:lnTo>
                    <a:pt x="190351" y="131551"/>
                  </a:lnTo>
                  <a:lnTo>
                    <a:pt x="190351" y="123510"/>
                  </a:lnTo>
                  <a:close/>
                  <a:moveTo>
                    <a:pt x="206251" y="123510"/>
                  </a:moveTo>
                  <a:lnTo>
                    <a:pt x="206251" y="131551"/>
                  </a:lnTo>
                  <a:lnTo>
                    <a:pt x="198519" y="131551"/>
                  </a:lnTo>
                  <a:lnTo>
                    <a:pt x="198519" y="123510"/>
                  </a:lnTo>
                  <a:close/>
                  <a:moveTo>
                    <a:pt x="214419" y="123510"/>
                  </a:moveTo>
                  <a:lnTo>
                    <a:pt x="214419" y="131551"/>
                  </a:lnTo>
                  <a:lnTo>
                    <a:pt x="206675" y="131551"/>
                  </a:lnTo>
                  <a:lnTo>
                    <a:pt x="206675" y="123510"/>
                  </a:lnTo>
                  <a:close/>
                  <a:moveTo>
                    <a:pt x="222575" y="123510"/>
                  </a:moveTo>
                  <a:lnTo>
                    <a:pt x="222575" y="131551"/>
                  </a:lnTo>
                  <a:lnTo>
                    <a:pt x="214842" y="131551"/>
                  </a:lnTo>
                  <a:lnTo>
                    <a:pt x="214842" y="123510"/>
                  </a:lnTo>
                  <a:close/>
                  <a:moveTo>
                    <a:pt x="230742" y="123510"/>
                  </a:moveTo>
                  <a:lnTo>
                    <a:pt x="230742" y="131551"/>
                  </a:lnTo>
                  <a:lnTo>
                    <a:pt x="222999" y="131551"/>
                  </a:lnTo>
                  <a:lnTo>
                    <a:pt x="222999" y="123510"/>
                  </a:lnTo>
                  <a:close/>
                  <a:moveTo>
                    <a:pt x="238898" y="123510"/>
                  </a:moveTo>
                  <a:lnTo>
                    <a:pt x="238898" y="131551"/>
                  </a:lnTo>
                  <a:lnTo>
                    <a:pt x="231166" y="131551"/>
                  </a:lnTo>
                  <a:lnTo>
                    <a:pt x="231166" y="123510"/>
                  </a:lnTo>
                  <a:close/>
                  <a:moveTo>
                    <a:pt x="247066" y="123510"/>
                  </a:moveTo>
                  <a:lnTo>
                    <a:pt x="247066" y="131551"/>
                  </a:lnTo>
                  <a:lnTo>
                    <a:pt x="239322" y="131551"/>
                  </a:lnTo>
                  <a:lnTo>
                    <a:pt x="239322" y="123510"/>
                  </a:lnTo>
                  <a:close/>
                  <a:moveTo>
                    <a:pt x="255222" y="123510"/>
                  </a:moveTo>
                  <a:lnTo>
                    <a:pt x="255222" y="131551"/>
                  </a:lnTo>
                  <a:lnTo>
                    <a:pt x="247490" y="131551"/>
                  </a:lnTo>
                  <a:lnTo>
                    <a:pt x="247490" y="123510"/>
                  </a:lnTo>
                  <a:close/>
                  <a:moveTo>
                    <a:pt x="263390" y="123510"/>
                  </a:moveTo>
                  <a:lnTo>
                    <a:pt x="263390" y="131551"/>
                  </a:lnTo>
                  <a:lnTo>
                    <a:pt x="255646" y="131551"/>
                  </a:lnTo>
                  <a:lnTo>
                    <a:pt x="255646" y="123510"/>
                  </a:lnTo>
                  <a:close/>
                  <a:moveTo>
                    <a:pt x="271546" y="123510"/>
                  </a:moveTo>
                  <a:lnTo>
                    <a:pt x="271546" y="131551"/>
                  </a:lnTo>
                  <a:lnTo>
                    <a:pt x="263813" y="131551"/>
                  </a:lnTo>
                  <a:lnTo>
                    <a:pt x="263813" y="123510"/>
                  </a:lnTo>
                  <a:close/>
                  <a:moveTo>
                    <a:pt x="11238" y="131964"/>
                  </a:moveTo>
                  <a:lnTo>
                    <a:pt x="11238" y="139753"/>
                  </a:lnTo>
                  <a:lnTo>
                    <a:pt x="3505" y="139753"/>
                  </a:lnTo>
                  <a:lnTo>
                    <a:pt x="3505" y="131964"/>
                  </a:lnTo>
                  <a:close/>
                  <a:moveTo>
                    <a:pt x="19394" y="131964"/>
                  </a:moveTo>
                  <a:lnTo>
                    <a:pt x="19394" y="139753"/>
                  </a:lnTo>
                  <a:lnTo>
                    <a:pt x="11662" y="139753"/>
                  </a:lnTo>
                  <a:lnTo>
                    <a:pt x="11662" y="131964"/>
                  </a:lnTo>
                  <a:close/>
                  <a:moveTo>
                    <a:pt x="27561" y="131964"/>
                  </a:moveTo>
                  <a:lnTo>
                    <a:pt x="27561" y="139753"/>
                  </a:lnTo>
                  <a:lnTo>
                    <a:pt x="19818" y="139753"/>
                  </a:lnTo>
                  <a:lnTo>
                    <a:pt x="19818" y="131964"/>
                  </a:lnTo>
                  <a:close/>
                  <a:moveTo>
                    <a:pt x="35328" y="131964"/>
                  </a:moveTo>
                  <a:lnTo>
                    <a:pt x="35328" y="139753"/>
                  </a:lnTo>
                  <a:lnTo>
                    <a:pt x="27985" y="139753"/>
                  </a:lnTo>
                  <a:lnTo>
                    <a:pt x="27985" y="131964"/>
                  </a:lnTo>
                  <a:close/>
                  <a:moveTo>
                    <a:pt x="43496" y="131964"/>
                  </a:moveTo>
                  <a:lnTo>
                    <a:pt x="43496" y="139753"/>
                  </a:lnTo>
                  <a:lnTo>
                    <a:pt x="35752" y="139753"/>
                  </a:lnTo>
                  <a:lnTo>
                    <a:pt x="35752" y="131964"/>
                  </a:lnTo>
                  <a:close/>
                  <a:moveTo>
                    <a:pt x="51652" y="131964"/>
                  </a:moveTo>
                  <a:lnTo>
                    <a:pt x="51652" y="139753"/>
                  </a:lnTo>
                  <a:lnTo>
                    <a:pt x="43919" y="139753"/>
                  </a:lnTo>
                  <a:lnTo>
                    <a:pt x="43919" y="131964"/>
                  </a:lnTo>
                  <a:close/>
                  <a:moveTo>
                    <a:pt x="59819" y="131964"/>
                  </a:moveTo>
                  <a:lnTo>
                    <a:pt x="59819" y="139753"/>
                  </a:lnTo>
                  <a:lnTo>
                    <a:pt x="52075" y="139753"/>
                  </a:lnTo>
                  <a:lnTo>
                    <a:pt x="52075" y="131964"/>
                  </a:lnTo>
                  <a:close/>
                  <a:moveTo>
                    <a:pt x="67975" y="131964"/>
                  </a:moveTo>
                  <a:lnTo>
                    <a:pt x="67975" y="139753"/>
                  </a:lnTo>
                  <a:lnTo>
                    <a:pt x="60243" y="139753"/>
                  </a:lnTo>
                  <a:lnTo>
                    <a:pt x="60243" y="131964"/>
                  </a:lnTo>
                  <a:close/>
                  <a:moveTo>
                    <a:pt x="76452" y="131964"/>
                  </a:moveTo>
                  <a:lnTo>
                    <a:pt x="76452" y="139753"/>
                  </a:lnTo>
                  <a:lnTo>
                    <a:pt x="68399" y="139753"/>
                  </a:lnTo>
                  <a:lnTo>
                    <a:pt x="68399" y="131964"/>
                  </a:lnTo>
                  <a:close/>
                  <a:moveTo>
                    <a:pt x="84608" y="131964"/>
                  </a:moveTo>
                  <a:lnTo>
                    <a:pt x="84608" y="139753"/>
                  </a:lnTo>
                  <a:lnTo>
                    <a:pt x="76876" y="139753"/>
                  </a:lnTo>
                  <a:lnTo>
                    <a:pt x="76876" y="131964"/>
                  </a:lnTo>
                  <a:close/>
                  <a:moveTo>
                    <a:pt x="92776" y="131964"/>
                  </a:moveTo>
                  <a:lnTo>
                    <a:pt x="92776" y="139753"/>
                  </a:lnTo>
                  <a:lnTo>
                    <a:pt x="85032" y="139753"/>
                  </a:lnTo>
                  <a:lnTo>
                    <a:pt x="85032" y="131964"/>
                  </a:lnTo>
                  <a:close/>
                  <a:moveTo>
                    <a:pt x="100932" y="131964"/>
                  </a:moveTo>
                  <a:lnTo>
                    <a:pt x="100932" y="139753"/>
                  </a:lnTo>
                  <a:lnTo>
                    <a:pt x="93200" y="139753"/>
                  </a:lnTo>
                  <a:lnTo>
                    <a:pt x="93200" y="131964"/>
                  </a:lnTo>
                  <a:close/>
                  <a:moveTo>
                    <a:pt x="109099" y="131964"/>
                  </a:moveTo>
                  <a:lnTo>
                    <a:pt x="109099" y="139753"/>
                  </a:lnTo>
                  <a:lnTo>
                    <a:pt x="101356" y="139753"/>
                  </a:lnTo>
                  <a:lnTo>
                    <a:pt x="101356" y="131964"/>
                  </a:lnTo>
                  <a:close/>
                  <a:moveTo>
                    <a:pt x="116866" y="131964"/>
                  </a:moveTo>
                  <a:lnTo>
                    <a:pt x="116866" y="139753"/>
                  </a:lnTo>
                  <a:lnTo>
                    <a:pt x="109523" y="139753"/>
                  </a:lnTo>
                  <a:lnTo>
                    <a:pt x="109523" y="131964"/>
                  </a:lnTo>
                  <a:close/>
                  <a:moveTo>
                    <a:pt x="125034" y="131964"/>
                  </a:moveTo>
                  <a:lnTo>
                    <a:pt x="125034" y="139753"/>
                  </a:lnTo>
                  <a:lnTo>
                    <a:pt x="117290" y="139753"/>
                  </a:lnTo>
                  <a:lnTo>
                    <a:pt x="117290" y="131964"/>
                  </a:lnTo>
                  <a:close/>
                  <a:moveTo>
                    <a:pt x="133190" y="131964"/>
                  </a:moveTo>
                  <a:lnTo>
                    <a:pt x="133190" y="139753"/>
                  </a:lnTo>
                  <a:lnTo>
                    <a:pt x="125446" y="139753"/>
                  </a:lnTo>
                  <a:lnTo>
                    <a:pt x="125446" y="131964"/>
                  </a:lnTo>
                  <a:close/>
                  <a:moveTo>
                    <a:pt x="141346" y="131964"/>
                  </a:moveTo>
                  <a:lnTo>
                    <a:pt x="141346" y="139753"/>
                  </a:lnTo>
                  <a:lnTo>
                    <a:pt x="133614" y="139753"/>
                  </a:lnTo>
                  <a:lnTo>
                    <a:pt x="133614" y="131964"/>
                  </a:lnTo>
                  <a:close/>
                  <a:moveTo>
                    <a:pt x="149513" y="131964"/>
                  </a:moveTo>
                  <a:lnTo>
                    <a:pt x="149513" y="139753"/>
                  </a:lnTo>
                  <a:lnTo>
                    <a:pt x="141770" y="139753"/>
                  </a:lnTo>
                  <a:lnTo>
                    <a:pt x="141770" y="131964"/>
                  </a:lnTo>
                  <a:close/>
                  <a:moveTo>
                    <a:pt x="157280" y="131964"/>
                  </a:moveTo>
                  <a:lnTo>
                    <a:pt x="157280" y="139753"/>
                  </a:lnTo>
                  <a:lnTo>
                    <a:pt x="149937" y="139753"/>
                  </a:lnTo>
                  <a:lnTo>
                    <a:pt x="149937" y="131964"/>
                  </a:lnTo>
                  <a:close/>
                  <a:moveTo>
                    <a:pt x="165448" y="131964"/>
                  </a:moveTo>
                  <a:lnTo>
                    <a:pt x="165448" y="139753"/>
                  </a:lnTo>
                  <a:lnTo>
                    <a:pt x="157704" y="139753"/>
                  </a:lnTo>
                  <a:lnTo>
                    <a:pt x="157704" y="131964"/>
                  </a:lnTo>
                  <a:close/>
                  <a:moveTo>
                    <a:pt x="173604" y="131964"/>
                  </a:moveTo>
                  <a:lnTo>
                    <a:pt x="173604" y="139753"/>
                  </a:lnTo>
                  <a:lnTo>
                    <a:pt x="165871" y="139753"/>
                  </a:lnTo>
                  <a:lnTo>
                    <a:pt x="165871" y="131964"/>
                  </a:lnTo>
                  <a:close/>
                  <a:moveTo>
                    <a:pt x="181771" y="131964"/>
                  </a:moveTo>
                  <a:lnTo>
                    <a:pt x="181771" y="139753"/>
                  </a:lnTo>
                  <a:lnTo>
                    <a:pt x="174028" y="139753"/>
                  </a:lnTo>
                  <a:lnTo>
                    <a:pt x="174028" y="131964"/>
                  </a:lnTo>
                  <a:close/>
                  <a:moveTo>
                    <a:pt x="189927" y="131964"/>
                  </a:moveTo>
                  <a:lnTo>
                    <a:pt x="189927" y="139753"/>
                  </a:lnTo>
                  <a:lnTo>
                    <a:pt x="182195" y="139753"/>
                  </a:lnTo>
                  <a:lnTo>
                    <a:pt x="182195" y="131964"/>
                  </a:lnTo>
                  <a:close/>
                  <a:moveTo>
                    <a:pt x="198095" y="131964"/>
                  </a:moveTo>
                  <a:lnTo>
                    <a:pt x="198095" y="139753"/>
                  </a:lnTo>
                  <a:lnTo>
                    <a:pt x="190351" y="139753"/>
                  </a:lnTo>
                  <a:lnTo>
                    <a:pt x="190351" y="131964"/>
                  </a:lnTo>
                  <a:close/>
                  <a:moveTo>
                    <a:pt x="206251" y="131964"/>
                  </a:moveTo>
                  <a:lnTo>
                    <a:pt x="206251" y="139753"/>
                  </a:lnTo>
                  <a:lnTo>
                    <a:pt x="198519" y="139753"/>
                  </a:lnTo>
                  <a:lnTo>
                    <a:pt x="198519" y="131964"/>
                  </a:lnTo>
                  <a:close/>
                  <a:moveTo>
                    <a:pt x="214419" y="131964"/>
                  </a:moveTo>
                  <a:lnTo>
                    <a:pt x="214419" y="139753"/>
                  </a:lnTo>
                  <a:lnTo>
                    <a:pt x="206675" y="139753"/>
                  </a:lnTo>
                  <a:lnTo>
                    <a:pt x="206675" y="131964"/>
                  </a:lnTo>
                  <a:close/>
                  <a:moveTo>
                    <a:pt x="222575" y="131964"/>
                  </a:moveTo>
                  <a:lnTo>
                    <a:pt x="222575" y="139753"/>
                  </a:lnTo>
                  <a:lnTo>
                    <a:pt x="214842" y="139753"/>
                  </a:lnTo>
                  <a:lnTo>
                    <a:pt x="214842" y="131964"/>
                  </a:lnTo>
                  <a:close/>
                  <a:moveTo>
                    <a:pt x="230742" y="131964"/>
                  </a:moveTo>
                  <a:lnTo>
                    <a:pt x="230742" y="139753"/>
                  </a:lnTo>
                  <a:lnTo>
                    <a:pt x="222999" y="139753"/>
                  </a:lnTo>
                  <a:lnTo>
                    <a:pt x="222999" y="131964"/>
                  </a:lnTo>
                  <a:close/>
                  <a:moveTo>
                    <a:pt x="238898" y="131964"/>
                  </a:moveTo>
                  <a:lnTo>
                    <a:pt x="238898" y="139753"/>
                  </a:lnTo>
                  <a:lnTo>
                    <a:pt x="231166" y="139753"/>
                  </a:lnTo>
                  <a:lnTo>
                    <a:pt x="231166" y="131964"/>
                  </a:lnTo>
                  <a:close/>
                  <a:moveTo>
                    <a:pt x="247066" y="131964"/>
                  </a:moveTo>
                  <a:lnTo>
                    <a:pt x="247066" y="139753"/>
                  </a:lnTo>
                  <a:lnTo>
                    <a:pt x="239322" y="139753"/>
                  </a:lnTo>
                  <a:lnTo>
                    <a:pt x="239322" y="131964"/>
                  </a:lnTo>
                  <a:close/>
                  <a:moveTo>
                    <a:pt x="255222" y="131964"/>
                  </a:moveTo>
                  <a:lnTo>
                    <a:pt x="255222" y="139753"/>
                  </a:lnTo>
                  <a:lnTo>
                    <a:pt x="247490" y="139753"/>
                  </a:lnTo>
                  <a:lnTo>
                    <a:pt x="247490" y="131964"/>
                  </a:lnTo>
                  <a:close/>
                  <a:moveTo>
                    <a:pt x="263390" y="131964"/>
                  </a:moveTo>
                  <a:lnTo>
                    <a:pt x="263390" y="139753"/>
                  </a:lnTo>
                  <a:lnTo>
                    <a:pt x="255646" y="139753"/>
                  </a:lnTo>
                  <a:lnTo>
                    <a:pt x="255646" y="131964"/>
                  </a:lnTo>
                  <a:close/>
                  <a:moveTo>
                    <a:pt x="271546" y="131964"/>
                  </a:moveTo>
                  <a:lnTo>
                    <a:pt x="271546" y="139753"/>
                  </a:lnTo>
                  <a:lnTo>
                    <a:pt x="263813" y="139753"/>
                  </a:lnTo>
                  <a:lnTo>
                    <a:pt x="263813" y="131964"/>
                  </a:lnTo>
                  <a:close/>
                  <a:moveTo>
                    <a:pt x="11238" y="140166"/>
                  </a:moveTo>
                  <a:lnTo>
                    <a:pt x="11238" y="147967"/>
                  </a:lnTo>
                  <a:lnTo>
                    <a:pt x="3505" y="147967"/>
                  </a:lnTo>
                  <a:lnTo>
                    <a:pt x="3505" y="140166"/>
                  </a:lnTo>
                  <a:close/>
                  <a:moveTo>
                    <a:pt x="19394" y="140166"/>
                  </a:moveTo>
                  <a:lnTo>
                    <a:pt x="19394" y="147967"/>
                  </a:lnTo>
                  <a:lnTo>
                    <a:pt x="11662" y="147967"/>
                  </a:lnTo>
                  <a:lnTo>
                    <a:pt x="11662" y="140166"/>
                  </a:lnTo>
                  <a:close/>
                  <a:moveTo>
                    <a:pt x="27561" y="140166"/>
                  </a:moveTo>
                  <a:lnTo>
                    <a:pt x="27561" y="147967"/>
                  </a:lnTo>
                  <a:lnTo>
                    <a:pt x="19818" y="147967"/>
                  </a:lnTo>
                  <a:lnTo>
                    <a:pt x="19818" y="140166"/>
                  </a:lnTo>
                  <a:close/>
                  <a:moveTo>
                    <a:pt x="35328" y="140166"/>
                  </a:moveTo>
                  <a:lnTo>
                    <a:pt x="35328" y="147967"/>
                  </a:lnTo>
                  <a:lnTo>
                    <a:pt x="27985" y="147967"/>
                  </a:lnTo>
                  <a:lnTo>
                    <a:pt x="27985" y="140166"/>
                  </a:lnTo>
                  <a:close/>
                  <a:moveTo>
                    <a:pt x="43496" y="140166"/>
                  </a:moveTo>
                  <a:lnTo>
                    <a:pt x="43496" y="147967"/>
                  </a:lnTo>
                  <a:lnTo>
                    <a:pt x="35752" y="147967"/>
                  </a:lnTo>
                  <a:lnTo>
                    <a:pt x="35752" y="140166"/>
                  </a:lnTo>
                  <a:close/>
                  <a:moveTo>
                    <a:pt x="51652" y="140166"/>
                  </a:moveTo>
                  <a:lnTo>
                    <a:pt x="51652" y="147967"/>
                  </a:lnTo>
                  <a:lnTo>
                    <a:pt x="43919" y="147967"/>
                  </a:lnTo>
                  <a:lnTo>
                    <a:pt x="43919" y="140166"/>
                  </a:lnTo>
                  <a:close/>
                  <a:moveTo>
                    <a:pt x="59819" y="140166"/>
                  </a:moveTo>
                  <a:lnTo>
                    <a:pt x="59819" y="147967"/>
                  </a:lnTo>
                  <a:lnTo>
                    <a:pt x="52075" y="147967"/>
                  </a:lnTo>
                  <a:lnTo>
                    <a:pt x="52075" y="140166"/>
                  </a:lnTo>
                  <a:close/>
                  <a:moveTo>
                    <a:pt x="67975" y="140166"/>
                  </a:moveTo>
                  <a:lnTo>
                    <a:pt x="67975" y="147967"/>
                  </a:lnTo>
                  <a:lnTo>
                    <a:pt x="60243" y="147967"/>
                  </a:lnTo>
                  <a:lnTo>
                    <a:pt x="60243" y="140166"/>
                  </a:lnTo>
                  <a:close/>
                  <a:moveTo>
                    <a:pt x="76452" y="140166"/>
                  </a:moveTo>
                  <a:lnTo>
                    <a:pt x="76452" y="147967"/>
                  </a:lnTo>
                  <a:lnTo>
                    <a:pt x="68399" y="147967"/>
                  </a:lnTo>
                  <a:lnTo>
                    <a:pt x="68399" y="140166"/>
                  </a:lnTo>
                  <a:close/>
                  <a:moveTo>
                    <a:pt x="84608" y="140166"/>
                  </a:moveTo>
                  <a:lnTo>
                    <a:pt x="84608" y="147967"/>
                  </a:lnTo>
                  <a:lnTo>
                    <a:pt x="76876" y="147967"/>
                  </a:lnTo>
                  <a:lnTo>
                    <a:pt x="76876" y="140166"/>
                  </a:lnTo>
                  <a:close/>
                  <a:moveTo>
                    <a:pt x="92776" y="140166"/>
                  </a:moveTo>
                  <a:lnTo>
                    <a:pt x="92776" y="147967"/>
                  </a:lnTo>
                  <a:lnTo>
                    <a:pt x="85032" y="147967"/>
                  </a:lnTo>
                  <a:lnTo>
                    <a:pt x="85032" y="140166"/>
                  </a:lnTo>
                  <a:close/>
                  <a:moveTo>
                    <a:pt x="100932" y="140166"/>
                  </a:moveTo>
                  <a:lnTo>
                    <a:pt x="100932" y="147967"/>
                  </a:lnTo>
                  <a:lnTo>
                    <a:pt x="93200" y="147967"/>
                  </a:lnTo>
                  <a:lnTo>
                    <a:pt x="93200" y="140166"/>
                  </a:lnTo>
                  <a:close/>
                  <a:moveTo>
                    <a:pt x="109099" y="140166"/>
                  </a:moveTo>
                  <a:lnTo>
                    <a:pt x="109099" y="147967"/>
                  </a:lnTo>
                  <a:lnTo>
                    <a:pt x="101356" y="147967"/>
                  </a:lnTo>
                  <a:lnTo>
                    <a:pt x="101356" y="140166"/>
                  </a:lnTo>
                  <a:close/>
                  <a:moveTo>
                    <a:pt x="116866" y="140166"/>
                  </a:moveTo>
                  <a:lnTo>
                    <a:pt x="116866" y="147967"/>
                  </a:lnTo>
                  <a:lnTo>
                    <a:pt x="109523" y="147967"/>
                  </a:lnTo>
                  <a:lnTo>
                    <a:pt x="109523" y="140166"/>
                  </a:lnTo>
                  <a:close/>
                  <a:moveTo>
                    <a:pt x="125034" y="140166"/>
                  </a:moveTo>
                  <a:lnTo>
                    <a:pt x="125034" y="147967"/>
                  </a:lnTo>
                  <a:lnTo>
                    <a:pt x="117290" y="147967"/>
                  </a:lnTo>
                  <a:lnTo>
                    <a:pt x="117290" y="140166"/>
                  </a:lnTo>
                  <a:close/>
                  <a:moveTo>
                    <a:pt x="133190" y="140166"/>
                  </a:moveTo>
                  <a:lnTo>
                    <a:pt x="133190" y="147967"/>
                  </a:lnTo>
                  <a:lnTo>
                    <a:pt x="125446" y="147967"/>
                  </a:lnTo>
                  <a:lnTo>
                    <a:pt x="125446" y="140166"/>
                  </a:lnTo>
                  <a:close/>
                  <a:moveTo>
                    <a:pt x="141346" y="140166"/>
                  </a:moveTo>
                  <a:lnTo>
                    <a:pt x="141346" y="147967"/>
                  </a:lnTo>
                  <a:lnTo>
                    <a:pt x="133614" y="147967"/>
                  </a:lnTo>
                  <a:lnTo>
                    <a:pt x="133614" y="140166"/>
                  </a:lnTo>
                  <a:close/>
                  <a:moveTo>
                    <a:pt x="149513" y="140166"/>
                  </a:moveTo>
                  <a:lnTo>
                    <a:pt x="149513" y="147967"/>
                  </a:lnTo>
                  <a:lnTo>
                    <a:pt x="141770" y="147967"/>
                  </a:lnTo>
                  <a:lnTo>
                    <a:pt x="141770" y="140166"/>
                  </a:lnTo>
                  <a:close/>
                  <a:moveTo>
                    <a:pt x="157280" y="140166"/>
                  </a:moveTo>
                  <a:lnTo>
                    <a:pt x="157280" y="147967"/>
                  </a:lnTo>
                  <a:lnTo>
                    <a:pt x="149937" y="147967"/>
                  </a:lnTo>
                  <a:lnTo>
                    <a:pt x="149937" y="140166"/>
                  </a:lnTo>
                  <a:close/>
                  <a:moveTo>
                    <a:pt x="165448" y="140166"/>
                  </a:moveTo>
                  <a:lnTo>
                    <a:pt x="165448" y="147967"/>
                  </a:lnTo>
                  <a:lnTo>
                    <a:pt x="157704" y="147967"/>
                  </a:lnTo>
                  <a:lnTo>
                    <a:pt x="157704" y="140166"/>
                  </a:lnTo>
                  <a:close/>
                  <a:moveTo>
                    <a:pt x="173604" y="140166"/>
                  </a:moveTo>
                  <a:lnTo>
                    <a:pt x="173604" y="147967"/>
                  </a:lnTo>
                  <a:lnTo>
                    <a:pt x="165871" y="147967"/>
                  </a:lnTo>
                  <a:lnTo>
                    <a:pt x="165871" y="140166"/>
                  </a:lnTo>
                  <a:close/>
                  <a:moveTo>
                    <a:pt x="181771" y="140166"/>
                  </a:moveTo>
                  <a:lnTo>
                    <a:pt x="181771" y="147967"/>
                  </a:lnTo>
                  <a:lnTo>
                    <a:pt x="174028" y="147967"/>
                  </a:lnTo>
                  <a:lnTo>
                    <a:pt x="174028" y="140166"/>
                  </a:lnTo>
                  <a:close/>
                  <a:moveTo>
                    <a:pt x="189927" y="140166"/>
                  </a:moveTo>
                  <a:lnTo>
                    <a:pt x="189927" y="147967"/>
                  </a:lnTo>
                  <a:lnTo>
                    <a:pt x="182195" y="147967"/>
                  </a:lnTo>
                  <a:lnTo>
                    <a:pt x="182195" y="140166"/>
                  </a:lnTo>
                  <a:close/>
                  <a:moveTo>
                    <a:pt x="198095" y="140166"/>
                  </a:moveTo>
                  <a:lnTo>
                    <a:pt x="198095" y="147967"/>
                  </a:lnTo>
                  <a:lnTo>
                    <a:pt x="190351" y="147967"/>
                  </a:lnTo>
                  <a:lnTo>
                    <a:pt x="190351" y="140166"/>
                  </a:lnTo>
                  <a:close/>
                  <a:moveTo>
                    <a:pt x="206251" y="140166"/>
                  </a:moveTo>
                  <a:lnTo>
                    <a:pt x="206251" y="147967"/>
                  </a:lnTo>
                  <a:lnTo>
                    <a:pt x="198519" y="147967"/>
                  </a:lnTo>
                  <a:lnTo>
                    <a:pt x="198519" y="140166"/>
                  </a:lnTo>
                  <a:close/>
                  <a:moveTo>
                    <a:pt x="214419" y="140166"/>
                  </a:moveTo>
                  <a:lnTo>
                    <a:pt x="214419" y="147967"/>
                  </a:lnTo>
                  <a:lnTo>
                    <a:pt x="206675" y="147967"/>
                  </a:lnTo>
                  <a:lnTo>
                    <a:pt x="206675" y="140166"/>
                  </a:lnTo>
                  <a:close/>
                  <a:moveTo>
                    <a:pt x="222575" y="140166"/>
                  </a:moveTo>
                  <a:lnTo>
                    <a:pt x="222575" y="147967"/>
                  </a:lnTo>
                  <a:lnTo>
                    <a:pt x="214842" y="147967"/>
                  </a:lnTo>
                  <a:lnTo>
                    <a:pt x="214842" y="140166"/>
                  </a:lnTo>
                  <a:close/>
                  <a:moveTo>
                    <a:pt x="230742" y="140166"/>
                  </a:moveTo>
                  <a:lnTo>
                    <a:pt x="230742" y="147967"/>
                  </a:lnTo>
                  <a:lnTo>
                    <a:pt x="222999" y="147967"/>
                  </a:lnTo>
                  <a:lnTo>
                    <a:pt x="222999" y="140166"/>
                  </a:lnTo>
                  <a:close/>
                  <a:moveTo>
                    <a:pt x="238898" y="140166"/>
                  </a:moveTo>
                  <a:lnTo>
                    <a:pt x="238898" y="147967"/>
                  </a:lnTo>
                  <a:lnTo>
                    <a:pt x="231166" y="147967"/>
                  </a:lnTo>
                  <a:lnTo>
                    <a:pt x="231166" y="140166"/>
                  </a:lnTo>
                  <a:close/>
                  <a:moveTo>
                    <a:pt x="247066" y="140166"/>
                  </a:moveTo>
                  <a:lnTo>
                    <a:pt x="247066" y="147967"/>
                  </a:lnTo>
                  <a:lnTo>
                    <a:pt x="239322" y="147967"/>
                  </a:lnTo>
                  <a:lnTo>
                    <a:pt x="239322" y="140166"/>
                  </a:lnTo>
                  <a:close/>
                  <a:moveTo>
                    <a:pt x="255222" y="140166"/>
                  </a:moveTo>
                  <a:lnTo>
                    <a:pt x="255222" y="147967"/>
                  </a:lnTo>
                  <a:lnTo>
                    <a:pt x="247490" y="147967"/>
                  </a:lnTo>
                  <a:lnTo>
                    <a:pt x="247490" y="140166"/>
                  </a:lnTo>
                  <a:close/>
                  <a:moveTo>
                    <a:pt x="263390" y="140166"/>
                  </a:moveTo>
                  <a:lnTo>
                    <a:pt x="263390" y="147967"/>
                  </a:lnTo>
                  <a:lnTo>
                    <a:pt x="255646" y="147967"/>
                  </a:lnTo>
                  <a:lnTo>
                    <a:pt x="255646" y="140166"/>
                  </a:lnTo>
                  <a:close/>
                  <a:moveTo>
                    <a:pt x="271546" y="140166"/>
                  </a:moveTo>
                  <a:lnTo>
                    <a:pt x="271546" y="147967"/>
                  </a:lnTo>
                  <a:lnTo>
                    <a:pt x="263813" y="147967"/>
                  </a:lnTo>
                  <a:lnTo>
                    <a:pt x="263813" y="140166"/>
                  </a:lnTo>
                  <a:close/>
                  <a:moveTo>
                    <a:pt x="11238" y="148379"/>
                  </a:moveTo>
                  <a:lnTo>
                    <a:pt x="11238" y="156169"/>
                  </a:lnTo>
                  <a:lnTo>
                    <a:pt x="3505" y="156169"/>
                  </a:lnTo>
                  <a:lnTo>
                    <a:pt x="3505" y="148379"/>
                  </a:lnTo>
                  <a:close/>
                  <a:moveTo>
                    <a:pt x="19394" y="148379"/>
                  </a:moveTo>
                  <a:lnTo>
                    <a:pt x="19394" y="156169"/>
                  </a:lnTo>
                  <a:lnTo>
                    <a:pt x="11662" y="156169"/>
                  </a:lnTo>
                  <a:lnTo>
                    <a:pt x="11662" y="148379"/>
                  </a:lnTo>
                  <a:close/>
                  <a:moveTo>
                    <a:pt x="27561" y="148379"/>
                  </a:moveTo>
                  <a:lnTo>
                    <a:pt x="27561" y="156169"/>
                  </a:lnTo>
                  <a:lnTo>
                    <a:pt x="19818" y="156169"/>
                  </a:lnTo>
                  <a:lnTo>
                    <a:pt x="19818" y="148379"/>
                  </a:lnTo>
                  <a:close/>
                  <a:moveTo>
                    <a:pt x="35328" y="148368"/>
                  </a:moveTo>
                  <a:lnTo>
                    <a:pt x="35328" y="156169"/>
                  </a:lnTo>
                  <a:lnTo>
                    <a:pt x="27985" y="156169"/>
                  </a:lnTo>
                  <a:lnTo>
                    <a:pt x="27985" y="148368"/>
                  </a:lnTo>
                  <a:close/>
                  <a:moveTo>
                    <a:pt x="43496" y="148368"/>
                  </a:moveTo>
                  <a:lnTo>
                    <a:pt x="43496" y="156169"/>
                  </a:lnTo>
                  <a:lnTo>
                    <a:pt x="35752" y="156169"/>
                  </a:lnTo>
                  <a:lnTo>
                    <a:pt x="35752" y="148368"/>
                  </a:lnTo>
                  <a:close/>
                  <a:moveTo>
                    <a:pt x="51652" y="148368"/>
                  </a:moveTo>
                  <a:lnTo>
                    <a:pt x="51652" y="156169"/>
                  </a:lnTo>
                  <a:lnTo>
                    <a:pt x="43919" y="156169"/>
                  </a:lnTo>
                  <a:lnTo>
                    <a:pt x="43919" y="148368"/>
                  </a:lnTo>
                  <a:close/>
                  <a:moveTo>
                    <a:pt x="59819" y="148368"/>
                  </a:moveTo>
                  <a:lnTo>
                    <a:pt x="59819" y="156169"/>
                  </a:lnTo>
                  <a:lnTo>
                    <a:pt x="52075" y="156169"/>
                  </a:lnTo>
                  <a:lnTo>
                    <a:pt x="52075" y="148368"/>
                  </a:lnTo>
                  <a:close/>
                  <a:moveTo>
                    <a:pt x="67975" y="148368"/>
                  </a:moveTo>
                  <a:lnTo>
                    <a:pt x="67975" y="156169"/>
                  </a:lnTo>
                  <a:lnTo>
                    <a:pt x="60243" y="156169"/>
                  </a:lnTo>
                  <a:lnTo>
                    <a:pt x="60243" y="148368"/>
                  </a:lnTo>
                  <a:close/>
                  <a:moveTo>
                    <a:pt x="76452" y="148368"/>
                  </a:moveTo>
                  <a:lnTo>
                    <a:pt x="76452" y="156169"/>
                  </a:lnTo>
                  <a:lnTo>
                    <a:pt x="68399" y="156169"/>
                  </a:lnTo>
                  <a:lnTo>
                    <a:pt x="68399" y="148368"/>
                  </a:lnTo>
                  <a:close/>
                  <a:moveTo>
                    <a:pt x="84608" y="148368"/>
                  </a:moveTo>
                  <a:lnTo>
                    <a:pt x="84608" y="156169"/>
                  </a:lnTo>
                  <a:lnTo>
                    <a:pt x="76876" y="156169"/>
                  </a:lnTo>
                  <a:lnTo>
                    <a:pt x="76876" y="148368"/>
                  </a:lnTo>
                  <a:close/>
                  <a:moveTo>
                    <a:pt x="92776" y="148368"/>
                  </a:moveTo>
                  <a:lnTo>
                    <a:pt x="92776" y="156169"/>
                  </a:lnTo>
                  <a:lnTo>
                    <a:pt x="85032" y="156169"/>
                  </a:lnTo>
                  <a:lnTo>
                    <a:pt x="85032" y="148368"/>
                  </a:lnTo>
                  <a:close/>
                  <a:moveTo>
                    <a:pt x="100932" y="148368"/>
                  </a:moveTo>
                  <a:lnTo>
                    <a:pt x="100932" y="156169"/>
                  </a:lnTo>
                  <a:lnTo>
                    <a:pt x="93200" y="156169"/>
                  </a:lnTo>
                  <a:lnTo>
                    <a:pt x="93200" y="148368"/>
                  </a:lnTo>
                  <a:close/>
                  <a:moveTo>
                    <a:pt x="109099" y="148368"/>
                  </a:moveTo>
                  <a:lnTo>
                    <a:pt x="109099" y="156169"/>
                  </a:lnTo>
                  <a:lnTo>
                    <a:pt x="101356" y="156169"/>
                  </a:lnTo>
                  <a:lnTo>
                    <a:pt x="101356" y="148368"/>
                  </a:lnTo>
                  <a:close/>
                  <a:moveTo>
                    <a:pt x="116866" y="148368"/>
                  </a:moveTo>
                  <a:lnTo>
                    <a:pt x="116866" y="156169"/>
                  </a:lnTo>
                  <a:lnTo>
                    <a:pt x="109523" y="156169"/>
                  </a:lnTo>
                  <a:lnTo>
                    <a:pt x="109523" y="148368"/>
                  </a:lnTo>
                  <a:close/>
                  <a:moveTo>
                    <a:pt x="125034" y="148368"/>
                  </a:moveTo>
                  <a:lnTo>
                    <a:pt x="125034" y="156169"/>
                  </a:lnTo>
                  <a:lnTo>
                    <a:pt x="117290" y="156169"/>
                  </a:lnTo>
                  <a:lnTo>
                    <a:pt x="117290" y="148368"/>
                  </a:lnTo>
                  <a:close/>
                  <a:moveTo>
                    <a:pt x="133190" y="148368"/>
                  </a:moveTo>
                  <a:lnTo>
                    <a:pt x="133190" y="156169"/>
                  </a:lnTo>
                  <a:lnTo>
                    <a:pt x="125446" y="156169"/>
                  </a:lnTo>
                  <a:lnTo>
                    <a:pt x="125446" y="148368"/>
                  </a:lnTo>
                  <a:close/>
                  <a:moveTo>
                    <a:pt x="141346" y="148368"/>
                  </a:moveTo>
                  <a:lnTo>
                    <a:pt x="141346" y="156169"/>
                  </a:lnTo>
                  <a:lnTo>
                    <a:pt x="133614" y="156169"/>
                  </a:lnTo>
                  <a:lnTo>
                    <a:pt x="133614" y="148368"/>
                  </a:lnTo>
                  <a:close/>
                  <a:moveTo>
                    <a:pt x="149513" y="148368"/>
                  </a:moveTo>
                  <a:lnTo>
                    <a:pt x="149513" y="156169"/>
                  </a:lnTo>
                  <a:lnTo>
                    <a:pt x="141770" y="156169"/>
                  </a:lnTo>
                  <a:lnTo>
                    <a:pt x="141770" y="148368"/>
                  </a:lnTo>
                  <a:close/>
                  <a:moveTo>
                    <a:pt x="157280" y="148368"/>
                  </a:moveTo>
                  <a:lnTo>
                    <a:pt x="157280" y="156169"/>
                  </a:lnTo>
                  <a:lnTo>
                    <a:pt x="149937" y="156169"/>
                  </a:lnTo>
                  <a:lnTo>
                    <a:pt x="149937" y="148368"/>
                  </a:lnTo>
                  <a:close/>
                  <a:moveTo>
                    <a:pt x="165448" y="148368"/>
                  </a:moveTo>
                  <a:lnTo>
                    <a:pt x="165448" y="156169"/>
                  </a:lnTo>
                  <a:lnTo>
                    <a:pt x="157704" y="156169"/>
                  </a:lnTo>
                  <a:lnTo>
                    <a:pt x="157704" y="148368"/>
                  </a:lnTo>
                  <a:close/>
                  <a:moveTo>
                    <a:pt x="173604" y="148368"/>
                  </a:moveTo>
                  <a:lnTo>
                    <a:pt x="173604" y="156169"/>
                  </a:lnTo>
                  <a:lnTo>
                    <a:pt x="165871" y="156169"/>
                  </a:lnTo>
                  <a:lnTo>
                    <a:pt x="165871" y="148368"/>
                  </a:lnTo>
                  <a:close/>
                  <a:moveTo>
                    <a:pt x="181771" y="148368"/>
                  </a:moveTo>
                  <a:lnTo>
                    <a:pt x="181771" y="156169"/>
                  </a:lnTo>
                  <a:lnTo>
                    <a:pt x="174028" y="156169"/>
                  </a:lnTo>
                  <a:lnTo>
                    <a:pt x="174028" y="148368"/>
                  </a:lnTo>
                  <a:close/>
                  <a:moveTo>
                    <a:pt x="189927" y="148368"/>
                  </a:moveTo>
                  <a:lnTo>
                    <a:pt x="189927" y="156169"/>
                  </a:lnTo>
                  <a:lnTo>
                    <a:pt x="182195" y="156169"/>
                  </a:lnTo>
                  <a:lnTo>
                    <a:pt x="182195" y="148368"/>
                  </a:lnTo>
                  <a:close/>
                  <a:moveTo>
                    <a:pt x="198095" y="148368"/>
                  </a:moveTo>
                  <a:lnTo>
                    <a:pt x="198095" y="156169"/>
                  </a:lnTo>
                  <a:lnTo>
                    <a:pt x="190351" y="156169"/>
                  </a:lnTo>
                  <a:lnTo>
                    <a:pt x="190351" y="148368"/>
                  </a:lnTo>
                  <a:close/>
                  <a:moveTo>
                    <a:pt x="206251" y="148368"/>
                  </a:moveTo>
                  <a:lnTo>
                    <a:pt x="206251" y="156169"/>
                  </a:lnTo>
                  <a:lnTo>
                    <a:pt x="198519" y="156169"/>
                  </a:lnTo>
                  <a:lnTo>
                    <a:pt x="198519" y="148368"/>
                  </a:lnTo>
                  <a:close/>
                  <a:moveTo>
                    <a:pt x="214419" y="148368"/>
                  </a:moveTo>
                  <a:lnTo>
                    <a:pt x="214419" y="156169"/>
                  </a:lnTo>
                  <a:lnTo>
                    <a:pt x="206675" y="156169"/>
                  </a:lnTo>
                  <a:lnTo>
                    <a:pt x="206675" y="148368"/>
                  </a:lnTo>
                  <a:close/>
                  <a:moveTo>
                    <a:pt x="222575" y="148368"/>
                  </a:moveTo>
                  <a:lnTo>
                    <a:pt x="222575" y="156169"/>
                  </a:lnTo>
                  <a:lnTo>
                    <a:pt x="214842" y="156169"/>
                  </a:lnTo>
                  <a:lnTo>
                    <a:pt x="214842" y="148368"/>
                  </a:lnTo>
                  <a:close/>
                  <a:moveTo>
                    <a:pt x="230742" y="148368"/>
                  </a:moveTo>
                  <a:lnTo>
                    <a:pt x="230742" y="156169"/>
                  </a:lnTo>
                  <a:lnTo>
                    <a:pt x="222999" y="156169"/>
                  </a:lnTo>
                  <a:lnTo>
                    <a:pt x="222999" y="148368"/>
                  </a:lnTo>
                  <a:close/>
                  <a:moveTo>
                    <a:pt x="238898" y="148368"/>
                  </a:moveTo>
                  <a:lnTo>
                    <a:pt x="238898" y="156169"/>
                  </a:lnTo>
                  <a:lnTo>
                    <a:pt x="231166" y="156169"/>
                  </a:lnTo>
                  <a:lnTo>
                    <a:pt x="231166" y="148368"/>
                  </a:lnTo>
                  <a:close/>
                  <a:moveTo>
                    <a:pt x="247066" y="148368"/>
                  </a:moveTo>
                  <a:lnTo>
                    <a:pt x="247066" y="156169"/>
                  </a:lnTo>
                  <a:lnTo>
                    <a:pt x="239322" y="156169"/>
                  </a:lnTo>
                  <a:lnTo>
                    <a:pt x="239322" y="148368"/>
                  </a:lnTo>
                  <a:close/>
                  <a:moveTo>
                    <a:pt x="255222" y="148379"/>
                  </a:moveTo>
                  <a:lnTo>
                    <a:pt x="255222" y="156169"/>
                  </a:lnTo>
                  <a:lnTo>
                    <a:pt x="247490" y="156169"/>
                  </a:lnTo>
                  <a:lnTo>
                    <a:pt x="247490" y="148379"/>
                  </a:lnTo>
                  <a:close/>
                  <a:moveTo>
                    <a:pt x="263390" y="148379"/>
                  </a:moveTo>
                  <a:lnTo>
                    <a:pt x="263390" y="156169"/>
                  </a:lnTo>
                  <a:lnTo>
                    <a:pt x="255646" y="156169"/>
                  </a:lnTo>
                  <a:lnTo>
                    <a:pt x="255646" y="148379"/>
                  </a:lnTo>
                  <a:close/>
                  <a:moveTo>
                    <a:pt x="271546" y="148368"/>
                  </a:moveTo>
                  <a:lnTo>
                    <a:pt x="271546" y="156169"/>
                  </a:lnTo>
                  <a:lnTo>
                    <a:pt x="263813" y="156169"/>
                  </a:lnTo>
                  <a:lnTo>
                    <a:pt x="263813" y="148368"/>
                  </a:lnTo>
                  <a:close/>
                  <a:moveTo>
                    <a:pt x="11238" y="156581"/>
                  </a:moveTo>
                  <a:lnTo>
                    <a:pt x="11238" y="164370"/>
                  </a:lnTo>
                  <a:lnTo>
                    <a:pt x="3505" y="164370"/>
                  </a:lnTo>
                  <a:lnTo>
                    <a:pt x="3505" y="156581"/>
                  </a:lnTo>
                  <a:close/>
                  <a:moveTo>
                    <a:pt x="19394" y="156581"/>
                  </a:moveTo>
                  <a:lnTo>
                    <a:pt x="19394" y="164370"/>
                  </a:lnTo>
                  <a:lnTo>
                    <a:pt x="11662" y="164370"/>
                  </a:lnTo>
                  <a:lnTo>
                    <a:pt x="11662" y="156581"/>
                  </a:lnTo>
                  <a:close/>
                  <a:moveTo>
                    <a:pt x="27561" y="156581"/>
                  </a:moveTo>
                  <a:lnTo>
                    <a:pt x="27561" y="164370"/>
                  </a:lnTo>
                  <a:lnTo>
                    <a:pt x="19818" y="164370"/>
                  </a:lnTo>
                  <a:lnTo>
                    <a:pt x="19818" y="156581"/>
                  </a:lnTo>
                  <a:close/>
                  <a:moveTo>
                    <a:pt x="35328" y="156581"/>
                  </a:moveTo>
                  <a:lnTo>
                    <a:pt x="35328" y="164370"/>
                  </a:lnTo>
                  <a:lnTo>
                    <a:pt x="27985" y="164370"/>
                  </a:lnTo>
                  <a:lnTo>
                    <a:pt x="27985" y="156581"/>
                  </a:lnTo>
                  <a:close/>
                  <a:moveTo>
                    <a:pt x="43496" y="156581"/>
                  </a:moveTo>
                  <a:lnTo>
                    <a:pt x="43496" y="164370"/>
                  </a:lnTo>
                  <a:lnTo>
                    <a:pt x="35752" y="164370"/>
                  </a:lnTo>
                  <a:lnTo>
                    <a:pt x="35752" y="156581"/>
                  </a:lnTo>
                  <a:close/>
                  <a:moveTo>
                    <a:pt x="51652" y="156581"/>
                  </a:moveTo>
                  <a:lnTo>
                    <a:pt x="51652" y="164370"/>
                  </a:lnTo>
                  <a:lnTo>
                    <a:pt x="43919" y="164370"/>
                  </a:lnTo>
                  <a:lnTo>
                    <a:pt x="43919" y="156581"/>
                  </a:lnTo>
                  <a:close/>
                  <a:moveTo>
                    <a:pt x="59819" y="156581"/>
                  </a:moveTo>
                  <a:lnTo>
                    <a:pt x="59819" y="164370"/>
                  </a:lnTo>
                  <a:lnTo>
                    <a:pt x="52075" y="164370"/>
                  </a:lnTo>
                  <a:lnTo>
                    <a:pt x="52075" y="156581"/>
                  </a:lnTo>
                  <a:close/>
                  <a:moveTo>
                    <a:pt x="67975" y="156581"/>
                  </a:moveTo>
                  <a:lnTo>
                    <a:pt x="67975" y="164370"/>
                  </a:lnTo>
                  <a:lnTo>
                    <a:pt x="60243" y="164370"/>
                  </a:lnTo>
                  <a:lnTo>
                    <a:pt x="60243" y="156581"/>
                  </a:lnTo>
                  <a:close/>
                  <a:moveTo>
                    <a:pt x="76452" y="156581"/>
                  </a:moveTo>
                  <a:lnTo>
                    <a:pt x="76452" y="164370"/>
                  </a:lnTo>
                  <a:lnTo>
                    <a:pt x="68399" y="164370"/>
                  </a:lnTo>
                  <a:lnTo>
                    <a:pt x="68399" y="156581"/>
                  </a:lnTo>
                  <a:close/>
                  <a:moveTo>
                    <a:pt x="84608" y="156581"/>
                  </a:moveTo>
                  <a:lnTo>
                    <a:pt x="84608" y="164370"/>
                  </a:lnTo>
                  <a:lnTo>
                    <a:pt x="76876" y="164370"/>
                  </a:lnTo>
                  <a:lnTo>
                    <a:pt x="76876" y="156581"/>
                  </a:lnTo>
                  <a:close/>
                  <a:moveTo>
                    <a:pt x="92776" y="156581"/>
                  </a:moveTo>
                  <a:lnTo>
                    <a:pt x="92776" y="164370"/>
                  </a:lnTo>
                  <a:lnTo>
                    <a:pt x="85032" y="164370"/>
                  </a:lnTo>
                  <a:lnTo>
                    <a:pt x="85032" y="156581"/>
                  </a:lnTo>
                  <a:close/>
                  <a:moveTo>
                    <a:pt x="100932" y="156581"/>
                  </a:moveTo>
                  <a:lnTo>
                    <a:pt x="100932" y="164370"/>
                  </a:lnTo>
                  <a:lnTo>
                    <a:pt x="93200" y="164370"/>
                  </a:lnTo>
                  <a:lnTo>
                    <a:pt x="93200" y="156581"/>
                  </a:lnTo>
                  <a:close/>
                  <a:moveTo>
                    <a:pt x="109099" y="156581"/>
                  </a:moveTo>
                  <a:lnTo>
                    <a:pt x="109099" y="164370"/>
                  </a:lnTo>
                  <a:lnTo>
                    <a:pt x="101356" y="164370"/>
                  </a:lnTo>
                  <a:lnTo>
                    <a:pt x="101356" y="156581"/>
                  </a:lnTo>
                  <a:close/>
                  <a:moveTo>
                    <a:pt x="116866" y="156581"/>
                  </a:moveTo>
                  <a:lnTo>
                    <a:pt x="116866" y="164370"/>
                  </a:lnTo>
                  <a:lnTo>
                    <a:pt x="109523" y="164370"/>
                  </a:lnTo>
                  <a:lnTo>
                    <a:pt x="109523" y="156581"/>
                  </a:lnTo>
                  <a:close/>
                  <a:moveTo>
                    <a:pt x="125034" y="156581"/>
                  </a:moveTo>
                  <a:lnTo>
                    <a:pt x="125034" y="164370"/>
                  </a:lnTo>
                  <a:lnTo>
                    <a:pt x="117290" y="164370"/>
                  </a:lnTo>
                  <a:lnTo>
                    <a:pt x="117290" y="156581"/>
                  </a:lnTo>
                  <a:close/>
                  <a:moveTo>
                    <a:pt x="133190" y="156581"/>
                  </a:moveTo>
                  <a:lnTo>
                    <a:pt x="133190" y="164370"/>
                  </a:lnTo>
                  <a:lnTo>
                    <a:pt x="125446" y="164370"/>
                  </a:lnTo>
                  <a:lnTo>
                    <a:pt x="125446" y="156581"/>
                  </a:lnTo>
                  <a:close/>
                  <a:moveTo>
                    <a:pt x="141346" y="156581"/>
                  </a:moveTo>
                  <a:lnTo>
                    <a:pt x="141346" y="164370"/>
                  </a:lnTo>
                  <a:lnTo>
                    <a:pt x="133614" y="164370"/>
                  </a:lnTo>
                  <a:lnTo>
                    <a:pt x="133614" y="156581"/>
                  </a:lnTo>
                  <a:close/>
                  <a:moveTo>
                    <a:pt x="149513" y="156581"/>
                  </a:moveTo>
                  <a:lnTo>
                    <a:pt x="149513" y="164370"/>
                  </a:lnTo>
                  <a:lnTo>
                    <a:pt x="141770" y="164370"/>
                  </a:lnTo>
                  <a:lnTo>
                    <a:pt x="141770" y="156581"/>
                  </a:lnTo>
                  <a:close/>
                  <a:moveTo>
                    <a:pt x="157280" y="156581"/>
                  </a:moveTo>
                  <a:lnTo>
                    <a:pt x="157280" y="164370"/>
                  </a:lnTo>
                  <a:lnTo>
                    <a:pt x="149937" y="164370"/>
                  </a:lnTo>
                  <a:lnTo>
                    <a:pt x="149937" y="156581"/>
                  </a:lnTo>
                  <a:close/>
                  <a:moveTo>
                    <a:pt x="165448" y="156581"/>
                  </a:moveTo>
                  <a:lnTo>
                    <a:pt x="165448" y="164370"/>
                  </a:lnTo>
                  <a:lnTo>
                    <a:pt x="157704" y="164370"/>
                  </a:lnTo>
                  <a:lnTo>
                    <a:pt x="157704" y="156581"/>
                  </a:lnTo>
                  <a:close/>
                  <a:moveTo>
                    <a:pt x="173604" y="156581"/>
                  </a:moveTo>
                  <a:lnTo>
                    <a:pt x="173604" y="164370"/>
                  </a:lnTo>
                  <a:lnTo>
                    <a:pt x="165871" y="164370"/>
                  </a:lnTo>
                  <a:lnTo>
                    <a:pt x="165871" y="156581"/>
                  </a:lnTo>
                  <a:close/>
                  <a:moveTo>
                    <a:pt x="181771" y="156581"/>
                  </a:moveTo>
                  <a:lnTo>
                    <a:pt x="181771" y="164370"/>
                  </a:lnTo>
                  <a:lnTo>
                    <a:pt x="174028" y="164370"/>
                  </a:lnTo>
                  <a:lnTo>
                    <a:pt x="174028" y="156581"/>
                  </a:lnTo>
                  <a:close/>
                  <a:moveTo>
                    <a:pt x="189927" y="156581"/>
                  </a:moveTo>
                  <a:lnTo>
                    <a:pt x="189927" y="164370"/>
                  </a:lnTo>
                  <a:lnTo>
                    <a:pt x="182195" y="164370"/>
                  </a:lnTo>
                  <a:lnTo>
                    <a:pt x="182195" y="156581"/>
                  </a:lnTo>
                  <a:close/>
                  <a:moveTo>
                    <a:pt x="198095" y="156581"/>
                  </a:moveTo>
                  <a:lnTo>
                    <a:pt x="198095" y="164370"/>
                  </a:lnTo>
                  <a:lnTo>
                    <a:pt x="190351" y="164370"/>
                  </a:lnTo>
                  <a:lnTo>
                    <a:pt x="190351" y="156581"/>
                  </a:lnTo>
                  <a:close/>
                  <a:moveTo>
                    <a:pt x="206251" y="156581"/>
                  </a:moveTo>
                  <a:lnTo>
                    <a:pt x="206251" y="164370"/>
                  </a:lnTo>
                  <a:lnTo>
                    <a:pt x="198519" y="164370"/>
                  </a:lnTo>
                  <a:lnTo>
                    <a:pt x="198519" y="156581"/>
                  </a:lnTo>
                  <a:close/>
                  <a:moveTo>
                    <a:pt x="214419" y="156581"/>
                  </a:moveTo>
                  <a:lnTo>
                    <a:pt x="214419" y="164370"/>
                  </a:lnTo>
                  <a:lnTo>
                    <a:pt x="206675" y="164370"/>
                  </a:lnTo>
                  <a:lnTo>
                    <a:pt x="206675" y="156581"/>
                  </a:lnTo>
                  <a:close/>
                  <a:moveTo>
                    <a:pt x="222575" y="156581"/>
                  </a:moveTo>
                  <a:lnTo>
                    <a:pt x="222575" y="164370"/>
                  </a:lnTo>
                  <a:lnTo>
                    <a:pt x="214842" y="164370"/>
                  </a:lnTo>
                  <a:lnTo>
                    <a:pt x="214842" y="156581"/>
                  </a:lnTo>
                  <a:close/>
                  <a:moveTo>
                    <a:pt x="230742" y="156581"/>
                  </a:moveTo>
                  <a:lnTo>
                    <a:pt x="230742" y="164370"/>
                  </a:lnTo>
                  <a:lnTo>
                    <a:pt x="222999" y="164370"/>
                  </a:lnTo>
                  <a:lnTo>
                    <a:pt x="222999" y="156581"/>
                  </a:lnTo>
                  <a:close/>
                  <a:moveTo>
                    <a:pt x="238898" y="156581"/>
                  </a:moveTo>
                  <a:lnTo>
                    <a:pt x="238898" y="164370"/>
                  </a:lnTo>
                  <a:lnTo>
                    <a:pt x="231166" y="164370"/>
                  </a:lnTo>
                  <a:lnTo>
                    <a:pt x="231166" y="156581"/>
                  </a:lnTo>
                  <a:close/>
                  <a:moveTo>
                    <a:pt x="247066" y="156581"/>
                  </a:moveTo>
                  <a:lnTo>
                    <a:pt x="247066" y="164370"/>
                  </a:lnTo>
                  <a:lnTo>
                    <a:pt x="239322" y="164370"/>
                  </a:lnTo>
                  <a:lnTo>
                    <a:pt x="239322" y="156581"/>
                  </a:lnTo>
                  <a:close/>
                  <a:moveTo>
                    <a:pt x="255222" y="156581"/>
                  </a:moveTo>
                  <a:lnTo>
                    <a:pt x="255222" y="164370"/>
                  </a:lnTo>
                  <a:lnTo>
                    <a:pt x="247490" y="164370"/>
                  </a:lnTo>
                  <a:lnTo>
                    <a:pt x="247490" y="156581"/>
                  </a:lnTo>
                  <a:close/>
                  <a:moveTo>
                    <a:pt x="263390" y="156581"/>
                  </a:moveTo>
                  <a:lnTo>
                    <a:pt x="263390" y="164370"/>
                  </a:lnTo>
                  <a:lnTo>
                    <a:pt x="255646" y="164370"/>
                  </a:lnTo>
                  <a:lnTo>
                    <a:pt x="255646" y="156581"/>
                  </a:lnTo>
                  <a:close/>
                  <a:moveTo>
                    <a:pt x="271546" y="156581"/>
                  </a:moveTo>
                  <a:lnTo>
                    <a:pt x="271546" y="164370"/>
                  </a:lnTo>
                  <a:lnTo>
                    <a:pt x="263813" y="164370"/>
                  </a:lnTo>
                  <a:lnTo>
                    <a:pt x="263813" y="156581"/>
                  </a:lnTo>
                  <a:close/>
                  <a:moveTo>
                    <a:pt x="11238" y="164783"/>
                  </a:moveTo>
                  <a:lnTo>
                    <a:pt x="11238" y="172584"/>
                  </a:lnTo>
                  <a:lnTo>
                    <a:pt x="3505" y="172584"/>
                  </a:lnTo>
                  <a:lnTo>
                    <a:pt x="3505" y="164783"/>
                  </a:lnTo>
                  <a:close/>
                  <a:moveTo>
                    <a:pt x="19394" y="164783"/>
                  </a:moveTo>
                  <a:lnTo>
                    <a:pt x="19394" y="172584"/>
                  </a:lnTo>
                  <a:lnTo>
                    <a:pt x="11662" y="172584"/>
                  </a:lnTo>
                  <a:lnTo>
                    <a:pt x="11662" y="164783"/>
                  </a:lnTo>
                  <a:close/>
                  <a:moveTo>
                    <a:pt x="27561" y="164783"/>
                  </a:moveTo>
                  <a:lnTo>
                    <a:pt x="27561" y="172584"/>
                  </a:lnTo>
                  <a:lnTo>
                    <a:pt x="19818" y="172584"/>
                  </a:lnTo>
                  <a:lnTo>
                    <a:pt x="19818" y="164783"/>
                  </a:lnTo>
                  <a:close/>
                  <a:moveTo>
                    <a:pt x="35328" y="164783"/>
                  </a:moveTo>
                  <a:lnTo>
                    <a:pt x="35328" y="172584"/>
                  </a:lnTo>
                  <a:lnTo>
                    <a:pt x="27985" y="172584"/>
                  </a:lnTo>
                  <a:lnTo>
                    <a:pt x="27985" y="164783"/>
                  </a:lnTo>
                  <a:close/>
                  <a:moveTo>
                    <a:pt x="43496" y="164783"/>
                  </a:moveTo>
                  <a:lnTo>
                    <a:pt x="43496" y="172584"/>
                  </a:lnTo>
                  <a:lnTo>
                    <a:pt x="35752" y="172584"/>
                  </a:lnTo>
                  <a:lnTo>
                    <a:pt x="35752" y="164783"/>
                  </a:lnTo>
                  <a:close/>
                  <a:moveTo>
                    <a:pt x="51652" y="164783"/>
                  </a:moveTo>
                  <a:lnTo>
                    <a:pt x="51652" y="172584"/>
                  </a:lnTo>
                  <a:lnTo>
                    <a:pt x="43919" y="172584"/>
                  </a:lnTo>
                  <a:lnTo>
                    <a:pt x="43919" y="164783"/>
                  </a:lnTo>
                  <a:close/>
                  <a:moveTo>
                    <a:pt x="59819" y="164783"/>
                  </a:moveTo>
                  <a:lnTo>
                    <a:pt x="59819" y="172584"/>
                  </a:lnTo>
                  <a:lnTo>
                    <a:pt x="52075" y="172584"/>
                  </a:lnTo>
                  <a:lnTo>
                    <a:pt x="52075" y="164783"/>
                  </a:lnTo>
                  <a:close/>
                  <a:moveTo>
                    <a:pt x="67975" y="164783"/>
                  </a:moveTo>
                  <a:lnTo>
                    <a:pt x="67975" y="172584"/>
                  </a:lnTo>
                  <a:lnTo>
                    <a:pt x="60243" y="172584"/>
                  </a:lnTo>
                  <a:lnTo>
                    <a:pt x="60243" y="164783"/>
                  </a:lnTo>
                  <a:close/>
                  <a:moveTo>
                    <a:pt x="76452" y="164783"/>
                  </a:moveTo>
                  <a:lnTo>
                    <a:pt x="76452" y="172584"/>
                  </a:lnTo>
                  <a:lnTo>
                    <a:pt x="68399" y="172584"/>
                  </a:lnTo>
                  <a:lnTo>
                    <a:pt x="68399" y="164783"/>
                  </a:lnTo>
                  <a:close/>
                  <a:moveTo>
                    <a:pt x="84608" y="164783"/>
                  </a:moveTo>
                  <a:lnTo>
                    <a:pt x="84608" y="172584"/>
                  </a:lnTo>
                  <a:lnTo>
                    <a:pt x="76876" y="172584"/>
                  </a:lnTo>
                  <a:lnTo>
                    <a:pt x="76876" y="164783"/>
                  </a:lnTo>
                  <a:close/>
                  <a:moveTo>
                    <a:pt x="92776" y="164783"/>
                  </a:moveTo>
                  <a:lnTo>
                    <a:pt x="92776" y="172584"/>
                  </a:lnTo>
                  <a:lnTo>
                    <a:pt x="85032" y="172584"/>
                  </a:lnTo>
                  <a:lnTo>
                    <a:pt x="85032" y="164783"/>
                  </a:lnTo>
                  <a:close/>
                  <a:moveTo>
                    <a:pt x="100932" y="164783"/>
                  </a:moveTo>
                  <a:lnTo>
                    <a:pt x="100932" y="172584"/>
                  </a:lnTo>
                  <a:lnTo>
                    <a:pt x="93200" y="172584"/>
                  </a:lnTo>
                  <a:lnTo>
                    <a:pt x="93200" y="164783"/>
                  </a:lnTo>
                  <a:close/>
                  <a:moveTo>
                    <a:pt x="109099" y="164783"/>
                  </a:moveTo>
                  <a:lnTo>
                    <a:pt x="109099" y="172584"/>
                  </a:lnTo>
                  <a:lnTo>
                    <a:pt x="101356" y="172584"/>
                  </a:lnTo>
                  <a:lnTo>
                    <a:pt x="101356" y="164783"/>
                  </a:lnTo>
                  <a:close/>
                  <a:moveTo>
                    <a:pt x="116866" y="164783"/>
                  </a:moveTo>
                  <a:lnTo>
                    <a:pt x="116866" y="172584"/>
                  </a:lnTo>
                  <a:lnTo>
                    <a:pt x="109523" y="172584"/>
                  </a:lnTo>
                  <a:lnTo>
                    <a:pt x="109523" y="164783"/>
                  </a:lnTo>
                  <a:close/>
                  <a:moveTo>
                    <a:pt x="125034" y="164783"/>
                  </a:moveTo>
                  <a:lnTo>
                    <a:pt x="125034" y="172584"/>
                  </a:lnTo>
                  <a:lnTo>
                    <a:pt x="117290" y="172584"/>
                  </a:lnTo>
                  <a:lnTo>
                    <a:pt x="117290" y="164783"/>
                  </a:lnTo>
                  <a:close/>
                  <a:moveTo>
                    <a:pt x="133190" y="164783"/>
                  </a:moveTo>
                  <a:lnTo>
                    <a:pt x="133190" y="172584"/>
                  </a:lnTo>
                  <a:lnTo>
                    <a:pt x="125446" y="172584"/>
                  </a:lnTo>
                  <a:lnTo>
                    <a:pt x="125446" y="164783"/>
                  </a:lnTo>
                  <a:close/>
                  <a:moveTo>
                    <a:pt x="141346" y="164783"/>
                  </a:moveTo>
                  <a:lnTo>
                    <a:pt x="141346" y="172584"/>
                  </a:lnTo>
                  <a:lnTo>
                    <a:pt x="133614" y="172584"/>
                  </a:lnTo>
                  <a:lnTo>
                    <a:pt x="133614" y="164783"/>
                  </a:lnTo>
                  <a:close/>
                  <a:moveTo>
                    <a:pt x="149513" y="164783"/>
                  </a:moveTo>
                  <a:lnTo>
                    <a:pt x="149513" y="172584"/>
                  </a:lnTo>
                  <a:lnTo>
                    <a:pt x="141770" y="172584"/>
                  </a:lnTo>
                  <a:lnTo>
                    <a:pt x="141770" y="164783"/>
                  </a:lnTo>
                  <a:close/>
                  <a:moveTo>
                    <a:pt x="157280" y="164783"/>
                  </a:moveTo>
                  <a:lnTo>
                    <a:pt x="157280" y="172584"/>
                  </a:lnTo>
                  <a:lnTo>
                    <a:pt x="149937" y="172584"/>
                  </a:lnTo>
                  <a:lnTo>
                    <a:pt x="149937" y="164783"/>
                  </a:lnTo>
                  <a:close/>
                  <a:moveTo>
                    <a:pt x="165448" y="164783"/>
                  </a:moveTo>
                  <a:lnTo>
                    <a:pt x="165448" y="172584"/>
                  </a:lnTo>
                  <a:lnTo>
                    <a:pt x="157704" y="172584"/>
                  </a:lnTo>
                  <a:lnTo>
                    <a:pt x="157704" y="164783"/>
                  </a:lnTo>
                  <a:close/>
                  <a:moveTo>
                    <a:pt x="173604" y="164783"/>
                  </a:moveTo>
                  <a:lnTo>
                    <a:pt x="173604" y="172584"/>
                  </a:lnTo>
                  <a:lnTo>
                    <a:pt x="165871" y="172584"/>
                  </a:lnTo>
                  <a:lnTo>
                    <a:pt x="165871" y="164783"/>
                  </a:lnTo>
                  <a:close/>
                  <a:moveTo>
                    <a:pt x="181771" y="164783"/>
                  </a:moveTo>
                  <a:lnTo>
                    <a:pt x="181771" y="172584"/>
                  </a:lnTo>
                  <a:lnTo>
                    <a:pt x="174028" y="172584"/>
                  </a:lnTo>
                  <a:lnTo>
                    <a:pt x="174028" y="164783"/>
                  </a:lnTo>
                  <a:close/>
                  <a:moveTo>
                    <a:pt x="189927" y="164783"/>
                  </a:moveTo>
                  <a:lnTo>
                    <a:pt x="189927" y="172584"/>
                  </a:lnTo>
                  <a:lnTo>
                    <a:pt x="182195" y="172584"/>
                  </a:lnTo>
                  <a:lnTo>
                    <a:pt x="182195" y="164783"/>
                  </a:lnTo>
                  <a:close/>
                  <a:moveTo>
                    <a:pt x="198095" y="164783"/>
                  </a:moveTo>
                  <a:lnTo>
                    <a:pt x="198095" y="172584"/>
                  </a:lnTo>
                  <a:lnTo>
                    <a:pt x="190351" y="172584"/>
                  </a:lnTo>
                  <a:lnTo>
                    <a:pt x="190351" y="164783"/>
                  </a:lnTo>
                  <a:close/>
                  <a:moveTo>
                    <a:pt x="206251" y="164783"/>
                  </a:moveTo>
                  <a:lnTo>
                    <a:pt x="206251" y="172584"/>
                  </a:lnTo>
                  <a:lnTo>
                    <a:pt x="198519" y="172584"/>
                  </a:lnTo>
                  <a:lnTo>
                    <a:pt x="198519" y="164783"/>
                  </a:lnTo>
                  <a:close/>
                  <a:moveTo>
                    <a:pt x="214419" y="164783"/>
                  </a:moveTo>
                  <a:lnTo>
                    <a:pt x="214419" y="172584"/>
                  </a:lnTo>
                  <a:lnTo>
                    <a:pt x="206675" y="172584"/>
                  </a:lnTo>
                  <a:lnTo>
                    <a:pt x="206675" y="164783"/>
                  </a:lnTo>
                  <a:close/>
                  <a:moveTo>
                    <a:pt x="222575" y="164783"/>
                  </a:moveTo>
                  <a:lnTo>
                    <a:pt x="222575" y="172584"/>
                  </a:lnTo>
                  <a:lnTo>
                    <a:pt x="214842" y="172584"/>
                  </a:lnTo>
                  <a:lnTo>
                    <a:pt x="214842" y="164783"/>
                  </a:lnTo>
                  <a:close/>
                  <a:moveTo>
                    <a:pt x="230742" y="164783"/>
                  </a:moveTo>
                  <a:lnTo>
                    <a:pt x="230742" y="172584"/>
                  </a:lnTo>
                  <a:lnTo>
                    <a:pt x="222999" y="172584"/>
                  </a:lnTo>
                  <a:lnTo>
                    <a:pt x="222999" y="164783"/>
                  </a:lnTo>
                  <a:close/>
                  <a:moveTo>
                    <a:pt x="238898" y="164783"/>
                  </a:moveTo>
                  <a:lnTo>
                    <a:pt x="238898" y="172584"/>
                  </a:lnTo>
                  <a:lnTo>
                    <a:pt x="231166" y="172584"/>
                  </a:lnTo>
                  <a:lnTo>
                    <a:pt x="231166" y="164783"/>
                  </a:lnTo>
                  <a:close/>
                  <a:moveTo>
                    <a:pt x="247066" y="164783"/>
                  </a:moveTo>
                  <a:lnTo>
                    <a:pt x="247066" y="172584"/>
                  </a:lnTo>
                  <a:lnTo>
                    <a:pt x="239322" y="172584"/>
                  </a:lnTo>
                  <a:lnTo>
                    <a:pt x="239322" y="164783"/>
                  </a:lnTo>
                  <a:close/>
                  <a:moveTo>
                    <a:pt x="255222" y="164783"/>
                  </a:moveTo>
                  <a:lnTo>
                    <a:pt x="255222" y="172584"/>
                  </a:lnTo>
                  <a:lnTo>
                    <a:pt x="247490" y="172584"/>
                  </a:lnTo>
                  <a:lnTo>
                    <a:pt x="247490" y="164783"/>
                  </a:lnTo>
                  <a:close/>
                  <a:moveTo>
                    <a:pt x="263390" y="164783"/>
                  </a:moveTo>
                  <a:lnTo>
                    <a:pt x="263390" y="172584"/>
                  </a:lnTo>
                  <a:lnTo>
                    <a:pt x="255646" y="172584"/>
                  </a:lnTo>
                  <a:lnTo>
                    <a:pt x="255646" y="164783"/>
                  </a:lnTo>
                  <a:close/>
                  <a:moveTo>
                    <a:pt x="271546" y="164783"/>
                  </a:moveTo>
                  <a:lnTo>
                    <a:pt x="271546" y="172584"/>
                  </a:lnTo>
                  <a:lnTo>
                    <a:pt x="263813" y="172584"/>
                  </a:lnTo>
                  <a:lnTo>
                    <a:pt x="263813" y="164783"/>
                  </a:lnTo>
                  <a:close/>
                  <a:moveTo>
                    <a:pt x="11238" y="172996"/>
                  </a:moveTo>
                  <a:lnTo>
                    <a:pt x="11238" y="180786"/>
                  </a:lnTo>
                  <a:lnTo>
                    <a:pt x="3505" y="180786"/>
                  </a:lnTo>
                  <a:lnTo>
                    <a:pt x="3505" y="172996"/>
                  </a:lnTo>
                  <a:close/>
                  <a:moveTo>
                    <a:pt x="19394" y="172996"/>
                  </a:moveTo>
                  <a:lnTo>
                    <a:pt x="19394" y="180786"/>
                  </a:lnTo>
                  <a:lnTo>
                    <a:pt x="11662" y="180786"/>
                  </a:lnTo>
                  <a:lnTo>
                    <a:pt x="11662" y="172996"/>
                  </a:lnTo>
                  <a:close/>
                  <a:moveTo>
                    <a:pt x="27561" y="172996"/>
                  </a:moveTo>
                  <a:lnTo>
                    <a:pt x="27561" y="180786"/>
                  </a:lnTo>
                  <a:lnTo>
                    <a:pt x="19818" y="180786"/>
                  </a:lnTo>
                  <a:lnTo>
                    <a:pt x="19818" y="172996"/>
                  </a:lnTo>
                  <a:close/>
                  <a:moveTo>
                    <a:pt x="35328" y="172996"/>
                  </a:moveTo>
                  <a:lnTo>
                    <a:pt x="35328" y="180786"/>
                  </a:lnTo>
                  <a:lnTo>
                    <a:pt x="27985" y="180786"/>
                  </a:lnTo>
                  <a:lnTo>
                    <a:pt x="27985" y="172996"/>
                  </a:lnTo>
                  <a:close/>
                  <a:moveTo>
                    <a:pt x="43496" y="172996"/>
                  </a:moveTo>
                  <a:lnTo>
                    <a:pt x="43496" y="180786"/>
                  </a:lnTo>
                  <a:lnTo>
                    <a:pt x="35752" y="180786"/>
                  </a:lnTo>
                  <a:lnTo>
                    <a:pt x="35752" y="172996"/>
                  </a:lnTo>
                  <a:close/>
                  <a:moveTo>
                    <a:pt x="51652" y="172996"/>
                  </a:moveTo>
                  <a:lnTo>
                    <a:pt x="51652" y="180786"/>
                  </a:lnTo>
                  <a:lnTo>
                    <a:pt x="43919" y="180786"/>
                  </a:lnTo>
                  <a:lnTo>
                    <a:pt x="43919" y="172996"/>
                  </a:lnTo>
                  <a:close/>
                  <a:moveTo>
                    <a:pt x="59819" y="172996"/>
                  </a:moveTo>
                  <a:lnTo>
                    <a:pt x="59819" y="180786"/>
                  </a:lnTo>
                  <a:lnTo>
                    <a:pt x="52075" y="180786"/>
                  </a:lnTo>
                  <a:lnTo>
                    <a:pt x="52075" y="172996"/>
                  </a:lnTo>
                  <a:close/>
                  <a:moveTo>
                    <a:pt x="67975" y="172996"/>
                  </a:moveTo>
                  <a:lnTo>
                    <a:pt x="67975" y="180786"/>
                  </a:lnTo>
                  <a:lnTo>
                    <a:pt x="60243" y="180786"/>
                  </a:lnTo>
                  <a:lnTo>
                    <a:pt x="60243" y="172996"/>
                  </a:lnTo>
                  <a:close/>
                  <a:moveTo>
                    <a:pt x="76452" y="172996"/>
                  </a:moveTo>
                  <a:lnTo>
                    <a:pt x="76452" y="180786"/>
                  </a:lnTo>
                  <a:lnTo>
                    <a:pt x="68399" y="180786"/>
                  </a:lnTo>
                  <a:lnTo>
                    <a:pt x="68399" y="172996"/>
                  </a:lnTo>
                  <a:close/>
                  <a:moveTo>
                    <a:pt x="84608" y="172996"/>
                  </a:moveTo>
                  <a:lnTo>
                    <a:pt x="84608" y="180786"/>
                  </a:lnTo>
                  <a:lnTo>
                    <a:pt x="76876" y="180786"/>
                  </a:lnTo>
                  <a:lnTo>
                    <a:pt x="76876" y="172996"/>
                  </a:lnTo>
                  <a:close/>
                  <a:moveTo>
                    <a:pt x="92776" y="172996"/>
                  </a:moveTo>
                  <a:lnTo>
                    <a:pt x="92776" y="180786"/>
                  </a:lnTo>
                  <a:lnTo>
                    <a:pt x="85032" y="180786"/>
                  </a:lnTo>
                  <a:lnTo>
                    <a:pt x="85032" y="172996"/>
                  </a:lnTo>
                  <a:close/>
                  <a:moveTo>
                    <a:pt x="100932" y="172996"/>
                  </a:moveTo>
                  <a:lnTo>
                    <a:pt x="100932" y="180786"/>
                  </a:lnTo>
                  <a:lnTo>
                    <a:pt x="93200" y="180786"/>
                  </a:lnTo>
                  <a:lnTo>
                    <a:pt x="93200" y="172996"/>
                  </a:lnTo>
                  <a:close/>
                  <a:moveTo>
                    <a:pt x="109099" y="172996"/>
                  </a:moveTo>
                  <a:lnTo>
                    <a:pt x="109099" y="180786"/>
                  </a:lnTo>
                  <a:lnTo>
                    <a:pt x="101356" y="180786"/>
                  </a:lnTo>
                  <a:lnTo>
                    <a:pt x="101356" y="172996"/>
                  </a:lnTo>
                  <a:close/>
                  <a:moveTo>
                    <a:pt x="116866" y="172996"/>
                  </a:moveTo>
                  <a:lnTo>
                    <a:pt x="116866" y="180786"/>
                  </a:lnTo>
                  <a:lnTo>
                    <a:pt x="109523" y="180786"/>
                  </a:lnTo>
                  <a:lnTo>
                    <a:pt x="109523" y="172996"/>
                  </a:lnTo>
                  <a:close/>
                  <a:moveTo>
                    <a:pt x="125034" y="172996"/>
                  </a:moveTo>
                  <a:lnTo>
                    <a:pt x="125034" y="180786"/>
                  </a:lnTo>
                  <a:lnTo>
                    <a:pt x="117290" y="180786"/>
                  </a:lnTo>
                  <a:lnTo>
                    <a:pt x="117290" y="172996"/>
                  </a:lnTo>
                  <a:close/>
                  <a:moveTo>
                    <a:pt x="133190" y="172996"/>
                  </a:moveTo>
                  <a:lnTo>
                    <a:pt x="133190" y="180786"/>
                  </a:lnTo>
                  <a:lnTo>
                    <a:pt x="125446" y="180786"/>
                  </a:lnTo>
                  <a:lnTo>
                    <a:pt x="125446" y="172996"/>
                  </a:lnTo>
                  <a:close/>
                  <a:moveTo>
                    <a:pt x="141346" y="172996"/>
                  </a:moveTo>
                  <a:lnTo>
                    <a:pt x="141346" y="180786"/>
                  </a:lnTo>
                  <a:lnTo>
                    <a:pt x="133614" y="180786"/>
                  </a:lnTo>
                  <a:lnTo>
                    <a:pt x="133614" y="172996"/>
                  </a:lnTo>
                  <a:close/>
                  <a:moveTo>
                    <a:pt x="149513" y="172996"/>
                  </a:moveTo>
                  <a:lnTo>
                    <a:pt x="149513" y="180786"/>
                  </a:lnTo>
                  <a:lnTo>
                    <a:pt x="141770" y="180786"/>
                  </a:lnTo>
                  <a:lnTo>
                    <a:pt x="141770" y="172996"/>
                  </a:lnTo>
                  <a:close/>
                  <a:moveTo>
                    <a:pt x="157280" y="172996"/>
                  </a:moveTo>
                  <a:lnTo>
                    <a:pt x="157280" y="180786"/>
                  </a:lnTo>
                  <a:lnTo>
                    <a:pt x="149937" y="180786"/>
                  </a:lnTo>
                  <a:lnTo>
                    <a:pt x="149937" y="172996"/>
                  </a:lnTo>
                  <a:close/>
                  <a:moveTo>
                    <a:pt x="165448" y="172996"/>
                  </a:moveTo>
                  <a:lnTo>
                    <a:pt x="165448" y="180786"/>
                  </a:lnTo>
                  <a:lnTo>
                    <a:pt x="157704" y="180786"/>
                  </a:lnTo>
                  <a:lnTo>
                    <a:pt x="157704" y="172996"/>
                  </a:lnTo>
                  <a:close/>
                  <a:moveTo>
                    <a:pt x="173604" y="172996"/>
                  </a:moveTo>
                  <a:lnTo>
                    <a:pt x="173604" y="180786"/>
                  </a:lnTo>
                  <a:lnTo>
                    <a:pt x="165871" y="180786"/>
                  </a:lnTo>
                  <a:lnTo>
                    <a:pt x="165871" y="172996"/>
                  </a:lnTo>
                  <a:close/>
                  <a:moveTo>
                    <a:pt x="181771" y="172996"/>
                  </a:moveTo>
                  <a:lnTo>
                    <a:pt x="181771" y="180786"/>
                  </a:lnTo>
                  <a:lnTo>
                    <a:pt x="174028" y="180786"/>
                  </a:lnTo>
                  <a:lnTo>
                    <a:pt x="174028" y="172996"/>
                  </a:lnTo>
                  <a:close/>
                  <a:moveTo>
                    <a:pt x="189927" y="172996"/>
                  </a:moveTo>
                  <a:lnTo>
                    <a:pt x="189927" y="180786"/>
                  </a:lnTo>
                  <a:lnTo>
                    <a:pt x="182195" y="180786"/>
                  </a:lnTo>
                  <a:lnTo>
                    <a:pt x="182195" y="172996"/>
                  </a:lnTo>
                  <a:close/>
                  <a:moveTo>
                    <a:pt x="198095" y="172996"/>
                  </a:moveTo>
                  <a:lnTo>
                    <a:pt x="198095" y="180786"/>
                  </a:lnTo>
                  <a:lnTo>
                    <a:pt x="190351" y="180786"/>
                  </a:lnTo>
                  <a:lnTo>
                    <a:pt x="190351" y="172996"/>
                  </a:lnTo>
                  <a:close/>
                  <a:moveTo>
                    <a:pt x="206251" y="172996"/>
                  </a:moveTo>
                  <a:lnTo>
                    <a:pt x="206251" y="180786"/>
                  </a:lnTo>
                  <a:lnTo>
                    <a:pt x="198519" y="180786"/>
                  </a:lnTo>
                  <a:lnTo>
                    <a:pt x="198519" y="172996"/>
                  </a:lnTo>
                  <a:close/>
                  <a:moveTo>
                    <a:pt x="214419" y="172996"/>
                  </a:moveTo>
                  <a:lnTo>
                    <a:pt x="214419" y="180786"/>
                  </a:lnTo>
                  <a:lnTo>
                    <a:pt x="206675" y="180786"/>
                  </a:lnTo>
                  <a:lnTo>
                    <a:pt x="206675" y="172996"/>
                  </a:lnTo>
                  <a:close/>
                  <a:moveTo>
                    <a:pt x="222575" y="172996"/>
                  </a:moveTo>
                  <a:lnTo>
                    <a:pt x="222575" y="180786"/>
                  </a:lnTo>
                  <a:lnTo>
                    <a:pt x="214842" y="180786"/>
                  </a:lnTo>
                  <a:lnTo>
                    <a:pt x="214842" y="172996"/>
                  </a:lnTo>
                  <a:close/>
                  <a:moveTo>
                    <a:pt x="230742" y="172996"/>
                  </a:moveTo>
                  <a:lnTo>
                    <a:pt x="230742" y="180786"/>
                  </a:lnTo>
                  <a:lnTo>
                    <a:pt x="222999" y="180786"/>
                  </a:lnTo>
                  <a:lnTo>
                    <a:pt x="222999" y="172996"/>
                  </a:lnTo>
                  <a:close/>
                  <a:moveTo>
                    <a:pt x="238898" y="172996"/>
                  </a:moveTo>
                  <a:lnTo>
                    <a:pt x="238898" y="180786"/>
                  </a:lnTo>
                  <a:lnTo>
                    <a:pt x="231166" y="180786"/>
                  </a:lnTo>
                  <a:lnTo>
                    <a:pt x="231166" y="172996"/>
                  </a:lnTo>
                  <a:close/>
                  <a:moveTo>
                    <a:pt x="247066" y="172996"/>
                  </a:moveTo>
                  <a:lnTo>
                    <a:pt x="247066" y="180786"/>
                  </a:lnTo>
                  <a:lnTo>
                    <a:pt x="239322" y="180786"/>
                  </a:lnTo>
                  <a:lnTo>
                    <a:pt x="239322" y="172996"/>
                  </a:lnTo>
                  <a:close/>
                  <a:moveTo>
                    <a:pt x="255222" y="172996"/>
                  </a:moveTo>
                  <a:lnTo>
                    <a:pt x="255222" y="180786"/>
                  </a:lnTo>
                  <a:lnTo>
                    <a:pt x="247490" y="180786"/>
                  </a:lnTo>
                  <a:lnTo>
                    <a:pt x="247490" y="172996"/>
                  </a:lnTo>
                  <a:close/>
                  <a:moveTo>
                    <a:pt x="263390" y="172996"/>
                  </a:moveTo>
                  <a:lnTo>
                    <a:pt x="263390" y="180786"/>
                  </a:lnTo>
                  <a:lnTo>
                    <a:pt x="255646" y="180786"/>
                  </a:lnTo>
                  <a:lnTo>
                    <a:pt x="255646" y="172996"/>
                  </a:lnTo>
                  <a:close/>
                  <a:moveTo>
                    <a:pt x="271546" y="172996"/>
                  </a:moveTo>
                  <a:lnTo>
                    <a:pt x="271546" y="180786"/>
                  </a:lnTo>
                  <a:lnTo>
                    <a:pt x="263813" y="180786"/>
                  </a:lnTo>
                  <a:lnTo>
                    <a:pt x="263813" y="172996"/>
                  </a:lnTo>
                  <a:close/>
                  <a:moveTo>
                    <a:pt x="11238" y="181198"/>
                  </a:moveTo>
                  <a:lnTo>
                    <a:pt x="11238" y="188988"/>
                  </a:lnTo>
                  <a:lnTo>
                    <a:pt x="3494" y="188988"/>
                  </a:lnTo>
                  <a:lnTo>
                    <a:pt x="3494" y="181198"/>
                  </a:lnTo>
                  <a:close/>
                  <a:moveTo>
                    <a:pt x="19394" y="181198"/>
                  </a:moveTo>
                  <a:lnTo>
                    <a:pt x="19394" y="188988"/>
                  </a:lnTo>
                  <a:lnTo>
                    <a:pt x="11662" y="188988"/>
                  </a:lnTo>
                  <a:lnTo>
                    <a:pt x="11662" y="181198"/>
                  </a:lnTo>
                  <a:close/>
                  <a:moveTo>
                    <a:pt x="27561" y="181198"/>
                  </a:moveTo>
                  <a:lnTo>
                    <a:pt x="27561" y="188988"/>
                  </a:lnTo>
                  <a:lnTo>
                    <a:pt x="19818" y="188988"/>
                  </a:lnTo>
                  <a:lnTo>
                    <a:pt x="19818" y="181198"/>
                  </a:lnTo>
                  <a:close/>
                  <a:moveTo>
                    <a:pt x="35328" y="181198"/>
                  </a:moveTo>
                  <a:lnTo>
                    <a:pt x="35328" y="188988"/>
                  </a:lnTo>
                  <a:lnTo>
                    <a:pt x="27985" y="188988"/>
                  </a:lnTo>
                  <a:lnTo>
                    <a:pt x="27985" y="181198"/>
                  </a:lnTo>
                  <a:close/>
                  <a:moveTo>
                    <a:pt x="43496" y="181198"/>
                  </a:moveTo>
                  <a:lnTo>
                    <a:pt x="43496" y="188988"/>
                  </a:lnTo>
                  <a:lnTo>
                    <a:pt x="35752" y="188988"/>
                  </a:lnTo>
                  <a:lnTo>
                    <a:pt x="35752" y="181198"/>
                  </a:lnTo>
                  <a:close/>
                  <a:moveTo>
                    <a:pt x="51652" y="181198"/>
                  </a:moveTo>
                  <a:lnTo>
                    <a:pt x="51652" y="188988"/>
                  </a:lnTo>
                  <a:lnTo>
                    <a:pt x="43919" y="188988"/>
                  </a:lnTo>
                  <a:lnTo>
                    <a:pt x="43919" y="181198"/>
                  </a:lnTo>
                  <a:close/>
                  <a:moveTo>
                    <a:pt x="59819" y="181198"/>
                  </a:moveTo>
                  <a:lnTo>
                    <a:pt x="59819" y="188988"/>
                  </a:lnTo>
                  <a:lnTo>
                    <a:pt x="52075" y="188988"/>
                  </a:lnTo>
                  <a:lnTo>
                    <a:pt x="52075" y="181198"/>
                  </a:lnTo>
                  <a:close/>
                  <a:moveTo>
                    <a:pt x="67975" y="181198"/>
                  </a:moveTo>
                  <a:lnTo>
                    <a:pt x="67975" y="188988"/>
                  </a:lnTo>
                  <a:lnTo>
                    <a:pt x="60243" y="188988"/>
                  </a:lnTo>
                  <a:lnTo>
                    <a:pt x="60243" y="181198"/>
                  </a:lnTo>
                  <a:close/>
                  <a:moveTo>
                    <a:pt x="76441" y="181198"/>
                  </a:moveTo>
                  <a:lnTo>
                    <a:pt x="76441" y="188988"/>
                  </a:lnTo>
                  <a:lnTo>
                    <a:pt x="68399" y="188988"/>
                  </a:lnTo>
                  <a:lnTo>
                    <a:pt x="68399" y="181198"/>
                  </a:lnTo>
                  <a:close/>
                  <a:moveTo>
                    <a:pt x="84608" y="181198"/>
                  </a:moveTo>
                  <a:lnTo>
                    <a:pt x="84608" y="188988"/>
                  </a:lnTo>
                  <a:lnTo>
                    <a:pt x="76865" y="188988"/>
                  </a:lnTo>
                  <a:lnTo>
                    <a:pt x="76865" y="181198"/>
                  </a:lnTo>
                  <a:close/>
                  <a:moveTo>
                    <a:pt x="92776" y="181198"/>
                  </a:moveTo>
                  <a:lnTo>
                    <a:pt x="92776" y="188988"/>
                  </a:lnTo>
                  <a:lnTo>
                    <a:pt x="85032" y="188988"/>
                  </a:lnTo>
                  <a:lnTo>
                    <a:pt x="85032" y="181198"/>
                  </a:lnTo>
                  <a:close/>
                  <a:moveTo>
                    <a:pt x="100932" y="181198"/>
                  </a:moveTo>
                  <a:lnTo>
                    <a:pt x="100932" y="188988"/>
                  </a:lnTo>
                  <a:lnTo>
                    <a:pt x="93188" y="188988"/>
                  </a:lnTo>
                  <a:lnTo>
                    <a:pt x="93188" y="181198"/>
                  </a:lnTo>
                  <a:close/>
                  <a:moveTo>
                    <a:pt x="109099" y="181198"/>
                  </a:moveTo>
                  <a:lnTo>
                    <a:pt x="109099" y="188988"/>
                  </a:lnTo>
                  <a:lnTo>
                    <a:pt x="101356" y="188988"/>
                  </a:lnTo>
                  <a:lnTo>
                    <a:pt x="101356" y="181198"/>
                  </a:lnTo>
                  <a:close/>
                  <a:moveTo>
                    <a:pt x="116866" y="181198"/>
                  </a:moveTo>
                  <a:lnTo>
                    <a:pt x="116866" y="188988"/>
                  </a:lnTo>
                  <a:lnTo>
                    <a:pt x="109512" y="188988"/>
                  </a:lnTo>
                  <a:lnTo>
                    <a:pt x="109512" y="181198"/>
                  </a:lnTo>
                  <a:close/>
                  <a:moveTo>
                    <a:pt x="125022" y="181198"/>
                  </a:moveTo>
                  <a:lnTo>
                    <a:pt x="125022" y="188988"/>
                  </a:lnTo>
                  <a:lnTo>
                    <a:pt x="117290" y="188988"/>
                  </a:lnTo>
                  <a:lnTo>
                    <a:pt x="117290" y="181198"/>
                  </a:lnTo>
                  <a:close/>
                  <a:moveTo>
                    <a:pt x="133190" y="181198"/>
                  </a:moveTo>
                  <a:lnTo>
                    <a:pt x="133190" y="188988"/>
                  </a:lnTo>
                  <a:lnTo>
                    <a:pt x="125446" y="188988"/>
                  </a:lnTo>
                  <a:lnTo>
                    <a:pt x="125446" y="181198"/>
                  </a:lnTo>
                  <a:close/>
                  <a:moveTo>
                    <a:pt x="141346" y="181198"/>
                  </a:moveTo>
                  <a:lnTo>
                    <a:pt x="141346" y="188988"/>
                  </a:lnTo>
                  <a:lnTo>
                    <a:pt x="133614" y="188988"/>
                  </a:lnTo>
                  <a:lnTo>
                    <a:pt x="133614" y="181198"/>
                  </a:lnTo>
                  <a:close/>
                  <a:moveTo>
                    <a:pt x="149513" y="181198"/>
                  </a:moveTo>
                  <a:lnTo>
                    <a:pt x="149513" y="188988"/>
                  </a:lnTo>
                  <a:lnTo>
                    <a:pt x="141770" y="188988"/>
                  </a:lnTo>
                  <a:lnTo>
                    <a:pt x="141770" y="181198"/>
                  </a:lnTo>
                  <a:close/>
                  <a:moveTo>
                    <a:pt x="157280" y="181198"/>
                  </a:moveTo>
                  <a:lnTo>
                    <a:pt x="157280" y="188988"/>
                  </a:lnTo>
                  <a:lnTo>
                    <a:pt x="149937" y="188988"/>
                  </a:lnTo>
                  <a:lnTo>
                    <a:pt x="149937" y="181198"/>
                  </a:lnTo>
                  <a:close/>
                  <a:moveTo>
                    <a:pt x="165448" y="181198"/>
                  </a:moveTo>
                  <a:lnTo>
                    <a:pt x="165448" y="188988"/>
                  </a:lnTo>
                  <a:lnTo>
                    <a:pt x="157704" y="188988"/>
                  </a:lnTo>
                  <a:lnTo>
                    <a:pt x="157704" y="181198"/>
                  </a:lnTo>
                  <a:close/>
                  <a:moveTo>
                    <a:pt x="173604" y="181198"/>
                  </a:moveTo>
                  <a:lnTo>
                    <a:pt x="173604" y="188988"/>
                  </a:lnTo>
                  <a:lnTo>
                    <a:pt x="165871" y="188988"/>
                  </a:lnTo>
                  <a:lnTo>
                    <a:pt x="165871" y="181198"/>
                  </a:lnTo>
                  <a:close/>
                  <a:moveTo>
                    <a:pt x="181771" y="181198"/>
                  </a:moveTo>
                  <a:lnTo>
                    <a:pt x="181771" y="188988"/>
                  </a:lnTo>
                  <a:lnTo>
                    <a:pt x="174028" y="188988"/>
                  </a:lnTo>
                  <a:lnTo>
                    <a:pt x="174028" y="181198"/>
                  </a:lnTo>
                  <a:close/>
                  <a:moveTo>
                    <a:pt x="189927" y="181198"/>
                  </a:moveTo>
                  <a:lnTo>
                    <a:pt x="189927" y="188988"/>
                  </a:lnTo>
                  <a:lnTo>
                    <a:pt x="182195" y="188988"/>
                  </a:lnTo>
                  <a:lnTo>
                    <a:pt x="182195" y="181198"/>
                  </a:lnTo>
                  <a:close/>
                  <a:moveTo>
                    <a:pt x="198095" y="181198"/>
                  </a:moveTo>
                  <a:lnTo>
                    <a:pt x="198095" y="188988"/>
                  </a:lnTo>
                  <a:lnTo>
                    <a:pt x="190351" y="188988"/>
                  </a:lnTo>
                  <a:lnTo>
                    <a:pt x="190351" y="181198"/>
                  </a:lnTo>
                  <a:close/>
                  <a:moveTo>
                    <a:pt x="206251" y="181198"/>
                  </a:moveTo>
                  <a:lnTo>
                    <a:pt x="206251" y="188988"/>
                  </a:lnTo>
                  <a:lnTo>
                    <a:pt x="198519" y="188988"/>
                  </a:lnTo>
                  <a:lnTo>
                    <a:pt x="198519" y="181198"/>
                  </a:lnTo>
                  <a:close/>
                  <a:moveTo>
                    <a:pt x="214419" y="181198"/>
                  </a:moveTo>
                  <a:lnTo>
                    <a:pt x="214419" y="188988"/>
                  </a:lnTo>
                  <a:lnTo>
                    <a:pt x="206675" y="188988"/>
                  </a:lnTo>
                  <a:lnTo>
                    <a:pt x="206675" y="181198"/>
                  </a:lnTo>
                  <a:close/>
                  <a:moveTo>
                    <a:pt x="222575" y="181198"/>
                  </a:moveTo>
                  <a:lnTo>
                    <a:pt x="222575" y="188988"/>
                  </a:lnTo>
                  <a:lnTo>
                    <a:pt x="214842" y="188988"/>
                  </a:lnTo>
                  <a:lnTo>
                    <a:pt x="214842" y="181198"/>
                  </a:lnTo>
                  <a:close/>
                  <a:moveTo>
                    <a:pt x="230742" y="181198"/>
                  </a:moveTo>
                  <a:lnTo>
                    <a:pt x="230742" y="188988"/>
                  </a:lnTo>
                  <a:lnTo>
                    <a:pt x="222999" y="188988"/>
                  </a:lnTo>
                  <a:lnTo>
                    <a:pt x="222999" y="181198"/>
                  </a:lnTo>
                  <a:close/>
                  <a:moveTo>
                    <a:pt x="238898" y="181198"/>
                  </a:moveTo>
                  <a:lnTo>
                    <a:pt x="238898" y="188988"/>
                  </a:lnTo>
                  <a:lnTo>
                    <a:pt x="231166" y="188988"/>
                  </a:lnTo>
                  <a:lnTo>
                    <a:pt x="231166" y="181198"/>
                  </a:lnTo>
                  <a:close/>
                  <a:moveTo>
                    <a:pt x="247066" y="181198"/>
                  </a:moveTo>
                  <a:lnTo>
                    <a:pt x="247066" y="188988"/>
                  </a:lnTo>
                  <a:lnTo>
                    <a:pt x="239322" y="188988"/>
                  </a:lnTo>
                  <a:lnTo>
                    <a:pt x="239322" y="181198"/>
                  </a:lnTo>
                  <a:close/>
                  <a:moveTo>
                    <a:pt x="255222" y="181198"/>
                  </a:moveTo>
                  <a:lnTo>
                    <a:pt x="255222" y="188988"/>
                  </a:lnTo>
                  <a:lnTo>
                    <a:pt x="247490" y="188988"/>
                  </a:lnTo>
                  <a:lnTo>
                    <a:pt x="247490" y="181198"/>
                  </a:lnTo>
                  <a:close/>
                  <a:moveTo>
                    <a:pt x="263390" y="181198"/>
                  </a:moveTo>
                  <a:lnTo>
                    <a:pt x="263390" y="188988"/>
                  </a:lnTo>
                  <a:lnTo>
                    <a:pt x="255646" y="188988"/>
                  </a:lnTo>
                  <a:lnTo>
                    <a:pt x="255646" y="181198"/>
                  </a:lnTo>
                  <a:close/>
                  <a:moveTo>
                    <a:pt x="271546" y="181198"/>
                  </a:moveTo>
                  <a:lnTo>
                    <a:pt x="271546" y="188988"/>
                  </a:lnTo>
                  <a:lnTo>
                    <a:pt x="263813" y="188988"/>
                  </a:lnTo>
                  <a:lnTo>
                    <a:pt x="263813" y="181198"/>
                  </a:lnTo>
                  <a:close/>
                  <a:moveTo>
                    <a:pt x="3082" y="0"/>
                  </a:moveTo>
                  <a:lnTo>
                    <a:pt x="3082" y="11"/>
                  </a:lnTo>
                  <a:lnTo>
                    <a:pt x="0" y="11"/>
                  </a:lnTo>
                  <a:lnTo>
                    <a:pt x="0" y="424"/>
                  </a:lnTo>
                  <a:lnTo>
                    <a:pt x="3082" y="424"/>
                  </a:lnTo>
                  <a:lnTo>
                    <a:pt x="3082" y="8213"/>
                  </a:lnTo>
                  <a:lnTo>
                    <a:pt x="0" y="8213"/>
                  </a:lnTo>
                  <a:lnTo>
                    <a:pt x="0" y="8626"/>
                  </a:lnTo>
                  <a:lnTo>
                    <a:pt x="3082" y="8626"/>
                  </a:lnTo>
                  <a:lnTo>
                    <a:pt x="3082" y="16427"/>
                  </a:lnTo>
                  <a:lnTo>
                    <a:pt x="0" y="16427"/>
                  </a:lnTo>
                  <a:lnTo>
                    <a:pt x="0" y="16828"/>
                  </a:lnTo>
                  <a:lnTo>
                    <a:pt x="3082" y="16828"/>
                  </a:lnTo>
                  <a:lnTo>
                    <a:pt x="3082" y="24629"/>
                  </a:lnTo>
                  <a:lnTo>
                    <a:pt x="0" y="24629"/>
                  </a:lnTo>
                  <a:lnTo>
                    <a:pt x="0" y="25041"/>
                  </a:lnTo>
                  <a:lnTo>
                    <a:pt x="3082" y="25041"/>
                  </a:lnTo>
                  <a:lnTo>
                    <a:pt x="3082" y="32831"/>
                  </a:lnTo>
                  <a:lnTo>
                    <a:pt x="0" y="32831"/>
                  </a:lnTo>
                  <a:lnTo>
                    <a:pt x="0" y="33243"/>
                  </a:lnTo>
                  <a:lnTo>
                    <a:pt x="3082" y="33243"/>
                  </a:lnTo>
                  <a:lnTo>
                    <a:pt x="3082" y="41044"/>
                  </a:lnTo>
                  <a:lnTo>
                    <a:pt x="0" y="41044"/>
                  </a:lnTo>
                  <a:lnTo>
                    <a:pt x="0" y="41456"/>
                  </a:lnTo>
                  <a:lnTo>
                    <a:pt x="3082" y="41456"/>
                  </a:lnTo>
                  <a:lnTo>
                    <a:pt x="3082" y="49246"/>
                  </a:lnTo>
                  <a:lnTo>
                    <a:pt x="0" y="49246"/>
                  </a:lnTo>
                  <a:lnTo>
                    <a:pt x="0" y="49658"/>
                  </a:lnTo>
                  <a:lnTo>
                    <a:pt x="3082" y="49658"/>
                  </a:lnTo>
                  <a:lnTo>
                    <a:pt x="3082" y="57448"/>
                  </a:lnTo>
                  <a:lnTo>
                    <a:pt x="0" y="57448"/>
                  </a:lnTo>
                  <a:lnTo>
                    <a:pt x="0" y="57860"/>
                  </a:lnTo>
                  <a:lnTo>
                    <a:pt x="3082" y="57860"/>
                  </a:lnTo>
                  <a:lnTo>
                    <a:pt x="3082" y="65661"/>
                  </a:lnTo>
                  <a:lnTo>
                    <a:pt x="0" y="65661"/>
                  </a:lnTo>
                  <a:lnTo>
                    <a:pt x="0" y="66074"/>
                  </a:lnTo>
                  <a:lnTo>
                    <a:pt x="3082" y="66074"/>
                  </a:lnTo>
                  <a:lnTo>
                    <a:pt x="3082" y="73863"/>
                  </a:lnTo>
                  <a:lnTo>
                    <a:pt x="0" y="73863"/>
                  </a:lnTo>
                  <a:lnTo>
                    <a:pt x="0" y="74275"/>
                  </a:lnTo>
                  <a:lnTo>
                    <a:pt x="3082" y="74275"/>
                  </a:lnTo>
                  <a:lnTo>
                    <a:pt x="3082" y="82076"/>
                  </a:lnTo>
                  <a:lnTo>
                    <a:pt x="0" y="82076"/>
                  </a:lnTo>
                  <a:lnTo>
                    <a:pt x="0" y="82477"/>
                  </a:lnTo>
                  <a:lnTo>
                    <a:pt x="3082" y="82477"/>
                  </a:lnTo>
                  <a:lnTo>
                    <a:pt x="3082" y="90278"/>
                  </a:lnTo>
                  <a:lnTo>
                    <a:pt x="0" y="90278"/>
                  </a:lnTo>
                  <a:lnTo>
                    <a:pt x="0" y="90691"/>
                  </a:lnTo>
                  <a:lnTo>
                    <a:pt x="3082" y="90691"/>
                  </a:lnTo>
                  <a:lnTo>
                    <a:pt x="3082" y="98480"/>
                  </a:lnTo>
                  <a:lnTo>
                    <a:pt x="0" y="98480"/>
                  </a:lnTo>
                  <a:lnTo>
                    <a:pt x="0" y="98893"/>
                  </a:lnTo>
                  <a:lnTo>
                    <a:pt x="3082" y="98893"/>
                  </a:lnTo>
                  <a:lnTo>
                    <a:pt x="3082" y="106694"/>
                  </a:lnTo>
                  <a:lnTo>
                    <a:pt x="0" y="106694"/>
                  </a:lnTo>
                  <a:lnTo>
                    <a:pt x="0" y="107095"/>
                  </a:lnTo>
                  <a:lnTo>
                    <a:pt x="3082" y="107095"/>
                  </a:lnTo>
                  <a:lnTo>
                    <a:pt x="3082" y="114895"/>
                  </a:lnTo>
                  <a:lnTo>
                    <a:pt x="0" y="114895"/>
                  </a:lnTo>
                  <a:lnTo>
                    <a:pt x="0" y="115308"/>
                  </a:lnTo>
                  <a:lnTo>
                    <a:pt x="3082" y="115308"/>
                  </a:lnTo>
                  <a:lnTo>
                    <a:pt x="3082" y="123097"/>
                  </a:lnTo>
                  <a:lnTo>
                    <a:pt x="0" y="123097"/>
                  </a:lnTo>
                  <a:lnTo>
                    <a:pt x="0" y="123510"/>
                  </a:lnTo>
                  <a:lnTo>
                    <a:pt x="3082" y="123510"/>
                  </a:lnTo>
                  <a:lnTo>
                    <a:pt x="3082" y="131551"/>
                  </a:lnTo>
                  <a:lnTo>
                    <a:pt x="0" y="131551"/>
                  </a:lnTo>
                  <a:lnTo>
                    <a:pt x="0" y="131964"/>
                  </a:lnTo>
                  <a:lnTo>
                    <a:pt x="3082" y="131964"/>
                  </a:lnTo>
                  <a:lnTo>
                    <a:pt x="3082" y="139765"/>
                  </a:lnTo>
                  <a:lnTo>
                    <a:pt x="0" y="139765"/>
                  </a:lnTo>
                  <a:lnTo>
                    <a:pt x="0" y="140166"/>
                  </a:lnTo>
                  <a:lnTo>
                    <a:pt x="3082" y="140166"/>
                  </a:lnTo>
                  <a:lnTo>
                    <a:pt x="3082" y="147967"/>
                  </a:lnTo>
                  <a:lnTo>
                    <a:pt x="0" y="147967"/>
                  </a:lnTo>
                  <a:lnTo>
                    <a:pt x="0" y="148379"/>
                  </a:lnTo>
                  <a:lnTo>
                    <a:pt x="3082" y="148379"/>
                  </a:lnTo>
                  <a:lnTo>
                    <a:pt x="3082" y="156169"/>
                  </a:lnTo>
                  <a:lnTo>
                    <a:pt x="0" y="156169"/>
                  </a:lnTo>
                  <a:lnTo>
                    <a:pt x="0" y="156581"/>
                  </a:lnTo>
                  <a:lnTo>
                    <a:pt x="3082" y="156581"/>
                  </a:lnTo>
                  <a:lnTo>
                    <a:pt x="3082" y="164382"/>
                  </a:lnTo>
                  <a:lnTo>
                    <a:pt x="0" y="164382"/>
                  </a:lnTo>
                  <a:lnTo>
                    <a:pt x="0" y="164794"/>
                  </a:lnTo>
                  <a:lnTo>
                    <a:pt x="3082" y="164794"/>
                  </a:lnTo>
                  <a:lnTo>
                    <a:pt x="3082" y="172584"/>
                  </a:lnTo>
                  <a:lnTo>
                    <a:pt x="0" y="172584"/>
                  </a:lnTo>
                  <a:lnTo>
                    <a:pt x="0" y="172996"/>
                  </a:lnTo>
                  <a:lnTo>
                    <a:pt x="3082" y="172996"/>
                  </a:lnTo>
                  <a:lnTo>
                    <a:pt x="3082" y="180786"/>
                  </a:lnTo>
                  <a:lnTo>
                    <a:pt x="0" y="180786"/>
                  </a:lnTo>
                  <a:lnTo>
                    <a:pt x="0" y="181198"/>
                  </a:lnTo>
                  <a:lnTo>
                    <a:pt x="3082" y="181198"/>
                  </a:lnTo>
                  <a:lnTo>
                    <a:pt x="3082" y="188999"/>
                  </a:lnTo>
                  <a:lnTo>
                    <a:pt x="0" y="188999"/>
                  </a:lnTo>
                  <a:lnTo>
                    <a:pt x="0" y="189411"/>
                  </a:lnTo>
                  <a:lnTo>
                    <a:pt x="275085" y="189411"/>
                  </a:lnTo>
                  <a:lnTo>
                    <a:pt x="275085" y="188999"/>
                  </a:lnTo>
                  <a:lnTo>
                    <a:pt x="272004" y="188999"/>
                  </a:lnTo>
                  <a:lnTo>
                    <a:pt x="272004" y="181198"/>
                  </a:lnTo>
                  <a:lnTo>
                    <a:pt x="275085" y="181198"/>
                  </a:lnTo>
                  <a:lnTo>
                    <a:pt x="275085" y="180786"/>
                  </a:lnTo>
                  <a:lnTo>
                    <a:pt x="272004" y="180786"/>
                  </a:lnTo>
                  <a:lnTo>
                    <a:pt x="272004" y="172996"/>
                  </a:lnTo>
                  <a:lnTo>
                    <a:pt x="275085" y="172996"/>
                  </a:lnTo>
                  <a:lnTo>
                    <a:pt x="275085" y="172584"/>
                  </a:lnTo>
                  <a:lnTo>
                    <a:pt x="272004" y="172584"/>
                  </a:lnTo>
                  <a:lnTo>
                    <a:pt x="272004" y="164794"/>
                  </a:lnTo>
                  <a:lnTo>
                    <a:pt x="275085" y="164794"/>
                  </a:lnTo>
                  <a:lnTo>
                    <a:pt x="275085" y="164382"/>
                  </a:lnTo>
                  <a:lnTo>
                    <a:pt x="272004" y="164382"/>
                  </a:lnTo>
                  <a:lnTo>
                    <a:pt x="272004" y="156581"/>
                  </a:lnTo>
                  <a:lnTo>
                    <a:pt x="275085" y="156581"/>
                  </a:lnTo>
                  <a:lnTo>
                    <a:pt x="275085" y="156169"/>
                  </a:lnTo>
                  <a:lnTo>
                    <a:pt x="272004" y="156169"/>
                  </a:lnTo>
                  <a:lnTo>
                    <a:pt x="272004" y="148379"/>
                  </a:lnTo>
                  <a:lnTo>
                    <a:pt x="275085" y="148379"/>
                  </a:lnTo>
                  <a:lnTo>
                    <a:pt x="275085" y="147967"/>
                  </a:lnTo>
                  <a:lnTo>
                    <a:pt x="272004" y="147967"/>
                  </a:lnTo>
                  <a:lnTo>
                    <a:pt x="272004" y="140166"/>
                  </a:lnTo>
                  <a:lnTo>
                    <a:pt x="275085" y="140166"/>
                  </a:lnTo>
                  <a:lnTo>
                    <a:pt x="275085" y="139765"/>
                  </a:lnTo>
                  <a:lnTo>
                    <a:pt x="272004" y="139765"/>
                  </a:lnTo>
                  <a:lnTo>
                    <a:pt x="272004" y="131964"/>
                  </a:lnTo>
                  <a:lnTo>
                    <a:pt x="275085" y="131964"/>
                  </a:lnTo>
                  <a:lnTo>
                    <a:pt x="275085" y="131551"/>
                  </a:lnTo>
                  <a:lnTo>
                    <a:pt x="272004" y="131551"/>
                  </a:lnTo>
                  <a:lnTo>
                    <a:pt x="272004" y="123510"/>
                  </a:lnTo>
                  <a:lnTo>
                    <a:pt x="275085" y="123510"/>
                  </a:lnTo>
                  <a:lnTo>
                    <a:pt x="275085" y="123097"/>
                  </a:lnTo>
                  <a:lnTo>
                    <a:pt x="272004" y="123097"/>
                  </a:lnTo>
                  <a:lnTo>
                    <a:pt x="272004" y="115308"/>
                  </a:lnTo>
                  <a:lnTo>
                    <a:pt x="275085" y="115308"/>
                  </a:lnTo>
                  <a:lnTo>
                    <a:pt x="275085" y="114895"/>
                  </a:lnTo>
                  <a:lnTo>
                    <a:pt x="272004" y="114895"/>
                  </a:lnTo>
                  <a:lnTo>
                    <a:pt x="272004" y="107095"/>
                  </a:lnTo>
                  <a:lnTo>
                    <a:pt x="275085" y="107095"/>
                  </a:lnTo>
                  <a:lnTo>
                    <a:pt x="275085" y="106694"/>
                  </a:lnTo>
                  <a:lnTo>
                    <a:pt x="272004" y="106694"/>
                  </a:lnTo>
                  <a:lnTo>
                    <a:pt x="272004" y="98893"/>
                  </a:lnTo>
                  <a:lnTo>
                    <a:pt x="275085" y="98893"/>
                  </a:lnTo>
                  <a:lnTo>
                    <a:pt x="275085" y="98480"/>
                  </a:lnTo>
                  <a:lnTo>
                    <a:pt x="272004" y="98480"/>
                  </a:lnTo>
                  <a:lnTo>
                    <a:pt x="272004" y="90691"/>
                  </a:lnTo>
                  <a:lnTo>
                    <a:pt x="275085" y="90691"/>
                  </a:lnTo>
                  <a:lnTo>
                    <a:pt x="275085" y="90278"/>
                  </a:lnTo>
                  <a:lnTo>
                    <a:pt x="272004" y="90278"/>
                  </a:lnTo>
                  <a:lnTo>
                    <a:pt x="272004" y="82477"/>
                  </a:lnTo>
                  <a:lnTo>
                    <a:pt x="275085" y="82477"/>
                  </a:lnTo>
                  <a:lnTo>
                    <a:pt x="275085" y="82076"/>
                  </a:lnTo>
                  <a:lnTo>
                    <a:pt x="272004" y="82076"/>
                  </a:lnTo>
                  <a:lnTo>
                    <a:pt x="272004" y="74275"/>
                  </a:lnTo>
                  <a:lnTo>
                    <a:pt x="275085" y="74275"/>
                  </a:lnTo>
                  <a:lnTo>
                    <a:pt x="275085" y="73863"/>
                  </a:lnTo>
                  <a:lnTo>
                    <a:pt x="272004" y="73863"/>
                  </a:lnTo>
                  <a:lnTo>
                    <a:pt x="272004" y="66074"/>
                  </a:lnTo>
                  <a:lnTo>
                    <a:pt x="275085" y="66074"/>
                  </a:lnTo>
                  <a:lnTo>
                    <a:pt x="275085" y="65661"/>
                  </a:lnTo>
                  <a:lnTo>
                    <a:pt x="272004" y="65661"/>
                  </a:lnTo>
                  <a:lnTo>
                    <a:pt x="272004" y="57860"/>
                  </a:lnTo>
                  <a:lnTo>
                    <a:pt x="275085" y="57860"/>
                  </a:lnTo>
                  <a:lnTo>
                    <a:pt x="275085" y="57448"/>
                  </a:lnTo>
                  <a:lnTo>
                    <a:pt x="272004" y="57448"/>
                  </a:lnTo>
                  <a:lnTo>
                    <a:pt x="272004" y="49658"/>
                  </a:lnTo>
                  <a:lnTo>
                    <a:pt x="275085" y="49658"/>
                  </a:lnTo>
                  <a:lnTo>
                    <a:pt x="275085" y="49246"/>
                  </a:lnTo>
                  <a:lnTo>
                    <a:pt x="272004" y="49246"/>
                  </a:lnTo>
                  <a:lnTo>
                    <a:pt x="272004" y="41456"/>
                  </a:lnTo>
                  <a:lnTo>
                    <a:pt x="275085" y="41456"/>
                  </a:lnTo>
                  <a:lnTo>
                    <a:pt x="275085" y="41044"/>
                  </a:lnTo>
                  <a:lnTo>
                    <a:pt x="272004" y="41044"/>
                  </a:lnTo>
                  <a:lnTo>
                    <a:pt x="272004" y="33243"/>
                  </a:lnTo>
                  <a:lnTo>
                    <a:pt x="275085" y="33243"/>
                  </a:lnTo>
                  <a:lnTo>
                    <a:pt x="275085" y="32831"/>
                  </a:lnTo>
                  <a:lnTo>
                    <a:pt x="272004" y="32831"/>
                  </a:lnTo>
                  <a:lnTo>
                    <a:pt x="272004" y="25041"/>
                  </a:lnTo>
                  <a:lnTo>
                    <a:pt x="275085" y="25041"/>
                  </a:lnTo>
                  <a:lnTo>
                    <a:pt x="275085" y="24629"/>
                  </a:lnTo>
                  <a:lnTo>
                    <a:pt x="272004" y="24629"/>
                  </a:lnTo>
                  <a:lnTo>
                    <a:pt x="272004" y="16828"/>
                  </a:lnTo>
                  <a:lnTo>
                    <a:pt x="275085" y="16828"/>
                  </a:lnTo>
                  <a:lnTo>
                    <a:pt x="275085" y="16427"/>
                  </a:lnTo>
                  <a:lnTo>
                    <a:pt x="272004" y="16427"/>
                  </a:lnTo>
                  <a:lnTo>
                    <a:pt x="272004" y="8626"/>
                  </a:lnTo>
                  <a:lnTo>
                    <a:pt x="275085" y="8626"/>
                  </a:lnTo>
                  <a:lnTo>
                    <a:pt x="275085" y="8213"/>
                  </a:lnTo>
                  <a:lnTo>
                    <a:pt x="272004" y="8213"/>
                  </a:lnTo>
                  <a:lnTo>
                    <a:pt x="272004" y="424"/>
                  </a:lnTo>
                  <a:lnTo>
                    <a:pt x="275085" y="424"/>
                  </a:lnTo>
                  <a:lnTo>
                    <a:pt x="275085" y="11"/>
                  </a:lnTo>
                  <a:lnTo>
                    <a:pt x="272004" y="11"/>
                  </a:lnTo>
                  <a:lnTo>
                    <a:pt x="272004" y="0"/>
                  </a:lnTo>
                  <a:lnTo>
                    <a:pt x="271546" y="0"/>
                  </a:lnTo>
                  <a:lnTo>
                    <a:pt x="271546" y="11"/>
                  </a:lnTo>
                  <a:lnTo>
                    <a:pt x="263813" y="11"/>
                  </a:lnTo>
                  <a:lnTo>
                    <a:pt x="263813" y="0"/>
                  </a:lnTo>
                  <a:lnTo>
                    <a:pt x="263390" y="0"/>
                  </a:lnTo>
                  <a:lnTo>
                    <a:pt x="263390" y="11"/>
                  </a:lnTo>
                  <a:lnTo>
                    <a:pt x="255646" y="11"/>
                  </a:lnTo>
                  <a:lnTo>
                    <a:pt x="255646" y="0"/>
                  </a:lnTo>
                  <a:lnTo>
                    <a:pt x="255222" y="0"/>
                  </a:lnTo>
                  <a:lnTo>
                    <a:pt x="255222" y="11"/>
                  </a:lnTo>
                  <a:lnTo>
                    <a:pt x="247490" y="11"/>
                  </a:lnTo>
                  <a:lnTo>
                    <a:pt x="247490" y="0"/>
                  </a:lnTo>
                  <a:lnTo>
                    <a:pt x="247066" y="0"/>
                  </a:lnTo>
                  <a:lnTo>
                    <a:pt x="247066" y="11"/>
                  </a:lnTo>
                  <a:lnTo>
                    <a:pt x="239322" y="11"/>
                  </a:lnTo>
                  <a:lnTo>
                    <a:pt x="239322" y="0"/>
                  </a:lnTo>
                  <a:lnTo>
                    <a:pt x="238898" y="0"/>
                  </a:lnTo>
                  <a:lnTo>
                    <a:pt x="238898" y="11"/>
                  </a:lnTo>
                  <a:lnTo>
                    <a:pt x="231166" y="11"/>
                  </a:lnTo>
                  <a:lnTo>
                    <a:pt x="231166" y="0"/>
                  </a:lnTo>
                  <a:lnTo>
                    <a:pt x="230742" y="0"/>
                  </a:lnTo>
                  <a:lnTo>
                    <a:pt x="230742" y="11"/>
                  </a:lnTo>
                  <a:lnTo>
                    <a:pt x="222999" y="11"/>
                  </a:lnTo>
                  <a:lnTo>
                    <a:pt x="222999" y="0"/>
                  </a:lnTo>
                  <a:lnTo>
                    <a:pt x="222575" y="0"/>
                  </a:lnTo>
                  <a:lnTo>
                    <a:pt x="222575" y="11"/>
                  </a:lnTo>
                  <a:lnTo>
                    <a:pt x="214831" y="11"/>
                  </a:lnTo>
                  <a:lnTo>
                    <a:pt x="214831" y="0"/>
                  </a:lnTo>
                  <a:lnTo>
                    <a:pt x="214407" y="0"/>
                  </a:lnTo>
                  <a:lnTo>
                    <a:pt x="214407" y="11"/>
                  </a:lnTo>
                  <a:lnTo>
                    <a:pt x="206675" y="11"/>
                  </a:lnTo>
                  <a:lnTo>
                    <a:pt x="206675" y="0"/>
                  </a:lnTo>
                  <a:lnTo>
                    <a:pt x="206251" y="0"/>
                  </a:lnTo>
                  <a:lnTo>
                    <a:pt x="206251" y="11"/>
                  </a:lnTo>
                  <a:lnTo>
                    <a:pt x="198507" y="11"/>
                  </a:lnTo>
                  <a:lnTo>
                    <a:pt x="198507" y="0"/>
                  </a:lnTo>
                  <a:lnTo>
                    <a:pt x="198083" y="0"/>
                  </a:lnTo>
                  <a:lnTo>
                    <a:pt x="198083" y="11"/>
                  </a:lnTo>
                  <a:lnTo>
                    <a:pt x="190351" y="11"/>
                  </a:lnTo>
                  <a:lnTo>
                    <a:pt x="190351" y="0"/>
                  </a:lnTo>
                  <a:lnTo>
                    <a:pt x="189927" y="0"/>
                  </a:lnTo>
                  <a:lnTo>
                    <a:pt x="189927" y="11"/>
                  </a:lnTo>
                  <a:lnTo>
                    <a:pt x="182184" y="11"/>
                  </a:lnTo>
                  <a:lnTo>
                    <a:pt x="182184" y="0"/>
                  </a:lnTo>
                  <a:lnTo>
                    <a:pt x="181760" y="0"/>
                  </a:lnTo>
                  <a:lnTo>
                    <a:pt x="181760" y="11"/>
                  </a:lnTo>
                  <a:lnTo>
                    <a:pt x="174016" y="11"/>
                  </a:lnTo>
                  <a:lnTo>
                    <a:pt x="174016" y="0"/>
                  </a:lnTo>
                  <a:lnTo>
                    <a:pt x="173592" y="0"/>
                  </a:lnTo>
                  <a:lnTo>
                    <a:pt x="173592" y="11"/>
                  </a:lnTo>
                  <a:lnTo>
                    <a:pt x="165860" y="11"/>
                  </a:lnTo>
                  <a:lnTo>
                    <a:pt x="165860" y="0"/>
                  </a:lnTo>
                  <a:lnTo>
                    <a:pt x="165436" y="0"/>
                  </a:lnTo>
                  <a:lnTo>
                    <a:pt x="165436" y="11"/>
                  </a:lnTo>
                  <a:lnTo>
                    <a:pt x="157692" y="11"/>
                  </a:lnTo>
                  <a:lnTo>
                    <a:pt x="157692" y="0"/>
                  </a:lnTo>
                  <a:lnTo>
                    <a:pt x="157269" y="0"/>
                  </a:lnTo>
                  <a:lnTo>
                    <a:pt x="157269" y="11"/>
                  </a:lnTo>
                  <a:lnTo>
                    <a:pt x="149926" y="11"/>
                  </a:lnTo>
                  <a:lnTo>
                    <a:pt x="149926" y="0"/>
                  </a:lnTo>
                  <a:lnTo>
                    <a:pt x="149502" y="0"/>
                  </a:lnTo>
                  <a:lnTo>
                    <a:pt x="149502" y="11"/>
                  </a:lnTo>
                  <a:lnTo>
                    <a:pt x="141758" y="11"/>
                  </a:lnTo>
                  <a:lnTo>
                    <a:pt x="141758" y="0"/>
                  </a:lnTo>
                  <a:lnTo>
                    <a:pt x="141334" y="0"/>
                  </a:lnTo>
                  <a:lnTo>
                    <a:pt x="141334" y="11"/>
                  </a:lnTo>
                  <a:lnTo>
                    <a:pt x="133602" y="11"/>
                  </a:lnTo>
                  <a:lnTo>
                    <a:pt x="133602" y="0"/>
                  </a:lnTo>
                  <a:lnTo>
                    <a:pt x="133178" y="0"/>
                  </a:lnTo>
                  <a:lnTo>
                    <a:pt x="133178" y="11"/>
                  </a:lnTo>
                  <a:lnTo>
                    <a:pt x="125435" y="11"/>
                  </a:lnTo>
                  <a:lnTo>
                    <a:pt x="125435" y="0"/>
                  </a:lnTo>
                  <a:lnTo>
                    <a:pt x="125011" y="0"/>
                  </a:lnTo>
                  <a:lnTo>
                    <a:pt x="125011" y="11"/>
                  </a:lnTo>
                  <a:lnTo>
                    <a:pt x="117267" y="11"/>
                  </a:lnTo>
                  <a:lnTo>
                    <a:pt x="117267" y="0"/>
                  </a:lnTo>
                  <a:lnTo>
                    <a:pt x="116843" y="0"/>
                  </a:lnTo>
                  <a:lnTo>
                    <a:pt x="116843" y="11"/>
                  </a:lnTo>
                  <a:lnTo>
                    <a:pt x="109500" y="11"/>
                  </a:lnTo>
                  <a:lnTo>
                    <a:pt x="109500" y="0"/>
                  </a:lnTo>
                  <a:lnTo>
                    <a:pt x="109077" y="0"/>
                  </a:lnTo>
                  <a:lnTo>
                    <a:pt x="109077" y="11"/>
                  </a:lnTo>
                  <a:lnTo>
                    <a:pt x="101333" y="11"/>
                  </a:lnTo>
                  <a:lnTo>
                    <a:pt x="101333" y="0"/>
                  </a:lnTo>
                  <a:lnTo>
                    <a:pt x="100909" y="0"/>
                  </a:lnTo>
                  <a:lnTo>
                    <a:pt x="100909" y="11"/>
                  </a:lnTo>
                  <a:lnTo>
                    <a:pt x="93177" y="11"/>
                  </a:lnTo>
                  <a:lnTo>
                    <a:pt x="93177" y="0"/>
                  </a:lnTo>
                  <a:lnTo>
                    <a:pt x="92753" y="0"/>
                  </a:lnTo>
                  <a:lnTo>
                    <a:pt x="92753" y="11"/>
                  </a:lnTo>
                  <a:lnTo>
                    <a:pt x="85009" y="11"/>
                  </a:lnTo>
                  <a:lnTo>
                    <a:pt x="85009" y="0"/>
                  </a:lnTo>
                  <a:lnTo>
                    <a:pt x="84585" y="0"/>
                  </a:lnTo>
                  <a:lnTo>
                    <a:pt x="84585" y="11"/>
                  </a:lnTo>
                  <a:lnTo>
                    <a:pt x="76853" y="11"/>
                  </a:lnTo>
                  <a:lnTo>
                    <a:pt x="76853" y="0"/>
                  </a:lnTo>
                  <a:lnTo>
                    <a:pt x="76429" y="0"/>
                  </a:lnTo>
                  <a:lnTo>
                    <a:pt x="76429" y="11"/>
                  </a:lnTo>
                  <a:lnTo>
                    <a:pt x="68376" y="11"/>
                  </a:lnTo>
                  <a:lnTo>
                    <a:pt x="68376" y="0"/>
                  </a:lnTo>
                  <a:lnTo>
                    <a:pt x="67952" y="0"/>
                  </a:lnTo>
                  <a:lnTo>
                    <a:pt x="67952" y="11"/>
                  </a:lnTo>
                  <a:lnTo>
                    <a:pt x="60220" y="11"/>
                  </a:lnTo>
                  <a:lnTo>
                    <a:pt x="60220" y="0"/>
                  </a:lnTo>
                  <a:lnTo>
                    <a:pt x="59796" y="0"/>
                  </a:lnTo>
                  <a:lnTo>
                    <a:pt x="59796" y="11"/>
                  </a:lnTo>
                  <a:lnTo>
                    <a:pt x="52053" y="11"/>
                  </a:lnTo>
                  <a:lnTo>
                    <a:pt x="52053" y="0"/>
                  </a:lnTo>
                  <a:lnTo>
                    <a:pt x="51629" y="0"/>
                  </a:lnTo>
                  <a:lnTo>
                    <a:pt x="51629" y="11"/>
                  </a:lnTo>
                  <a:lnTo>
                    <a:pt x="43896" y="11"/>
                  </a:lnTo>
                  <a:lnTo>
                    <a:pt x="43896" y="0"/>
                  </a:lnTo>
                  <a:lnTo>
                    <a:pt x="43473" y="0"/>
                  </a:lnTo>
                  <a:lnTo>
                    <a:pt x="43473" y="11"/>
                  </a:lnTo>
                  <a:lnTo>
                    <a:pt x="35729" y="11"/>
                  </a:lnTo>
                  <a:lnTo>
                    <a:pt x="35729" y="0"/>
                  </a:lnTo>
                  <a:lnTo>
                    <a:pt x="35305" y="0"/>
                  </a:lnTo>
                  <a:lnTo>
                    <a:pt x="35305" y="11"/>
                  </a:lnTo>
                  <a:lnTo>
                    <a:pt x="27962" y="11"/>
                  </a:lnTo>
                  <a:lnTo>
                    <a:pt x="27962" y="0"/>
                  </a:lnTo>
                  <a:lnTo>
                    <a:pt x="27538" y="0"/>
                  </a:lnTo>
                  <a:lnTo>
                    <a:pt x="27538" y="11"/>
                  </a:lnTo>
                  <a:lnTo>
                    <a:pt x="19795" y="11"/>
                  </a:lnTo>
                  <a:lnTo>
                    <a:pt x="19795" y="0"/>
                  </a:lnTo>
                  <a:lnTo>
                    <a:pt x="19371" y="0"/>
                  </a:lnTo>
                  <a:lnTo>
                    <a:pt x="19371" y="11"/>
                  </a:lnTo>
                  <a:lnTo>
                    <a:pt x="11639" y="11"/>
                  </a:lnTo>
                  <a:lnTo>
                    <a:pt x="11639" y="0"/>
                  </a:lnTo>
                  <a:lnTo>
                    <a:pt x="11215" y="0"/>
                  </a:lnTo>
                  <a:lnTo>
                    <a:pt x="11215" y="11"/>
                  </a:lnTo>
                  <a:lnTo>
                    <a:pt x="3505" y="11"/>
                  </a:lnTo>
                  <a:lnTo>
                    <a:pt x="350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  <p:sp>
          <p:nvSpPr>
            <p:cNvPr id="2945" name="Google Shape;2945;p29"/>
            <p:cNvSpPr/>
            <p:nvPr/>
          </p:nvSpPr>
          <p:spPr>
            <a:xfrm>
              <a:off x="238125" y="490000"/>
              <a:ext cx="10600" cy="4735300"/>
            </a:xfrm>
            <a:custGeom>
              <a:avLst/>
              <a:gdLst/>
              <a:ahLst/>
              <a:cxnLst/>
              <a:rect l="l" t="t" r="r" b="b"/>
              <a:pathLst>
                <a:path w="424" h="189412" extrusionOk="0">
                  <a:moveTo>
                    <a:pt x="0" y="0"/>
                  </a:moveTo>
                  <a:lnTo>
                    <a:pt x="0" y="189411"/>
                  </a:lnTo>
                  <a:lnTo>
                    <a:pt x="424" y="189411"/>
                  </a:lnTo>
                  <a:lnTo>
                    <a:pt x="4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</p:grpSp>
      <p:sp>
        <p:nvSpPr>
          <p:cNvPr id="2946" name="Google Shape;2946;p29"/>
          <p:cNvSpPr/>
          <p:nvPr/>
        </p:nvSpPr>
        <p:spPr>
          <a:xfrm flipH="1">
            <a:off x="-5573397" y="6223897"/>
            <a:ext cx="19230513" cy="4563594"/>
          </a:xfrm>
          <a:custGeom>
            <a:avLst/>
            <a:gdLst/>
            <a:ahLst/>
            <a:cxnLst/>
            <a:rect l="l" t="t" r="r" b="b"/>
            <a:pathLst>
              <a:path w="12947" h="6024" extrusionOk="0">
                <a:moveTo>
                  <a:pt x="4030" y="1"/>
                </a:moveTo>
                <a:cubicBezTo>
                  <a:pt x="3775" y="1"/>
                  <a:pt x="3529" y="41"/>
                  <a:pt x="3302" y="159"/>
                </a:cubicBezTo>
                <a:cubicBezTo>
                  <a:pt x="2785" y="429"/>
                  <a:pt x="2524" y="1042"/>
                  <a:pt x="2022" y="1339"/>
                </a:cubicBezTo>
                <a:cubicBezTo>
                  <a:pt x="1579" y="1601"/>
                  <a:pt x="1002" y="1583"/>
                  <a:pt x="588" y="1888"/>
                </a:cubicBezTo>
                <a:cubicBezTo>
                  <a:pt x="96" y="2251"/>
                  <a:pt x="1" y="3002"/>
                  <a:pt x="283" y="3544"/>
                </a:cubicBezTo>
                <a:cubicBezTo>
                  <a:pt x="566" y="4086"/>
                  <a:pt x="1146" y="4423"/>
                  <a:pt x="1746" y="4544"/>
                </a:cubicBezTo>
                <a:cubicBezTo>
                  <a:pt x="2803" y="4756"/>
                  <a:pt x="3531" y="4524"/>
                  <a:pt x="4550" y="4999"/>
                </a:cubicBezTo>
                <a:cubicBezTo>
                  <a:pt x="5354" y="5373"/>
                  <a:pt x="6195" y="6024"/>
                  <a:pt x="7114" y="6024"/>
                </a:cubicBezTo>
                <a:cubicBezTo>
                  <a:pt x="7268" y="6024"/>
                  <a:pt x="7424" y="6005"/>
                  <a:pt x="7582" y="5965"/>
                </a:cubicBezTo>
                <a:cubicBezTo>
                  <a:pt x="8191" y="5808"/>
                  <a:pt x="8616" y="5341"/>
                  <a:pt x="9156" y="5055"/>
                </a:cubicBezTo>
                <a:cubicBezTo>
                  <a:pt x="9780" y="4725"/>
                  <a:pt x="10264" y="4858"/>
                  <a:pt x="10918" y="4749"/>
                </a:cubicBezTo>
                <a:cubicBezTo>
                  <a:pt x="11920" y="4582"/>
                  <a:pt x="12852" y="3698"/>
                  <a:pt x="12927" y="2658"/>
                </a:cubicBezTo>
                <a:cubicBezTo>
                  <a:pt x="12946" y="2394"/>
                  <a:pt x="12916" y="2123"/>
                  <a:pt x="12798" y="1887"/>
                </a:cubicBezTo>
                <a:cubicBezTo>
                  <a:pt x="12504" y="1296"/>
                  <a:pt x="11772" y="1091"/>
                  <a:pt x="11118" y="999"/>
                </a:cubicBezTo>
                <a:cubicBezTo>
                  <a:pt x="10135" y="862"/>
                  <a:pt x="9324" y="125"/>
                  <a:pt x="8351" y="35"/>
                </a:cubicBezTo>
                <a:cubicBezTo>
                  <a:pt x="8213" y="23"/>
                  <a:pt x="8076" y="18"/>
                  <a:pt x="7939" y="18"/>
                </a:cubicBezTo>
                <a:cubicBezTo>
                  <a:pt x="7201" y="18"/>
                  <a:pt x="6468" y="170"/>
                  <a:pt x="5716" y="170"/>
                </a:cubicBezTo>
                <a:cubicBezTo>
                  <a:pt x="5493" y="170"/>
                  <a:pt x="5267" y="156"/>
                  <a:pt x="5040" y="121"/>
                </a:cubicBezTo>
                <a:cubicBezTo>
                  <a:pt x="4749" y="76"/>
                  <a:pt x="4445" y="18"/>
                  <a:pt x="4149" y="3"/>
                </a:cubicBezTo>
                <a:cubicBezTo>
                  <a:pt x="4109" y="2"/>
                  <a:pt x="4069" y="1"/>
                  <a:pt x="403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78020" tIns="78020" rIns="78020" bIns="7802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95"/>
          </a:p>
        </p:txBody>
      </p:sp>
      <p:grpSp>
        <p:nvGrpSpPr>
          <p:cNvPr id="2947" name="Google Shape;2947;p29"/>
          <p:cNvGrpSpPr/>
          <p:nvPr/>
        </p:nvGrpSpPr>
        <p:grpSpPr>
          <a:xfrm flipH="1">
            <a:off x="7373907" y="-257886"/>
            <a:ext cx="1907853" cy="2003068"/>
            <a:chOff x="-241347" y="-208203"/>
            <a:chExt cx="2947964" cy="2919945"/>
          </a:xfrm>
        </p:grpSpPr>
        <p:grpSp>
          <p:nvGrpSpPr>
            <p:cNvPr id="2948" name="Google Shape;2948;p29"/>
            <p:cNvGrpSpPr/>
            <p:nvPr/>
          </p:nvGrpSpPr>
          <p:grpSpPr>
            <a:xfrm rot="-2127316">
              <a:off x="455043" y="1086139"/>
              <a:ext cx="470902" cy="1125770"/>
              <a:chOff x="1763800" y="344725"/>
              <a:chExt cx="152925" cy="365600"/>
            </a:xfrm>
          </p:grpSpPr>
          <p:sp>
            <p:nvSpPr>
              <p:cNvPr id="2949" name="Google Shape;2949;p29"/>
              <p:cNvSpPr/>
              <p:nvPr/>
            </p:nvSpPr>
            <p:spPr>
              <a:xfrm>
                <a:off x="1832375" y="420775"/>
                <a:ext cx="70575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339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6" y="664"/>
                      <a:pt x="280" y="1311"/>
                      <a:pt x="615" y="1887"/>
                    </a:cubicBezTo>
                    <a:cubicBezTo>
                      <a:pt x="683" y="2004"/>
                      <a:pt x="759" y="2130"/>
                      <a:pt x="842" y="2256"/>
                    </a:cubicBezTo>
                    <a:cubicBezTo>
                      <a:pt x="1096" y="2641"/>
                      <a:pt x="1415" y="3038"/>
                      <a:pt x="1780" y="3246"/>
                    </a:cubicBezTo>
                    <a:cubicBezTo>
                      <a:pt x="1928" y="3330"/>
                      <a:pt x="2101" y="3394"/>
                      <a:pt x="2267" y="3394"/>
                    </a:cubicBezTo>
                    <a:cubicBezTo>
                      <a:pt x="2359" y="3394"/>
                      <a:pt x="2449" y="3375"/>
                      <a:pt x="2530" y="3328"/>
                    </a:cubicBezTo>
                    <a:cubicBezTo>
                      <a:pt x="2736" y="3209"/>
                      <a:pt x="2822" y="2942"/>
                      <a:pt x="2789" y="2705"/>
                    </a:cubicBezTo>
                    <a:cubicBezTo>
                      <a:pt x="2757" y="2469"/>
                      <a:pt x="2627" y="2258"/>
                      <a:pt x="2487" y="2065"/>
                    </a:cubicBezTo>
                    <a:cubicBezTo>
                      <a:pt x="2178" y="1642"/>
                      <a:pt x="1745" y="1305"/>
                      <a:pt x="1356" y="957"/>
                    </a:cubicBezTo>
                    <a:cubicBezTo>
                      <a:pt x="942" y="587"/>
                      <a:pt x="488" y="266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2950" name="Google Shape;2950;p29"/>
              <p:cNvSpPr/>
              <p:nvPr/>
            </p:nvSpPr>
            <p:spPr>
              <a:xfrm>
                <a:off x="1763800" y="418950"/>
                <a:ext cx="70650" cy="81925"/>
              </a:xfrm>
              <a:custGeom>
                <a:avLst/>
                <a:gdLst/>
                <a:ahLst/>
                <a:cxnLst/>
                <a:rect l="l" t="t" r="r" b="b"/>
                <a:pathLst>
                  <a:path w="2826" h="3277" extrusionOk="0">
                    <a:moveTo>
                      <a:pt x="2822" y="1"/>
                    </a:moveTo>
                    <a:lnTo>
                      <a:pt x="2822" y="1"/>
                    </a:lnTo>
                    <a:cubicBezTo>
                      <a:pt x="2822" y="12"/>
                      <a:pt x="2268" y="249"/>
                      <a:pt x="2213" y="281"/>
                    </a:cubicBezTo>
                    <a:cubicBezTo>
                      <a:pt x="2036" y="386"/>
                      <a:pt x="1878" y="511"/>
                      <a:pt x="1694" y="600"/>
                    </a:cubicBezTo>
                    <a:cubicBezTo>
                      <a:pt x="1301" y="791"/>
                      <a:pt x="970" y="1126"/>
                      <a:pt x="666" y="1438"/>
                    </a:cubicBezTo>
                    <a:lnTo>
                      <a:pt x="666" y="1437"/>
                    </a:lnTo>
                    <a:cubicBezTo>
                      <a:pt x="474" y="1636"/>
                      <a:pt x="289" y="1848"/>
                      <a:pt x="170" y="2096"/>
                    </a:cubicBezTo>
                    <a:cubicBezTo>
                      <a:pt x="50" y="2346"/>
                      <a:pt x="1" y="2638"/>
                      <a:pt x="87" y="2901"/>
                    </a:cubicBezTo>
                    <a:cubicBezTo>
                      <a:pt x="150" y="3094"/>
                      <a:pt x="312" y="3276"/>
                      <a:pt x="515" y="3276"/>
                    </a:cubicBezTo>
                    <a:cubicBezTo>
                      <a:pt x="613" y="3276"/>
                      <a:pt x="706" y="3235"/>
                      <a:pt x="793" y="3191"/>
                    </a:cubicBezTo>
                    <a:cubicBezTo>
                      <a:pt x="1996" y="2589"/>
                      <a:pt x="2826" y="1351"/>
                      <a:pt x="28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2951" name="Google Shape;2951;p29"/>
              <p:cNvSpPr/>
              <p:nvPr/>
            </p:nvSpPr>
            <p:spPr>
              <a:xfrm>
                <a:off x="1834750" y="518625"/>
                <a:ext cx="78600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294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56" y="285"/>
                      <a:pt x="116" y="574"/>
                      <a:pt x="249" y="856"/>
                    </a:cubicBezTo>
                    <a:cubicBezTo>
                      <a:pt x="438" y="1252"/>
                      <a:pt x="718" y="1642"/>
                      <a:pt x="1005" y="1973"/>
                    </a:cubicBezTo>
                    <a:cubicBezTo>
                      <a:pt x="1382" y="2407"/>
                      <a:pt x="1860" y="2772"/>
                      <a:pt x="2415" y="2920"/>
                    </a:cubicBezTo>
                    <a:cubicBezTo>
                      <a:pt x="2485" y="2939"/>
                      <a:pt x="2555" y="2949"/>
                      <a:pt x="2624" y="2949"/>
                    </a:cubicBezTo>
                    <a:cubicBezTo>
                      <a:pt x="2823" y="2949"/>
                      <a:pt x="3005" y="2862"/>
                      <a:pt x="3092" y="2646"/>
                    </a:cubicBezTo>
                    <a:cubicBezTo>
                      <a:pt x="3143" y="2520"/>
                      <a:pt x="3144" y="2379"/>
                      <a:pt x="3124" y="2246"/>
                    </a:cubicBezTo>
                    <a:cubicBezTo>
                      <a:pt x="3059" y="1803"/>
                      <a:pt x="2774" y="1418"/>
                      <a:pt x="2425" y="1137"/>
                    </a:cubicBezTo>
                    <a:cubicBezTo>
                      <a:pt x="2403" y="1120"/>
                      <a:pt x="2380" y="1102"/>
                      <a:pt x="2357" y="1084"/>
                    </a:cubicBezTo>
                    <a:cubicBezTo>
                      <a:pt x="2024" y="833"/>
                      <a:pt x="1640" y="656"/>
                      <a:pt x="1260" y="480"/>
                    </a:cubicBezTo>
                    <a:cubicBezTo>
                      <a:pt x="867" y="298"/>
                      <a:pt x="435" y="61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2952" name="Google Shape;2952;p29"/>
              <p:cNvSpPr/>
              <p:nvPr/>
            </p:nvSpPr>
            <p:spPr>
              <a:xfrm>
                <a:off x="1783325" y="517725"/>
                <a:ext cx="54600" cy="94375"/>
              </a:xfrm>
              <a:custGeom>
                <a:avLst/>
                <a:gdLst/>
                <a:ahLst/>
                <a:cxnLst/>
                <a:rect l="l" t="t" r="r" b="b"/>
                <a:pathLst>
                  <a:path w="2184" h="3775" extrusionOk="0">
                    <a:moveTo>
                      <a:pt x="2064" y="1"/>
                    </a:moveTo>
                    <a:lnTo>
                      <a:pt x="2064" y="1"/>
                    </a:lnTo>
                    <a:cubicBezTo>
                      <a:pt x="1431" y="274"/>
                      <a:pt x="1019" y="1015"/>
                      <a:pt x="683" y="1579"/>
                    </a:cubicBezTo>
                    <a:cubicBezTo>
                      <a:pt x="358" y="2128"/>
                      <a:pt x="24" y="2710"/>
                      <a:pt x="5" y="3348"/>
                    </a:cubicBezTo>
                    <a:cubicBezTo>
                      <a:pt x="0" y="3484"/>
                      <a:pt x="19" y="3638"/>
                      <a:pt x="127" y="3721"/>
                    </a:cubicBezTo>
                    <a:cubicBezTo>
                      <a:pt x="177" y="3759"/>
                      <a:pt x="234" y="3775"/>
                      <a:pt x="294" y="3775"/>
                    </a:cubicBezTo>
                    <a:cubicBezTo>
                      <a:pt x="409" y="3775"/>
                      <a:pt x="535" y="3717"/>
                      <a:pt x="636" y="3652"/>
                    </a:cubicBezTo>
                    <a:cubicBezTo>
                      <a:pt x="1507" y="3094"/>
                      <a:pt x="1843" y="2219"/>
                      <a:pt x="2063" y="1257"/>
                    </a:cubicBezTo>
                    <a:cubicBezTo>
                      <a:pt x="2112" y="1046"/>
                      <a:pt x="2184" y="787"/>
                      <a:pt x="2138" y="571"/>
                    </a:cubicBezTo>
                    <a:cubicBezTo>
                      <a:pt x="2096" y="362"/>
                      <a:pt x="2054" y="225"/>
                      <a:pt x="20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2953" name="Google Shape;2953;p29"/>
              <p:cNvSpPr/>
              <p:nvPr/>
            </p:nvSpPr>
            <p:spPr>
              <a:xfrm>
                <a:off x="1843075" y="612225"/>
                <a:ext cx="73650" cy="45650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1826" extrusionOk="0">
                    <a:moveTo>
                      <a:pt x="205" y="1"/>
                    </a:moveTo>
                    <a:cubicBezTo>
                      <a:pt x="137" y="1"/>
                      <a:pt x="69" y="3"/>
                      <a:pt x="0" y="7"/>
                    </a:cubicBezTo>
                    <a:cubicBezTo>
                      <a:pt x="99" y="107"/>
                      <a:pt x="127" y="215"/>
                      <a:pt x="193" y="334"/>
                    </a:cubicBezTo>
                    <a:cubicBezTo>
                      <a:pt x="283" y="495"/>
                      <a:pt x="425" y="638"/>
                      <a:pt x="548" y="775"/>
                    </a:cubicBezTo>
                    <a:cubicBezTo>
                      <a:pt x="809" y="1066"/>
                      <a:pt x="1098" y="1331"/>
                      <a:pt x="1433" y="1538"/>
                    </a:cubicBezTo>
                    <a:cubicBezTo>
                      <a:pt x="1693" y="1699"/>
                      <a:pt x="1987" y="1825"/>
                      <a:pt x="2292" y="1825"/>
                    </a:cubicBezTo>
                    <a:cubicBezTo>
                      <a:pt x="2306" y="1825"/>
                      <a:pt x="2320" y="1825"/>
                      <a:pt x="2334" y="1824"/>
                    </a:cubicBezTo>
                    <a:cubicBezTo>
                      <a:pt x="2598" y="1814"/>
                      <a:pt x="2891" y="1659"/>
                      <a:pt x="2919" y="1397"/>
                    </a:cubicBezTo>
                    <a:cubicBezTo>
                      <a:pt x="2945" y="1150"/>
                      <a:pt x="2731" y="948"/>
                      <a:pt x="2527" y="807"/>
                    </a:cubicBezTo>
                    <a:cubicBezTo>
                      <a:pt x="1843" y="332"/>
                      <a:pt x="1044" y="1"/>
                      <a:pt x="2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2954" name="Google Shape;2954;p29"/>
              <p:cNvSpPr/>
              <p:nvPr/>
            </p:nvSpPr>
            <p:spPr>
              <a:xfrm>
                <a:off x="1821050" y="613825"/>
                <a:ext cx="33025" cy="85325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3413" extrusionOk="0">
                    <a:moveTo>
                      <a:pt x="923" y="0"/>
                    </a:moveTo>
                    <a:cubicBezTo>
                      <a:pt x="896" y="0"/>
                      <a:pt x="873" y="27"/>
                      <a:pt x="858" y="53"/>
                    </a:cubicBezTo>
                    <a:cubicBezTo>
                      <a:pt x="364" y="850"/>
                      <a:pt x="63" y="1785"/>
                      <a:pt x="10" y="2723"/>
                    </a:cubicBezTo>
                    <a:cubicBezTo>
                      <a:pt x="1" y="2870"/>
                      <a:pt x="0" y="3022"/>
                      <a:pt x="55" y="3159"/>
                    </a:cubicBezTo>
                    <a:cubicBezTo>
                      <a:pt x="112" y="3295"/>
                      <a:pt x="239" y="3413"/>
                      <a:pt x="387" y="3413"/>
                    </a:cubicBezTo>
                    <a:cubicBezTo>
                      <a:pt x="387" y="3413"/>
                      <a:pt x="388" y="3413"/>
                      <a:pt x="389" y="3413"/>
                    </a:cubicBezTo>
                    <a:cubicBezTo>
                      <a:pt x="521" y="3413"/>
                      <a:pt x="638" y="3323"/>
                      <a:pt x="728" y="3224"/>
                    </a:cubicBezTo>
                    <a:cubicBezTo>
                      <a:pt x="1126" y="2793"/>
                      <a:pt x="1240" y="2174"/>
                      <a:pt x="1281" y="1588"/>
                    </a:cubicBezTo>
                    <a:cubicBezTo>
                      <a:pt x="1299" y="1309"/>
                      <a:pt x="1320" y="985"/>
                      <a:pt x="1230" y="715"/>
                    </a:cubicBezTo>
                    <a:cubicBezTo>
                      <a:pt x="1156" y="493"/>
                      <a:pt x="1044" y="308"/>
                      <a:pt x="983" y="71"/>
                    </a:cubicBezTo>
                    <a:cubicBezTo>
                      <a:pt x="975" y="42"/>
                      <a:pt x="962" y="6"/>
                      <a:pt x="931" y="1"/>
                    </a:cubicBezTo>
                    <a:cubicBezTo>
                      <a:pt x="928" y="0"/>
                      <a:pt x="926" y="0"/>
                      <a:pt x="9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2955" name="Google Shape;2955;p29"/>
              <p:cNvSpPr/>
              <p:nvPr/>
            </p:nvSpPr>
            <p:spPr>
              <a:xfrm>
                <a:off x="1843525" y="614825"/>
                <a:ext cx="52275" cy="95500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3820" extrusionOk="0">
                    <a:moveTo>
                      <a:pt x="66" y="0"/>
                    </a:moveTo>
                    <a:cubicBezTo>
                      <a:pt x="1" y="327"/>
                      <a:pt x="180" y="651"/>
                      <a:pt x="297" y="944"/>
                    </a:cubicBezTo>
                    <a:cubicBezTo>
                      <a:pt x="416" y="1247"/>
                      <a:pt x="424" y="1613"/>
                      <a:pt x="517" y="1929"/>
                    </a:cubicBezTo>
                    <a:cubicBezTo>
                      <a:pt x="686" y="2495"/>
                      <a:pt x="926" y="3040"/>
                      <a:pt x="1231" y="3546"/>
                    </a:cubicBezTo>
                    <a:lnTo>
                      <a:pt x="1229" y="3546"/>
                    </a:lnTo>
                    <a:cubicBezTo>
                      <a:pt x="1302" y="3667"/>
                      <a:pt x="1396" y="3797"/>
                      <a:pt x="1535" y="3817"/>
                    </a:cubicBezTo>
                    <a:cubicBezTo>
                      <a:pt x="1548" y="3819"/>
                      <a:pt x="1560" y="3819"/>
                      <a:pt x="1572" y="3819"/>
                    </a:cubicBezTo>
                    <a:cubicBezTo>
                      <a:pt x="1649" y="3819"/>
                      <a:pt x="1724" y="3786"/>
                      <a:pt x="1786" y="3741"/>
                    </a:cubicBezTo>
                    <a:cubicBezTo>
                      <a:pt x="2054" y="3541"/>
                      <a:pt x="2091" y="3150"/>
                      <a:pt x="2025" y="2822"/>
                    </a:cubicBezTo>
                    <a:cubicBezTo>
                      <a:pt x="1914" y="2275"/>
                      <a:pt x="1590" y="1794"/>
                      <a:pt x="1237" y="1362"/>
                    </a:cubicBezTo>
                    <a:cubicBezTo>
                      <a:pt x="1022" y="1098"/>
                      <a:pt x="760" y="880"/>
                      <a:pt x="528" y="634"/>
                    </a:cubicBezTo>
                    <a:cubicBezTo>
                      <a:pt x="343" y="435"/>
                      <a:pt x="301" y="153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2956" name="Google Shape;2956;p29"/>
              <p:cNvSpPr/>
              <p:nvPr/>
            </p:nvSpPr>
            <p:spPr>
              <a:xfrm>
                <a:off x="1819925" y="344725"/>
                <a:ext cx="43275" cy="285450"/>
              </a:xfrm>
              <a:custGeom>
                <a:avLst/>
                <a:gdLst/>
                <a:ahLst/>
                <a:cxnLst/>
                <a:rect l="l" t="t" r="r" b="b"/>
                <a:pathLst>
                  <a:path w="1731" h="11418" extrusionOk="0">
                    <a:moveTo>
                      <a:pt x="1508" y="1"/>
                    </a:moveTo>
                    <a:cubicBezTo>
                      <a:pt x="1436" y="1"/>
                      <a:pt x="1366" y="39"/>
                      <a:pt x="1340" y="128"/>
                    </a:cubicBezTo>
                    <a:cubicBezTo>
                      <a:pt x="528" y="2948"/>
                      <a:pt x="1" y="5914"/>
                      <a:pt x="484" y="8842"/>
                    </a:cubicBezTo>
                    <a:cubicBezTo>
                      <a:pt x="624" y="9682"/>
                      <a:pt x="849" y="10504"/>
                      <a:pt x="1166" y="11295"/>
                    </a:cubicBezTo>
                    <a:cubicBezTo>
                      <a:pt x="1200" y="11380"/>
                      <a:pt x="1277" y="11417"/>
                      <a:pt x="1352" y="11417"/>
                    </a:cubicBezTo>
                    <a:cubicBezTo>
                      <a:pt x="1464" y="11417"/>
                      <a:pt x="1571" y="11333"/>
                      <a:pt x="1518" y="11203"/>
                    </a:cubicBezTo>
                    <a:lnTo>
                      <a:pt x="1519" y="11203"/>
                    </a:lnTo>
                    <a:cubicBezTo>
                      <a:pt x="420" y="8466"/>
                      <a:pt x="502" y="5448"/>
                      <a:pt x="1094" y="2605"/>
                    </a:cubicBezTo>
                    <a:cubicBezTo>
                      <a:pt x="1259" y="1804"/>
                      <a:pt x="1465" y="1013"/>
                      <a:pt x="1691" y="227"/>
                    </a:cubicBezTo>
                    <a:cubicBezTo>
                      <a:pt x="1730" y="91"/>
                      <a:pt x="1618" y="1"/>
                      <a:pt x="15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</p:grpSp>
        <p:grpSp>
          <p:nvGrpSpPr>
            <p:cNvPr id="2957" name="Google Shape;2957;p29"/>
            <p:cNvGrpSpPr/>
            <p:nvPr/>
          </p:nvGrpSpPr>
          <p:grpSpPr>
            <a:xfrm rot="-3860670" flipH="1">
              <a:off x="1166560" y="223706"/>
              <a:ext cx="470898" cy="1125767"/>
              <a:chOff x="1763800" y="344725"/>
              <a:chExt cx="152925" cy="365600"/>
            </a:xfrm>
          </p:grpSpPr>
          <p:sp>
            <p:nvSpPr>
              <p:cNvPr id="2958" name="Google Shape;2958;p29"/>
              <p:cNvSpPr/>
              <p:nvPr/>
            </p:nvSpPr>
            <p:spPr>
              <a:xfrm>
                <a:off x="1832375" y="420775"/>
                <a:ext cx="70575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339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6" y="664"/>
                      <a:pt x="280" y="1311"/>
                      <a:pt x="615" y="1887"/>
                    </a:cubicBezTo>
                    <a:cubicBezTo>
                      <a:pt x="683" y="2004"/>
                      <a:pt x="759" y="2130"/>
                      <a:pt x="842" y="2256"/>
                    </a:cubicBezTo>
                    <a:cubicBezTo>
                      <a:pt x="1096" y="2641"/>
                      <a:pt x="1415" y="3038"/>
                      <a:pt x="1780" y="3246"/>
                    </a:cubicBezTo>
                    <a:cubicBezTo>
                      <a:pt x="1928" y="3330"/>
                      <a:pt x="2101" y="3394"/>
                      <a:pt x="2267" y="3394"/>
                    </a:cubicBezTo>
                    <a:cubicBezTo>
                      <a:pt x="2359" y="3394"/>
                      <a:pt x="2449" y="3375"/>
                      <a:pt x="2530" y="3328"/>
                    </a:cubicBezTo>
                    <a:cubicBezTo>
                      <a:pt x="2736" y="3209"/>
                      <a:pt x="2822" y="2942"/>
                      <a:pt x="2789" y="2705"/>
                    </a:cubicBezTo>
                    <a:cubicBezTo>
                      <a:pt x="2757" y="2469"/>
                      <a:pt x="2627" y="2258"/>
                      <a:pt x="2487" y="2065"/>
                    </a:cubicBezTo>
                    <a:cubicBezTo>
                      <a:pt x="2178" y="1642"/>
                      <a:pt x="1745" y="1305"/>
                      <a:pt x="1356" y="957"/>
                    </a:cubicBezTo>
                    <a:cubicBezTo>
                      <a:pt x="942" y="587"/>
                      <a:pt x="488" y="266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2959" name="Google Shape;2959;p29"/>
              <p:cNvSpPr/>
              <p:nvPr/>
            </p:nvSpPr>
            <p:spPr>
              <a:xfrm>
                <a:off x="1763800" y="418950"/>
                <a:ext cx="70650" cy="81925"/>
              </a:xfrm>
              <a:custGeom>
                <a:avLst/>
                <a:gdLst/>
                <a:ahLst/>
                <a:cxnLst/>
                <a:rect l="l" t="t" r="r" b="b"/>
                <a:pathLst>
                  <a:path w="2826" h="3277" extrusionOk="0">
                    <a:moveTo>
                      <a:pt x="2822" y="1"/>
                    </a:moveTo>
                    <a:lnTo>
                      <a:pt x="2822" y="1"/>
                    </a:lnTo>
                    <a:cubicBezTo>
                      <a:pt x="2822" y="12"/>
                      <a:pt x="2268" y="249"/>
                      <a:pt x="2213" y="281"/>
                    </a:cubicBezTo>
                    <a:cubicBezTo>
                      <a:pt x="2036" y="386"/>
                      <a:pt x="1878" y="511"/>
                      <a:pt x="1694" y="600"/>
                    </a:cubicBezTo>
                    <a:cubicBezTo>
                      <a:pt x="1301" y="791"/>
                      <a:pt x="970" y="1126"/>
                      <a:pt x="666" y="1438"/>
                    </a:cubicBezTo>
                    <a:lnTo>
                      <a:pt x="666" y="1437"/>
                    </a:lnTo>
                    <a:cubicBezTo>
                      <a:pt x="474" y="1636"/>
                      <a:pt x="289" y="1848"/>
                      <a:pt x="170" y="2096"/>
                    </a:cubicBezTo>
                    <a:cubicBezTo>
                      <a:pt x="50" y="2346"/>
                      <a:pt x="1" y="2638"/>
                      <a:pt x="87" y="2901"/>
                    </a:cubicBezTo>
                    <a:cubicBezTo>
                      <a:pt x="150" y="3094"/>
                      <a:pt x="312" y="3276"/>
                      <a:pt x="515" y="3276"/>
                    </a:cubicBezTo>
                    <a:cubicBezTo>
                      <a:pt x="613" y="3276"/>
                      <a:pt x="706" y="3235"/>
                      <a:pt x="793" y="3191"/>
                    </a:cubicBezTo>
                    <a:cubicBezTo>
                      <a:pt x="1996" y="2589"/>
                      <a:pt x="2826" y="1351"/>
                      <a:pt x="28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2960" name="Google Shape;2960;p29"/>
              <p:cNvSpPr/>
              <p:nvPr/>
            </p:nvSpPr>
            <p:spPr>
              <a:xfrm>
                <a:off x="1834750" y="518625"/>
                <a:ext cx="78600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294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56" y="285"/>
                      <a:pt x="116" y="574"/>
                      <a:pt x="249" y="856"/>
                    </a:cubicBezTo>
                    <a:cubicBezTo>
                      <a:pt x="438" y="1252"/>
                      <a:pt x="718" y="1642"/>
                      <a:pt x="1005" y="1973"/>
                    </a:cubicBezTo>
                    <a:cubicBezTo>
                      <a:pt x="1382" y="2407"/>
                      <a:pt x="1860" y="2772"/>
                      <a:pt x="2415" y="2920"/>
                    </a:cubicBezTo>
                    <a:cubicBezTo>
                      <a:pt x="2485" y="2939"/>
                      <a:pt x="2555" y="2949"/>
                      <a:pt x="2624" y="2949"/>
                    </a:cubicBezTo>
                    <a:cubicBezTo>
                      <a:pt x="2823" y="2949"/>
                      <a:pt x="3005" y="2862"/>
                      <a:pt x="3092" y="2646"/>
                    </a:cubicBezTo>
                    <a:cubicBezTo>
                      <a:pt x="3143" y="2520"/>
                      <a:pt x="3144" y="2379"/>
                      <a:pt x="3124" y="2246"/>
                    </a:cubicBezTo>
                    <a:cubicBezTo>
                      <a:pt x="3059" y="1803"/>
                      <a:pt x="2774" y="1418"/>
                      <a:pt x="2425" y="1137"/>
                    </a:cubicBezTo>
                    <a:cubicBezTo>
                      <a:pt x="2403" y="1120"/>
                      <a:pt x="2380" y="1102"/>
                      <a:pt x="2357" y="1084"/>
                    </a:cubicBezTo>
                    <a:cubicBezTo>
                      <a:pt x="2024" y="833"/>
                      <a:pt x="1640" y="656"/>
                      <a:pt x="1260" y="480"/>
                    </a:cubicBezTo>
                    <a:cubicBezTo>
                      <a:pt x="867" y="298"/>
                      <a:pt x="435" y="61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2961" name="Google Shape;2961;p29"/>
              <p:cNvSpPr/>
              <p:nvPr/>
            </p:nvSpPr>
            <p:spPr>
              <a:xfrm>
                <a:off x="1783325" y="517725"/>
                <a:ext cx="54600" cy="94375"/>
              </a:xfrm>
              <a:custGeom>
                <a:avLst/>
                <a:gdLst/>
                <a:ahLst/>
                <a:cxnLst/>
                <a:rect l="l" t="t" r="r" b="b"/>
                <a:pathLst>
                  <a:path w="2184" h="3775" extrusionOk="0">
                    <a:moveTo>
                      <a:pt x="2064" y="1"/>
                    </a:moveTo>
                    <a:lnTo>
                      <a:pt x="2064" y="1"/>
                    </a:lnTo>
                    <a:cubicBezTo>
                      <a:pt x="1431" y="274"/>
                      <a:pt x="1019" y="1015"/>
                      <a:pt x="683" y="1579"/>
                    </a:cubicBezTo>
                    <a:cubicBezTo>
                      <a:pt x="358" y="2128"/>
                      <a:pt x="24" y="2710"/>
                      <a:pt x="5" y="3348"/>
                    </a:cubicBezTo>
                    <a:cubicBezTo>
                      <a:pt x="0" y="3484"/>
                      <a:pt x="19" y="3638"/>
                      <a:pt x="127" y="3721"/>
                    </a:cubicBezTo>
                    <a:cubicBezTo>
                      <a:pt x="177" y="3759"/>
                      <a:pt x="234" y="3775"/>
                      <a:pt x="294" y="3775"/>
                    </a:cubicBezTo>
                    <a:cubicBezTo>
                      <a:pt x="409" y="3775"/>
                      <a:pt x="535" y="3717"/>
                      <a:pt x="636" y="3652"/>
                    </a:cubicBezTo>
                    <a:cubicBezTo>
                      <a:pt x="1507" y="3094"/>
                      <a:pt x="1843" y="2219"/>
                      <a:pt x="2063" y="1257"/>
                    </a:cubicBezTo>
                    <a:cubicBezTo>
                      <a:pt x="2112" y="1046"/>
                      <a:pt x="2184" y="787"/>
                      <a:pt x="2138" y="571"/>
                    </a:cubicBezTo>
                    <a:cubicBezTo>
                      <a:pt x="2096" y="362"/>
                      <a:pt x="2054" y="225"/>
                      <a:pt x="20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2962" name="Google Shape;2962;p29"/>
              <p:cNvSpPr/>
              <p:nvPr/>
            </p:nvSpPr>
            <p:spPr>
              <a:xfrm>
                <a:off x="1843075" y="612225"/>
                <a:ext cx="73650" cy="45650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1826" extrusionOk="0">
                    <a:moveTo>
                      <a:pt x="205" y="1"/>
                    </a:moveTo>
                    <a:cubicBezTo>
                      <a:pt x="137" y="1"/>
                      <a:pt x="69" y="3"/>
                      <a:pt x="0" y="7"/>
                    </a:cubicBezTo>
                    <a:cubicBezTo>
                      <a:pt x="99" y="107"/>
                      <a:pt x="127" y="215"/>
                      <a:pt x="193" y="334"/>
                    </a:cubicBezTo>
                    <a:cubicBezTo>
                      <a:pt x="283" y="495"/>
                      <a:pt x="425" y="638"/>
                      <a:pt x="548" y="775"/>
                    </a:cubicBezTo>
                    <a:cubicBezTo>
                      <a:pt x="809" y="1066"/>
                      <a:pt x="1098" y="1331"/>
                      <a:pt x="1433" y="1538"/>
                    </a:cubicBezTo>
                    <a:cubicBezTo>
                      <a:pt x="1693" y="1699"/>
                      <a:pt x="1987" y="1825"/>
                      <a:pt x="2292" y="1825"/>
                    </a:cubicBezTo>
                    <a:cubicBezTo>
                      <a:pt x="2306" y="1825"/>
                      <a:pt x="2320" y="1825"/>
                      <a:pt x="2334" y="1824"/>
                    </a:cubicBezTo>
                    <a:cubicBezTo>
                      <a:pt x="2598" y="1814"/>
                      <a:pt x="2891" y="1659"/>
                      <a:pt x="2919" y="1397"/>
                    </a:cubicBezTo>
                    <a:cubicBezTo>
                      <a:pt x="2945" y="1150"/>
                      <a:pt x="2731" y="948"/>
                      <a:pt x="2527" y="807"/>
                    </a:cubicBezTo>
                    <a:cubicBezTo>
                      <a:pt x="1843" y="332"/>
                      <a:pt x="1044" y="1"/>
                      <a:pt x="2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2963" name="Google Shape;2963;p29"/>
              <p:cNvSpPr/>
              <p:nvPr/>
            </p:nvSpPr>
            <p:spPr>
              <a:xfrm>
                <a:off x="1821050" y="613825"/>
                <a:ext cx="33025" cy="85325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3413" extrusionOk="0">
                    <a:moveTo>
                      <a:pt x="923" y="0"/>
                    </a:moveTo>
                    <a:cubicBezTo>
                      <a:pt x="896" y="0"/>
                      <a:pt x="873" y="27"/>
                      <a:pt x="858" y="53"/>
                    </a:cubicBezTo>
                    <a:cubicBezTo>
                      <a:pt x="364" y="850"/>
                      <a:pt x="63" y="1785"/>
                      <a:pt x="10" y="2723"/>
                    </a:cubicBezTo>
                    <a:cubicBezTo>
                      <a:pt x="1" y="2870"/>
                      <a:pt x="0" y="3022"/>
                      <a:pt x="55" y="3159"/>
                    </a:cubicBezTo>
                    <a:cubicBezTo>
                      <a:pt x="112" y="3295"/>
                      <a:pt x="239" y="3413"/>
                      <a:pt x="387" y="3413"/>
                    </a:cubicBezTo>
                    <a:cubicBezTo>
                      <a:pt x="387" y="3413"/>
                      <a:pt x="388" y="3413"/>
                      <a:pt x="389" y="3413"/>
                    </a:cubicBezTo>
                    <a:cubicBezTo>
                      <a:pt x="521" y="3413"/>
                      <a:pt x="638" y="3323"/>
                      <a:pt x="728" y="3224"/>
                    </a:cubicBezTo>
                    <a:cubicBezTo>
                      <a:pt x="1126" y="2793"/>
                      <a:pt x="1240" y="2174"/>
                      <a:pt x="1281" y="1588"/>
                    </a:cubicBezTo>
                    <a:cubicBezTo>
                      <a:pt x="1299" y="1309"/>
                      <a:pt x="1320" y="985"/>
                      <a:pt x="1230" y="715"/>
                    </a:cubicBezTo>
                    <a:cubicBezTo>
                      <a:pt x="1156" y="493"/>
                      <a:pt x="1044" y="308"/>
                      <a:pt x="983" y="71"/>
                    </a:cubicBezTo>
                    <a:cubicBezTo>
                      <a:pt x="975" y="42"/>
                      <a:pt x="962" y="6"/>
                      <a:pt x="931" y="1"/>
                    </a:cubicBezTo>
                    <a:cubicBezTo>
                      <a:pt x="928" y="0"/>
                      <a:pt x="926" y="0"/>
                      <a:pt x="9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2964" name="Google Shape;2964;p29"/>
              <p:cNvSpPr/>
              <p:nvPr/>
            </p:nvSpPr>
            <p:spPr>
              <a:xfrm>
                <a:off x="1843525" y="614825"/>
                <a:ext cx="52275" cy="95500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3820" extrusionOk="0">
                    <a:moveTo>
                      <a:pt x="66" y="0"/>
                    </a:moveTo>
                    <a:cubicBezTo>
                      <a:pt x="1" y="327"/>
                      <a:pt x="180" y="651"/>
                      <a:pt x="297" y="944"/>
                    </a:cubicBezTo>
                    <a:cubicBezTo>
                      <a:pt x="416" y="1247"/>
                      <a:pt x="424" y="1613"/>
                      <a:pt x="517" y="1929"/>
                    </a:cubicBezTo>
                    <a:cubicBezTo>
                      <a:pt x="686" y="2495"/>
                      <a:pt x="926" y="3040"/>
                      <a:pt x="1231" y="3546"/>
                    </a:cubicBezTo>
                    <a:lnTo>
                      <a:pt x="1229" y="3546"/>
                    </a:lnTo>
                    <a:cubicBezTo>
                      <a:pt x="1302" y="3667"/>
                      <a:pt x="1396" y="3797"/>
                      <a:pt x="1535" y="3817"/>
                    </a:cubicBezTo>
                    <a:cubicBezTo>
                      <a:pt x="1548" y="3819"/>
                      <a:pt x="1560" y="3819"/>
                      <a:pt x="1572" y="3819"/>
                    </a:cubicBezTo>
                    <a:cubicBezTo>
                      <a:pt x="1649" y="3819"/>
                      <a:pt x="1724" y="3786"/>
                      <a:pt x="1786" y="3741"/>
                    </a:cubicBezTo>
                    <a:cubicBezTo>
                      <a:pt x="2054" y="3541"/>
                      <a:pt x="2091" y="3150"/>
                      <a:pt x="2025" y="2822"/>
                    </a:cubicBezTo>
                    <a:cubicBezTo>
                      <a:pt x="1914" y="2275"/>
                      <a:pt x="1590" y="1794"/>
                      <a:pt x="1237" y="1362"/>
                    </a:cubicBezTo>
                    <a:cubicBezTo>
                      <a:pt x="1022" y="1098"/>
                      <a:pt x="760" y="880"/>
                      <a:pt x="528" y="634"/>
                    </a:cubicBezTo>
                    <a:cubicBezTo>
                      <a:pt x="343" y="435"/>
                      <a:pt x="301" y="153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2965" name="Google Shape;2965;p29"/>
              <p:cNvSpPr/>
              <p:nvPr/>
            </p:nvSpPr>
            <p:spPr>
              <a:xfrm>
                <a:off x="1819925" y="344725"/>
                <a:ext cx="43275" cy="285450"/>
              </a:xfrm>
              <a:custGeom>
                <a:avLst/>
                <a:gdLst/>
                <a:ahLst/>
                <a:cxnLst/>
                <a:rect l="l" t="t" r="r" b="b"/>
                <a:pathLst>
                  <a:path w="1731" h="11418" extrusionOk="0">
                    <a:moveTo>
                      <a:pt x="1508" y="1"/>
                    </a:moveTo>
                    <a:cubicBezTo>
                      <a:pt x="1436" y="1"/>
                      <a:pt x="1366" y="39"/>
                      <a:pt x="1340" y="128"/>
                    </a:cubicBezTo>
                    <a:cubicBezTo>
                      <a:pt x="528" y="2948"/>
                      <a:pt x="1" y="5914"/>
                      <a:pt x="484" y="8842"/>
                    </a:cubicBezTo>
                    <a:cubicBezTo>
                      <a:pt x="624" y="9682"/>
                      <a:pt x="849" y="10504"/>
                      <a:pt x="1166" y="11295"/>
                    </a:cubicBezTo>
                    <a:cubicBezTo>
                      <a:pt x="1200" y="11380"/>
                      <a:pt x="1277" y="11417"/>
                      <a:pt x="1352" y="11417"/>
                    </a:cubicBezTo>
                    <a:cubicBezTo>
                      <a:pt x="1464" y="11417"/>
                      <a:pt x="1571" y="11333"/>
                      <a:pt x="1518" y="11203"/>
                    </a:cubicBezTo>
                    <a:lnTo>
                      <a:pt x="1519" y="11203"/>
                    </a:lnTo>
                    <a:cubicBezTo>
                      <a:pt x="420" y="8466"/>
                      <a:pt x="502" y="5448"/>
                      <a:pt x="1094" y="2605"/>
                    </a:cubicBezTo>
                    <a:cubicBezTo>
                      <a:pt x="1259" y="1804"/>
                      <a:pt x="1465" y="1013"/>
                      <a:pt x="1691" y="227"/>
                    </a:cubicBezTo>
                    <a:cubicBezTo>
                      <a:pt x="1730" y="91"/>
                      <a:pt x="1618" y="1"/>
                      <a:pt x="15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</p:grpSp>
        <p:grpSp>
          <p:nvGrpSpPr>
            <p:cNvPr id="2966" name="Google Shape;2966;p29"/>
            <p:cNvGrpSpPr/>
            <p:nvPr/>
          </p:nvGrpSpPr>
          <p:grpSpPr>
            <a:xfrm rot="5400000" flipH="1">
              <a:off x="-227337" y="-222212"/>
              <a:ext cx="2919945" cy="2947964"/>
              <a:chOff x="3206750" y="1492575"/>
              <a:chExt cx="634550" cy="640625"/>
            </a:xfrm>
          </p:grpSpPr>
          <p:sp>
            <p:nvSpPr>
              <p:cNvPr id="2967" name="Google Shape;2967;p29"/>
              <p:cNvSpPr/>
              <p:nvPr/>
            </p:nvSpPr>
            <p:spPr>
              <a:xfrm>
                <a:off x="3640100" y="1492575"/>
                <a:ext cx="201200" cy="620150"/>
              </a:xfrm>
              <a:custGeom>
                <a:avLst/>
                <a:gdLst/>
                <a:ahLst/>
                <a:cxnLst/>
                <a:rect l="l" t="t" r="r" b="b"/>
                <a:pathLst>
                  <a:path w="8048" h="24806" extrusionOk="0">
                    <a:moveTo>
                      <a:pt x="3197" y="1"/>
                    </a:moveTo>
                    <a:cubicBezTo>
                      <a:pt x="1007" y="3699"/>
                      <a:pt x="0" y="8086"/>
                      <a:pt x="359" y="12369"/>
                    </a:cubicBezTo>
                    <a:cubicBezTo>
                      <a:pt x="722" y="16709"/>
                      <a:pt x="3292" y="20086"/>
                      <a:pt x="5979" y="23333"/>
                    </a:cubicBezTo>
                    <a:cubicBezTo>
                      <a:pt x="6486" y="23945"/>
                      <a:pt x="7182" y="24800"/>
                      <a:pt x="8043" y="24806"/>
                    </a:cubicBezTo>
                    <a:cubicBezTo>
                      <a:pt x="8048" y="23639"/>
                      <a:pt x="7493" y="22677"/>
                      <a:pt x="7426" y="21546"/>
                    </a:cubicBezTo>
                    <a:cubicBezTo>
                      <a:pt x="7337" y="20021"/>
                      <a:pt x="7756" y="18503"/>
                      <a:pt x="7831" y="16985"/>
                    </a:cubicBezTo>
                    <a:cubicBezTo>
                      <a:pt x="7956" y="14181"/>
                      <a:pt x="7795" y="11365"/>
                      <a:pt x="7347" y="8595"/>
                    </a:cubicBezTo>
                    <a:cubicBezTo>
                      <a:pt x="6827" y="5377"/>
                      <a:pt x="5775" y="1995"/>
                      <a:pt x="31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2968" name="Google Shape;2968;p29"/>
              <p:cNvSpPr/>
              <p:nvPr/>
            </p:nvSpPr>
            <p:spPr>
              <a:xfrm>
                <a:off x="3363225" y="1696950"/>
                <a:ext cx="477975" cy="436250"/>
              </a:xfrm>
              <a:custGeom>
                <a:avLst/>
                <a:gdLst/>
                <a:ahLst/>
                <a:cxnLst/>
                <a:rect l="l" t="t" r="r" b="b"/>
                <a:pathLst>
                  <a:path w="19119" h="17450" extrusionOk="0">
                    <a:moveTo>
                      <a:pt x="1" y="0"/>
                    </a:moveTo>
                    <a:cubicBezTo>
                      <a:pt x="140" y="1541"/>
                      <a:pt x="886" y="2953"/>
                      <a:pt x="1617" y="4317"/>
                    </a:cubicBezTo>
                    <a:cubicBezTo>
                      <a:pt x="3252" y="7368"/>
                      <a:pt x="5038" y="10772"/>
                      <a:pt x="7764" y="13006"/>
                    </a:cubicBezTo>
                    <a:cubicBezTo>
                      <a:pt x="9222" y="14201"/>
                      <a:pt x="11463" y="14916"/>
                      <a:pt x="13206" y="15595"/>
                    </a:cubicBezTo>
                    <a:cubicBezTo>
                      <a:pt x="15131" y="16346"/>
                      <a:pt x="17108" y="16966"/>
                      <a:pt x="19118" y="17450"/>
                    </a:cubicBezTo>
                    <a:cubicBezTo>
                      <a:pt x="18431" y="17284"/>
                      <a:pt x="17261" y="14495"/>
                      <a:pt x="17078" y="13853"/>
                    </a:cubicBezTo>
                    <a:cubicBezTo>
                      <a:pt x="16690" y="12479"/>
                      <a:pt x="16429" y="11345"/>
                      <a:pt x="15568" y="10115"/>
                    </a:cubicBezTo>
                    <a:cubicBezTo>
                      <a:pt x="14581" y="8706"/>
                      <a:pt x="13321" y="7511"/>
                      <a:pt x="12028" y="6374"/>
                    </a:cubicBezTo>
                    <a:cubicBezTo>
                      <a:pt x="8566" y="3331"/>
                      <a:pt x="4580" y="529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2969" name="Google Shape;2969;p29"/>
              <p:cNvSpPr/>
              <p:nvPr/>
            </p:nvSpPr>
            <p:spPr>
              <a:xfrm>
                <a:off x="3206750" y="1940350"/>
                <a:ext cx="518175" cy="172375"/>
              </a:xfrm>
              <a:custGeom>
                <a:avLst/>
                <a:gdLst/>
                <a:ahLst/>
                <a:cxnLst/>
                <a:rect l="l" t="t" r="r" b="b"/>
                <a:pathLst>
                  <a:path w="20727" h="6895" extrusionOk="0">
                    <a:moveTo>
                      <a:pt x="1" y="189"/>
                    </a:moveTo>
                    <a:cubicBezTo>
                      <a:pt x="1" y="189"/>
                      <a:pt x="1" y="189"/>
                      <a:pt x="1" y="189"/>
                    </a:cubicBezTo>
                    <a:lnTo>
                      <a:pt x="1" y="189"/>
                    </a:lnTo>
                    <a:cubicBezTo>
                      <a:pt x="1" y="189"/>
                      <a:pt x="1" y="189"/>
                      <a:pt x="1" y="189"/>
                    </a:cubicBezTo>
                    <a:close/>
                    <a:moveTo>
                      <a:pt x="2931" y="1"/>
                    </a:moveTo>
                    <a:cubicBezTo>
                      <a:pt x="2832" y="1"/>
                      <a:pt x="2732" y="2"/>
                      <a:pt x="2632" y="3"/>
                    </a:cubicBezTo>
                    <a:cubicBezTo>
                      <a:pt x="2355" y="6"/>
                      <a:pt x="930" y="238"/>
                      <a:pt x="296" y="238"/>
                    </a:cubicBezTo>
                    <a:cubicBezTo>
                      <a:pt x="141" y="238"/>
                      <a:pt x="33" y="224"/>
                      <a:pt x="1" y="189"/>
                    </a:cubicBezTo>
                    <a:lnTo>
                      <a:pt x="1" y="189"/>
                    </a:lnTo>
                    <a:cubicBezTo>
                      <a:pt x="3912" y="4412"/>
                      <a:pt x="9632" y="6894"/>
                      <a:pt x="15385" y="6894"/>
                    </a:cubicBezTo>
                    <a:cubicBezTo>
                      <a:pt x="15592" y="6894"/>
                      <a:pt x="15800" y="6891"/>
                      <a:pt x="16007" y="6885"/>
                    </a:cubicBezTo>
                    <a:cubicBezTo>
                      <a:pt x="17200" y="6847"/>
                      <a:pt x="18476" y="6343"/>
                      <a:pt x="19667" y="6132"/>
                    </a:cubicBezTo>
                    <a:cubicBezTo>
                      <a:pt x="20047" y="6063"/>
                      <a:pt x="20455" y="5987"/>
                      <a:pt x="20727" y="5713"/>
                    </a:cubicBezTo>
                    <a:cubicBezTo>
                      <a:pt x="19498" y="4696"/>
                      <a:pt x="17694" y="4006"/>
                      <a:pt x="16256" y="3328"/>
                    </a:cubicBezTo>
                    <a:cubicBezTo>
                      <a:pt x="14536" y="2519"/>
                      <a:pt x="12765" y="1814"/>
                      <a:pt x="10946" y="1264"/>
                    </a:cubicBezTo>
                    <a:cubicBezTo>
                      <a:pt x="9148" y="719"/>
                      <a:pt x="7302" y="322"/>
                      <a:pt x="5432" y="131"/>
                    </a:cubicBezTo>
                    <a:cubicBezTo>
                      <a:pt x="4601" y="46"/>
                      <a:pt x="3767" y="1"/>
                      <a:pt x="293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2970" name="Google Shape;2970;p29"/>
              <p:cNvSpPr/>
              <p:nvPr/>
            </p:nvSpPr>
            <p:spPr>
              <a:xfrm>
                <a:off x="3266900" y="1981500"/>
                <a:ext cx="35325" cy="24325"/>
              </a:xfrm>
              <a:custGeom>
                <a:avLst/>
                <a:gdLst/>
                <a:ahLst/>
                <a:cxnLst/>
                <a:rect l="l" t="t" r="r" b="b"/>
                <a:pathLst>
                  <a:path w="1413" h="973" extrusionOk="0">
                    <a:moveTo>
                      <a:pt x="108" y="0"/>
                    </a:moveTo>
                    <a:cubicBezTo>
                      <a:pt x="79" y="0"/>
                      <a:pt x="50" y="13"/>
                      <a:pt x="31" y="38"/>
                    </a:cubicBezTo>
                    <a:cubicBezTo>
                      <a:pt x="0" y="80"/>
                      <a:pt x="8" y="140"/>
                      <a:pt x="50" y="172"/>
                    </a:cubicBezTo>
                    <a:cubicBezTo>
                      <a:pt x="433" y="460"/>
                      <a:pt x="839" y="726"/>
                      <a:pt x="1256" y="960"/>
                    </a:cubicBezTo>
                    <a:cubicBezTo>
                      <a:pt x="1272" y="969"/>
                      <a:pt x="1287" y="972"/>
                      <a:pt x="1304" y="972"/>
                    </a:cubicBezTo>
                    <a:cubicBezTo>
                      <a:pt x="1337" y="972"/>
                      <a:pt x="1369" y="954"/>
                      <a:pt x="1387" y="923"/>
                    </a:cubicBezTo>
                    <a:cubicBezTo>
                      <a:pt x="1412" y="878"/>
                      <a:pt x="1395" y="820"/>
                      <a:pt x="1350" y="794"/>
                    </a:cubicBezTo>
                    <a:cubicBezTo>
                      <a:pt x="940" y="564"/>
                      <a:pt x="541" y="303"/>
                      <a:pt x="165" y="19"/>
                    </a:cubicBezTo>
                    <a:cubicBezTo>
                      <a:pt x="147" y="6"/>
                      <a:pt x="127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2971" name="Google Shape;2971;p29"/>
              <p:cNvSpPr/>
              <p:nvPr/>
            </p:nvSpPr>
            <p:spPr>
              <a:xfrm>
                <a:off x="3322500" y="2020625"/>
                <a:ext cx="17825" cy="12025"/>
              </a:xfrm>
              <a:custGeom>
                <a:avLst/>
                <a:gdLst/>
                <a:ahLst/>
                <a:cxnLst/>
                <a:rect l="l" t="t" r="r" b="b"/>
                <a:pathLst>
                  <a:path w="713" h="481" extrusionOk="0">
                    <a:moveTo>
                      <a:pt x="109" y="0"/>
                    </a:moveTo>
                    <a:cubicBezTo>
                      <a:pt x="77" y="0"/>
                      <a:pt x="45" y="17"/>
                      <a:pt x="27" y="47"/>
                    </a:cubicBezTo>
                    <a:cubicBezTo>
                      <a:pt x="0" y="93"/>
                      <a:pt x="16" y="151"/>
                      <a:pt x="61" y="178"/>
                    </a:cubicBezTo>
                    <a:lnTo>
                      <a:pt x="556" y="467"/>
                    </a:lnTo>
                    <a:cubicBezTo>
                      <a:pt x="571" y="476"/>
                      <a:pt x="588" y="479"/>
                      <a:pt x="604" y="479"/>
                    </a:cubicBezTo>
                    <a:lnTo>
                      <a:pt x="603" y="480"/>
                    </a:lnTo>
                    <a:cubicBezTo>
                      <a:pt x="636" y="480"/>
                      <a:pt x="668" y="462"/>
                      <a:pt x="686" y="433"/>
                    </a:cubicBezTo>
                    <a:cubicBezTo>
                      <a:pt x="713" y="386"/>
                      <a:pt x="697" y="329"/>
                      <a:pt x="652" y="302"/>
                    </a:cubicBezTo>
                    <a:lnTo>
                      <a:pt x="157" y="13"/>
                    </a:lnTo>
                    <a:cubicBezTo>
                      <a:pt x="142" y="4"/>
                      <a:pt x="126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2972" name="Google Shape;2972;p29"/>
              <p:cNvSpPr/>
              <p:nvPr/>
            </p:nvSpPr>
            <p:spPr>
              <a:xfrm>
                <a:off x="3371975" y="2047350"/>
                <a:ext cx="27800" cy="11125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445" extrusionOk="0">
                    <a:moveTo>
                      <a:pt x="111" y="1"/>
                    </a:moveTo>
                    <a:cubicBezTo>
                      <a:pt x="79" y="1"/>
                      <a:pt x="48" y="17"/>
                      <a:pt x="30" y="46"/>
                    </a:cubicBezTo>
                    <a:cubicBezTo>
                      <a:pt x="1" y="90"/>
                      <a:pt x="14" y="148"/>
                      <a:pt x="59" y="177"/>
                    </a:cubicBezTo>
                    <a:cubicBezTo>
                      <a:pt x="335" y="350"/>
                      <a:pt x="664" y="444"/>
                      <a:pt x="990" y="444"/>
                    </a:cubicBezTo>
                    <a:lnTo>
                      <a:pt x="1016" y="444"/>
                    </a:lnTo>
                    <a:cubicBezTo>
                      <a:pt x="1069" y="443"/>
                      <a:pt x="1111" y="400"/>
                      <a:pt x="1110" y="347"/>
                    </a:cubicBezTo>
                    <a:cubicBezTo>
                      <a:pt x="1109" y="297"/>
                      <a:pt x="1067" y="253"/>
                      <a:pt x="1017" y="253"/>
                    </a:cubicBezTo>
                    <a:cubicBezTo>
                      <a:pt x="1016" y="253"/>
                      <a:pt x="1014" y="253"/>
                      <a:pt x="1013" y="253"/>
                    </a:cubicBezTo>
                    <a:cubicBezTo>
                      <a:pt x="999" y="254"/>
                      <a:pt x="986" y="254"/>
                      <a:pt x="972" y="254"/>
                    </a:cubicBezTo>
                    <a:cubicBezTo>
                      <a:pt x="686" y="254"/>
                      <a:pt x="401" y="167"/>
                      <a:pt x="161" y="15"/>
                    </a:cubicBezTo>
                    <a:cubicBezTo>
                      <a:pt x="145" y="5"/>
                      <a:pt x="128" y="1"/>
                      <a:pt x="111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2973" name="Google Shape;2973;p29"/>
              <p:cNvSpPr/>
              <p:nvPr/>
            </p:nvSpPr>
            <p:spPr>
              <a:xfrm>
                <a:off x="3427875" y="2074525"/>
                <a:ext cx="28975" cy="12300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492" extrusionOk="0">
                    <a:moveTo>
                      <a:pt x="107" y="1"/>
                    </a:moveTo>
                    <a:cubicBezTo>
                      <a:pt x="67" y="1"/>
                      <a:pt x="29" y="27"/>
                      <a:pt x="16" y="67"/>
                    </a:cubicBezTo>
                    <a:cubicBezTo>
                      <a:pt x="0" y="118"/>
                      <a:pt x="28" y="171"/>
                      <a:pt x="78" y="187"/>
                    </a:cubicBezTo>
                    <a:lnTo>
                      <a:pt x="1022" y="487"/>
                    </a:lnTo>
                    <a:cubicBezTo>
                      <a:pt x="1032" y="489"/>
                      <a:pt x="1041" y="491"/>
                      <a:pt x="1051" y="491"/>
                    </a:cubicBezTo>
                    <a:lnTo>
                      <a:pt x="1051" y="490"/>
                    </a:lnTo>
                    <a:cubicBezTo>
                      <a:pt x="1092" y="490"/>
                      <a:pt x="1130" y="465"/>
                      <a:pt x="1142" y="424"/>
                    </a:cubicBezTo>
                    <a:cubicBezTo>
                      <a:pt x="1158" y="374"/>
                      <a:pt x="1131" y="320"/>
                      <a:pt x="1080" y="304"/>
                    </a:cubicBezTo>
                    <a:lnTo>
                      <a:pt x="136" y="5"/>
                    </a:lnTo>
                    <a:cubicBezTo>
                      <a:pt x="126" y="2"/>
                      <a:pt x="117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2974" name="Google Shape;2974;p29"/>
              <p:cNvSpPr/>
              <p:nvPr/>
            </p:nvSpPr>
            <p:spPr>
              <a:xfrm>
                <a:off x="3466900" y="2090575"/>
                <a:ext cx="38150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1526" h="439" extrusionOk="0">
                    <a:moveTo>
                      <a:pt x="104" y="1"/>
                    </a:moveTo>
                    <a:cubicBezTo>
                      <a:pt x="59" y="1"/>
                      <a:pt x="19" y="33"/>
                      <a:pt x="10" y="79"/>
                    </a:cubicBezTo>
                    <a:cubicBezTo>
                      <a:pt x="0" y="129"/>
                      <a:pt x="34" y="179"/>
                      <a:pt x="86" y="189"/>
                    </a:cubicBezTo>
                    <a:lnTo>
                      <a:pt x="1404" y="436"/>
                    </a:lnTo>
                    <a:cubicBezTo>
                      <a:pt x="1411" y="437"/>
                      <a:pt x="1416" y="439"/>
                      <a:pt x="1422" y="439"/>
                    </a:cubicBezTo>
                    <a:cubicBezTo>
                      <a:pt x="1467" y="439"/>
                      <a:pt x="1507" y="406"/>
                      <a:pt x="1516" y="360"/>
                    </a:cubicBezTo>
                    <a:cubicBezTo>
                      <a:pt x="1526" y="309"/>
                      <a:pt x="1492" y="260"/>
                      <a:pt x="1440" y="250"/>
                    </a:cubicBezTo>
                    <a:lnTo>
                      <a:pt x="122" y="2"/>
                    </a:lnTo>
                    <a:cubicBezTo>
                      <a:pt x="116" y="1"/>
                      <a:pt x="110" y="1"/>
                      <a:pt x="104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2975" name="Google Shape;2975;p29"/>
              <p:cNvSpPr/>
              <p:nvPr/>
            </p:nvSpPr>
            <p:spPr>
              <a:xfrm>
                <a:off x="3529925" y="2093750"/>
                <a:ext cx="39950" cy="6900"/>
              </a:xfrm>
              <a:custGeom>
                <a:avLst/>
                <a:gdLst/>
                <a:ahLst/>
                <a:cxnLst/>
                <a:rect l="l" t="t" r="r" b="b"/>
                <a:pathLst>
                  <a:path w="1598" h="276" extrusionOk="0">
                    <a:moveTo>
                      <a:pt x="1497" y="1"/>
                    </a:moveTo>
                    <a:cubicBezTo>
                      <a:pt x="1493" y="1"/>
                      <a:pt x="1489" y="1"/>
                      <a:pt x="1485" y="1"/>
                    </a:cubicBezTo>
                    <a:cubicBezTo>
                      <a:pt x="1044" y="56"/>
                      <a:pt x="596" y="84"/>
                      <a:pt x="151" y="84"/>
                    </a:cubicBezTo>
                    <a:cubicBezTo>
                      <a:pt x="139" y="84"/>
                      <a:pt x="127" y="85"/>
                      <a:pt x="114" y="85"/>
                    </a:cubicBezTo>
                    <a:cubicBezTo>
                      <a:pt x="108" y="85"/>
                      <a:pt x="102" y="84"/>
                      <a:pt x="95" y="84"/>
                    </a:cubicBezTo>
                    <a:cubicBezTo>
                      <a:pt x="44" y="84"/>
                      <a:pt x="1" y="127"/>
                      <a:pt x="1" y="179"/>
                    </a:cubicBezTo>
                    <a:cubicBezTo>
                      <a:pt x="1" y="232"/>
                      <a:pt x="42" y="275"/>
                      <a:pt x="95" y="275"/>
                    </a:cubicBezTo>
                    <a:lnTo>
                      <a:pt x="151" y="275"/>
                    </a:lnTo>
                    <a:cubicBezTo>
                      <a:pt x="603" y="275"/>
                      <a:pt x="1059" y="246"/>
                      <a:pt x="1508" y="190"/>
                    </a:cubicBezTo>
                    <a:cubicBezTo>
                      <a:pt x="1560" y="183"/>
                      <a:pt x="1598" y="136"/>
                      <a:pt x="1591" y="84"/>
                    </a:cubicBezTo>
                    <a:cubicBezTo>
                      <a:pt x="1585" y="35"/>
                      <a:pt x="1544" y="1"/>
                      <a:pt x="14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2976" name="Google Shape;2976;p29"/>
              <p:cNvSpPr/>
              <p:nvPr/>
            </p:nvSpPr>
            <p:spPr>
              <a:xfrm>
                <a:off x="3598825" y="2083750"/>
                <a:ext cx="35150" cy="7875"/>
              </a:xfrm>
              <a:custGeom>
                <a:avLst/>
                <a:gdLst/>
                <a:ahLst/>
                <a:cxnLst/>
                <a:rect l="l" t="t" r="r" b="b"/>
                <a:pathLst>
                  <a:path w="1406" h="315" extrusionOk="0">
                    <a:moveTo>
                      <a:pt x="1299" y="0"/>
                    </a:moveTo>
                    <a:cubicBezTo>
                      <a:pt x="1290" y="0"/>
                      <a:pt x="1281" y="1"/>
                      <a:pt x="1272" y="4"/>
                    </a:cubicBezTo>
                    <a:cubicBezTo>
                      <a:pt x="1001" y="83"/>
                      <a:pt x="716" y="124"/>
                      <a:pt x="431" y="124"/>
                    </a:cubicBezTo>
                    <a:cubicBezTo>
                      <a:pt x="324" y="124"/>
                      <a:pt x="217" y="118"/>
                      <a:pt x="111" y="107"/>
                    </a:cubicBezTo>
                    <a:cubicBezTo>
                      <a:pt x="108" y="106"/>
                      <a:pt x="106" y="106"/>
                      <a:pt x="103" y="106"/>
                    </a:cubicBezTo>
                    <a:cubicBezTo>
                      <a:pt x="53" y="106"/>
                      <a:pt x="12" y="142"/>
                      <a:pt x="6" y="192"/>
                    </a:cubicBezTo>
                    <a:cubicBezTo>
                      <a:pt x="1" y="243"/>
                      <a:pt x="39" y="291"/>
                      <a:pt x="91" y="296"/>
                    </a:cubicBezTo>
                    <a:cubicBezTo>
                      <a:pt x="203" y="309"/>
                      <a:pt x="314" y="314"/>
                      <a:pt x="427" y="314"/>
                    </a:cubicBezTo>
                    <a:cubicBezTo>
                      <a:pt x="732" y="314"/>
                      <a:pt x="1036" y="271"/>
                      <a:pt x="1326" y="186"/>
                    </a:cubicBezTo>
                    <a:cubicBezTo>
                      <a:pt x="1376" y="172"/>
                      <a:pt x="1405" y="119"/>
                      <a:pt x="1390" y="68"/>
                    </a:cubicBezTo>
                    <a:cubicBezTo>
                      <a:pt x="1378" y="26"/>
                      <a:pt x="1341" y="0"/>
                      <a:pt x="129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2977" name="Google Shape;2977;p29"/>
              <p:cNvSpPr/>
              <p:nvPr/>
            </p:nvSpPr>
            <p:spPr>
              <a:xfrm>
                <a:off x="3273050" y="1953650"/>
                <a:ext cx="2075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830" h="398" extrusionOk="0">
                    <a:moveTo>
                      <a:pt x="110" y="1"/>
                    </a:moveTo>
                    <a:cubicBezTo>
                      <a:pt x="75" y="1"/>
                      <a:pt x="42" y="19"/>
                      <a:pt x="25" y="51"/>
                    </a:cubicBezTo>
                    <a:cubicBezTo>
                      <a:pt x="0" y="98"/>
                      <a:pt x="18" y="155"/>
                      <a:pt x="64" y="181"/>
                    </a:cubicBezTo>
                    <a:cubicBezTo>
                      <a:pt x="267" y="288"/>
                      <a:pt x="486" y="359"/>
                      <a:pt x="712" y="396"/>
                    </a:cubicBezTo>
                    <a:cubicBezTo>
                      <a:pt x="718" y="397"/>
                      <a:pt x="722" y="397"/>
                      <a:pt x="728" y="397"/>
                    </a:cubicBezTo>
                    <a:cubicBezTo>
                      <a:pt x="773" y="397"/>
                      <a:pt x="814" y="364"/>
                      <a:pt x="822" y="318"/>
                    </a:cubicBezTo>
                    <a:cubicBezTo>
                      <a:pt x="829" y="266"/>
                      <a:pt x="794" y="216"/>
                      <a:pt x="742" y="208"/>
                    </a:cubicBezTo>
                    <a:cubicBezTo>
                      <a:pt x="536" y="175"/>
                      <a:pt x="338" y="109"/>
                      <a:pt x="154" y="12"/>
                    </a:cubicBezTo>
                    <a:cubicBezTo>
                      <a:pt x="140" y="4"/>
                      <a:pt x="125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2978" name="Google Shape;2978;p29"/>
              <p:cNvSpPr/>
              <p:nvPr/>
            </p:nvSpPr>
            <p:spPr>
              <a:xfrm>
                <a:off x="3310250" y="1974150"/>
                <a:ext cx="26950" cy="11000"/>
              </a:xfrm>
              <a:custGeom>
                <a:avLst/>
                <a:gdLst/>
                <a:ahLst/>
                <a:cxnLst/>
                <a:rect l="l" t="t" r="r" b="b"/>
                <a:pathLst>
                  <a:path w="1078" h="440" extrusionOk="0">
                    <a:moveTo>
                      <a:pt x="106" y="0"/>
                    </a:moveTo>
                    <a:cubicBezTo>
                      <a:pt x="64" y="0"/>
                      <a:pt x="26" y="28"/>
                      <a:pt x="15" y="69"/>
                    </a:cubicBezTo>
                    <a:cubicBezTo>
                      <a:pt x="0" y="120"/>
                      <a:pt x="29" y="173"/>
                      <a:pt x="80" y="187"/>
                    </a:cubicBezTo>
                    <a:lnTo>
                      <a:pt x="945" y="435"/>
                    </a:lnTo>
                    <a:cubicBezTo>
                      <a:pt x="954" y="438"/>
                      <a:pt x="963" y="439"/>
                      <a:pt x="972" y="439"/>
                    </a:cubicBezTo>
                    <a:cubicBezTo>
                      <a:pt x="1013" y="439"/>
                      <a:pt x="1051" y="412"/>
                      <a:pt x="1063" y="370"/>
                    </a:cubicBezTo>
                    <a:cubicBezTo>
                      <a:pt x="1078" y="320"/>
                      <a:pt x="1048" y="267"/>
                      <a:pt x="997" y="253"/>
                    </a:cubicBezTo>
                    <a:lnTo>
                      <a:pt x="133" y="4"/>
                    </a:lnTo>
                    <a:cubicBezTo>
                      <a:pt x="124" y="1"/>
                      <a:pt x="115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2979" name="Google Shape;2979;p29"/>
              <p:cNvSpPr/>
              <p:nvPr/>
            </p:nvSpPr>
            <p:spPr>
              <a:xfrm>
                <a:off x="3352400" y="1988675"/>
                <a:ext cx="18825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753" h="439" extrusionOk="0">
                    <a:moveTo>
                      <a:pt x="108" y="1"/>
                    </a:moveTo>
                    <a:cubicBezTo>
                      <a:pt x="73" y="1"/>
                      <a:pt x="38" y="21"/>
                      <a:pt x="22" y="56"/>
                    </a:cubicBezTo>
                    <a:cubicBezTo>
                      <a:pt x="0" y="104"/>
                      <a:pt x="21" y="161"/>
                      <a:pt x="68" y="183"/>
                    </a:cubicBezTo>
                    <a:lnTo>
                      <a:pt x="604" y="430"/>
                    </a:lnTo>
                    <a:cubicBezTo>
                      <a:pt x="617" y="436"/>
                      <a:pt x="631" y="439"/>
                      <a:pt x="645" y="439"/>
                    </a:cubicBezTo>
                    <a:cubicBezTo>
                      <a:pt x="680" y="439"/>
                      <a:pt x="714" y="418"/>
                      <a:pt x="731" y="384"/>
                    </a:cubicBezTo>
                    <a:cubicBezTo>
                      <a:pt x="753" y="335"/>
                      <a:pt x="732" y="279"/>
                      <a:pt x="684" y="257"/>
                    </a:cubicBezTo>
                    <a:lnTo>
                      <a:pt x="148" y="9"/>
                    </a:lnTo>
                    <a:cubicBezTo>
                      <a:pt x="135" y="3"/>
                      <a:pt x="122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2980" name="Google Shape;2980;p29"/>
              <p:cNvSpPr/>
              <p:nvPr/>
            </p:nvSpPr>
            <p:spPr>
              <a:xfrm>
                <a:off x="3399825" y="2009275"/>
                <a:ext cx="33100" cy="12075"/>
              </a:xfrm>
              <a:custGeom>
                <a:avLst/>
                <a:gdLst/>
                <a:ahLst/>
                <a:cxnLst/>
                <a:rect l="l" t="t" r="r" b="b"/>
                <a:pathLst>
                  <a:path w="1324" h="483" extrusionOk="0">
                    <a:moveTo>
                      <a:pt x="107" y="0"/>
                    </a:moveTo>
                    <a:cubicBezTo>
                      <a:pt x="68" y="0"/>
                      <a:pt x="31" y="25"/>
                      <a:pt x="17" y="64"/>
                    </a:cubicBezTo>
                    <a:cubicBezTo>
                      <a:pt x="1" y="114"/>
                      <a:pt x="26" y="168"/>
                      <a:pt x="76" y="186"/>
                    </a:cubicBezTo>
                    <a:cubicBezTo>
                      <a:pt x="442" y="314"/>
                      <a:pt x="821" y="413"/>
                      <a:pt x="1203" y="481"/>
                    </a:cubicBezTo>
                    <a:cubicBezTo>
                      <a:pt x="1208" y="483"/>
                      <a:pt x="1214" y="483"/>
                      <a:pt x="1219" y="483"/>
                    </a:cubicBezTo>
                    <a:cubicBezTo>
                      <a:pt x="1265" y="483"/>
                      <a:pt x="1305" y="451"/>
                      <a:pt x="1313" y="404"/>
                    </a:cubicBezTo>
                    <a:cubicBezTo>
                      <a:pt x="1323" y="352"/>
                      <a:pt x="1288" y="303"/>
                      <a:pt x="1236" y="294"/>
                    </a:cubicBezTo>
                    <a:cubicBezTo>
                      <a:pt x="864" y="228"/>
                      <a:pt x="495" y="130"/>
                      <a:pt x="139" y="6"/>
                    </a:cubicBezTo>
                    <a:cubicBezTo>
                      <a:pt x="128" y="2"/>
                      <a:pt x="118" y="0"/>
                      <a:pt x="10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2981" name="Google Shape;2981;p29"/>
              <p:cNvSpPr/>
              <p:nvPr/>
            </p:nvSpPr>
            <p:spPr>
              <a:xfrm>
                <a:off x="3461725" y="2031875"/>
                <a:ext cx="39250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478" extrusionOk="0">
                    <a:moveTo>
                      <a:pt x="104" y="0"/>
                    </a:moveTo>
                    <a:cubicBezTo>
                      <a:pt x="60" y="0"/>
                      <a:pt x="21" y="31"/>
                      <a:pt x="12" y="76"/>
                    </a:cubicBezTo>
                    <a:cubicBezTo>
                      <a:pt x="1" y="127"/>
                      <a:pt x="34" y="178"/>
                      <a:pt x="85" y="189"/>
                    </a:cubicBezTo>
                    <a:lnTo>
                      <a:pt x="1446" y="475"/>
                    </a:lnTo>
                    <a:cubicBezTo>
                      <a:pt x="1452" y="477"/>
                      <a:pt x="1459" y="477"/>
                      <a:pt x="1465" y="477"/>
                    </a:cubicBezTo>
                    <a:cubicBezTo>
                      <a:pt x="1509" y="477"/>
                      <a:pt x="1548" y="446"/>
                      <a:pt x="1558" y="402"/>
                    </a:cubicBezTo>
                    <a:cubicBezTo>
                      <a:pt x="1569" y="350"/>
                      <a:pt x="1536" y="299"/>
                      <a:pt x="1484" y="288"/>
                    </a:cubicBezTo>
                    <a:lnTo>
                      <a:pt x="124" y="2"/>
                    </a:lnTo>
                    <a:cubicBezTo>
                      <a:pt x="118" y="1"/>
                      <a:pt x="111" y="0"/>
                      <a:pt x="10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2982" name="Google Shape;2982;p29"/>
              <p:cNvSpPr/>
              <p:nvPr/>
            </p:nvSpPr>
            <p:spPr>
              <a:xfrm>
                <a:off x="3513375" y="2043125"/>
                <a:ext cx="391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403" extrusionOk="0">
                    <a:moveTo>
                      <a:pt x="310" y="1"/>
                    </a:moveTo>
                    <a:cubicBezTo>
                      <a:pt x="237" y="1"/>
                      <a:pt x="164" y="3"/>
                      <a:pt x="92" y="8"/>
                    </a:cubicBezTo>
                    <a:cubicBezTo>
                      <a:pt x="40" y="12"/>
                      <a:pt x="0" y="57"/>
                      <a:pt x="3" y="110"/>
                    </a:cubicBezTo>
                    <a:cubicBezTo>
                      <a:pt x="7" y="160"/>
                      <a:pt x="47" y="199"/>
                      <a:pt x="95" y="199"/>
                    </a:cubicBezTo>
                    <a:cubicBezTo>
                      <a:pt x="99" y="199"/>
                      <a:pt x="102" y="199"/>
                      <a:pt x="105" y="198"/>
                    </a:cubicBezTo>
                    <a:cubicBezTo>
                      <a:pt x="172" y="194"/>
                      <a:pt x="239" y="192"/>
                      <a:pt x="306" y="192"/>
                    </a:cubicBezTo>
                    <a:cubicBezTo>
                      <a:pt x="687" y="192"/>
                      <a:pt x="1070" y="261"/>
                      <a:pt x="1425" y="396"/>
                    </a:cubicBezTo>
                    <a:cubicBezTo>
                      <a:pt x="1436" y="400"/>
                      <a:pt x="1447" y="402"/>
                      <a:pt x="1458" y="402"/>
                    </a:cubicBezTo>
                    <a:cubicBezTo>
                      <a:pt x="1497" y="402"/>
                      <a:pt x="1533" y="378"/>
                      <a:pt x="1548" y="341"/>
                    </a:cubicBezTo>
                    <a:cubicBezTo>
                      <a:pt x="1567" y="292"/>
                      <a:pt x="1541" y="237"/>
                      <a:pt x="1493" y="218"/>
                    </a:cubicBezTo>
                    <a:cubicBezTo>
                      <a:pt x="1117" y="75"/>
                      <a:pt x="712" y="1"/>
                      <a:pt x="3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2983" name="Google Shape;2983;p29"/>
              <p:cNvSpPr/>
              <p:nvPr/>
            </p:nvSpPr>
            <p:spPr>
              <a:xfrm>
                <a:off x="3566725" y="2047350"/>
                <a:ext cx="33975" cy="7700"/>
              </a:xfrm>
              <a:custGeom>
                <a:avLst/>
                <a:gdLst/>
                <a:ahLst/>
                <a:cxnLst/>
                <a:rect l="l" t="t" r="r" b="b"/>
                <a:pathLst>
                  <a:path w="1359" h="308" extrusionOk="0">
                    <a:moveTo>
                      <a:pt x="1051" y="0"/>
                    </a:moveTo>
                    <a:cubicBezTo>
                      <a:pt x="725" y="0"/>
                      <a:pt x="399" y="41"/>
                      <a:pt x="82" y="120"/>
                    </a:cubicBezTo>
                    <a:cubicBezTo>
                      <a:pt x="31" y="133"/>
                      <a:pt x="0" y="184"/>
                      <a:pt x="12" y="236"/>
                    </a:cubicBezTo>
                    <a:cubicBezTo>
                      <a:pt x="23" y="279"/>
                      <a:pt x="62" y="307"/>
                      <a:pt x="105" y="307"/>
                    </a:cubicBezTo>
                    <a:cubicBezTo>
                      <a:pt x="113" y="307"/>
                      <a:pt x="120" y="306"/>
                      <a:pt x="128" y="305"/>
                    </a:cubicBezTo>
                    <a:cubicBezTo>
                      <a:pt x="432" y="229"/>
                      <a:pt x="742" y="191"/>
                      <a:pt x="1055" y="191"/>
                    </a:cubicBezTo>
                    <a:cubicBezTo>
                      <a:pt x="1122" y="191"/>
                      <a:pt x="1189" y="192"/>
                      <a:pt x="1256" y="196"/>
                    </a:cubicBezTo>
                    <a:cubicBezTo>
                      <a:pt x="1259" y="196"/>
                      <a:pt x="1263" y="196"/>
                      <a:pt x="1266" y="196"/>
                    </a:cubicBezTo>
                    <a:cubicBezTo>
                      <a:pt x="1314" y="196"/>
                      <a:pt x="1354" y="156"/>
                      <a:pt x="1357" y="106"/>
                    </a:cubicBezTo>
                    <a:cubicBezTo>
                      <a:pt x="1359" y="53"/>
                      <a:pt x="1319" y="9"/>
                      <a:pt x="1266" y="6"/>
                    </a:cubicBezTo>
                    <a:cubicBezTo>
                      <a:pt x="1195" y="2"/>
                      <a:pt x="1123" y="0"/>
                      <a:pt x="105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2984" name="Google Shape;2984;p29"/>
              <p:cNvSpPr/>
              <p:nvPr/>
            </p:nvSpPr>
            <p:spPr>
              <a:xfrm>
                <a:off x="3617275" y="2044325"/>
                <a:ext cx="15525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274" extrusionOk="0">
                    <a:moveTo>
                      <a:pt x="104" y="0"/>
                    </a:moveTo>
                    <a:cubicBezTo>
                      <a:pt x="60" y="0"/>
                      <a:pt x="20" y="32"/>
                      <a:pt x="11" y="77"/>
                    </a:cubicBezTo>
                    <a:cubicBezTo>
                      <a:pt x="0" y="128"/>
                      <a:pt x="35" y="179"/>
                      <a:pt x="86" y="189"/>
                    </a:cubicBezTo>
                    <a:lnTo>
                      <a:pt x="498" y="272"/>
                    </a:lnTo>
                    <a:cubicBezTo>
                      <a:pt x="505" y="273"/>
                      <a:pt x="510" y="274"/>
                      <a:pt x="517" y="274"/>
                    </a:cubicBezTo>
                    <a:cubicBezTo>
                      <a:pt x="561" y="274"/>
                      <a:pt x="601" y="242"/>
                      <a:pt x="610" y="197"/>
                    </a:cubicBezTo>
                    <a:cubicBezTo>
                      <a:pt x="621" y="145"/>
                      <a:pt x="587" y="95"/>
                      <a:pt x="536" y="85"/>
                    </a:cubicBezTo>
                    <a:lnTo>
                      <a:pt x="123" y="2"/>
                    </a:lnTo>
                    <a:cubicBezTo>
                      <a:pt x="116" y="1"/>
                      <a:pt x="110" y="0"/>
                      <a:pt x="10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2985" name="Google Shape;2985;p29"/>
              <p:cNvSpPr/>
              <p:nvPr/>
            </p:nvSpPr>
            <p:spPr>
              <a:xfrm>
                <a:off x="3360625" y="1966025"/>
                <a:ext cx="2902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161" h="521" extrusionOk="0">
                    <a:moveTo>
                      <a:pt x="110" y="0"/>
                    </a:moveTo>
                    <a:cubicBezTo>
                      <a:pt x="75" y="0"/>
                      <a:pt x="42" y="19"/>
                      <a:pt x="24" y="52"/>
                    </a:cubicBezTo>
                    <a:cubicBezTo>
                      <a:pt x="0" y="99"/>
                      <a:pt x="19" y="156"/>
                      <a:pt x="66" y="180"/>
                    </a:cubicBezTo>
                    <a:cubicBezTo>
                      <a:pt x="373" y="338"/>
                      <a:pt x="701" y="452"/>
                      <a:pt x="1039" y="518"/>
                    </a:cubicBezTo>
                    <a:cubicBezTo>
                      <a:pt x="1044" y="520"/>
                      <a:pt x="1051" y="520"/>
                      <a:pt x="1058" y="520"/>
                    </a:cubicBezTo>
                    <a:cubicBezTo>
                      <a:pt x="1102" y="520"/>
                      <a:pt x="1141" y="489"/>
                      <a:pt x="1150" y="444"/>
                    </a:cubicBezTo>
                    <a:cubicBezTo>
                      <a:pt x="1160" y="392"/>
                      <a:pt x="1127" y="341"/>
                      <a:pt x="1075" y="331"/>
                    </a:cubicBezTo>
                    <a:cubicBezTo>
                      <a:pt x="755" y="269"/>
                      <a:pt x="445" y="160"/>
                      <a:pt x="152" y="10"/>
                    </a:cubicBezTo>
                    <a:cubicBezTo>
                      <a:pt x="139" y="3"/>
                      <a:pt x="124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2986" name="Google Shape;2986;p29"/>
              <p:cNvSpPr/>
              <p:nvPr/>
            </p:nvSpPr>
            <p:spPr>
              <a:xfrm>
                <a:off x="3443250" y="1986625"/>
                <a:ext cx="3202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281" h="521" extrusionOk="0">
                    <a:moveTo>
                      <a:pt x="101" y="0"/>
                    </a:moveTo>
                    <a:cubicBezTo>
                      <a:pt x="53" y="0"/>
                      <a:pt x="12" y="36"/>
                      <a:pt x="7" y="85"/>
                    </a:cubicBezTo>
                    <a:cubicBezTo>
                      <a:pt x="0" y="137"/>
                      <a:pt x="38" y="184"/>
                      <a:pt x="90" y="191"/>
                    </a:cubicBezTo>
                    <a:cubicBezTo>
                      <a:pt x="454" y="233"/>
                      <a:pt x="804" y="340"/>
                      <a:pt x="1128" y="510"/>
                    </a:cubicBezTo>
                    <a:cubicBezTo>
                      <a:pt x="1143" y="518"/>
                      <a:pt x="1157" y="521"/>
                      <a:pt x="1172" y="521"/>
                    </a:cubicBezTo>
                    <a:cubicBezTo>
                      <a:pt x="1207" y="521"/>
                      <a:pt x="1240" y="502"/>
                      <a:pt x="1257" y="470"/>
                    </a:cubicBezTo>
                    <a:cubicBezTo>
                      <a:pt x="1281" y="423"/>
                      <a:pt x="1263" y="365"/>
                      <a:pt x="1217" y="341"/>
                    </a:cubicBezTo>
                    <a:cubicBezTo>
                      <a:pt x="871" y="160"/>
                      <a:pt x="499" y="46"/>
                      <a:pt x="112" y="1"/>
                    </a:cubicBezTo>
                    <a:cubicBezTo>
                      <a:pt x="108" y="1"/>
                      <a:pt x="105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2987" name="Google Shape;2987;p29"/>
              <p:cNvSpPr/>
              <p:nvPr/>
            </p:nvSpPr>
            <p:spPr>
              <a:xfrm>
                <a:off x="3500950" y="1998975"/>
                <a:ext cx="35125" cy="15125"/>
              </a:xfrm>
              <a:custGeom>
                <a:avLst/>
                <a:gdLst/>
                <a:ahLst/>
                <a:cxnLst/>
                <a:rect l="l" t="t" r="r" b="b"/>
                <a:pathLst>
                  <a:path w="1405" h="605" extrusionOk="0">
                    <a:moveTo>
                      <a:pt x="97" y="0"/>
                    </a:moveTo>
                    <a:cubicBezTo>
                      <a:pt x="51" y="0"/>
                      <a:pt x="12" y="36"/>
                      <a:pt x="6" y="84"/>
                    </a:cubicBezTo>
                    <a:cubicBezTo>
                      <a:pt x="0" y="136"/>
                      <a:pt x="37" y="184"/>
                      <a:pt x="90" y="190"/>
                    </a:cubicBezTo>
                    <a:cubicBezTo>
                      <a:pt x="496" y="240"/>
                      <a:pt x="896" y="378"/>
                      <a:pt x="1247" y="590"/>
                    </a:cubicBezTo>
                    <a:cubicBezTo>
                      <a:pt x="1262" y="600"/>
                      <a:pt x="1279" y="604"/>
                      <a:pt x="1295" y="604"/>
                    </a:cubicBezTo>
                    <a:cubicBezTo>
                      <a:pt x="1327" y="604"/>
                      <a:pt x="1359" y="588"/>
                      <a:pt x="1377" y="558"/>
                    </a:cubicBezTo>
                    <a:cubicBezTo>
                      <a:pt x="1405" y="513"/>
                      <a:pt x="1390" y="454"/>
                      <a:pt x="1345" y="428"/>
                    </a:cubicBezTo>
                    <a:cubicBezTo>
                      <a:pt x="972" y="201"/>
                      <a:pt x="546" y="53"/>
                      <a:pt x="112" y="1"/>
                    </a:cubicBezTo>
                    <a:cubicBezTo>
                      <a:pt x="107" y="1"/>
                      <a:pt x="102" y="0"/>
                      <a:pt x="9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2988" name="Google Shape;2988;p29"/>
              <p:cNvSpPr/>
              <p:nvPr/>
            </p:nvSpPr>
            <p:spPr>
              <a:xfrm>
                <a:off x="3544100" y="2011200"/>
                <a:ext cx="22850" cy="12225"/>
              </a:xfrm>
              <a:custGeom>
                <a:avLst/>
                <a:gdLst/>
                <a:ahLst/>
                <a:cxnLst/>
                <a:rect l="l" t="t" r="r" b="b"/>
                <a:pathLst>
                  <a:path w="914" h="489" extrusionOk="0">
                    <a:moveTo>
                      <a:pt x="109" y="1"/>
                    </a:moveTo>
                    <a:cubicBezTo>
                      <a:pt x="67" y="1"/>
                      <a:pt x="29" y="26"/>
                      <a:pt x="16" y="68"/>
                    </a:cubicBezTo>
                    <a:cubicBezTo>
                      <a:pt x="1" y="117"/>
                      <a:pt x="29" y="171"/>
                      <a:pt x="78" y="187"/>
                    </a:cubicBezTo>
                    <a:cubicBezTo>
                      <a:pt x="314" y="261"/>
                      <a:pt x="543" y="359"/>
                      <a:pt x="759" y="477"/>
                    </a:cubicBezTo>
                    <a:cubicBezTo>
                      <a:pt x="774" y="485"/>
                      <a:pt x="789" y="488"/>
                      <a:pt x="805" y="488"/>
                    </a:cubicBezTo>
                    <a:cubicBezTo>
                      <a:pt x="839" y="488"/>
                      <a:pt x="871" y="471"/>
                      <a:pt x="888" y="439"/>
                    </a:cubicBezTo>
                    <a:cubicBezTo>
                      <a:pt x="914" y="392"/>
                      <a:pt x="896" y="335"/>
                      <a:pt x="850" y="309"/>
                    </a:cubicBezTo>
                    <a:cubicBezTo>
                      <a:pt x="624" y="186"/>
                      <a:pt x="383" y="83"/>
                      <a:pt x="137" y="5"/>
                    </a:cubicBezTo>
                    <a:cubicBezTo>
                      <a:pt x="127" y="2"/>
                      <a:pt x="118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2989" name="Google Shape;2989;p29"/>
              <p:cNvSpPr/>
              <p:nvPr/>
            </p:nvSpPr>
            <p:spPr>
              <a:xfrm>
                <a:off x="3598700" y="2023850"/>
                <a:ext cx="32225" cy="16900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676" extrusionOk="0">
                    <a:moveTo>
                      <a:pt x="106" y="0"/>
                    </a:moveTo>
                    <a:cubicBezTo>
                      <a:pt x="62" y="0"/>
                      <a:pt x="22" y="30"/>
                      <a:pt x="11" y="74"/>
                    </a:cubicBezTo>
                    <a:cubicBezTo>
                      <a:pt x="0" y="126"/>
                      <a:pt x="32" y="177"/>
                      <a:pt x="84" y="188"/>
                    </a:cubicBezTo>
                    <a:cubicBezTo>
                      <a:pt x="456" y="270"/>
                      <a:pt x="816" y="433"/>
                      <a:pt x="1124" y="658"/>
                    </a:cubicBezTo>
                    <a:cubicBezTo>
                      <a:pt x="1142" y="670"/>
                      <a:pt x="1161" y="676"/>
                      <a:pt x="1181" y="676"/>
                    </a:cubicBezTo>
                    <a:cubicBezTo>
                      <a:pt x="1210" y="676"/>
                      <a:pt x="1239" y="662"/>
                      <a:pt x="1258" y="637"/>
                    </a:cubicBezTo>
                    <a:cubicBezTo>
                      <a:pt x="1289" y="594"/>
                      <a:pt x="1279" y="534"/>
                      <a:pt x="1237" y="503"/>
                    </a:cubicBezTo>
                    <a:cubicBezTo>
                      <a:pt x="908" y="264"/>
                      <a:pt x="523" y="90"/>
                      <a:pt x="125" y="2"/>
                    </a:cubicBezTo>
                    <a:cubicBezTo>
                      <a:pt x="119" y="1"/>
                      <a:pt x="112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2990" name="Google Shape;2990;p29"/>
              <p:cNvSpPr/>
              <p:nvPr/>
            </p:nvSpPr>
            <p:spPr>
              <a:xfrm>
                <a:off x="3661625" y="2062934"/>
                <a:ext cx="2280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912" h="398" extrusionOk="0">
                    <a:moveTo>
                      <a:pt x="103" y="1"/>
                    </a:moveTo>
                    <a:cubicBezTo>
                      <a:pt x="57" y="1"/>
                      <a:pt x="17" y="34"/>
                      <a:pt x="9" y="80"/>
                    </a:cubicBezTo>
                    <a:cubicBezTo>
                      <a:pt x="0" y="132"/>
                      <a:pt x="35" y="181"/>
                      <a:pt x="86" y="190"/>
                    </a:cubicBezTo>
                    <a:cubicBezTo>
                      <a:pt x="319" y="229"/>
                      <a:pt x="548" y="296"/>
                      <a:pt x="765" y="389"/>
                    </a:cubicBezTo>
                    <a:cubicBezTo>
                      <a:pt x="778" y="395"/>
                      <a:pt x="791" y="397"/>
                      <a:pt x="803" y="397"/>
                    </a:cubicBezTo>
                    <a:cubicBezTo>
                      <a:pt x="840" y="397"/>
                      <a:pt x="876" y="376"/>
                      <a:pt x="891" y="340"/>
                    </a:cubicBezTo>
                    <a:cubicBezTo>
                      <a:pt x="911" y="291"/>
                      <a:pt x="889" y="235"/>
                      <a:pt x="840" y="215"/>
                    </a:cubicBezTo>
                    <a:cubicBezTo>
                      <a:pt x="610" y="115"/>
                      <a:pt x="367" y="44"/>
                      <a:pt x="118" y="2"/>
                    </a:cubicBezTo>
                    <a:cubicBezTo>
                      <a:pt x="113" y="1"/>
                      <a:pt x="108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2991" name="Google Shape;2991;p29"/>
              <p:cNvSpPr/>
              <p:nvPr/>
            </p:nvSpPr>
            <p:spPr>
              <a:xfrm>
                <a:off x="3373975" y="1720850"/>
                <a:ext cx="10450" cy="20275"/>
              </a:xfrm>
              <a:custGeom>
                <a:avLst/>
                <a:gdLst/>
                <a:ahLst/>
                <a:cxnLst/>
                <a:rect l="l" t="t" r="r" b="b"/>
                <a:pathLst>
                  <a:path w="418" h="811" extrusionOk="0">
                    <a:moveTo>
                      <a:pt x="108" y="0"/>
                    </a:moveTo>
                    <a:cubicBezTo>
                      <a:pt x="98" y="0"/>
                      <a:pt x="88" y="2"/>
                      <a:pt x="78" y="6"/>
                    </a:cubicBezTo>
                    <a:cubicBezTo>
                      <a:pt x="28" y="21"/>
                      <a:pt x="0" y="75"/>
                      <a:pt x="17" y="126"/>
                    </a:cubicBezTo>
                    <a:lnTo>
                      <a:pt x="220" y="744"/>
                    </a:lnTo>
                    <a:cubicBezTo>
                      <a:pt x="233" y="784"/>
                      <a:pt x="271" y="810"/>
                      <a:pt x="310" y="810"/>
                    </a:cubicBezTo>
                    <a:cubicBezTo>
                      <a:pt x="320" y="810"/>
                      <a:pt x="330" y="808"/>
                      <a:pt x="340" y="805"/>
                    </a:cubicBezTo>
                    <a:cubicBezTo>
                      <a:pt x="390" y="788"/>
                      <a:pt x="418" y="735"/>
                      <a:pt x="401" y="684"/>
                    </a:cubicBezTo>
                    <a:lnTo>
                      <a:pt x="198" y="66"/>
                    </a:lnTo>
                    <a:cubicBezTo>
                      <a:pt x="185" y="26"/>
                      <a:pt x="14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2992" name="Google Shape;2992;p29"/>
              <p:cNvSpPr/>
              <p:nvPr/>
            </p:nvSpPr>
            <p:spPr>
              <a:xfrm>
                <a:off x="3386175" y="1754925"/>
                <a:ext cx="19000" cy="28425"/>
              </a:xfrm>
              <a:custGeom>
                <a:avLst/>
                <a:gdLst/>
                <a:ahLst/>
                <a:cxnLst/>
                <a:rect l="l" t="t" r="r" b="b"/>
                <a:pathLst>
                  <a:path w="760" h="1137" extrusionOk="0">
                    <a:moveTo>
                      <a:pt x="110" y="1"/>
                    </a:moveTo>
                    <a:cubicBezTo>
                      <a:pt x="93" y="1"/>
                      <a:pt x="77" y="5"/>
                      <a:pt x="62" y="14"/>
                    </a:cubicBezTo>
                    <a:cubicBezTo>
                      <a:pt x="16" y="39"/>
                      <a:pt x="0" y="98"/>
                      <a:pt x="27" y="143"/>
                    </a:cubicBezTo>
                    <a:lnTo>
                      <a:pt x="568" y="1088"/>
                    </a:lnTo>
                    <a:cubicBezTo>
                      <a:pt x="585" y="1119"/>
                      <a:pt x="617" y="1136"/>
                      <a:pt x="650" y="1136"/>
                    </a:cubicBezTo>
                    <a:cubicBezTo>
                      <a:pt x="667" y="1136"/>
                      <a:pt x="682" y="1132"/>
                      <a:pt x="698" y="1123"/>
                    </a:cubicBezTo>
                    <a:cubicBezTo>
                      <a:pt x="743" y="1098"/>
                      <a:pt x="760" y="1039"/>
                      <a:pt x="733" y="993"/>
                    </a:cubicBezTo>
                    <a:lnTo>
                      <a:pt x="192" y="49"/>
                    </a:lnTo>
                    <a:cubicBezTo>
                      <a:pt x="175" y="18"/>
                      <a:pt x="142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2993" name="Google Shape;2993;p29"/>
              <p:cNvSpPr/>
              <p:nvPr/>
            </p:nvSpPr>
            <p:spPr>
              <a:xfrm>
                <a:off x="3412425" y="1796000"/>
                <a:ext cx="16500" cy="19300"/>
              </a:xfrm>
              <a:custGeom>
                <a:avLst/>
                <a:gdLst/>
                <a:ahLst/>
                <a:cxnLst/>
                <a:rect l="l" t="t" r="r" b="b"/>
                <a:pathLst>
                  <a:path w="660" h="772" extrusionOk="0">
                    <a:moveTo>
                      <a:pt x="103" y="1"/>
                    </a:moveTo>
                    <a:cubicBezTo>
                      <a:pt x="97" y="1"/>
                      <a:pt x="92" y="1"/>
                      <a:pt x="86" y="2"/>
                    </a:cubicBezTo>
                    <a:cubicBezTo>
                      <a:pt x="34" y="11"/>
                      <a:pt x="0" y="61"/>
                      <a:pt x="9" y="113"/>
                    </a:cubicBezTo>
                    <a:cubicBezTo>
                      <a:pt x="59" y="394"/>
                      <a:pt x="251" y="643"/>
                      <a:pt x="510" y="763"/>
                    </a:cubicBezTo>
                    <a:cubicBezTo>
                      <a:pt x="523" y="768"/>
                      <a:pt x="537" y="772"/>
                      <a:pt x="550" y="772"/>
                    </a:cubicBezTo>
                    <a:cubicBezTo>
                      <a:pt x="586" y="772"/>
                      <a:pt x="620" y="751"/>
                      <a:pt x="637" y="716"/>
                    </a:cubicBezTo>
                    <a:cubicBezTo>
                      <a:pt x="659" y="668"/>
                      <a:pt x="638" y="612"/>
                      <a:pt x="591" y="590"/>
                    </a:cubicBezTo>
                    <a:cubicBezTo>
                      <a:pt x="386" y="496"/>
                      <a:pt x="236" y="300"/>
                      <a:pt x="197" y="80"/>
                    </a:cubicBezTo>
                    <a:cubicBezTo>
                      <a:pt x="189" y="33"/>
                      <a:pt x="149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2994" name="Google Shape;2994;p29"/>
              <p:cNvSpPr/>
              <p:nvPr/>
            </p:nvSpPr>
            <p:spPr>
              <a:xfrm>
                <a:off x="3438925" y="1835175"/>
                <a:ext cx="18825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753" h="893" extrusionOk="0">
                    <a:moveTo>
                      <a:pt x="110" y="0"/>
                    </a:moveTo>
                    <a:cubicBezTo>
                      <a:pt x="98" y="0"/>
                      <a:pt x="86" y="2"/>
                      <a:pt x="74" y="7"/>
                    </a:cubicBezTo>
                    <a:cubicBezTo>
                      <a:pt x="25" y="27"/>
                      <a:pt x="1" y="82"/>
                      <a:pt x="21" y="131"/>
                    </a:cubicBezTo>
                    <a:cubicBezTo>
                      <a:pt x="139" y="426"/>
                      <a:pt x="334" y="682"/>
                      <a:pt x="587" y="873"/>
                    </a:cubicBezTo>
                    <a:cubicBezTo>
                      <a:pt x="605" y="886"/>
                      <a:pt x="625" y="893"/>
                      <a:pt x="644" y="893"/>
                    </a:cubicBezTo>
                    <a:cubicBezTo>
                      <a:pt x="673" y="893"/>
                      <a:pt x="702" y="879"/>
                      <a:pt x="721" y="854"/>
                    </a:cubicBezTo>
                    <a:cubicBezTo>
                      <a:pt x="753" y="812"/>
                      <a:pt x="744" y="752"/>
                      <a:pt x="702" y="721"/>
                    </a:cubicBezTo>
                    <a:cubicBezTo>
                      <a:pt x="477" y="550"/>
                      <a:pt x="303" y="322"/>
                      <a:pt x="199" y="60"/>
                    </a:cubicBezTo>
                    <a:cubicBezTo>
                      <a:pt x="183" y="23"/>
                      <a:pt x="148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2995" name="Google Shape;2995;p29"/>
              <p:cNvSpPr/>
              <p:nvPr/>
            </p:nvSpPr>
            <p:spPr>
              <a:xfrm>
                <a:off x="3471975" y="1882550"/>
                <a:ext cx="25950" cy="22300"/>
              </a:xfrm>
              <a:custGeom>
                <a:avLst/>
                <a:gdLst/>
                <a:ahLst/>
                <a:cxnLst/>
                <a:rect l="l" t="t" r="r" b="b"/>
                <a:pathLst>
                  <a:path w="1038" h="892" extrusionOk="0">
                    <a:moveTo>
                      <a:pt x="106" y="1"/>
                    </a:moveTo>
                    <a:cubicBezTo>
                      <a:pt x="82" y="1"/>
                      <a:pt x="58" y="10"/>
                      <a:pt x="40" y="28"/>
                    </a:cubicBezTo>
                    <a:cubicBezTo>
                      <a:pt x="1" y="64"/>
                      <a:pt x="0" y="125"/>
                      <a:pt x="37" y="162"/>
                    </a:cubicBezTo>
                    <a:cubicBezTo>
                      <a:pt x="292" y="426"/>
                      <a:pt x="574" y="666"/>
                      <a:pt x="876" y="875"/>
                    </a:cubicBezTo>
                    <a:cubicBezTo>
                      <a:pt x="892" y="886"/>
                      <a:pt x="911" y="892"/>
                      <a:pt x="930" y="892"/>
                    </a:cubicBezTo>
                    <a:cubicBezTo>
                      <a:pt x="961" y="892"/>
                      <a:pt x="990" y="878"/>
                      <a:pt x="1008" y="851"/>
                    </a:cubicBezTo>
                    <a:cubicBezTo>
                      <a:pt x="1038" y="808"/>
                      <a:pt x="1028" y="748"/>
                      <a:pt x="985" y="719"/>
                    </a:cubicBezTo>
                    <a:cubicBezTo>
                      <a:pt x="692" y="517"/>
                      <a:pt x="421" y="285"/>
                      <a:pt x="175" y="30"/>
                    </a:cubicBezTo>
                    <a:cubicBezTo>
                      <a:pt x="156" y="11"/>
                      <a:pt x="131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2996" name="Google Shape;2996;p29"/>
              <p:cNvSpPr/>
              <p:nvPr/>
            </p:nvSpPr>
            <p:spPr>
              <a:xfrm>
                <a:off x="3504900" y="1917600"/>
                <a:ext cx="19800" cy="19275"/>
              </a:xfrm>
              <a:custGeom>
                <a:avLst/>
                <a:gdLst/>
                <a:ahLst/>
                <a:cxnLst/>
                <a:rect l="l" t="t" r="r" b="b"/>
                <a:pathLst>
                  <a:path w="792" h="771" extrusionOk="0">
                    <a:moveTo>
                      <a:pt x="109" y="0"/>
                    </a:moveTo>
                    <a:cubicBezTo>
                      <a:pt x="93" y="0"/>
                      <a:pt x="78" y="4"/>
                      <a:pt x="63" y="12"/>
                    </a:cubicBezTo>
                    <a:cubicBezTo>
                      <a:pt x="17" y="37"/>
                      <a:pt x="0" y="95"/>
                      <a:pt x="26" y="141"/>
                    </a:cubicBezTo>
                    <a:cubicBezTo>
                      <a:pt x="169" y="400"/>
                      <a:pt x="380" y="613"/>
                      <a:pt x="636" y="758"/>
                    </a:cubicBezTo>
                    <a:cubicBezTo>
                      <a:pt x="650" y="767"/>
                      <a:pt x="667" y="770"/>
                      <a:pt x="682" y="770"/>
                    </a:cubicBezTo>
                    <a:cubicBezTo>
                      <a:pt x="716" y="770"/>
                      <a:pt x="749" y="754"/>
                      <a:pt x="765" y="723"/>
                    </a:cubicBezTo>
                    <a:cubicBezTo>
                      <a:pt x="792" y="677"/>
                      <a:pt x="776" y="619"/>
                      <a:pt x="730" y="593"/>
                    </a:cubicBezTo>
                    <a:cubicBezTo>
                      <a:pt x="505" y="464"/>
                      <a:pt x="318" y="276"/>
                      <a:pt x="192" y="48"/>
                    </a:cubicBezTo>
                    <a:cubicBezTo>
                      <a:pt x="175" y="18"/>
                      <a:pt x="142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2997" name="Google Shape;2997;p29"/>
              <p:cNvSpPr/>
              <p:nvPr/>
            </p:nvSpPr>
            <p:spPr>
              <a:xfrm>
                <a:off x="3539825" y="1958925"/>
                <a:ext cx="18725" cy="16200"/>
              </a:xfrm>
              <a:custGeom>
                <a:avLst/>
                <a:gdLst/>
                <a:ahLst/>
                <a:cxnLst/>
                <a:rect l="l" t="t" r="r" b="b"/>
                <a:pathLst>
                  <a:path w="749" h="648" extrusionOk="0">
                    <a:moveTo>
                      <a:pt x="108" y="1"/>
                    </a:moveTo>
                    <a:cubicBezTo>
                      <a:pt x="81" y="1"/>
                      <a:pt x="54" y="12"/>
                      <a:pt x="35" y="35"/>
                    </a:cubicBezTo>
                    <a:cubicBezTo>
                      <a:pt x="1" y="75"/>
                      <a:pt x="5" y="134"/>
                      <a:pt x="46" y="168"/>
                    </a:cubicBezTo>
                    <a:lnTo>
                      <a:pt x="579" y="624"/>
                    </a:lnTo>
                    <a:cubicBezTo>
                      <a:pt x="597" y="640"/>
                      <a:pt x="619" y="647"/>
                      <a:pt x="641" y="647"/>
                    </a:cubicBezTo>
                    <a:cubicBezTo>
                      <a:pt x="668" y="647"/>
                      <a:pt x="695" y="635"/>
                      <a:pt x="714" y="614"/>
                    </a:cubicBezTo>
                    <a:cubicBezTo>
                      <a:pt x="748" y="573"/>
                      <a:pt x="743" y="514"/>
                      <a:pt x="703" y="480"/>
                    </a:cubicBezTo>
                    <a:lnTo>
                      <a:pt x="170" y="24"/>
                    </a:lnTo>
                    <a:cubicBezTo>
                      <a:pt x="152" y="8"/>
                      <a:pt x="130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2998" name="Google Shape;2998;p29"/>
              <p:cNvSpPr/>
              <p:nvPr/>
            </p:nvSpPr>
            <p:spPr>
              <a:xfrm>
                <a:off x="3580050" y="1990850"/>
                <a:ext cx="22950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918" h="597" extrusionOk="0">
                    <a:moveTo>
                      <a:pt x="106" y="0"/>
                    </a:moveTo>
                    <a:cubicBezTo>
                      <a:pt x="80" y="0"/>
                      <a:pt x="55" y="10"/>
                      <a:pt x="37" y="31"/>
                    </a:cubicBezTo>
                    <a:cubicBezTo>
                      <a:pt x="0" y="70"/>
                      <a:pt x="2" y="130"/>
                      <a:pt x="41" y="166"/>
                    </a:cubicBezTo>
                    <a:cubicBezTo>
                      <a:pt x="252" y="361"/>
                      <a:pt x="509" y="509"/>
                      <a:pt x="784" y="592"/>
                    </a:cubicBezTo>
                    <a:cubicBezTo>
                      <a:pt x="793" y="595"/>
                      <a:pt x="803" y="597"/>
                      <a:pt x="812" y="597"/>
                    </a:cubicBezTo>
                    <a:cubicBezTo>
                      <a:pt x="852" y="596"/>
                      <a:pt x="890" y="569"/>
                      <a:pt x="902" y="528"/>
                    </a:cubicBezTo>
                    <a:cubicBezTo>
                      <a:pt x="918" y="479"/>
                      <a:pt x="890" y="425"/>
                      <a:pt x="839" y="409"/>
                    </a:cubicBezTo>
                    <a:cubicBezTo>
                      <a:pt x="592" y="334"/>
                      <a:pt x="361" y="202"/>
                      <a:pt x="171" y="26"/>
                    </a:cubicBezTo>
                    <a:cubicBezTo>
                      <a:pt x="152" y="9"/>
                      <a:pt x="129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2999" name="Google Shape;2999;p29"/>
              <p:cNvSpPr/>
              <p:nvPr/>
            </p:nvSpPr>
            <p:spPr>
              <a:xfrm>
                <a:off x="3677925" y="2042250"/>
                <a:ext cx="26025" cy="13050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522" extrusionOk="0">
                    <a:moveTo>
                      <a:pt x="110" y="0"/>
                    </a:moveTo>
                    <a:cubicBezTo>
                      <a:pt x="76" y="0"/>
                      <a:pt x="43" y="19"/>
                      <a:pt x="26" y="51"/>
                    </a:cubicBezTo>
                    <a:cubicBezTo>
                      <a:pt x="1" y="97"/>
                      <a:pt x="18" y="156"/>
                      <a:pt x="66" y="180"/>
                    </a:cubicBezTo>
                    <a:cubicBezTo>
                      <a:pt x="333" y="323"/>
                      <a:pt x="617" y="435"/>
                      <a:pt x="908" y="518"/>
                    </a:cubicBezTo>
                    <a:cubicBezTo>
                      <a:pt x="917" y="520"/>
                      <a:pt x="926" y="521"/>
                      <a:pt x="935" y="521"/>
                    </a:cubicBezTo>
                    <a:cubicBezTo>
                      <a:pt x="976" y="521"/>
                      <a:pt x="1014" y="494"/>
                      <a:pt x="1026" y="452"/>
                    </a:cubicBezTo>
                    <a:cubicBezTo>
                      <a:pt x="1041" y="401"/>
                      <a:pt x="1011" y="348"/>
                      <a:pt x="960" y="334"/>
                    </a:cubicBezTo>
                    <a:cubicBezTo>
                      <a:pt x="682" y="255"/>
                      <a:pt x="410" y="147"/>
                      <a:pt x="154" y="11"/>
                    </a:cubicBezTo>
                    <a:cubicBezTo>
                      <a:pt x="140" y="4"/>
                      <a:pt x="125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3000" name="Google Shape;3000;p29"/>
              <p:cNvSpPr/>
              <p:nvPr/>
            </p:nvSpPr>
            <p:spPr>
              <a:xfrm>
                <a:off x="3624400" y="2016525"/>
                <a:ext cx="22900" cy="14050"/>
              </a:xfrm>
              <a:custGeom>
                <a:avLst/>
                <a:gdLst/>
                <a:ahLst/>
                <a:cxnLst/>
                <a:rect l="l" t="t" r="r" b="b"/>
                <a:pathLst>
                  <a:path w="916" h="562" extrusionOk="0">
                    <a:moveTo>
                      <a:pt x="108" y="0"/>
                    </a:moveTo>
                    <a:cubicBezTo>
                      <a:pt x="79" y="0"/>
                      <a:pt x="51" y="13"/>
                      <a:pt x="32" y="37"/>
                    </a:cubicBezTo>
                    <a:cubicBezTo>
                      <a:pt x="0" y="78"/>
                      <a:pt x="8" y="138"/>
                      <a:pt x="49" y="170"/>
                    </a:cubicBezTo>
                    <a:cubicBezTo>
                      <a:pt x="268" y="343"/>
                      <a:pt x="515" y="473"/>
                      <a:pt x="781" y="556"/>
                    </a:cubicBezTo>
                    <a:cubicBezTo>
                      <a:pt x="789" y="559"/>
                      <a:pt x="799" y="560"/>
                      <a:pt x="809" y="560"/>
                    </a:cubicBezTo>
                    <a:lnTo>
                      <a:pt x="808" y="561"/>
                    </a:lnTo>
                    <a:cubicBezTo>
                      <a:pt x="849" y="561"/>
                      <a:pt x="887" y="535"/>
                      <a:pt x="900" y="494"/>
                    </a:cubicBezTo>
                    <a:cubicBezTo>
                      <a:pt x="915" y="444"/>
                      <a:pt x="888" y="390"/>
                      <a:pt x="837" y="375"/>
                    </a:cubicBezTo>
                    <a:cubicBezTo>
                      <a:pt x="593" y="297"/>
                      <a:pt x="368" y="178"/>
                      <a:pt x="167" y="20"/>
                    </a:cubicBezTo>
                    <a:cubicBezTo>
                      <a:pt x="149" y="7"/>
                      <a:pt x="12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3001" name="Google Shape;3001;p29"/>
              <p:cNvSpPr/>
              <p:nvPr/>
            </p:nvSpPr>
            <p:spPr>
              <a:xfrm>
                <a:off x="3386675" y="1715575"/>
                <a:ext cx="41250" cy="14100"/>
              </a:xfrm>
              <a:custGeom>
                <a:avLst/>
                <a:gdLst/>
                <a:ahLst/>
                <a:cxnLst/>
                <a:rect l="l" t="t" r="r" b="b"/>
                <a:pathLst>
                  <a:path w="1650" h="564" extrusionOk="0">
                    <a:moveTo>
                      <a:pt x="97" y="0"/>
                    </a:moveTo>
                    <a:cubicBezTo>
                      <a:pt x="46" y="0"/>
                      <a:pt x="5" y="40"/>
                      <a:pt x="2" y="90"/>
                    </a:cubicBezTo>
                    <a:cubicBezTo>
                      <a:pt x="0" y="143"/>
                      <a:pt x="40" y="188"/>
                      <a:pt x="93" y="190"/>
                    </a:cubicBezTo>
                    <a:cubicBezTo>
                      <a:pt x="576" y="217"/>
                      <a:pt x="1063" y="342"/>
                      <a:pt x="1499" y="553"/>
                    </a:cubicBezTo>
                    <a:cubicBezTo>
                      <a:pt x="1512" y="560"/>
                      <a:pt x="1527" y="563"/>
                      <a:pt x="1541" y="563"/>
                    </a:cubicBezTo>
                    <a:cubicBezTo>
                      <a:pt x="1576" y="563"/>
                      <a:pt x="1611" y="543"/>
                      <a:pt x="1627" y="509"/>
                    </a:cubicBezTo>
                    <a:cubicBezTo>
                      <a:pt x="1649" y="462"/>
                      <a:pt x="1629" y="405"/>
                      <a:pt x="1582" y="382"/>
                    </a:cubicBezTo>
                    <a:cubicBezTo>
                      <a:pt x="1124" y="160"/>
                      <a:pt x="612" y="28"/>
                      <a:pt x="103" y="0"/>
                    </a:cubicBezTo>
                    <a:cubicBezTo>
                      <a:pt x="101" y="0"/>
                      <a:pt x="99" y="0"/>
                      <a:pt x="9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3002" name="Google Shape;3002;p29"/>
              <p:cNvSpPr/>
              <p:nvPr/>
            </p:nvSpPr>
            <p:spPr>
              <a:xfrm>
                <a:off x="3447225" y="1738325"/>
                <a:ext cx="2802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687" extrusionOk="0">
                    <a:moveTo>
                      <a:pt x="106" y="1"/>
                    </a:moveTo>
                    <a:cubicBezTo>
                      <a:pt x="66" y="1"/>
                      <a:pt x="30" y="26"/>
                      <a:pt x="17" y="65"/>
                    </a:cubicBezTo>
                    <a:cubicBezTo>
                      <a:pt x="0" y="115"/>
                      <a:pt x="27" y="169"/>
                      <a:pt x="76" y="186"/>
                    </a:cubicBezTo>
                    <a:cubicBezTo>
                      <a:pt x="394" y="296"/>
                      <a:pt x="690" y="457"/>
                      <a:pt x="954" y="666"/>
                    </a:cubicBezTo>
                    <a:cubicBezTo>
                      <a:pt x="972" y="679"/>
                      <a:pt x="992" y="685"/>
                      <a:pt x="1013" y="685"/>
                    </a:cubicBezTo>
                    <a:lnTo>
                      <a:pt x="1013" y="686"/>
                    </a:lnTo>
                    <a:cubicBezTo>
                      <a:pt x="1042" y="686"/>
                      <a:pt x="1070" y="673"/>
                      <a:pt x="1089" y="650"/>
                    </a:cubicBezTo>
                    <a:cubicBezTo>
                      <a:pt x="1121" y="608"/>
                      <a:pt x="1114" y="548"/>
                      <a:pt x="1073" y="515"/>
                    </a:cubicBezTo>
                    <a:cubicBezTo>
                      <a:pt x="792" y="293"/>
                      <a:pt x="477" y="122"/>
                      <a:pt x="138" y="6"/>
                    </a:cubicBezTo>
                    <a:cubicBezTo>
                      <a:pt x="127" y="3"/>
                      <a:pt x="117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3003" name="Google Shape;3003;p29"/>
              <p:cNvSpPr/>
              <p:nvPr/>
            </p:nvSpPr>
            <p:spPr>
              <a:xfrm>
                <a:off x="3495600" y="1766125"/>
                <a:ext cx="31175" cy="23350"/>
              </a:xfrm>
              <a:custGeom>
                <a:avLst/>
                <a:gdLst/>
                <a:ahLst/>
                <a:cxnLst/>
                <a:rect l="l" t="t" r="r" b="b"/>
                <a:pathLst>
                  <a:path w="1247" h="934" extrusionOk="0">
                    <a:moveTo>
                      <a:pt x="108" y="1"/>
                    </a:moveTo>
                    <a:cubicBezTo>
                      <a:pt x="77" y="1"/>
                      <a:pt x="46" y="17"/>
                      <a:pt x="28" y="46"/>
                    </a:cubicBezTo>
                    <a:cubicBezTo>
                      <a:pt x="0" y="90"/>
                      <a:pt x="13" y="149"/>
                      <a:pt x="58" y="177"/>
                    </a:cubicBezTo>
                    <a:cubicBezTo>
                      <a:pt x="412" y="401"/>
                      <a:pt x="756" y="649"/>
                      <a:pt x="1079" y="912"/>
                    </a:cubicBezTo>
                    <a:cubicBezTo>
                      <a:pt x="1096" y="927"/>
                      <a:pt x="1117" y="933"/>
                      <a:pt x="1138" y="933"/>
                    </a:cubicBezTo>
                    <a:cubicBezTo>
                      <a:pt x="1167" y="933"/>
                      <a:pt x="1194" y="922"/>
                      <a:pt x="1212" y="899"/>
                    </a:cubicBezTo>
                    <a:cubicBezTo>
                      <a:pt x="1247" y="858"/>
                      <a:pt x="1240" y="798"/>
                      <a:pt x="1199" y="765"/>
                    </a:cubicBezTo>
                    <a:cubicBezTo>
                      <a:pt x="870" y="496"/>
                      <a:pt x="520" y="243"/>
                      <a:pt x="159" y="16"/>
                    </a:cubicBezTo>
                    <a:cubicBezTo>
                      <a:pt x="143" y="6"/>
                      <a:pt x="126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3004" name="Google Shape;3004;p29"/>
              <p:cNvSpPr/>
              <p:nvPr/>
            </p:nvSpPr>
            <p:spPr>
              <a:xfrm>
                <a:off x="3546075" y="1801200"/>
                <a:ext cx="33375" cy="26225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1049" extrusionOk="0">
                    <a:moveTo>
                      <a:pt x="108" y="1"/>
                    </a:moveTo>
                    <a:cubicBezTo>
                      <a:pt x="79" y="1"/>
                      <a:pt x="51" y="14"/>
                      <a:pt x="32" y="38"/>
                    </a:cubicBezTo>
                    <a:cubicBezTo>
                      <a:pt x="0" y="80"/>
                      <a:pt x="8" y="140"/>
                      <a:pt x="50" y="172"/>
                    </a:cubicBezTo>
                    <a:lnTo>
                      <a:pt x="1169" y="1028"/>
                    </a:lnTo>
                    <a:cubicBezTo>
                      <a:pt x="1187" y="1042"/>
                      <a:pt x="1207" y="1048"/>
                      <a:pt x="1227" y="1048"/>
                    </a:cubicBezTo>
                    <a:cubicBezTo>
                      <a:pt x="1255" y="1048"/>
                      <a:pt x="1284" y="1036"/>
                      <a:pt x="1303" y="1011"/>
                    </a:cubicBezTo>
                    <a:cubicBezTo>
                      <a:pt x="1335" y="970"/>
                      <a:pt x="1327" y="909"/>
                      <a:pt x="1285" y="877"/>
                    </a:cubicBezTo>
                    <a:lnTo>
                      <a:pt x="166" y="21"/>
                    </a:lnTo>
                    <a:cubicBezTo>
                      <a:pt x="148" y="7"/>
                      <a:pt x="128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3005" name="Google Shape;3005;p29"/>
              <p:cNvSpPr/>
              <p:nvPr/>
            </p:nvSpPr>
            <p:spPr>
              <a:xfrm>
                <a:off x="3602750" y="1842375"/>
                <a:ext cx="35250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1410" h="1140" extrusionOk="0">
                    <a:moveTo>
                      <a:pt x="109" y="1"/>
                    </a:moveTo>
                    <a:cubicBezTo>
                      <a:pt x="78" y="1"/>
                      <a:pt x="47" y="16"/>
                      <a:pt x="29" y="44"/>
                    </a:cubicBezTo>
                    <a:cubicBezTo>
                      <a:pt x="1" y="87"/>
                      <a:pt x="12" y="146"/>
                      <a:pt x="56" y="175"/>
                    </a:cubicBezTo>
                    <a:cubicBezTo>
                      <a:pt x="474" y="454"/>
                      <a:pt x="872" y="770"/>
                      <a:pt x="1238" y="1113"/>
                    </a:cubicBezTo>
                    <a:cubicBezTo>
                      <a:pt x="1257" y="1131"/>
                      <a:pt x="1280" y="1140"/>
                      <a:pt x="1303" y="1140"/>
                    </a:cubicBezTo>
                    <a:lnTo>
                      <a:pt x="1303" y="1139"/>
                    </a:lnTo>
                    <a:cubicBezTo>
                      <a:pt x="1329" y="1139"/>
                      <a:pt x="1354" y="1129"/>
                      <a:pt x="1373" y="1109"/>
                    </a:cubicBezTo>
                    <a:cubicBezTo>
                      <a:pt x="1409" y="1070"/>
                      <a:pt x="1407" y="1011"/>
                      <a:pt x="1368" y="974"/>
                    </a:cubicBezTo>
                    <a:cubicBezTo>
                      <a:pt x="995" y="624"/>
                      <a:pt x="589" y="302"/>
                      <a:pt x="162" y="17"/>
                    </a:cubicBezTo>
                    <a:cubicBezTo>
                      <a:pt x="145" y="6"/>
                      <a:pt x="127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3006" name="Google Shape;3006;p29"/>
              <p:cNvSpPr/>
              <p:nvPr/>
            </p:nvSpPr>
            <p:spPr>
              <a:xfrm>
                <a:off x="3649875" y="1892175"/>
                <a:ext cx="23425" cy="23750"/>
              </a:xfrm>
              <a:custGeom>
                <a:avLst/>
                <a:gdLst/>
                <a:ahLst/>
                <a:cxnLst/>
                <a:rect l="l" t="t" r="r" b="b"/>
                <a:pathLst>
                  <a:path w="937" h="950" extrusionOk="0">
                    <a:moveTo>
                      <a:pt x="105" y="0"/>
                    </a:moveTo>
                    <a:cubicBezTo>
                      <a:pt x="82" y="0"/>
                      <a:pt x="58" y="9"/>
                      <a:pt x="40" y="27"/>
                    </a:cubicBezTo>
                    <a:cubicBezTo>
                      <a:pt x="1" y="63"/>
                      <a:pt x="0" y="124"/>
                      <a:pt x="37" y="161"/>
                    </a:cubicBezTo>
                    <a:lnTo>
                      <a:pt x="763" y="920"/>
                    </a:lnTo>
                    <a:cubicBezTo>
                      <a:pt x="782" y="940"/>
                      <a:pt x="806" y="950"/>
                      <a:pt x="831" y="950"/>
                    </a:cubicBezTo>
                    <a:cubicBezTo>
                      <a:pt x="855" y="950"/>
                      <a:pt x="879" y="941"/>
                      <a:pt x="898" y="923"/>
                    </a:cubicBezTo>
                    <a:cubicBezTo>
                      <a:pt x="935" y="887"/>
                      <a:pt x="936" y="826"/>
                      <a:pt x="900" y="788"/>
                    </a:cubicBezTo>
                    <a:lnTo>
                      <a:pt x="175" y="30"/>
                    </a:lnTo>
                    <a:cubicBezTo>
                      <a:pt x="156" y="10"/>
                      <a:pt x="131" y="0"/>
                      <a:pt x="10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3007" name="Google Shape;3007;p29"/>
              <p:cNvSpPr/>
              <p:nvPr/>
            </p:nvSpPr>
            <p:spPr>
              <a:xfrm>
                <a:off x="3685100" y="1931075"/>
                <a:ext cx="30300" cy="26250"/>
              </a:xfrm>
              <a:custGeom>
                <a:avLst/>
                <a:gdLst/>
                <a:ahLst/>
                <a:cxnLst/>
                <a:rect l="l" t="t" r="r" b="b"/>
                <a:pathLst>
                  <a:path w="1212" h="1050" extrusionOk="0">
                    <a:moveTo>
                      <a:pt x="109" y="1"/>
                    </a:moveTo>
                    <a:cubicBezTo>
                      <a:pt x="77" y="1"/>
                      <a:pt x="46" y="17"/>
                      <a:pt x="28" y="46"/>
                    </a:cubicBezTo>
                    <a:cubicBezTo>
                      <a:pt x="1" y="90"/>
                      <a:pt x="14" y="149"/>
                      <a:pt x="59" y="177"/>
                    </a:cubicBezTo>
                    <a:cubicBezTo>
                      <a:pt x="426" y="405"/>
                      <a:pt x="754" y="687"/>
                      <a:pt x="1033" y="1016"/>
                    </a:cubicBezTo>
                    <a:cubicBezTo>
                      <a:pt x="1052" y="1038"/>
                      <a:pt x="1078" y="1049"/>
                      <a:pt x="1105" y="1049"/>
                    </a:cubicBezTo>
                    <a:cubicBezTo>
                      <a:pt x="1127" y="1049"/>
                      <a:pt x="1149" y="1042"/>
                      <a:pt x="1167" y="1026"/>
                    </a:cubicBezTo>
                    <a:cubicBezTo>
                      <a:pt x="1207" y="992"/>
                      <a:pt x="1212" y="932"/>
                      <a:pt x="1178" y="893"/>
                    </a:cubicBezTo>
                    <a:cubicBezTo>
                      <a:pt x="886" y="548"/>
                      <a:pt x="543" y="254"/>
                      <a:pt x="160" y="15"/>
                    </a:cubicBezTo>
                    <a:cubicBezTo>
                      <a:pt x="144" y="5"/>
                      <a:pt x="126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3008" name="Google Shape;3008;p29"/>
              <p:cNvSpPr/>
              <p:nvPr/>
            </p:nvSpPr>
            <p:spPr>
              <a:xfrm>
                <a:off x="3731500" y="1985650"/>
                <a:ext cx="19725" cy="21300"/>
              </a:xfrm>
              <a:custGeom>
                <a:avLst/>
                <a:gdLst/>
                <a:ahLst/>
                <a:cxnLst/>
                <a:rect l="l" t="t" r="r" b="b"/>
                <a:pathLst>
                  <a:path w="789" h="852" extrusionOk="0">
                    <a:moveTo>
                      <a:pt x="107" y="1"/>
                    </a:moveTo>
                    <a:cubicBezTo>
                      <a:pt x="85" y="1"/>
                      <a:pt x="62" y="9"/>
                      <a:pt x="45" y="24"/>
                    </a:cubicBezTo>
                    <a:cubicBezTo>
                      <a:pt x="5" y="59"/>
                      <a:pt x="0" y="119"/>
                      <a:pt x="35" y="159"/>
                    </a:cubicBezTo>
                    <a:lnTo>
                      <a:pt x="611" y="819"/>
                    </a:lnTo>
                    <a:cubicBezTo>
                      <a:pt x="630" y="840"/>
                      <a:pt x="656" y="851"/>
                      <a:pt x="683" y="851"/>
                    </a:cubicBezTo>
                    <a:cubicBezTo>
                      <a:pt x="705" y="851"/>
                      <a:pt x="727" y="844"/>
                      <a:pt x="746" y="828"/>
                    </a:cubicBezTo>
                    <a:cubicBezTo>
                      <a:pt x="785" y="794"/>
                      <a:pt x="789" y="733"/>
                      <a:pt x="754" y="693"/>
                    </a:cubicBezTo>
                    <a:lnTo>
                      <a:pt x="178" y="33"/>
                    </a:lnTo>
                    <a:cubicBezTo>
                      <a:pt x="160" y="12"/>
                      <a:pt x="133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3009" name="Google Shape;3009;p29"/>
              <p:cNvSpPr/>
              <p:nvPr/>
            </p:nvSpPr>
            <p:spPr>
              <a:xfrm>
                <a:off x="3400250" y="1743950"/>
                <a:ext cx="20275" cy="22950"/>
              </a:xfrm>
              <a:custGeom>
                <a:avLst/>
                <a:gdLst/>
                <a:ahLst/>
                <a:cxnLst/>
                <a:rect l="l" t="t" r="r" b="b"/>
                <a:pathLst>
                  <a:path w="811" h="918" extrusionOk="0">
                    <a:moveTo>
                      <a:pt x="109" y="0"/>
                    </a:moveTo>
                    <a:cubicBezTo>
                      <a:pt x="80" y="0"/>
                      <a:pt x="52" y="13"/>
                      <a:pt x="33" y="36"/>
                    </a:cubicBezTo>
                    <a:cubicBezTo>
                      <a:pt x="0" y="78"/>
                      <a:pt x="8" y="138"/>
                      <a:pt x="49" y="170"/>
                    </a:cubicBezTo>
                    <a:cubicBezTo>
                      <a:pt x="285" y="358"/>
                      <a:pt x="482" y="597"/>
                      <a:pt x="617" y="866"/>
                    </a:cubicBezTo>
                    <a:cubicBezTo>
                      <a:pt x="634" y="899"/>
                      <a:pt x="667" y="917"/>
                      <a:pt x="702" y="917"/>
                    </a:cubicBezTo>
                    <a:cubicBezTo>
                      <a:pt x="717" y="917"/>
                      <a:pt x="731" y="914"/>
                      <a:pt x="745" y="907"/>
                    </a:cubicBezTo>
                    <a:cubicBezTo>
                      <a:pt x="792" y="883"/>
                      <a:pt x="810" y="826"/>
                      <a:pt x="787" y="779"/>
                    </a:cubicBezTo>
                    <a:cubicBezTo>
                      <a:pt x="638" y="487"/>
                      <a:pt x="424" y="225"/>
                      <a:pt x="167" y="21"/>
                    </a:cubicBezTo>
                    <a:cubicBezTo>
                      <a:pt x="150" y="7"/>
                      <a:pt x="129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3010" name="Google Shape;3010;p29"/>
              <p:cNvSpPr/>
              <p:nvPr/>
            </p:nvSpPr>
            <p:spPr>
              <a:xfrm>
                <a:off x="3426550" y="1779550"/>
                <a:ext cx="21950" cy="24250"/>
              </a:xfrm>
              <a:custGeom>
                <a:avLst/>
                <a:gdLst/>
                <a:ahLst/>
                <a:cxnLst/>
                <a:rect l="l" t="t" r="r" b="b"/>
                <a:pathLst>
                  <a:path w="878" h="970" extrusionOk="0">
                    <a:moveTo>
                      <a:pt x="108" y="1"/>
                    </a:moveTo>
                    <a:cubicBezTo>
                      <a:pt x="89" y="1"/>
                      <a:pt x="69" y="7"/>
                      <a:pt x="52" y="19"/>
                    </a:cubicBezTo>
                    <a:cubicBezTo>
                      <a:pt x="10" y="50"/>
                      <a:pt x="0" y="109"/>
                      <a:pt x="31" y="152"/>
                    </a:cubicBezTo>
                    <a:cubicBezTo>
                      <a:pt x="233" y="432"/>
                      <a:pt x="461" y="698"/>
                      <a:pt x="706" y="942"/>
                    </a:cubicBezTo>
                    <a:cubicBezTo>
                      <a:pt x="724" y="961"/>
                      <a:pt x="749" y="969"/>
                      <a:pt x="773" y="969"/>
                    </a:cubicBezTo>
                    <a:cubicBezTo>
                      <a:pt x="797" y="969"/>
                      <a:pt x="822" y="961"/>
                      <a:pt x="840" y="942"/>
                    </a:cubicBezTo>
                    <a:cubicBezTo>
                      <a:pt x="878" y="904"/>
                      <a:pt x="878" y="845"/>
                      <a:pt x="840" y="807"/>
                    </a:cubicBezTo>
                    <a:cubicBezTo>
                      <a:pt x="602" y="570"/>
                      <a:pt x="382" y="311"/>
                      <a:pt x="186" y="41"/>
                    </a:cubicBezTo>
                    <a:cubicBezTo>
                      <a:pt x="167" y="15"/>
                      <a:pt x="138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3011" name="Google Shape;3011;p29"/>
              <p:cNvSpPr/>
              <p:nvPr/>
            </p:nvSpPr>
            <p:spPr>
              <a:xfrm>
                <a:off x="3463600" y="1820775"/>
                <a:ext cx="21950" cy="24325"/>
              </a:xfrm>
              <a:custGeom>
                <a:avLst/>
                <a:gdLst/>
                <a:ahLst/>
                <a:cxnLst/>
                <a:rect l="l" t="t" r="r" b="b"/>
                <a:pathLst>
                  <a:path w="878" h="973" extrusionOk="0">
                    <a:moveTo>
                      <a:pt x="109" y="1"/>
                    </a:moveTo>
                    <a:cubicBezTo>
                      <a:pt x="92" y="1"/>
                      <a:pt x="74" y="5"/>
                      <a:pt x="58" y="16"/>
                    </a:cubicBezTo>
                    <a:cubicBezTo>
                      <a:pt x="14" y="45"/>
                      <a:pt x="1" y="103"/>
                      <a:pt x="28" y="147"/>
                    </a:cubicBezTo>
                    <a:cubicBezTo>
                      <a:pt x="218" y="444"/>
                      <a:pt x="447" y="713"/>
                      <a:pt x="707" y="948"/>
                    </a:cubicBezTo>
                    <a:cubicBezTo>
                      <a:pt x="726" y="964"/>
                      <a:pt x="748" y="973"/>
                      <a:pt x="771" y="973"/>
                    </a:cubicBezTo>
                    <a:lnTo>
                      <a:pt x="771" y="972"/>
                    </a:lnTo>
                    <a:cubicBezTo>
                      <a:pt x="798" y="972"/>
                      <a:pt x="823" y="962"/>
                      <a:pt x="842" y="941"/>
                    </a:cubicBezTo>
                    <a:cubicBezTo>
                      <a:pt x="877" y="901"/>
                      <a:pt x="874" y="842"/>
                      <a:pt x="835" y="806"/>
                    </a:cubicBezTo>
                    <a:cubicBezTo>
                      <a:pt x="587" y="583"/>
                      <a:pt x="370" y="327"/>
                      <a:pt x="190" y="45"/>
                    </a:cubicBezTo>
                    <a:cubicBezTo>
                      <a:pt x="171" y="16"/>
                      <a:pt x="141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3012" name="Google Shape;3012;p29"/>
              <p:cNvSpPr/>
              <p:nvPr/>
            </p:nvSpPr>
            <p:spPr>
              <a:xfrm>
                <a:off x="3496300" y="1861150"/>
                <a:ext cx="23400" cy="2085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834" extrusionOk="0">
                    <a:moveTo>
                      <a:pt x="110" y="0"/>
                    </a:moveTo>
                    <a:cubicBezTo>
                      <a:pt x="91" y="0"/>
                      <a:pt x="72" y="6"/>
                      <a:pt x="55" y="18"/>
                    </a:cubicBezTo>
                    <a:cubicBezTo>
                      <a:pt x="12" y="48"/>
                      <a:pt x="1" y="106"/>
                      <a:pt x="31" y="151"/>
                    </a:cubicBezTo>
                    <a:cubicBezTo>
                      <a:pt x="224" y="428"/>
                      <a:pt x="484" y="661"/>
                      <a:pt x="781" y="822"/>
                    </a:cubicBezTo>
                    <a:cubicBezTo>
                      <a:pt x="796" y="829"/>
                      <a:pt x="811" y="834"/>
                      <a:pt x="827" y="834"/>
                    </a:cubicBezTo>
                    <a:lnTo>
                      <a:pt x="827" y="833"/>
                    </a:lnTo>
                    <a:cubicBezTo>
                      <a:pt x="861" y="833"/>
                      <a:pt x="894" y="815"/>
                      <a:pt x="911" y="783"/>
                    </a:cubicBezTo>
                    <a:cubicBezTo>
                      <a:pt x="936" y="737"/>
                      <a:pt x="919" y="679"/>
                      <a:pt x="873" y="654"/>
                    </a:cubicBezTo>
                    <a:cubicBezTo>
                      <a:pt x="601" y="507"/>
                      <a:pt x="364" y="295"/>
                      <a:pt x="188" y="41"/>
                    </a:cubicBezTo>
                    <a:cubicBezTo>
                      <a:pt x="169" y="15"/>
                      <a:pt x="140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3013" name="Google Shape;3013;p29"/>
              <p:cNvSpPr/>
              <p:nvPr/>
            </p:nvSpPr>
            <p:spPr>
              <a:xfrm>
                <a:off x="3528625" y="1901125"/>
                <a:ext cx="280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1123" h="1221" extrusionOk="0">
                    <a:moveTo>
                      <a:pt x="106" y="0"/>
                    </a:moveTo>
                    <a:cubicBezTo>
                      <a:pt x="81" y="0"/>
                      <a:pt x="55" y="10"/>
                      <a:pt x="36" y="31"/>
                    </a:cubicBezTo>
                    <a:cubicBezTo>
                      <a:pt x="1" y="69"/>
                      <a:pt x="3" y="130"/>
                      <a:pt x="41" y="165"/>
                    </a:cubicBezTo>
                    <a:cubicBezTo>
                      <a:pt x="373" y="471"/>
                      <a:pt x="674" y="813"/>
                      <a:pt x="937" y="1181"/>
                    </a:cubicBezTo>
                    <a:cubicBezTo>
                      <a:pt x="954" y="1206"/>
                      <a:pt x="984" y="1221"/>
                      <a:pt x="1014" y="1221"/>
                    </a:cubicBezTo>
                    <a:cubicBezTo>
                      <a:pt x="1033" y="1221"/>
                      <a:pt x="1053" y="1214"/>
                      <a:pt x="1069" y="1202"/>
                    </a:cubicBezTo>
                    <a:cubicBezTo>
                      <a:pt x="1112" y="1172"/>
                      <a:pt x="1122" y="1113"/>
                      <a:pt x="1091" y="1070"/>
                    </a:cubicBezTo>
                    <a:cubicBezTo>
                      <a:pt x="821" y="692"/>
                      <a:pt x="512" y="341"/>
                      <a:pt x="171" y="25"/>
                    </a:cubicBezTo>
                    <a:cubicBezTo>
                      <a:pt x="152" y="9"/>
                      <a:pt x="129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3014" name="Google Shape;3014;p29"/>
              <p:cNvSpPr/>
              <p:nvPr/>
            </p:nvSpPr>
            <p:spPr>
              <a:xfrm>
                <a:off x="3578100" y="1952600"/>
                <a:ext cx="28025" cy="21325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853" extrusionOk="0">
                    <a:moveTo>
                      <a:pt x="106" y="1"/>
                    </a:moveTo>
                    <a:cubicBezTo>
                      <a:pt x="83" y="1"/>
                      <a:pt x="60" y="9"/>
                      <a:pt x="42" y="26"/>
                    </a:cubicBezTo>
                    <a:cubicBezTo>
                      <a:pt x="3" y="61"/>
                      <a:pt x="1" y="121"/>
                      <a:pt x="36" y="161"/>
                    </a:cubicBezTo>
                    <a:cubicBezTo>
                      <a:pt x="297" y="446"/>
                      <a:pt x="620" y="682"/>
                      <a:pt x="971" y="844"/>
                    </a:cubicBezTo>
                    <a:cubicBezTo>
                      <a:pt x="985" y="850"/>
                      <a:pt x="998" y="853"/>
                      <a:pt x="1011" y="853"/>
                    </a:cubicBezTo>
                    <a:cubicBezTo>
                      <a:pt x="1047" y="853"/>
                      <a:pt x="1082" y="832"/>
                      <a:pt x="1098" y="798"/>
                    </a:cubicBezTo>
                    <a:cubicBezTo>
                      <a:pt x="1120" y="750"/>
                      <a:pt x="1099" y="693"/>
                      <a:pt x="1052" y="671"/>
                    </a:cubicBezTo>
                    <a:cubicBezTo>
                      <a:pt x="723" y="520"/>
                      <a:pt x="420" y="298"/>
                      <a:pt x="176" y="32"/>
                    </a:cubicBezTo>
                    <a:cubicBezTo>
                      <a:pt x="158" y="11"/>
                      <a:pt x="132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3015" name="Google Shape;3015;p29"/>
              <p:cNvSpPr/>
              <p:nvPr/>
            </p:nvSpPr>
            <p:spPr>
              <a:xfrm>
                <a:off x="3626425" y="1984575"/>
                <a:ext cx="29150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686" extrusionOk="0">
                    <a:moveTo>
                      <a:pt x="109" y="0"/>
                    </a:moveTo>
                    <a:cubicBezTo>
                      <a:pt x="78" y="0"/>
                      <a:pt x="47" y="15"/>
                      <a:pt x="30" y="44"/>
                    </a:cubicBezTo>
                    <a:cubicBezTo>
                      <a:pt x="1" y="88"/>
                      <a:pt x="14" y="147"/>
                      <a:pt x="58" y="176"/>
                    </a:cubicBezTo>
                    <a:cubicBezTo>
                      <a:pt x="363" y="371"/>
                      <a:pt x="688" y="540"/>
                      <a:pt x="1021" y="678"/>
                    </a:cubicBezTo>
                    <a:cubicBezTo>
                      <a:pt x="1033" y="683"/>
                      <a:pt x="1045" y="686"/>
                      <a:pt x="1057" y="686"/>
                    </a:cubicBezTo>
                    <a:cubicBezTo>
                      <a:pt x="1095" y="686"/>
                      <a:pt x="1130" y="662"/>
                      <a:pt x="1146" y="626"/>
                    </a:cubicBezTo>
                    <a:cubicBezTo>
                      <a:pt x="1166" y="577"/>
                      <a:pt x="1142" y="522"/>
                      <a:pt x="1094" y="501"/>
                    </a:cubicBezTo>
                    <a:cubicBezTo>
                      <a:pt x="770" y="369"/>
                      <a:pt x="457" y="204"/>
                      <a:pt x="161" y="16"/>
                    </a:cubicBezTo>
                    <a:cubicBezTo>
                      <a:pt x="145" y="5"/>
                      <a:pt x="127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3016" name="Google Shape;3016;p29"/>
              <p:cNvSpPr/>
              <p:nvPr/>
            </p:nvSpPr>
            <p:spPr>
              <a:xfrm>
                <a:off x="3674875" y="2014450"/>
                <a:ext cx="178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712" h="397" extrusionOk="0">
                    <a:moveTo>
                      <a:pt x="109" y="1"/>
                    </a:moveTo>
                    <a:cubicBezTo>
                      <a:pt x="72" y="1"/>
                      <a:pt x="36" y="22"/>
                      <a:pt x="20" y="59"/>
                    </a:cubicBezTo>
                    <a:cubicBezTo>
                      <a:pt x="0" y="108"/>
                      <a:pt x="23" y="163"/>
                      <a:pt x="72" y="184"/>
                    </a:cubicBezTo>
                    <a:lnTo>
                      <a:pt x="567" y="389"/>
                    </a:lnTo>
                    <a:cubicBezTo>
                      <a:pt x="579" y="395"/>
                      <a:pt x="591" y="397"/>
                      <a:pt x="603" y="397"/>
                    </a:cubicBezTo>
                    <a:cubicBezTo>
                      <a:pt x="641" y="397"/>
                      <a:pt x="676" y="375"/>
                      <a:pt x="691" y="338"/>
                    </a:cubicBezTo>
                    <a:cubicBezTo>
                      <a:pt x="711" y="290"/>
                      <a:pt x="688" y="234"/>
                      <a:pt x="639" y="214"/>
                    </a:cubicBezTo>
                    <a:lnTo>
                      <a:pt x="145" y="7"/>
                    </a:lnTo>
                    <a:cubicBezTo>
                      <a:pt x="133" y="3"/>
                      <a:pt x="121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3017" name="Google Shape;3017;p29"/>
              <p:cNvSpPr/>
              <p:nvPr/>
            </p:nvSpPr>
            <p:spPr>
              <a:xfrm>
                <a:off x="3737700" y="2048425"/>
                <a:ext cx="36350" cy="182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729" extrusionOk="0">
                    <a:moveTo>
                      <a:pt x="110" y="1"/>
                    </a:moveTo>
                    <a:cubicBezTo>
                      <a:pt x="73" y="1"/>
                      <a:pt x="38" y="22"/>
                      <a:pt x="22" y="58"/>
                    </a:cubicBezTo>
                    <a:cubicBezTo>
                      <a:pt x="1" y="107"/>
                      <a:pt x="23" y="163"/>
                      <a:pt x="72" y="184"/>
                    </a:cubicBezTo>
                    <a:lnTo>
                      <a:pt x="1308" y="719"/>
                    </a:lnTo>
                    <a:cubicBezTo>
                      <a:pt x="1320" y="725"/>
                      <a:pt x="1333" y="728"/>
                      <a:pt x="1345" y="728"/>
                    </a:cubicBezTo>
                    <a:lnTo>
                      <a:pt x="1345" y="727"/>
                    </a:lnTo>
                    <a:cubicBezTo>
                      <a:pt x="1382" y="727"/>
                      <a:pt x="1417" y="706"/>
                      <a:pt x="1433" y="670"/>
                    </a:cubicBezTo>
                    <a:cubicBezTo>
                      <a:pt x="1454" y="621"/>
                      <a:pt x="1432" y="566"/>
                      <a:pt x="1383" y="545"/>
                    </a:cubicBezTo>
                    <a:lnTo>
                      <a:pt x="148" y="8"/>
                    </a:lnTo>
                    <a:cubicBezTo>
                      <a:pt x="135" y="3"/>
                      <a:pt x="123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3018" name="Google Shape;3018;p29"/>
              <p:cNvSpPr/>
              <p:nvPr/>
            </p:nvSpPr>
            <p:spPr>
              <a:xfrm>
                <a:off x="3436950" y="1758900"/>
                <a:ext cx="22725" cy="22450"/>
              </a:xfrm>
              <a:custGeom>
                <a:avLst/>
                <a:gdLst/>
                <a:ahLst/>
                <a:cxnLst/>
                <a:rect l="l" t="t" r="r" b="b"/>
                <a:pathLst>
                  <a:path w="909" h="898" extrusionOk="0">
                    <a:moveTo>
                      <a:pt x="108" y="0"/>
                    </a:moveTo>
                    <a:cubicBezTo>
                      <a:pt x="87" y="0"/>
                      <a:pt x="66" y="8"/>
                      <a:pt x="48" y="22"/>
                    </a:cubicBezTo>
                    <a:cubicBezTo>
                      <a:pt x="6" y="54"/>
                      <a:pt x="0" y="115"/>
                      <a:pt x="34" y="156"/>
                    </a:cubicBezTo>
                    <a:cubicBezTo>
                      <a:pt x="244" y="418"/>
                      <a:pt x="483" y="661"/>
                      <a:pt x="741" y="876"/>
                    </a:cubicBezTo>
                    <a:cubicBezTo>
                      <a:pt x="759" y="890"/>
                      <a:pt x="781" y="898"/>
                      <a:pt x="802" y="898"/>
                    </a:cubicBezTo>
                    <a:cubicBezTo>
                      <a:pt x="829" y="898"/>
                      <a:pt x="857" y="886"/>
                      <a:pt x="876" y="864"/>
                    </a:cubicBezTo>
                    <a:cubicBezTo>
                      <a:pt x="909" y="823"/>
                      <a:pt x="903" y="763"/>
                      <a:pt x="864" y="729"/>
                    </a:cubicBezTo>
                    <a:cubicBezTo>
                      <a:pt x="615" y="523"/>
                      <a:pt x="386" y="288"/>
                      <a:pt x="181" y="36"/>
                    </a:cubicBezTo>
                    <a:cubicBezTo>
                      <a:pt x="163" y="13"/>
                      <a:pt x="136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3019" name="Google Shape;3019;p29"/>
              <p:cNvSpPr/>
              <p:nvPr/>
            </p:nvSpPr>
            <p:spPr>
              <a:xfrm>
                <a:off x="3473975" y="1789875"/>
                <a:ext cx="25000" cy="20175"/>
              </a:xfrm>
              <a:custGeom>
                <a:avLst/>
                <a:gdLst/>
                <a:ahLst/>
                <a:cxnLst/>
                <a:rect l="l" t="t" r="r" b="b"/>
                <a:pathLst>
                  <a:path w="1000" h="807" extrusionOk="0">
                    <a:moveTo>
                      <a:pt x="107" y="1"/>
                    </a:moveTo>
                    <a:cubicBezTo>
                      <a:pt x="84" y="1"/>
                      <a:pt x="61" y="9"/>
                      <a:pt x="43" y="25"/>
                    </a:cubicBezTo>
                    <a:cubicBezTo>
                      <a:pt x="4" y="60"/>
                      <a:pt x="1" y="120"/>
                      <a:pt x="35" y="159"/>
                    </a:cubicBezTo>
                    <a:cubicBezTo>
                      <a:pt x="267" y="418"/>
                      <a:pt x="540" y="633"/>
                      <a:pt x="846" y="796"/>
                    </a:cubicBezTo>
                    <a:cubicBezTo>
                      <a:pt x="861" y="804"/>
                      <a:pt x="876" y="807"/>
                      <a:pt x="892" y="807"/>
                    </a:cubicBezTo>
                    <a:cubicBezTo>
                      <a:pt x="926" y="807"/>
                      <a:pt x="959" y="789"/>
                      <a:pt x="976" y="756"/>
                    </a:cubicBezTo>
                    <a:cubicBezTo>
                      <a:pt x="1000" y="710"/>
                      <a:pt x="983" y="652"/>
                      <a:pt x="936" y="627"/>
                    </a:cubicBezTo>
                    <a:cubicBezTo>
                      <a:pt x="649" y="475"/>
                      <a:pt x="394" y="275"/>
                      <a:pt x="177" y="32"/>
                    </a:cubicBezTo>
                    <a:cubicBezTo>
                      <a:pt x="159" y="11"/>
                      <a:pt x="133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3020" name="Google Shape;3020;p29"/>
              <p:cNvSpPr/>
              <p:nvPr/>
            </p:nvSpPr>
            <p:spPr>
              <a:xfrm>
                <a:off x="3512150" y="1818675"/>
                <a:ext cx="2385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93" extrusionOk="0">
                    <a:moveTo>
                      <a:pt x="107" y="1"/>
                    </a:moveTo>
                    <a:cubicBezTo>
                      <a:pt x="81" y="1"/>
                      <a:pt x="56" y="11"/>
                      <a:pt x="37" y="31"/>
                    </a:cubicBezTo>
                    <a:cubicBezTo>
                      <a:pt x="1" y="69"/>
                      <a:pt x="3" y="130"/>
                      <a:pt x="40" y="166"/>
                    </a:cubicBezTo>
                    <a:lnTo>
                      <a:pt x="782" y="866"/>
                    </a:lnTo>
                    <a:cubicBezTo>
                      <a:pt x="801" y="884"/>
                      <a:pt x="824" y="892"/>
                      <a:pt x="847" y="892"/>
                    </a:cubicBezTo>
                    <a:lnTo>
                      <a:pt x="848" y="892"/>
                    </a:lnTo>
                    <a:cubicBezTo>
                      <a:pt x="873" y="892"/>
                      <a:pt x="898" y="882"/>
                      <a:pt x="917" y="863"/>
                    </a:cubicBezTo>
                    <a:cubicBezTo>
                      <a:pt x="953" y="824"/>
                      <a:pt x="951" y="764"/>
                      <a:pt x="914" y="728"/>
                    </a:cubicBezTo>
                    <a:lnTo>
                      <a:pt x="172" y="27"/>
                    </a:lnTo>
                    <a:cubicBezTo>
                      <a:pt x="153" y="10"/>
                      <a:pt x="130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3021" name="Google Shape;3021;p29"/>
              <p:cNvSpPr/>
              <p:nvPr/>
            </p:nvSpPr>
            <p:spPr>
              <a:xfrm>
                <a:off x="3546150" y="1856800"/>
                <a:ext cx="31125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245" h="1016" extrusionOk="0">
                    <a:moveTo>
                      <a:pt x="106" y="0"/>
                    </a:moveTo>
                    <a:cubicBezTo>
                      <a:pt x="83" y="0"/>
                      <a:pt x="60" y="9"/>
                      <a:pt x="41" y="26"/>
                    </a:cubicBezTo>
                    <a:cubicBezTo>
                      <a:pt x="3" y="62"/>
                      <a:pt x="1" y="122"/>
                      <a:pt x="36" y="161"/>
                    </a:cubicBezTo>
                    <a:cubicBezTo>
                      <a:pt x="344" y="492"/>
                      <a:pt x="697" y="775"/>
                      <a:pt x="1088" y="1003"/>
                    </a:cubicBezTo>
                    <a:cubicBezTo>
                      <a:pt x="1103" y="1011"/>
                      <a:pt x="1120" y="1016"/>
                      <a:pt x="1137" y="1016"/>
                    </a:cubicBezTo>
                    <a:cubicBezTo>
                      <a:pt x="1169" y="1016"/>
                      <a:pt x="1201" y="999"/>
                      <a:pt x="1218" y="968"/>
                    </a:cubicBezTo>
                    <a:cubicBezTo>
                      <a:pt x="1245" y="923"/>
                      <a:pt x="1229" y="864"/>
                      <a:pt x="1184" y="838"/>
                    </a:cubicBezTo>
                    <a:cubicBezTo>
                      <a:pt x="810" y="619"/>
                      <a:pt x="471" y="348"/>
                      <a:pt x="176" y="31"/>
                    </a:cubicBezTo>
                    <a:cubicBezTo>
                      <a:pt x="157" y="11"/>
                      <a:pt x="132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3022" name="Google Shape;3022;p29"/>
              <p:cNvSpPr/>
              <p:nvPr/>
            </p:nvSpPr>
            <p:spPr>
              <a:xfrm>
                <a:off x="3580125" y="1887700"/>
                <a:ext cx="24950" cy="16175"/>
              </a:xfrm>
              <a:custGeom>
                <a:avLst/>
                <a:gdLst/>
                <a:ahLst/>
                <a:cxnLst/>
                <a:rect l="l" t="t" r="r" b="b"/>
                <a:pathLst>
                  <a:path w="998" h="647" extrusionOk="0">
                    <a:moveTo>
                      <a:pt x="107" y="1"/>
                    </a:moveTo>
                    <a:cubicBezTo>
                      <a:pt x="80" y="1"/>
                      <a:pt x="53" y="12"/>
                      <a:pt x="34" y="35"/>
                    </a:cubicBezTo>
                    <a:cubicBezTo>
                      <a:pt x="1" y="75"/>
                      <a:pt x="6" y="135"/>
                      <a:pt x="46" y="169"/>
                    </a:cubicBezTo>
                    <a:cubicBezTo>
                      <a:pt x="288" y="371"/>
                      <a:pt x="560" y="530"/>
                      <a:pt x="856" y="641"/>
                    </a:cubicBezTo>
                    <a:cubicBezTo>
                      <a:pt x="867" y="644"/>
                      <a:pt x="878" y="646"/>
                      <a:pt x="889" y="646"/>
                    </a:cubicBezTo>
                    <a:cubicBezTo>
                      <a:pt x="928" y="646"/>
                      <a:pt x="964" y="623"/>
                      <a:pt x="979" y="584"/>
                    </a:cubicBezTo>
                    <a:cubicBezTo>
                      <a:pt x="997" y="535"/>
                      <a:pt x="972" y="479"/>
                      <a:pt x="923" y="462"/>
                    </a:cubicBezTo>
                    <a:cubicBezTo>
                      <a:pt x="647" y="358"/>
                      <a:pt x="394" y="211"/>
                      <a:pt x="168" y="22"/>
                    </a:cubicBezTo>
                    <a:cubicBezTo>
                      <a:pt x="150" y="8"/>
                      <a:pt x="129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3023" name="Google Shape;3023;p29"/>
              <p:cNvSpPr/>
              <p:nvPr/>
            </p:nvSpPr>
            <p:spPr>
              <a:xfrm>
                <a:off x="3613025" y="1916600"/>
                <a:ext cx="39200" cy="29575"/>
              </a:xfrm>
              <a:custGeom>
                <a:avLst/>
                <a:gdLst/>
                <a:ahLst/>
                <a:cxnLst/>
                <a:rect l="l" t="t" r="r" b="b"/>
                <a:pathLst>
                  <a:path w="1568" h="1183" extrusionOk="0">
                    <a:moveTo>
                      <a:pt x="109" y="0"/>
                    </a:moveTo>
                    <a:cubicBezTo>
                      <a:pt x="75" y="0"/>
                      <a:pt x="43" y="18"/>
                      <a:pt x="26" y="50"/>
                    </a:cubicBezTo>
                    <a:cubicBezTo>
                      <a:pt x="0" y="96"/>
                      <a:pt x="17" y="154"/>
                      <a:pt x="62" y="179"/>
                    </a:cubicBezTo>
                    <a:cubicBezTo>
                      <a:pt x="546" y="446"/>
                      <a:pt x="995" y="775"/>
                      <a:pt x="1398" y="1157"/>
                    </a:cubicBezTo>
                    <a:cubicBezTo>
                      <a:pt x="1416" y="1175"/>
                      <a:pt x="1440" y="1182"/>
                      <a:pt x="1463" y="1182"/>
                    </a:cubicBezTo>
                    <a:cubicBezTo>
                      <a:pt x="1488" y="1182"/>
                      <a:pt x="1514" y="1173"/>
                      <a:pt x="1533" y="1153"/>
                    </a:cubicBezTo>
                    <a:cubicBezTo>
                      <a:pt x="1568" y="1115"/>
                      <a:pt x="1567" y="1054"/>
                      <a:pt x="1528" y="1018"/>
                    </a:cubicBezTo>
                    <a:cubicBezTo>
                      <a:pt x="1114" y="626"/>
                      <a:pt x="652" y="287"/>
                      <a:pt x="155" y="12"/>
                    </a:cubicBezTo>
                    <a:cubicBezTo>
                      <a:pt x="140" y="4"/>
                      <a:pt x="124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3024" name="Google Shape;3024;p29"/>
              <p:cNvSpPr/>
              <p:nvPr/>
            </p:nvSpPr>
            <p:spPr>
              <a:xfrm>
                <a:off x="3656400" y="1961700"/>
                <a:ext cx="3122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687" extrusionOk="0">
                    <a:moveTo>
                      <a:pt x="110" y="1"/>
                    </a:moveTo>
                    <a:cubicBezTo>
                      <a:pt x="74" y="1"/>
                      <a:pt x="40" y="21"/>
                      <a:pt x="24" y="55"/>
                    </a:cubicBezTo>
                    <a:cubicBezTo>
                      <a:pt x="1" y="103"/>
                      <a:pt x="21" y="159"/>
                      <a:pt x="68" y="182"/>
                    </a:cubicBezTo>
                    <a:lnTo>
                      <a:pt x="1098" y="677"/>
                    </a:lnTo>
                    <a:cubicBezTo>
                      <a:pt x="1111" y="683"/>
                      <a:pt x="1126" y="687"/>
                      <a:pt x="1139" y="687"/>
                    </a:cubicBezTo>
                    <a:cubicBezTo>
                      <a:pt x="1175" y="687"/>
                      <a:pt x="1208" y="667"/>
                      <a:pt x="1225" y="632"/>
                    </a:cubicBezTo>
                    <a:cubicBezTo>
                      <a:pt x="1248" y="585"/>
                      <a:pt x="1228" y="528"/>
                      <a:pt x="1181" y="504"/>
                    </a:cubicBezTo>
                    <a:lnTo>
                      <a:pt x="151" y="10"/>
                    </a:lnTo>
                    <a:cubicBezTo>
                      <a:pt x="137" y="4"/>
                      <a:pt x="123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3025" name="Google Shape;3025;p29"/>
              <p:cNvSpPr/>
              <p:nvPr/>
            </p:nvSpPr>
            <p:spPr>
              <a:xfrm>
                <a:off x="3700650" y="1994875"/>
                <a:ext cx="34250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1370" h="850" extrusionOk="0">
                    <a:moveTo>
                      <a:pt x="107" y="1"/>
                    </a:moveTo>
                    <a:cubicBezTo>
                      <a:pt x="79" y="1"/>
                      <a:pt x="51" y="13"/>
                      <a:pt x="32" y="36"/>
                    </a:cubicBezTo>
                    <a:cubicBezTo>
                      <a:pt x="0" y="78"/>
                      <a:pt x="7" y="138"/>
                      <a:pt x="48" y="171"/>
                    </a:cubicBezTo>
                    <a:cubicBezTo>
                      <a:pt x="405" y="454"/>
                      <a:pt x="802" y="680"/>
                      <a:pt x="1228" y="843"/>
                    </a:cubicBezTo>
                    <a:cubicBezTo>
                      <a:pt x="1239" y="848"/>
                      <a:pt x="1251" y="850"/>
                      <a:pt x="1262" y="850"/>
                    </a:cubicBezTo>
                    <a:cubicBezTo>
                      <a:pt x="1301" y="850"/>
                      <a:pt x="1336" y="827"/>
                      <a:pt x="1350" y="788"/>
                    </a:cubicBezTo>
                    <a:cubicBezTo>
                      <a:pt x="1369" y="739"/>
                      <a:pt x="1345" y="684"/>
                      <a:pt x="1296" y="666"/>
                    </a:cubicBezTo>
                    <a:cubicBezTo>
                      <a:pt x="889" y="510"/>
                      <a:pt x="508" y="292"/>
                      <a:pt x="167" y="21"/>
                    </a:cubicBezTo>
                    <a:cubicBezTo>
                      <a:pt x="149" y="7"/>
                      <a:pt x="128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3026" name="Google Shape;3026;p29"/>
              <p:cNvSpPr/>
              <p:nvPr/>
            </p:nvSpPr>
            <p:spPr>
              <a:xfrm>
                <a:off x="3747000" y="2024750"/>
                <a:ext cx="30200" cy="22250"/>
              </a:xfrm>
              <a:custGeom>
                <a:avLst/>
                <a:gdLst/>
                <a:ahLst/>
                <a:cxnLst/>
                <a:rect l="l" t="t" r="r" b="b"/>
                <a:pathLst>
                  <a:path w="1208" h="890" extrusionOk="0">
                    <a:moveTo>
                      <a:pt x="108" y="1"/>
                    </a:moveTo>
                    <a:cubicBezTo>
                      <a:pt x="80" y="1"/>
                      <a:pt x="53" y="12"/>
                      <a:pt x="34" y="35"/>
                    </a:cubicBezTo>
                    <a:cubicBezTo>
                      <a:pt x="1" y="75"/>
                      <a:pt x="6" y="135"/>
                      <a:pt x="46" y="169"/>
                    </a:cubicBezTo>
                    <a:cubicBezTo>
                      <a:pt x="361" y="431"/>
                      <a:pt x="699" y="668"/>
                      <a:pt x="1051" y="876"/>
                    </a:cubicBezTo>
                    <a:cubicBezTo>
                      <a:pt x="1065" y="885"/>
                      <a:pt x="1082" y="889"/>
                      <a:pt x="1098" y="889"/>
                    </a:cubicBezTo>
                    <a:cubicBezTo>
                      <a:pt x="1131" y="889"/>
                      <a:pt x="1163" y="872"/>
                      <a:pt x="1181" y="842"/>
                    </a:cubicBezTo>
                    <a:cubicBezTo>
                      <a:pt x="1207" y="796"/>
                      <a:pt x="1192" y="738"/>
                      <a:pt x="1147" y="711"/>
                    </a:cubicBezTo>
                    <a:cubicBezTo>
                      <a:pt x="803" y="509"/>
                      <a:pt x="474" y="277"/>
                      <a:pt x="169" y="22"/>
                    </a:cubicBezTo>
                    <a:cubicBezTo>
                      <a:pt x="151" y="8"/>
                      <a:pt x="129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3027" name="Google Shape;3027;p29"/>
              <p:cNvSpPr/>
              <p:nvPr/>
            </p:nvSpPr>
            <p:spPr>
              <a:xfrm>
                <a:off x="3706600" y="1517900"/>
                <a:ext cx="13950" cy="27325"/>
              </a:xfrm>
              <a:custGeom>
                <a:avLst/>
                <a:gdLst/>
                <a:ahLst/>
                <a:cxnLst/>
                <a:rect l="l" t="t" r="r" b="b"/>
                <a:pathLst>
                  <a:path w="558" h="1093" extrusionOk="0">
                    <a:moveTo>
                      <a:pt x="449" y="0"/>
                    </a:moveTo>
                    <a:cubicBezTo>
                      <a:pt x="410" y="0"/>
                      <a:pt x="374" y="23"/>
                      <a:pt x="360" y="62"/>
                    </a:cubicBezTo>
                    <a:lnTo>
                      <a:pt x="20" y="964"/>
                    </a:lnTo>
                    <a:cubicBezTo>
                      <a:pt x="1" y="1013"/>
                      <a:pt x="25" y="1068"/>
                      <a:pt x="75" y="1086"/>
                    </a:cubicBezTo>
                    <a:cubicBezTo>
                      <a:pt x="86" y="1091"/>
                      <a:pt x="97" y="1093"/>
                      <a:pt x="108" y="1093"/>
                    </a:cubicBezTo>
                    <a:cubicBezTo>
                      <a:pt x="146" y="1093"/>
                      <a:pt x="183" y="1070"/>
                      <a:pt x="197" y="1031"/>
                    </a:cubicBezTo>
                    <a:lnTo>
                      <a:pt x="538" y="129"/>
                    </a:lnTo>
                    <a:cubicBezTo>
                      <a:pt x="557" y="79"/>
                      <a:pt x="532" y="24"/>
                      <a:pt x="483" y="6"/>
                    </a:cubicBezTo>
                    <a:cubicBezTo>
                      <a:pt x="472" y="2"/>
                      <a:pt x="460" y="0"/>
                      <a:pt x="44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3028" name="Google Shape;3028;p29"/>
              <p:cNvSpPr/>
              <p:nvPr/>
            </p:nvSpPr>
            <p:spPr>
              <a:xfrm>
                <a:off x="3691375" y="1556025"/>
                <a:ext cx="13775" cy="26375"/>
              </a:xfrm>
              <a:custGeom>
                <a:avLst/>
                <a:gdLst/>
                <a:ahLst/>
                <a:cxnLst/>
                <a:rect l="l" t="t" r="r" b="b"/>
                <a:pathLst>
                  <a:path w="551" h="1055" extrusionOk="0">
                    <a:moveTo>
                      <a:pt x="443" y="1"/>
                    </a:moveTo>
                    <a:cubicBezTo>
                      <a:pt x="404" y="1"/>
                      <a:pt x="368" y="24"/>
                      <a:pt x="354" y="61"/>
                    </a:cubicBezTo>
                    <a:lnTo>
                      <a:pt x="20" y="926"/>
                    </a:lnTo>
                    <a:cubicBezTo>
                      <a:pt x="0" y="974"/>
                      <a:pt x="26" y="1029"/>
                      <a:pt x="74" y="1048"/>
                    </a:cubicBezTo>
                    <a:cubicBezTo>
                      <a:pt x="85" y="1053"/>
                      <a:pt x="98" y="1055"/>
                      <a:pt x="109" y="1055"/>
                    </a:cubicBezTo>
                    <a:cubicBezTo>
                      <a:pt x="147" y="1055"/>
                      <a:pt x="183" y="1032"/>
                      <a:pt x="198" y="994"/>
                    </a:cubicBezTo>
                    <a:lnTo>
                      <a:pt x="531" y="131"/>
                    </a:lnTo>
                    <a:cubicBezTo>
                      <a:pt x="550" y="81"/>
                      <a:pt x="526" y="26"/>
                      <a:pt x="477" y="7"/>
                    </a:cubicBezTo>
                    <a:cubicBezTo>
                      <a:pt x="466" y="3"/>
                      <a:pt x="454" y="1"/>
                      <a:pt x="44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3029" name="Google Shape;3029;p29"/>
              <p:cNvSpPr/>
              <p:nvPr/>
            </p:nvSpPr>
            <p:spPr>
              <a:xfrm>
                <a:off x="3676175" y="1605400"/>
                <a:ext cx="8075" cy="24400"/>
              </a:xfrm>
              <a:custGeom>
                <a:avLst/>
                <a:gdLst/>
                <a:ahLst/>
                <a:cxnLst/>
                <a:rect l="l" t="t" r="r" b="b"/>
                <a:pathLst>
                  <a:path w="323" h="976" extrusionOk="0">
                    <a:moveTo>
                      <a:pt x="217" y="1"/>
                    </a:moveTo>
                    <a:cubicBezTo>
                      <a:pt x="175" y="1"/>
                      <a:pt x="136" y="29"/>
                      <a:pt x="125" y="72"/>
                    </a:cubicBezTo>
                    <a:cubicBezTo>
                      <a:pt x="59" y="335"/>
                      <a:pt x="18" y="604"/>
                      <a:pt x="3" y="875"/>
                    </a:cubicBezTo>
                    <a:cubicBezTo>
                      <a:pt x="0" y="928"/>
                      <a:pt x="41" y="972"/>
                      <a:pt x="94" y="975"/>
                    </a:cubicBezTo>
                    <a:lnTo>
                      <a:pt x="98" y="975"/>
                    </a:lnTo>
                    <a:cubicBezTo>
                      <a:pt x="149" y="975"/>
                      <a:pt x="191" y="935"/>
                      <a:pt x="193" y="885"/>
                    </a:cubicBezTo>
                    <a:cubicBezTo>
                      <a:pt x="208" y="627"/>
                      <a:pt x="246" y="370"/>
                      <a:pt x="310" y="120"/>
                    </a:cubicBezTo>
                    <a:cubicBezTo>
                      <a:pt x="322" y="68"/>
                      <a:pt x="292" y="16"/>
                      <a:pt x="241" y="4"/>
                    </a:cubicBezTo>
                    <a:cubicBezTo>
                      <a:pt x="233" y="2"/>
                      <a:pt x="225" y="1"/>
                      <a:pt x="21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3030" name="Google Shape;3030;p29"/>
              <p:cNvSpPr/>
              <p:nvPr/>
            </p:nvSpPr>
            <p:spPr>
              <a:xfrm>
                <a:off x="3666900" y="1657950"/>
                <a:ext cx="5975" cy="23350"/>
              </a:xfrm>
              <a:custGeom>
                <a:avLst/>
                <a:gdLst/>
                <a:ahLst/>
                <a:cxnLst/>
                <a:rect l="l" t="t" r="r" b="b"/>
                <a:pathLst>
                  <a:path w="239" h="934" extrusionOk="0">
                    <a:moveTo>
                      <a:pt x="137" y="1"/>
                    </a:moveTo>
                    <a:cubicBezTo>
                      <a:pt x="89" y="1"/>
                      <a:pt x="48" y="42"/>
                      <a:pt x="45" y="91"/>
                    </a:cubicBezTo>
                    <a:lnTo>
                      <a:pt x="4" y="833"/>
                    </a:lnTo>
                    <a:cubicBezTo>
                      <a:pt x="0" y="886"/>
                      <a:pt x="41" y="931"/>
                      <a:pt x="93" y="933"/>
                    </a:cubicBezTo>
                    <a:lnTo>
                      <a:pt x="98" y="933"/>
                    </a:lnTo>
                    <a:cubicBezTo>
                      <a:pt x="149" y="933"/>
                      <a:pt x="191" y="894"/>
                      <a:pt x="193" y="844"/>
                    </a:cubicBezTo>
                    <a:lnTo>
                      <a:pt x="235" y="102"/>
                    </a:lnTo>
                    <a:cubicBezTo>
                      <a:pt x="239" y="50"/>
                      <a:pt x="198" y="5"/>
                      <a:pt x="146" y="1"/>
                    </a:cubicBezTo>
                    <a:cubicBezTo>
                      <a:pt x="143" y="1"/>
                      <a:pt x="140" y="1"/>
                      <a:pt x="13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3031" name="Google Shape;3031;p29"/>
              <p:cNvSpPr/>
              <p:nvPr/>
            </p:nvSpPr>
            <p:spPr>
              <a:xfrm>
                <a:off x="3657375" y="1700200"/>
                <a:ext cx="8575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343" h="1098" extrusionOk="0">
                    <a:moveTo>
                      <a:pt x="240" y="0"/>
                    </a:moveTo>
                    <a:cubicBezTo>
                      <a:pt x="236" y="0"/>
                      <a:pt x="232" y="1"/>
                      <a:pt x="228" y="1"/>
                    </a:cubicBezTo>
                    <a:cubicBezTo>
                      <a:pt x="175" y="4"/>
                      <a:pt x="134" y="48"/>
                      <a:pt x="137" y="101"/>
                    </a:cubicBezTo>
                    <a:cubicBezTo>
                      <a:pt x="151" y="397"/>
                      <a:pt x="111" y="690"/>
                      <a:pt x="17" y="973"/>
                    </a:cubicBezTo>
                    <a:cubicBezTo>
                      <a:pt x="0" y="1023"/>
                      <a:pt x="28" y="1077"/>
                      <a:pt x="78" y="1093"/>
                    </a:cubicBezTo>
                    <a:cubicBezTo>
                      <a:pt x="88" y="1097"/>
                      <a:pt x="98" y="1098"/>
                      <a:pt x="107" y="1098"/>
                    </a:cubicBezTo>
                    <a:cubicBezTo>
                      <a:pt x="147" y="1098"/>
                      <a:pt x="185" y="1072"/>
                      <a:pt x="198" y="1032"/>
                    </a:cubicBezTo>
                    <a:cubicBezTo>
                      <a:pt x="300" y="728"/>
                      <a:pt x="343" y="411"/>
                      <a:pt x="327" y="92"/>
                    </a:cubicBezTo>
                    <a:cubicBezTo>
                      <a:pt x="325" y="43"/>
                      <a:pt x="285" y="0"/>
                      <a:pt x="24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3032" name="Google Shape;3032;p29"/>
              <p:cNvSpPr/>
              <p:nvPr/>
            </p:nvSpPr>
            <p:spPr>
              <a:xfrm>
                <a:off x="3654575" y="1744525"/>
                <a:ext cx="4800" cy="29500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180" extrusionOk="0">
                    <a:moveTo>
                      <a:pt x="96" y="0"/>
                    </a:moveTo>
                    <a:cubicBezTo>
                      <a:pt x="44" y="0"/>
                      <a:pt x="1" y="42"/>
                      <a:pt x="1" y="95"/>
                    </a:cubicBezTo>
                    <a:lnTo>
                      <a:pt x="1" y="1084"/>
                    </a:lnTo>
                    <a:cubicBezTo>
                      <a:pt x="1" y="1137"/>
                      <a:pt x="44" y="1179"/>
                      <a:pt x="96" y="1179"/>
                    </a:cubicBezTo>
                    <a:cubicBezTo>
                      <a:pt x="149" y="1179"/>
                      <a:pt x="192" y="1137"/>
                      <a:pt x="192" y="1084"/>
                    </a:cubicBezTo>
                    <a:lnTo>
                      <a:pt x="192" y="95"/>
                    </a:lnTo>
                    <a:cubicBezTo>
                      <a:pt x="192" y="42"/>
                      <a:pt x="149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3033" name="Google Shape;3033;p29"/>
              <p:cNvSpPr/>
              <p:nvPr/>
            </p:nvSpPr>
            <p:spPr>
              <a:xfrm>
                <a:off x="3654575" y="1786750"/>
                <a:ext cx="480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893" extrusionOk="0">
                    <a:moveTo>
                      <a:pt x="96" y="0"/>
                    </a:moveTo>
                    <a:cubicBezTo>
                      <a:pt x="44" y="0"/>
                      <a:pt x="1" y="43"/>
                      <a:pt x="1" y="96"/>
                    </a:cubicBezTo>
                    <a:lnTo>
                      <a:pt x="1" y="796"/>
                    </a:lnTo>
                    <a:cubicBezTo>
                      <a:pt x="1" y="849"/>
                      <a:pt x="44" y="892"/>
                      <a:pt x="96" y="892"/>
                    </a:cubicBezTo>
                    <a:cubicBezTo>
                      <a:pt x="149" y="892"/>
                      <a:pt x="192" y="849"/>
                      <a:pt x="192" y="796"/>
                    </a:cubicBezTo>
                    <a:lnTo>
                      <a:pt x="192" y="96"/>
                    </a:lnTo>
                    <a:cubicBezTo>
                      <a:pt x="192" y="43"/>
                      <a:pt x="149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3034" name="Google Shape;3034;p29"/>
              <p:cNvSpPr/>
              <p:nvPr/>
            </p:nvSpPr>
            <p:spPr>
              <a:xfrm>
                <a:off x="3657700" y="1832075"/>
                <a:ext cx="8000" cy="3057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1223" extrusionOk="0">
                    <a:moveTo>
                      <a:pt x="97" y="1"/>
                    </a:moveTo>
                    <a:cubicBezTo>
                      <a:pt x="44" y="1"/>
                      <a:pt x="1" y="44"/>
                      <a:pt x="2" y="97"/>
                    </a:cubicBezTo>
                    <a:cubicBezTo>
                      <a:pt x="3" y="450"/>
                      <a:pt x="44" y="804"/>
                      <a:pt x="122" y="1148"/>
                    </a:cubicBezTo>
                    <a:cubicBezTo>
                      <a:pt x="132" y="1192"/>
                      <a:pt x="172" y="1223"/>
                      <a:pt x="215" y="1223"/>
                    </a:cubicBezTo>
                    <a:lnTo>
                      <a:pt x="216" y="1223"/>
                    </a:lnTo>
                    <a:cubicBezTo>
                      <a:pt x="223" y="1223"/>
                      <a:pt x="229" y="1222"/>
                      <a:pt x="237" y="1220"/>
                    </a:cubicBezTo>
                    <a:cubicBezTo>
                      <a:pt x="288" y="1209"/>
                      <a:pt x="320" y="1157"/>
                      <a:pt x="309" y="1106"/>
                    </a:cubicBezTo>
                    <a:cubicBezTo>
                      <a:pt x="232" y="775"/>
                      <a:pt x="194" y="435"/>
                      <a:pt x="192" y="96"/>
                    </a:cubicBezTo>
                    <a:cubicBezTo>
                      <a:pt x="192" y="43"/>
                      <a:pt x="150" y="1"/>
                      <a:pt x="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3035" name="Google Shape;3035;p29"/>
              <p:cNvSpPr/>
              <p:nvPr/>
            </p:nvSpPr>
            <p:spPr>
              <a:xfrm>
                <a:off x="3734675" y="1519925"/>
                <a:ext cx="19875" cy="23300"/>
              </a:xfrm>
              <a:custGeom>
                <a:avLst/>
                <a:gdLst/>
                <a:ahLst/>
                <a:cxnLst/>
                <a:rect l="l" t="t" r="r" b="b"/>
                <a:pathLst>
                  <a:path w="795" h="932" extrusionOk="0">
                    <a:moveTo>
                      <a:pt x="105" y="1"/>
                    </a:moveTo>
                    <a:cubicBezTo>
                      <a:pt x="80" y="1"/>
                      <a:pt x="55" y="10"/>
                      <a:pt x="37" y="30"/>
                    </a:cubicBezTo>
                    <a:cubicBezTo>
                      <a:pt x="0" y="69"/>
                      <a:pt x="3" y="130"/>
                      <a:pt x="40" y="165"/>
                    </a:cubicBezTo>
                    <a:cubicBezTo>
                      <a:pt x="263" y="375"/>
                      <a:pt x="452" y="617"/>
                      <a:pt x="602" y="883"/>
                    </a:cubicBezTo>
                    <a:cubicBezTo>
                      <a:pt x="620" y="915"/>
                      <a:pt x="652" y="931"/>
                      <a:pt x="685" y="931"/>
                    </a:cubicBezTo>
                    <a:cubicBezTo>
                      <a:pt x="701" y="931"/>
                      <a:pt x="717" y="928"/>
                      <a:pt x="732" y="919"/>
                    </a:cubicBezTo>
                    <a:cubicBezTo>
                      <a:pt x="778" y="894"/>
                      <a:pt x="794" y="835"/>
                      <a:pt x="769" y="790"/>
                    </a:cubicBezTo>
                    <a:cubicBezTo>
                      <a:pt x="609" y="506"/>
                      <a:pt x="408" y="249"/>
                      <a:pt x="172" y="27"/>
                    </a:cubicBezTo>
                    <a:cubicBezTo>
                      <a:pt x="153" y="9"/>
                      <a:pt x="129" y="1"/>
                      <a:pt x="10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3036" name="Google Shape;3036;p29"/>
              <p:cNvSpPr/>
              <p:nvPr/>
            </p:nvSpPr>
            <p:spPr>
              <a:xfrm>
                <a:off x="3776950" y="1600275"/>
                <a:ext cx="135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221" extrusionOk="0">
                    <a:moveTo>
                      <a:pt x="105" y="0"/>
                    </a:moveTo>
                    <a:cubicBezTo>
                      <a:pt x="98" y="0"/>
                      <a:pt x="91" y="1"/>
                      <a:pt x="85" y="2"/>
                    </a:cubicBezTo>
                    <a:cubicBezTo>
                      <a:pt x="33" y="14"/>
                      <a:pt x="1" y="65"/>
                      <a:pt x="12" y="116"/>
                    </a:cubicBezTo>
                    <a:cubicBezTo>
                      <a:pt x="91" y="474"/>
                      <a:pt x="204" y="826"/>
                      <a:pt x="347" y="1164"/>
                    </a:cubicBezTo>
                    <a:cubicBezTo>
                      <a:pt x="363" y="1200"/>
                      <a:pt x="398" y="1221"/>
                      <a:pt x="434" y="1221"/>
                    </a:cubicBezTo>
                    <a:cubicBezTo>
                      <a:pt x="448" y="1221"/>
                      <a:pt x="460" y="1219"/>
                      <a:pt x="472" y="1213"/>
                    </a:cubicBezTo>
                    <a:cubicBezTo>
                      <a:pt x="521" y="1193"/>
                      <a:pt x="543" y="1137"/>
                      <a:pt x="523" y="1089"/>
                    </a:cubicBezTo>
                    <a:cubicBezTo>
                      <a:pt x="384" y="762"/>
                      <a:pt x="275" y="421"/>
                      <a:pt x="198" y="75"/>
                    </a:cubicBezTo>
                    <a:cubicBezTo>
                      <a:pt x="189" y="31"/>
                      <a:pt x="149" y="0"/>
                      <a:pt x="10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3037" name="Google Shape;3037;p29"/>
              <p:cNvSpPr/>
              <p:nvPr/>
            </p:nvSpPr>
            <p:spPr>
              <a:xfrm>
                <a:off x="3795425" y="1651775"/>
                <a:ext cx="13550" cy="29550"/>
              </a:xfrm>
              <a:custGeom>
                <a:avLst/>
                <a:gdLst/>
                <a:ahLst/>
                <a:cxnLst/>
                <a:rect l="l" t="t" r="r" b="b"/>
                <a:pathLst>
                  <a:path w="542" h="1182" extrusionOk="0">
                    <a:moveTo>
                      <a:pt x="109" y="1"/>
                    </a:moveTo>
                    <a:cubicBezTo>
                      <a:pt x="96" y="1"/>
                      <a:pt x="82" y="3"/>
                      <a:pt x="70" y="9"/>
                    </a:cubicBezTo>
                    <a:cubicBezTo>
                      <a:pt x="22" y="30"/>
                      <a:pt x="0" y="87"/>
                      <a:pt x="22" y="135"/>
                    </a:cubicBezTo>
                    <a:cubicBezTo>
                      <a:pt x="160" y="447"/>
                      <a:pt x="269" y="774"/>
                      <a:pt x="343" y="1106"/>
                    </a:cubicBezTo>
                    <a:cubicBezTo>
                      <a:pt x="353" y="1150"/>
                      <a:pt x="393" y="1181"/>
                      <a:pt x="437" y="1181"/>
                    </a:cubicBezTo>
                    <a:cubicBezTo>
                      <a:pt x="444" y="1181"/>
                      <a:pt x="451" y="1180"/>
                      <a:pt x="458" y="1179"/>
                    </a:cubicBezTo>
                    <a:cubicBezTo>
                      <a:pt x="509" y="1167"/>
                      <a:pt x="541" y="1116"/>
                      <a:pt x="530" y="1065"/>
                    </a:cubicBezTo>
                    <a:cubicBezTo>
                      <a:pt x="453" y="720"/>
                      <a:pt x="340" y="381"/>
                      <a:pt x="196" y="57"/>
                    </a:cubicBezTo>
                    <a:cubicBezTo>
                      <a:pt x="180" y="22"/>
                      <a:pt x="145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3038" name="Google Shape;3038;p29"/>
              <p:cNvSpPr/>
              <p:nvPr/>
            </p:nvSpPr>
            <p:spPr>
              <a:xfrm>
                <a:off x="3808850" y="1707425"/>
                <a:ext cx="8450" cy="26450"/>
              </a:xfrm>
              <a:custGeom>
                <a:avLst/>
                <a:gdLst/>
                <a:ahLst/>
                <a:cxnLst/>
                <a:rect l="l" t="t" r="r" b="b"/>
                <a:pathLst>
                  <a:path w="338" h="1058" extrusionOk="0">
                    <a:moveTo>
                      <a:pt x="110" y="1"/>
                    </a:moveTo>
                    <a:cubicBezTo>
                      <a:pt x="58" y="2"/>
                      <a:pt x="13" y="40"/>
                      <a:pt x="12" y="92"/>
                    </a:cubicBezTo>
                    <a:cubicBezTo>
                      <a:pt x="1" y="398"/>
                      <a:pt x="44" y="700"/>
                      <a:pt x="140" y="991"/>
                    </a:cubicBezTo>
                    <a:cubicBezTo>
                      <a:pt x="153" y="1031"/>
                      <a:pt x="191" y="1057"/>
                      <a:pt x="230" y="1057"/>
                    </a:cubicBezTo>
                    <a:cubicBezTo>
                      <a:pt x="240" y="1057"/>
                      <a:pt x="250" y="1055"/>
                      <a:pt x="260" y="1051"/>
                    </a:cubicBezTo>
                    <a:cubicBezTo>
                      <a:pt x="310" y="1035"/>
                      <a:pt x="337" y="982"/>
                      <a:pt x="321" y="931"/>
                    </a:cubicBezTo>
                    <a:cubicBezTo>
                      <a:pt x="233" y="662"/>
                      <a:pt x="193" y="383"/>
                      <a:pt x="202" y="99"/>
                    </a:cubicBezTo>
                    <a:cubicBezTo>
                      <a:pt x="204" y="46"/>
                      <a:pt x="163" y="3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3039" name="Google Shape;3039;p29"/>
              <p:cNvSpPr/>
              <p:nvPr/>
            </p:nvSpPr>
            <p:spPr>
              <a:xfrm>
                <a:off x="3814175" y="1767200"/>
                <a:ext cx="6025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241" h="686" extrusionOk="0">
                    <a:moveTo>
                      <a:pt x="101" y="0"/>
                    </a:moveTo>
                    <a:cubicBezTo>
                      <a:pt x="98" y="0"/>
                      <a:pt x="95" y="0"/>
                      <a:pt x="92" y="1"/>
                    </a:cubicBezTo>
                    <a:cubicBezTo>
                      <a:pt x="39" y="4"/>
                      <a:pt x="1" y="50"/>
                      <a:pt x="5" y="103"/>
                    </a:cubicBezTo>
                    <a:lnTo>
                      <a:pt x="46" y="598"/>
                    </a:lnTo>
                    <a:cubicBezTo>
                      <a:pt x="50" y="648"/>
                      <a:pt x="92" y="685"/>
                      <a:pt x="141" y="685"/>
                    </a:cubicBezTo>
                    <a:lnTo>
                      <a:pt x="149" y="685"/>
                    </a:lnTo>
                    <a:cubicBezTo>
                      <a:pt x="202" y="681"/>
                      <a:pt x="240" y="634"/>
                      <a:pt x="236" y="581"/>
                    </a:cubicBezTo>
                    <a:lnTo>
                      <a:pt x="195" y="87"/>
                    </a:lnTo>
                    <a:cubicBezTo>
                      <a:pt x="191" y="38"/>
                      <a:pt x="150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3040" name="Google Shape;3040;p29"/>
              <p:cNvSpPr/>
              <p:nvPr/>
            </p:nvSpPr>
            <p:spPr>
              <a:xfrm>
                <a:off x="3811150" y="1813525"/>
                <a:ext cx="8200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28" h="1221" extrusionOk="0">
                    <a:moveTo>
                      <a:pt x="103" y="0"/>
                    </a:moveTo>
                    <a:cubicBezTo>
                      <a:pt x="99" y="0"/>
                      <a:pt x="94" y="0"/>
                      <a:pt x="90" y="1"/>
                    </a:cubicBezTo>
                    <a:cubicBezTo>
                      <a:pt x="37" y="8"/>
                      <a:pt x="0" y="55"/>
                      <a:pt x="6" y="107"/>
                    </a:cubicBezTo>
                    <a:lnTo>
                      <a:pt x="131" y="1138"/>
                    </a:lnTo>
                    <a:cubicBezTo>
                      <a:pt x="137" y="1186"/>
                      <a:pt x="178" y="1221"/>
                      <a:pt x="226" y="1221"/>
                    </a:cubicBezTo>
                    <a:lnTo>
                      <a:pt x="237" y="1221"/>
                    </a:lnTo>
                    <a:cubicBezTo>
                      <a:pt x="290" y="1214"/>
                      <a:pt x="327" y="1167"/>
                      <a:pt x="321" y="1115"/>
                    </a:cubicBezTo>
                    <a:lnTo>
                      <a:pt x="196" y="85"/>
                    </a:lnTo>
                    <a:cubicBezTo>
                      <a:pt x="190" y="37"/>
                      <a:pt x="150" y="0"/>
                      <a:pt x="103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3041" name="Google Shape;3041;p29"/>
              <p:cNvSpPr/>
              <p:nvPr/>
            </p:nvSpPr>
            <p:spPr>
              <a:xfrm>
                <a:off x="3813250" y="1876375"/>
                <a:ext cx="4800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263" extrusionOk="0">
                    <a:moveTo>
                      <a:pt x="95" y="1"/>
                    </a:moveTo>
                    <a:cubicBezTo>
                      <a:pt x="43" y="1"/>
                      <a:pt x="0" y="44"/>
                      <a:pt x="0" y="97"/>
                    </a:cubicBezTo>
                    <a:lnTo>
                      <a:pt x="0" y="1168"/>
                    </a:lnTo>
                    <a:cubicBezTo>
                      <a:pt x="0" y="1221"/>
                      <a:pt x="43" y="1263"/>
                      <a:pt x="95" y="1263"/>
                    </a:cubicBezTo>
                    <a:cubicBezTo>
                      <a:pt x="148" y="1263"/>
                      <a:pt x="191" y="1221"/>
                      <a:pt x="191" y="1168"/>
                    </a:cubicBezTo>
                    <a:lnTo>
                      <a:pt x="191" y="97"/>
                    </a:lnTo>
                    <a:cubicBezTo>
                      <a:pt x="191" y="44"/>
                      <a:pt x="148" y="1"/>
                      <a:pt x="9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3042" name="Google Shape;3042;p29"/>
              <p:cNvSpPr/>
              <p:nvPr/>
            </p:nvSpPr>
            <p:spPr>
              <a:xfrm>
                <a:off x="3811175" y="1937175"/>
                <a:ext cx="4800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098" extrusionOk="0">
                    <a:moveTo>
                      <a:pt x="97" y="1"/>
                    </a:moveTo>
                    <a:cubicBezTo>
                      <a:pt x="44" y="1"/>
                      <a:pt x="0" y="43"/>
                      <a:pt x="0" y="96"/>
                    </a:cubicBezTo>
                    <a:lnTo>
                      <a:pt x="0" y="1002"/>
                    </a:lnTo>
                    <a:cubicBezTo>
                      <a:pt x="0" y="1055"/>
                      <a:pt x="44" y="1098"/>
                      <a:pt x="97" y="1098"/>
                    </a:cubicBezTo>
                    <a:cubicBezTo>
                      <a:pt x="148" y="1098"/>
                      <a:pt x="191" y="1055"/>
                      <a:pt x="191" y="1002"/>
                    </a:cubicBezTo>
                    <a:lnTo>
                      <a:pt x="191" y="96"/>
                    </a:lnTo>
                    <a:cubicBezTo>
                      <a:pt x="191" y="43"/>
                      <a:pt x="148" y="1"/>
                      <a:pt x="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3043" name="Google Shape;3043;p29"/>
              <p:cNvSpPr/>
              <p:nvPr/>
            </p:nvSpPr>
            <p:spPr>
              <a:xfrm>
                <a:off x="3805675" y="1992800"/>
                <a:ext cx="6300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1221" extrusionOk="0">
                    <a:moveTo>
                      <a:pt x="150" y="0"/>
                    </a:moveTo>
                    <a:cubicBezTo>
                      <a:pt x="102" y="0"/>
                      <a:pt x="61" y="36"/>
                      <a:pt x="56" y="85"/>
                    </a:cubicBezTo>
                    <a:cubicBezTo>
                      <a:pt x="14" y="431"/>
                      <a:pt x="1" y="783"/>
                      <a:pt x="16" y="1130"/>
                    </a:cubicBezTo>
                    <a:cubicBezTo>
                      <a:pt x="17" y="1181"/>
                      <a:pt x="60" y="1221"/>
                      <a:pt x="111" y="1221"/>
                    </a:cubicBezTo>
                    <a:lnTo>
                      <a:pt x="115" y="1221"/>
                    </a:lnTo>
                    <a:cubicBezTo>
                      <a:pt x="167" y="1219"/>
                      <a:pt x="208" y="1175"/>
                      <a:pt x="206" y="1123"/>
                    </a:cubicBezTo>
                    <a:cubicBezTo>
                      <a:pt x="192" y="785"/>
                      <a:pt x="205" y="443"/>
                      <a:pt x="245" y="107"/>
                    </a:cubicBezTo>
                    <a:cubicBezTo>
                      <a:pt x="251" y="55"/>
                      <a:pt x="214" y="8"/>
                      <a:pt x="162" y="1"/>
                    </a:cubicBezTo>
                    <a:cubicBezTo>
                      <a:pt x="158" y="1"/>
                      <a:pt x="154" y="0"/>
                      <a:pt x="15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3044" name="Google Shape;3044;p29"/>
              <p:cNvSpPr/>
              <p:nvPr/>
            </p:nvSpPr>
            <p:spPr>
              <a:xfrm>
                <a:off x="3781875" y="1967050"/>
                <a:ext cx="6325" cy="29550"/>
              </a:xfrm>
              <a:custGeom>
                <a:avLst/>
                <a:gdLst/>
                <a:ahLst/>
                <a:cxnLst/>
                <a:rect l="l" t="t" r="r" b="b"/>
                <a:pathLst>
                  <a:path w="253" h="1182" extrusionOk="0">
                    <a:moveTo>
                      <a:pt x="152" y="1"/>
                    </a:moveTo>
                    <a:cubicBezTo>
                      <a:pt x="106" y="1"/>
                      <a:pt x="63" y="41"/>
                      <a:pt x="60" y="91"/>
                    </a:cubicBezTo>
                    <a:lnTo>
                      <a:pt x="3" y="1081"/>
                    </a:lnTo>
                    <a:cubicBezTo>
                      <a:pt x="0" y="1134"/>
                      <a:pt x="40" y="1178"/>
                      <a:pt x="93" y="1181"/>
                    </a:cubicBezTo>
                    <a:lnTo>
                      <a:pt x="98" y="1181"/>
                    </a:lnTo>
                    <a:cubicBezTo>
                      <a:pt x="148" y="1181"/>
                      <a:pt x="190" y="1143"/>
                      <a:pt x="193" y="1092"/>
                    </a:cubicBezTo>
                    <a:lnTo>
                      <a:pt x="250" y="102"/>
                    </a:lnTo>
                    <a:cubicBezTo>
                      <a:pt x="253" y="49"/>
                      <a:pt x="213" y="3"/>
                      <a:pt x="160" y="1"/>
                    </a:cubicBezTo>
                    <a:cubicBezTo>
                      <a:pt x="157" y="1"/>
                      <a:pt x="154" y="1"/>
                      <a:pt x="152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3045" name="Google Shape;3045;p29"/>
              <p:cNvSpPr/>
              <p:nvPr/>
            </p:nvSpPr>
            <p:spPr>
              <a:xfrm>
                <a:off x="3783550" y="1870200"/>
                <a:ext cx="7950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318" h="1140" extrusionOk="0">
                    <a:moveTo>
                      <a:pt x="171" y="1"/>
                    </a:moveTo>
                    <a:cubicBezTo>
                      <a:pt x="128" y="1"/>
                      <a:pt x="90" y="30"/>
                      <a:pt x="80" y="74"/>
                    </a:cubicBezTo>
                    <a:cubicBezTo>
                      <a:pt x="0" y="404"/>
                      <a:pt x="15" y="750"/>
                      <a:pt x="120" y="1073"/>
                    </a:cubicBezTo>
                    <a:cubicBezTo>
                      <a:pt x="133" y="1114"/>
                      <a:pt x="170" y="1140"/>
                      <a:pt x="210" y="1140"/>
                    </a:cubicBezTo>
                    <a:cubicBezTo>
                      <a:pt x="220" y="1140"/>
                      <a:pt x="230" y="1139"/>
                      <a:pt x="240" y="1135"/>
                    </a:cubicBezTo>
                    <a:cubicBezTo>
                      <a:pt x="290" y="1119"/>
                      <a:pt x="317" y="1065"/>
                      <a:pt x="301" y="1015"/>
                    </a:cubicBezTo>
                    <a:cubicBezTo>
                      <a:pt x="207" y="725"/>
                      <a:pt x="195" y="414"/>
                      <a:pt x="265" y="119"/>
                    </a:cubicBezTo>
                    <a:cubicBezTo>
                      <a:pt x="278" y="67"/>
                      <a:pt x="246" y="16"/>
                      <a:pt x="195" y="4"/>
                    </a:cubicBezTo>
                    <a:cubicBezTo>
                      <a:pt x="187" y="2"/>
                      <a:pt x="179" y="1"/>
                      <a:pt x="171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3046" name="Google Shape;3046;p29"/>
              <p:cNvSpPr/>
              <p:nvPr/>
            </p:nvSpPr>
            <p:spPr>
              <a:xfrm>
                <a:off x="3787000" y="1801175"/>
                <a:ext cx="6475" cy="28475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139" extrusionOk="0">
                    <a:moveTo>
                      <a:pt x="118" y="0"/>
                    </a:moveTo>
                    <a:cubicBezTo>
                      <a:pt x="67" y="0"/>
                      <a:pt x="24" y="38"/>
                      <a:pt x="20" y="90"/>
                    </a:cubicBezTo>
                    <a:cubicBezTo>
                      <a:pt x="0" y="412"/>
                      <a:pt x="15" y="738"/>
                      <a:pt x="62" y="1058"/>
                    </a:cubicBezTo>
                    <a:cubicBezTo>
                      <a:pt x="69" y="1104"/>
                      <a:pt x="110" y="1139"/>
                      <a:pt x="156" y="1139"/>
                    </a:cubicBezTo>
                    <a:cubicBezTo>
                      <a:pt x="162" y="1139"/>
                      <a:pt x="166" y="1139"/>
                      <a:pt x="170" y="1138"/>
                    </a:cubicBezTo>
                    <a:cubicBezTo>
                      <a:pt x="222" y="1130"/>
                      <a:pt x="259" y="1081"/>
                      <a:pt x="251" y="1029"/>
                    </a:cubicBezTo>
                    <a:cubicBezTo>
                      <a:pt x="205" y="723"/>
                      <a:pt x="191" y="410"/>
                      <a:pt x="210" y="102"/>
                    </a:cubicBezTo>
                    <a:cubicBezTo>
                      <a:pt x="214" y="49"/>
                      <a:pt x="174" y="4"/>
                      <a:pt x="122" y="1"/>
                    </a:cubicBezTo>
                    <a:cubicBezTo>
                      <a:pt x="120" y="1"/>
                      <a:pt x="119" y="0"/>
                      <a:pt x="11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3047" name="Google Shape;3047;p29"/>
              <p:cNvSpPr/>
              <p:nvPr/>
            </p:nvSpPr>
            <p:spPr>
              <a:xfrm>
                <a:off x="3787475" y="1741425"/>
                <a:ext cx="7075" cy="34650"/>
              </a:xfrm>
              <a:custGeom>
                <a:avLst/>
                <a:gdLst/>
                <a:ahLst/>
                <a:cxnLst/>
                <a:rect l="l" t="t" r="r" b="b"/>
                <a:pathLst>
                  <a:path w="283" h="1386" extrusionOk="0">
                    <a:moveTo>
                      <a:pt x="102" y="0"/>
                    </a:moveTo>
                    <a:cubicBezTo>
                      <a:pt x="99" y="0"/>
                      <a:pt x="96" y="0"/>
                      <a:pt x="93" y="1"/>
                    </a:cubicBezTo>
                    <a:cubicBezTo>
                      <a:pt x="40" y="4"/>
                      <a:pt x="0" y="49"/>
                      <a:pt x="5" y="102"/>
                    </a:cubicBezTo>
                    <a:lnTo>
                      <a:pt x="89" y="1297"/>
                    </a:lnTo>
                    <a:cubicBezTo>
                      <a:pt x="93" y="1347"/>
                      <a:pt x="135" y="1386"/>
                      <a:pt x="183" y="1386"/>
                    </a:cubicBezTo>
                    <a:lnTo>
                      <a:pt x="191" y="1386"/>
                    </a:lnTo>
                    <a:cubicBezTo>
                      <a:pt x="243" y="1382"/>
                      <a:pt x="283" y="1336"/>
                      <a:pt x="280" y="1283"/>
                    </a:cubicBezTo>
                    <a:lnTo>
                      <a:pt x="195" y="89"/>
                    </a:lnTo>
                    <a:cubicBezTo>
                      <a:pt x="191" y="39"/>
                      <a:pt x="150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3048" name="Google Shape;3048;p29"/>
              <p:cNvSpPr/>
              <p:nvPr/>
            </p:nvSpPr>
            <p:spPr>
              <a:xfrm>
                <a:off x="3778200" y="1665175"/>
                <a:ext cx="9175" cy="33650"/>
              </a:xfrm>
              <a:custGeom>
                <a:avLst/>
                <a:gdLst/>
                <a:ahLst/>
                <a:cxnLst/>
                <a:rect l="l" t="t" r="r" b="b"/>
                <a:pathLst>
                  <a:path w="367" h="1346" extrusionOk="0">
                    <a:moveTo>
                      <a:pt x="95" y="0"/>
                    </a:moveTo>
                    <a:cubicBezTo>
                      <a:pt x="42" y="2"/>
                      <a:pt x="0" y="46"/>
                      <a:pt x="1" y="98"/>
                    </a:cubicBezTo>
                    <a:cubicBezTo>
                      <a:pt x="8" y="495"/>
                      <a:pt x="64" y="891"/>
                      <a:pt x="169" y="1275"/>
                    </a:cubicBezTo>
                    <a:cubicBezTo>
                      <a:pt x="181" y="1317"/>
                      <a:pt x="219" y="1345"/>
                      <a:pt x="261" y="1345"/>
                    </a:cubicBezTo>
                    <a:cubicBezTo>
                      <a:pt x="270" y="1345"/>
                      <a:pt x="278" y="1344"/>
                      <a:pt x="286" y="1342"/>
                    </a:cubicBezTo>
                    <a:cubicBezTo>
                      <a:pt x="337" y="1327"/>
                      <a:pt x="367" y="1275"/>
                      <a:pt x="354" y="1225"/>
                    </a:cubicBezTo>
                    <a:cubicBezTo>
                      <a:pt x="252" y="856"/>
                      <a:pt x="198" y="476"/>
                      <a:pt x="192" y="94"/>
                    </a:cubicBezTo>
                    <a:cubicBezTo>
                      <a:pt x="191" y="42"/>
                      <a:pt x="148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3049" name="Google Shape;3049;p29"/>
              <p:cNvSpPr/>
              <p:nvPr/>
            </p:nvSpPr>
            <p:spPr>
              <a:xfrm>
                <a:off x="3762375" y="1609575"/>
                <a:ext cx="16875" cy="30475"/>
              </a:xfrm>
              <a:custGeom>
                <a:avLst/>
                <a:gdLst/>
                <a:ahLst/>
                <a:cxnLst/>
                <a:rect l="l" t="t" r="r" b="b"/>
                <a:pathLst>
                  <a:path w="675" h="1219" extrusionOk="0">
                    <a:moveTo>
                      <a:pt x="109" y="1"/>
                    </a:moveTo>
                    <a:cubicBezTo>
                      <a:pt x="90" y="1"/>
                      <a:pt x="71" y="7"/>
                      <a:pt x="54" y="19"/>
                    </a:cubicBezTo>
                    <a:cubicBezTo>
                      <a:pt x="11" y="50"/>
                      <a:pt x="1" y="108"/>
                      <a:pt x="32" y="151"/>
                    </a:cubicBezTo>
                    <a:cubicBezTo>
                      <a:pt x="244" y="447"/>
                      <a:pt x="397" y="790"/>
                      <a:pt x="477" y="1145"/>
                    </a:cubicBezTo>
                    <a:cubicBezTo>
                      <a:pt x="486" y="1189"/>
                      <a:pt x="526" y="1219"/>
                      <a:pt x="569" y="1219"/>
                    </a:cubicBezTo>
                    <a:cubicBezTo>
                      <a:pt x="576" y="1219"/>
                      <a:pt x="584" y="1219"/>
                      <a:pt x="590" y="1217"/>
                    </a:cubicBezTo>
                    <a:cubicBezTo>
                      <a:pt x="642" y="1206"/>
                      <a:pt x="674" y="1155"/>
                      <a:pt x="662" y="1103"/>
                    </a:cubicBezTo>
                    <a:cubicBezTo>
                      <a:pt x="578" y="724"/>
                      <a:pt x="413" y="357"/>
                      <a:pt x="186" y="41"/>
                    </a:cubicBezTo>
                    <a:cubicBezTo>
                      <a:pt x="168" y="15"/>
                      <a:pt x="139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3050" name="Google Shape;3050;p29"/>
              <p:cNvSpPr/>
              <p:nvPr/>
            </p:nvSpPr>
            <p:spPr>
              <a:xfrm>
                <a:off x="3748050" y="1573500"/>
                <a:ext cx="11550" cy="25375"/>
              </a:xfrm>
              <a:custGeom>
                <a:avLst/>
                <a:gdLst/>
                <a:ahLst/>
                <a:cxnLst/>
                <a:rect l="l" t="t" r="r" b="b"/>
                <a:pathLst>
                  <a:path w="462" h="1015" extrusionOk="0">
                    <a:moveTo>
                      <a:pt x="108" y="0"/>
                    </a:moveTo>
                    <a:cubicBezTo>
                      <a:pt x="99" y="0"/>
                      <a:pt x="89" y="2"/>
                      <a:pt x="80" y="5"/>
                    </a:cubicBezTo>
                    <a:cubicBezTo>
                      <a:pt x="30" y="19"/>
                      <a:pt x="1" y="72"/>
                      <a:pt x="16" y="123"/>
                    </a:cubicBezTo>
                    <a:lnTo>
                      <a:pt x="264" y="947"/>
                    </a:lnTo>
                    <a:cubicBezTo>
                      <a:pt x="276" y="988"/>
                      <a:pt x="313" y="1015"/>
                      <a:pt x="355" y="1015"/>
                    </a:cubicBezTo>
                    <a:cubicBezTo>
                      <a:pt x="364" y="1015"/>
                      <a:pt x="373" y="1014"/>
                      <a:pt x="382" y="1011"/>
                    </a:cubicBezTo>
                    <a:cubicBezTo>
                      <a:pt x="432" y="996"/>
                      <a:pt x="461" y="943"/>
                      <a:pt x="446" y="892"/>
                    </a:cubicBezTo>
                    <a:lnTo>
                      <a:pt x="198" y="68"/>
                    </a:lnTo>
                    <a:cubicBezTo>
                      <a:pt x="187" y="27"/>
                      <a:pt x="149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3051" name="Google Shape;3051;p29"/>
              <p:cNvSpPr/>
              <p:nvPr/>
            </p:nvSpPr>
            <p:spPr>
              <a:xfrm>
                <a:off x="3730400" y="1537475"/>
                <a:ext cx="12700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508" h="850" extrusionOk="0">
                    <a:moveTo>
                      <a:pt x="108" y="0"/>
                    </a:moveTo>
                    <a:cubicBezTo>
                      <a:pt x="95" y="0"/>
                      <a:pt x="82" y="3"/>
                      <a:pt x="70" y="8"/>
                    </a:cubicBezTo>
                    <a:cubicBezTo>
                      <a:pt x="22" y="29"/>
                      <a:pt x="0" y="87"/>
                      <a:pt x="21" y="134"/>
                    </a:cubicBezTo>
                    <a:lnTo>
                      <a:pt x="312" y="793"/>
                    </a:lnTo>
                    <a:cubicBezTo>
                      <a:pt x="327" y="829"/>
                      <a:pt x="362" y="850"/>
                      <a:pt x="399" y="850"/>
                    </a:cubicBezTo>
                    <a:cubicBezTo>
                      <a:pt x="411" y="850"/>
                      <a:pt x="424" y="847"/>
                      <a:pt x="437" y="842"/>
                    </a:cubicBezTo>
                    <a:cubicBezTo>
                      <a:pt x="485" y="821"/>
                      <a:pt x="507" y="765"/>
                      <a:pt x="486" y="716"/>
                    </a:cubicBezTo>
                    <a:lnTo>
                      <a:pt x="196" y="58"/>
                    </a:lnTo>
                    <a:cubicBezTo>
                      <a:pt x="180" y="22"/>
                      <a:pt x="145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3052" name="Google Shape;3052;p29"/>
              <p:cNvSpPr/>
              <p:nvPr/>
            </p:nvSpPr>
            <p:spPr>
              <a:xfrm>
                <a:off x="3706925" y="1567300"/>
                <a:ext cx="14575" cy="27500"/>
              </a:xfrm>
              <a:custGeom>
                <a:avLst/>
                <a:gdLst/>
                <a:ahLst/>
                <a:cxnLst/>
                <a:rect l="l" t="t" r="r" b="b"/>
                <a:pathLst>
                  <a:path w="583" h="1100" extrusionOk="0">
                    <a:moveTo>
                      <a:pt x="474" y="0"/>
                    </a:moveTo>
                    <a:cubicBezTo>
                      <a:pt x="440" y="0"/>
                      <a:pt x="407" y="19"/>
                      <a:pt x="390" y="52"/>
                    </a:cubicBezTo>
                    <a:cubicBezTo>
                      <a:pt x="235" y="346"/>
                      <a:pt x="109" y="658"/>
                      <a:pt x="15" y="977"/>
                    </a:cubicBezTo>
                    <a:cubicBezTo>
                      <a:pt x="1" y="1027"/>
                      <a:pt x="30" y="1081"/>
                      <a:pt x="79" y="1095"/>
                    </a:cubicBezTo>
                    <a:cubicBezTo>
                      <a:pt x="89" y="1097"/>
                      <a:pt x="98" y="1099"/>
                      <a:pt x="107" y="1099"/>
                    </a:cubicBezTo>
                    <a:cubicBezTo>
                      <a:pt x="148" y="1099"/>
                      <a:pt x="186" y="1072"/>
                      <a:pt x="199" y="1031"/>
                    </a:cubicBezTo>
                    <a:cubicBezTo>
                      <a:pt x="289" y="723"/>
                      <a:pt x="409" y="424"/>
                      <a:pt x="558" y="140"/>
                    </a:cubicBezTo>
                    <a:cubicBezTo>
                      <a:pt x="583" y="93"/>
                      <a:pt x="564" y="35"/>
                      <a:pt x="518" y="11"/>
                    </a:cubicBezTo>
                    <a:cubicBezTo>
                      <a:pt x="504" y="4"/>
                      <a:pt x="489" y="0"/>
                      <a:pt x="47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3053" name="Google Shape;3053;p29"/>
              <p:cNvSpPr/>
              <p:nvPr/>
            </p:nvSpPr>
            <p:spPr>
              <a:xfrm>
                <a:off x="3690350" y="1629025"/>
                <a:ext cx="11200" cy="23425"/>
              </a:xfrm>
              <a:custGeom>
                <a:avLst/>
                <a:gdLst/>
                <a:ahLst/>
                <a:cxnLst/>
                <a:rect l="l" t="t" r="r" b="b"/>
                <a:pathLst>
                  <a:path w="448" h="937" extrusionOk="0">
                    <a:moveTo>
                      <a:pt x="340" y="0"/>
                    </a:moveTo>
                    <a:cubicBezTo>
                      <a:pt x="299" y="0"/>
                      <a:pt x="263" y="26"/>
                      <a:pt x="250" y="67"/>
                    </a:cubicBezTo>
                    <a:lnTo>
                      <a:pt x="16" y="813"/>
                    </a:lnTo>
                    <a:cubicBezTo>
                      <a:pt x="1" y="862"/>
                      <a:pt x="28" y="917"/>
                      <a:pt x="79" y="932"/>
                    </a:cubicBezTo>
                    <a:cubicBezTo>
                      <a:pt x="88" y="935"/>
                      <a:pt x="98" y="936"/>
                      <a:pt x="107" y="936"/>
                    </a:cubicBezTo>
                    <a:cubicBezTo>
                      <a:pt x="147" y="936"/>
                      <a:pt x="185" y="911"/>
                      <a:pt x="198" y="870"/>
                    </a:cubicBezTo>
                    <a:lnTo>
                      <a:pt x="432" y="124"/>
                    </a:lnTo>
                    <a:cubicBezTo>
                      <a:pt x="448" y="73"/>
                      <a:pt x="420" y="20"/>
                      <a:pt x="369" y="5"/>
                    </a:cubicBezTo>
                    <a:cubicBezTo>
                      <a:pt x="359" y="2"/>
                      <a:pt x="350" y="0"/>
                      <a:pt x="34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3054" name="Google Shape;3054;p29"/>
              <p:cNvSpPr/>
              <p:nvPr/>
            </p:nvSpPr>
            <p:spPr>
              <a:xfrm>
                <a:off x="3681025" y="1686800"/>
                <a:ext cx="8325" cy="22300"/>
              </a:xfrm>
              <a:custGeom>
                <a:avLst/>
                <a:gdLst/>
                <a:ahLst/>
                <a:cxnLst/>
                <a:rect l="l" t="t" r="r" b="b"/>
                <a:pathLst>
                  <a:path w="333" h="892" extrusionOk="0">
                    <a:moveTo>
                      <a:pt x="230" y="1"/>
                    </a:moveTo>
                    <a:cubicBezTo>
                      <a:pt x="185" y="1"/>
                      <a:pt x="145" y="33"/>
                      <a:pt x="136" y="79"/>
                    </a:cubicBezTo>
                    <a:lnTo>
                      <a:pt x="9" y="779"/>
                    </a:lnTo>
                    <a:cubicBezTo>
                      <a:pt x="0" y="831"/>
                      <a:pt x="35" y="881"/>
                      <a:pt x="87" y="890"/>
                    </a:cubicBezTo>
                    <a:cubicBezTo>
                      <a:pt x="92" y="891"/>
                      <a:pt x="99" y="892"/>
                      <a:pt x="104" y="892"/>
                    </a:cubicBezTo>
                    <a:cubicBezTo>
                      <a:pt x="149" y="892"/>
                      <a:pt x="189" y="859"/>
                      <a:pt x="197" y="813"/>
                    </a:cubicBezTo>
                    <a:lnTo>
                      <a:pt x="324" y="112"/>
                    </a:lnTo>
                    <a:cubicBezTo>
                      <a:pt x="333" y="62"/>
                      <a:pt x="298" y="12"/>
                      <a:pt x="247" y="2"/>
                    </a:cubicBezTo>
                    <a:cubicBezTo>
                      <a:pt x="241" y="1"/>
                      <a:pt x="236" y="1"/>
                      <a:pt x="23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3055" name="Google Shape;3055;p29"/>
              <p:cNvSpPr/>
              <p:nvPr/>
            </p:nvSpPr>
            <p:spPr>
              <a:xfrm>
                <a:off x="3676775" y="1728025"/>
                <a:ext cx="647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259" h="974" extrusionOk="0">
                    <a:moveTo>
                      <a:pt x="154" y="0"/>
                    </a:moveTo>
                    <a:cubicBezTo>
                      <a:pt x="109" y="0"/>
                      <a:pt x="70" y="34"/>
                      <a:pt x="62" y="80"/>
                    </a:cubicBezTo>
                    <a:cubicBezTo>
                      <a:pt x="15" y="345"/>
                      <a:pt x="0" y="616"/>
                      <a:pt x="19" y="885"/>
                    </a:cubicBezTo>
                    <a:cubicBezTo>
                      <a:pt x="24" y="936"/>
                      <a:pt x="66" y="974"/>
                      <a:pt x="115" y="974"/>
                    </a:cubicBezTo>
                    <a:lnTo>
                      <a:pt x="122" y="974"/>
                    </a:lnTo>
                    <a:cubicBezTo>
                      <a:pt x="174" y="970"/>
                      <a:pt x="213" y="925"/>
                      <a:pt x="210" y="872"/>
                    </a:cubicBezTo>
                    <a:cubicBezTo>
                      <a:pt x="193" y="618"/>
                      <a:pt x="206" y="363"/>
                      <a:pt x="250" y="113"/>
                    </a:cubicBezTo>
                    <a:cubicBezTo>
                      <a:pt x="259" y="61"/>
                      <a:pt x="225" y="11"/>
                      <a:pt x="173" y="2"/>
                    </a:cubicBezTo>
                    <a:cubicBezTo>
                      <a:pt x="166" y="1"/>
                      <a:pt x="160" y="0"/>
                      <a:pt x="15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3056" name="Google Shape;3056;p29"/>
              <p:cNvSpPr/>
              <p:nvPr/>
            </p:nvSpPr>
            <p:spPr>
              <a:xfrm>
                <a:off x="3671800" y="1781575"/>
                <a:ext cx="7200" cy="20250"/>
              </a:xfrm>
              <a:custGeom>
                <a:avLst/>
                <a:gdLst/>
                <a:ahLst/>
                <a:cxnLst/>
                <a:rect l="l" t="t" r="r" b="b"/>
                <a:pathLst>
                  <a:path w="288" h="810" extrusionOk="0">
                    <a:moveTo>
                      <a:pt x="182" y="0"/>
                    </a:moveTo>
                    <a:cubicBezTo>
                      <a:pt x="137" y="0"/>
                      <a:pt x="98" y="37"/>
                      <a:pt x="91" y="84"/>
                    </a:cubicBezTo>
                    <a:lnTo>
                      <a:pt x="8" y="702"/>
                    </a:lnTo>
                    <a:cubicBezTo>
                      <a:pt x="1" y="754"/>
                      <a:pt x="37" y="802"/>
                      <a:pt x="90" y="809"/>
                    </a:cubicBezTo>
                    <a:cubicBezTo>
                      <a:pt x="93" y="810"/>
                      <a:pt x="98" y="810"/>
                      <a:pt x="102" y="810"/>
                    </a:cubicBezTo>
                    <a:cubicBezTo>
                      <a:pt x="150" y="810"/>
                      <a:pt x="191" y="775"/>
                      <a:pt x="197" y="727"/>
                    </a:cubicBezTo>
                    <a:lnTo>
                      <a:pt x="280" y="109"/>
                    </a:lnTo>
                    <a:cubicBezTo>
                      <a:pt x="288" y="57"/>
                      <a:pt x="251" y="9"/>
                      <a:pt x="198" y="2"/>
                    </a:cubicBezTo>
                    <a:cubicBezTo>
                      <a:pt x="193" y="1"/>
                      <a:pt x="188" y="0"/>
                      <a:pt x="18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3057" name="Google Shape;3057;p29"/>
              <p:cNvSpPr/>
              <p:nvPr/>
            </p:nvSpPr>
            <p:spPr>
              <a:xfrm>
                <a:off x="3673675" y="1821775"/>
                <a:ext cx="6100" cy="357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429" extrusionOk="0">
                    <a:moveTo>
                      <a:pt x="112" y="0"/>
                    </a:moveTo>
                    <a:cubicBezTo>
                      <a:pt x="63" y="0"/>
                      <a:pt x="26" y="43"/>
                      <a:pt x="24" y="91"/>
                    </a:cubicBezTo>
                    <a:cubicBezTo>
                      <a:pt x="1" y="507"/>
                      <a:pt x="10" y="928"/>
                      <a:pt x="49" y="1342"/>
                    </a:cubicBezTo>
                    <a:cubicBezTo>
                      <a:pt x="54" y="1392"/>
                      <a:pt x="95" y="1429"/>
                      <a:pt x="143" y="1429"/>
                    </a:cubicBezTo>
                    <a:lnTo>
                      <a:pt x="153" y="1429"/>
                    </a:lnTo>
                    <a:cubicBezTo>
                      <a:pt x="205" y="1423"/>
                      <a:pt x="244" y="1377"/>
                      <a:pt x="238" y="1325"/>
                    </a:cubicBezTo>
                    <a:cubicBezTo>
                      <a:pt x="199" y="920"/>
                      <a:pt x="192" y="508"/>
                      <a:pt x="214" y="102"/>
                    </a:cubicBezTo>
                    <a:cubicBezTo>
                      <a:pt x="217" y="49"/>
                      <a:pt x="176" y="3"/>
                      <a:pt x="124" y="1"/>
                    </a:cubicBezTo>
                    <a:cubicBezTo>
                      <a:pt x="120" y="1"/>
                      <a:pt x="116" y="0"/>
                      <a:pt x="11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3058" name="Google Shape;3058;p29"/>
              <p:cNvSpPr/>
              <p:nvPr/>
            </p:nvSpPr>
            <p:spPr>
              <a:xfrm>
                <a:off x="3675450" y="1869175"/>
                <a:ext cx="8925" cy="21300"/>
              </a:xfrm>
              <a:custGeom>
                <a:avLst/>
                <a:gdLst/>
                <a:ahLst/>
                <a:cxnLst/>
                <a:rect l="l" t="t" r="r" b="b"/>
                <a:pathLst>
                  <a:path w="357" h="852" extrusionOk="0">
                    <a:moveTo>
                      <a:pt x="127" y="1"/>
                    </a:moveTo>
                    <a:cubicBezTo>
                      <a:pt x="80" y="1"/>
                      <a:pt x="40" y="36"/>
                      <a:pt x="34" y="83"/>
                    </a:cubicBezTo>
                    <a:cubicBezTo>
                      <a:pt x="0" y="328"/>
                      <a:pt x="47" y="583"/>
                      <a:pt x="165" y="801"/>
                    </a:cubicBezTo>
                    <a:cubicBezTo>
                      <a:pt x="183" y="833"/>
                      <a:pt x="215" y="852"/>
                      <a:pt x="249" y="852"/>
                    </a:cubicBezTo>
                    <a:cubicBezTo>
                      <a:pt x="264" y="852"/>
                      <a:pt x="280" y="847"/>
                      <a:pt x="294" y="840"/>
                    </a:cubicBezTo>
                    <a:cubicBezTo>
                      <a:pt x="340" y="814"/>
                      <a:pt x="357" y="757"/>
                      <a:pt x="333" y="710"/>
                    </a:cubicBezTo>
                    <a:cubicBezTo>
                      <a:pt x="233" y="528"/>
                      <a:pt x="195" y="314"/>
                      <a:pt x="222" y="109"/>
                    </a:cubicBezTo>
                    <a:cubicBezTo>
                      <a:pt x="230" y="57"/>
                      <a:pt x="193" y="8"/>
                      <a:pt x="141" y="2"/>
                    </a:cubicBezTo>
                    <a:cubicBezTo>
                      <a:pt x="136" y="1"/>
                      <a:pt x="131" y="1"/>
                      <a:pt x="12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3059" name="Google Shape;3059;p29"/>
              <p:cNvSpPr/>
              <p:nvPr/>
            </p:nvSpPr>
            <p:spPr>
              <a:xfrm>
                <a:off x="3697500" y="1888750"/>
                <a:ext cx="1057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423" h="687" extrusionOk="0">
                    <a:moveTo>
                      <a:pt x="108" y="1"/>
                    </a:moveTo>
                    <a:cubicBezTo>
                      <a:pt x="96" y="1"/>
                      <a:pt x="84" y="3"/>
                      <a:pt x="72" y="8"/>
                    </a:cubicBezTo>
                    <a:cubicBezTo>
                      <a:pt x="23" y="29"/>
                      <a:pt x="0" y="84"/>
                      <a:pt x="20" y="133"/>
                    </a:cubicBezTo>
                    <a:lnTo>
                      <a:pt x="226" y="627"/>
                    </a:lnTo>
                    <a:cubicBezTo>
                      <a:pt x="241" y="665"/>
                      <a:pt x="276" y="687"/>
                      <a:pt x="314" y="687"/>
                    </a:cubicBezTo>
                    <a:cubicBezTo>
                      <a:pt x="326" y="687"/>
                      <a:pt x="338" y="685"/>
                      <a:pt x="350" y="679"/>
                    </a:cubicBezTo>
                    <a:cubicBezTo>
                      <a:pt x="399" y="659"/>
                      <a:pt x="422" y="603"/>
                      <a:pt x="401" y="554"/>
                    </a:cubicBezTo>
                    <a:lnTo>
                      <a:pt x="196" y="60"/>
                    </a:lnTo>
                    <a:cubicBezTo>
                      <a:pt x="181" y="23"/>
                      <a:pt x="145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3060" name="Google Shape;3060;p29"/>
              <p:cNvSpPr/>
              <p:nvPr/>
            </p:nvSpPr>
            <p:spPr>
              <a:xfrm>
                <a:off x="3703025" y="1807350"/>
                <a:ext cx="4775" cy="38800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552" extrusionOk="0">
                    <a:moveTo>
                      <a:pt x="95" y="1"/>
                    </a:moveTo>
                    <a:cubicBezTo>
                      <a:pt x="42" y="1"/>
                      <a:pt x="0" y="43"/>
                      <a:pt x="0" y="96"/>
                    </a:cubicBezTo>
                    <a:lnTo>
                      <a:pt x="0" y="1456"/>
                    </a:lnTo>
                    <a:cubicBezTo>
                      <a:pt x="0" y="1509"/>
                      <a:pt x="42" y="1552"/>
                      <a:pt x="95" y="1552"/>
                    </a:cubicBezTo>
                    <a:cubicBezTo>
                      <a:pt x="148" y="1552"/>
                      <a:pt x="190" y="1509"/>
                      <a:pt x="190" y="1456"/>
                    </a:cubicBezTo>
                    <a:lnTo>
                      <a:pt x="190" y="96"/>
                    </a:lnTo>
                    <a:cubicBezTo>
                      <a:pt x="190" y="44"/>
                      <a:pt x="147" y="1"/>
                      <a:pt x="9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3061" name="Google Shape;3061;p29"/>
              <p:cNvSpPr/>
              <p:nvPr/>
            </p:nvSpPr>
            <p:spPr>
              <a:xfrm>
                <a:off x="3709125" y="1743500"/>
                <a:ext cx="5950" cy="27425"/>
              </a:xfrm>
              <a:custGeom>
                <a:avLst/>
                <a:gdLst/>
                <a:ahLst/>
                <a:cxnLst/>
                <a:rect l="l" t="t" r="r" b="b"/>
                <a:pathLst>
                  <a:path w="238" h="1097" extrusionOk="0">
                    <a:moveTo>
                      <a:pt x="138" y="0"/>
                    </a:moveTo>
                    <a:cubicBezTo>
                      <a:pt x="89" y="0"/>
                      <a:pt x="46" y="40"/>
                      <a:pt x="44" y="91"/>
                    </a:cubicBezTo>
                    <a:lnTo>
                      <a:pt x="4" y="997"/>
                    </a:lnTo>
                    <a:cubicBezTo>
                      <a:pt x="0" y="1050"/>
                      <a:pt x="41" y="1094"/>
                      <a:pt x="94" y="1097"/>
                    </a:cubicBezTo>
                    <a:lnTo>
                      <a:pt x="98" y="1097"/>
                    </a:lnTo>
                    <a:cubicBezTo>
                      <a:pt x="149" y="1097"/>
                      <a:pt x="191" y="1057"/>
                      <a:pt x="193" y="1006"/>
                    </a:cubicBezTo>
                    <a:lnTo>
                      <a:pt x="235" y="100"/>
                    </a:lnTo>
                    <a:cubicBezTo>
                      <a:pt x="238" y="47"/>
                      <a:pt x="197" y="3"/>
                      <a:pt x="144" y="0"/>
                    </a:cubicBezTo>
                    <a:cubicBezTo>
                      <a:pt x="142" y="0"/>
                      <a:pt x="140" y="0"/>
                      <a:pt x="13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3062" name="Google Shape;3062;p29"/>
              <p:cNvSpPr/>
              <p:nvPr/>
            </p:nvSpPr>
            <p:spPr>
              <a:xfrm>
                <a:off x="3714000" y="1687900"/>
                <a:ext cx="86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47" h="1221" extrusionOk="0">
                    <a:moveTo>
                      <a:pt x="240" y="1"/>
                    </a:moveTo>
                    <a:cubicBezTo>
                      <a:pt x="200" y="1"/>
                      <a:pt x="161" y="26"/>
                      <a:pt x="149" y="66"/>
                    </a:cubicBezTo>
                    <a:cubicBezTo>
                      <a:pt x="38" y="408"/>
                      <a:pt x="1" y="778"/>
                      <a:pt x="37" y="1136"/>
                    </a:cubicBezTo>
                    <a:cubicBezTo>
                      <a:pt x="43" y="1184"/>
                      <a:pt x="84" y="1221"/>
                      <a:pt x="132" y="1221"/>
                    </a:cubicBezTo>
                    <a:lnTo>
                      <a:pt x="142" y="1221"/>
                    </a:lnTo>
                    <a:cubicBezTo>
                      <a:pt x="195" y="1215"/>
                      <a:pt x="232" y="1168"/>
                      <a:pt x="227" y="1116"/>
                    </a:cubicBezTo>
                    <a:cubicBezTo>
                      <a:pt x="193" y="785"/>
                      <a:pt x="228" y="443"/>
                      <a:pt x="330" y="125"/>
                    </a:cubicBezTo>
                    <a:cubicBezTo>
                      <a:pt x="346" y="75"/>
                      <a:pt x="319" y="21"/>
                      <a:pt x="268" y="4"/>
                    </a:cubicBezTo>
                    <a:cubicBezTo>
                      <a:pt x="259" y="2"/>
                      <a:pt x="249" y="1"/>
                      <a:pt x="24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3063" name="Google Shape;3063;p29"/>
              <p:cNvSpPr/>
              <p:nvPr/>
            </p:nvSpPr>
            <p:spPr>
              <a:xfrm>
                <a:off x="3720525" y="1642525"/>
                <a:ext cx="4800" cy="2332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933" extrusionOk="0">
                    <a:moveTo>
                      <a:pt x="96" y="0"/>
                    </a:moveTo>
                    <a:cubicBezTo>
                      <a:pt x="43" y="0"/>
                      <a:pt x="0" y="43"/>
                      <a:pt x="0" y="95"/>
                    </a:cubicBezTo>
                    <a:lnTo>
                      <a:pt x="0" y="837"/>
                    </a:lnTo>
                    <a:cubicBezTo>
                      <a:pt x="0" y="890"/>
                      <a:pt x="43" y="933"/>
                      <a:pt x="96" y="933"/>
                    </a:cubicBezTo>
                    <a:cubicBezTo>
                      <a:pt x="148" y="933"/>
                      <a:pt x="191" y="890"/>
                      <a:pt x="191" y="837"/>
                    </a:cubicBezTo>
                    <a:lnTo>
                      <a:pt x="191" y="95"/>
                    </a:lnTo>
                    <a:cubicBezTo>
                      <a:pt x="191" y="43"/>
                      <a:pt x="148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3064" name="Google Shape;3064;p29"/>
              <p:cNvSpPr/>
              <p:nvPr/>
            </p:nvSpPr>
            <p:spPr>
              <a:xfrm>
                <a:off x="3729375" y="1592025"/>
                <a:ext cx="96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386" h="1099" extrusionOk="0">
                    <a:moveTo>
                      <a:pt x="277" y="0"/>
                    </a:moveTo>
                    <a:cubicBezTo>
                      <a:pt x="240" y="0"/>
                      <a:pt x="205" y="22"/>
                      <a:pt x="189" y="58"/>
                    </a:cubicBezTo>
                    <a:cubicBezTo>
                      <a:pt x="60" y="355"/>
                      <a:pt x="0" y="684"/>
                      <a:pt x="18" y="1008"/>
                    </a:cubicBezTo>
                    <a:cubicBezTo>
                      <a:pt x="20" y="1059"/>
                      <a:pt x="62" y="1098"/>
                      <a:pt x="113" y="1098"/>
                    </a:cubicBezTo>
                    <a:lnTo>
                      <a:pt x="117" y="1098"/>
                    </a:lnTo>
                    <a:cubicBezTo>
                      <a:pt x="170" y="1095"/>
                      <a:pt x="210" y="1051"/>
                      <a:pt x="208" y="998"/>
                    </a:cubicBezTo>
                    <a:cubicBezTo>
                      <a:pt x="193" y="703"/>
                      <a:pt x="247" y="404"/>
                      <a:pt x="364" y="134"/>
                    </a:cubicBezTo>
                    <a:cubicBezTo>
                      <a:pt x="386" y="85"/>
                      <a:pt x="363" y="30"/>
                      <a:pt x="315" y="9"/>
                    </a:cubicBezTo>
                    <a:cubicBezTo>
                      <a:pt x="303" y="3"/>
                      <a:pt x="289" y="0"/>
                      <a:pt x="27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3065" name="Google Shape;3065;p29"/>
              <p:cNvSpPr/>
              <p:nvPr/>
            </p:nvSpPr>
            <p:spPr>
              <a:xfrm>
                <a:off x="3743925" y="1622950"/>
                <a:ext cx="10500" cy="21275"/>
              </a:xfrm>
              <a:custGeom>
                <a:avLst/>
                <a:gdLst/>
                <a:ahLst/>
                <a:cxnLst/>
                <a:rect l="l" t="t" r="r" b="b"/>
                <a:pathLst>
                  <a:path w="420" h="851" extrusionOk="0">
                    <a:moveTo>
                      <a:pt x="108" y="0"/>
                    </a:moveTo>
                    <a:cubicBezTo>
                      <a:pt x="98" y="0"/>
                      <a:pt x="88" y="2"/>
                      <a:pt x="79" y="5"/>
                    </a:cubicBezTo>
                    <a:cubicBezTo>
                      <a:pt x="29" y="20"/>
                      <a:pt x="0" y="73"/>
                      <a:pt x="17" y="124"/>
                    </a:cubicBezTo>
                    <a:lnTo>
                      <a:pt x="222" y="783"/>
                    </a:lnTo>
                    <a:cubicBezTo>
                      <a:pt x="235" y="824"/>
                      <a:pt x="273" y="850"/>
                      <a:pt x="314" y="850"/>
                    </a:cubicBezTo>
                    <a:cubicBezTo>
                      <a:pt x="323" y="850"/>
                      <a:pt x="333" y="848"/>
                      <a:pt x="342" y="846"/>
                    </a:cubicBezTo>
                    <a:cubicBezTo>
                      <a:pt x="392" y="830"/>
                      <a:pt x="420" y="777"/>
                      <a:pt x="404" y="726"/>
                    </a:cubicBezTo>
                    <a:lnTo>
                      <a:pt x="198" y="67"/>
                    </a:lnTo>
                    <a:cubicBezTo>
                      <a:pt x="185" y="27"/>
                      <a:pt x="14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3066" name="Google Shape;3066;p29"/>
              <p:cNvSpPr/>
              <p:nvPr/>
            </p:nvSpPr>
            <p:spPr>
              <a:xfrm>
                <a:off x="3753400" y="1676475"/>
                <a:ext cx="8350" cy="24375"/>
              </a:xfrm>
              <a:custGeom>
                <a:avLst/>
                <a:gdLst/>
                <a:ahLst/>
                <a:cxnLst/>
                <a:rect l="l" t="t" r="r" b="b"/>
                <a:pathLst>
                  <a:path w="334" h="975" extrusionOk="0">
                    <a:moveTo>
                      <a:pt x="104" y="1"/>
                    </a:moveTo>
                    <a:cubicBezTo>
                      <a:pt x="99" y="1"/>
                      <a:pt x="93" y="1"/>
                      <a:pt x="88" y="2"/>
                    </a:cubicBezTo>
                    <a:cubicBezTo>
                      <a:pt x="36" y="11"/>
                      <a:pt x="1" y="60"/>
                      <a:pt x="10" y="111"/>
                    </a:cubicBezTo>
                    <a:lnTo>
                      <a:pt x="137" y="894"/>
                    </a:lnTo>
                    <a:cubicBezTo>
                      <a:pt x="144" y="942"/>
                      <a:pt x="185" y="975"/>
                      <a:pt x="231" y="975"/>
                    </a:cubicBezTo>
                    <a:lnTo>
                      <a:pt x="232" y="975"/>
                    </a:lnTo>
                    <a:cubicBezTo>
                      <a:pt x="236" y="975"/>
                      <a:pt x="242" y="975"/>
                      <a:pt x="246" y="974"/>
                    </a:cubicBezTo>
                    <a:cubicBezTo>
                      <a:pt x="299" y="965"/>
                      <a:pt x="333" y="916"/>
                      <a:pt x="326" y="864"/>
                    </a:cubicBezTo>
                    <a:lnTo>
                      <a:pt x="197" y="82"/>
                    </a:lnTo>
                    <a:cubicBezTo>
                      <a:pt x="191" y="35"/>
                      <a:pt x="150" y="1"/>
                      <a:pt x="104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3067" name="Google Shape;3067;p29"/>
              <p:cNvSpPr/>
              <p:nvPr/>
            </p:nvSpPr>
            <p:spPr>
              <a:xfrm>
                <a:off x="3757500" y="1721850"/>
                <a:ext cx="8100" cy="35700"/>
              </a:xfrm>
              <a:custGeom>
                <a:avLst/>
                <a:gdLst/>
                <a:ahLst/>
                <a:cxnLst/>
                <a:rect l="l" t="t" r="r" b="b"/>
                <a:pathLst>
                  <a:path w="324" h="1428" extrusionOk="0">
                    <a:moveTo>
                      <a:pt x="102" y="0"/>
                    </a:moveTo>
                    <a:cubicBezTo>
                      <a:pt x="99" y="0"/>
                      <a:pt x="95" y="0"/>
                      <a:pt x="91" y="1"/>
                    </a:cubicBezTo>
                    <a:cubicBezTo>
                      <a:pt x="38" y="6"/>
                      <a:pt x="0" y="53"/>
                      <a:pt x="6" y="105"/>
                    </a:cubicBezTo>
                    <a:lnTo>
                      <a:pt x="130" y="1341"/>
                    </a:lnTo>
                    <a:cubicBezTo>
                      <a:pt x="134" y="1391"/>
                      <a:pt x="175" y="1427"/>
                      <a:pt x="223" y="1427"/>
                    </a:cubicBezTo>
                    <a:cubicBezTo>
                      <a:pt x="227" y="1427"/>
                      <a:pt x="230" y="1427"/>
                      <a:pt x="233" y="1426"/>
                    </a:cubicBezTo>
                    <a:cubicBezTo>
                      <a:pt x="285" y="1422"/>
                      <a:pt x="324" y="1375"/>
                      <a:pt x="318" y="1322"/>
                    </a:cubicBezTo>
                    <a:lnTo>
                      <a:pt x="195" y="86"/>
                    </a:lnTo>
                    <a:cubicBezTo>
                      <a:pt x="191" y="38"/>
                      <a:pt x="150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3068" name="Google Shape;3068;p29"/>
              <p:cNvSpPr/>
              <p:nvPr/>
            </p:nvSpPr>
            <p:spPr>
              <a:xfrm>
                <a:off x="3760700" y="1797075"/>
                <a:ext cx="4800" cy="2537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015" extrusionOk="0">
                    <a:moveTo>
                      <a:pt x="95" y="0"/>
                    </a:moveTo>
                    <a:cubicBezTo>
                      <a:pt x="43" y="0"/>
                      <a:pt x="0" y="42"/>
                      <a:pt x="0" y="95"/>
                    </a:cubicBezTo>
                    <a:lnTo>
                      <a:pt x="0" y="920"/>
                    </a:lnTo>
                    <a:cubicBezTo>
                      <a:pt x="0" y="972"/>
                      <a:pt x="43" y="1015"/>
                      <a:pt x="95" y="1015"/>
                    </a:cubicBezTo>
                    <a:cubicBezTo>
                      <a:pt x="148" y="1015"/>
                      <a:pt x="191" y="972"/>
                      <a:pt x="191" y="920"/>
                    </a:cubicBezTo>
                    <a:lnTo>
                      <a:pt x="191" y="95"/>
                    </a:lnTo>
                    <a:cubicBezTo>
                      <a:pt x="191" y="42"/>
                      <a:pt x="148" y="0"/>
                      <a:pt x="9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3069" name="Google Shape;3069;p29"/>
              <p:cNvSpPr/>
              <p:nvPr/>
            </p:nvSpPr>
            <p:spPr>
              <a:xfrm>
                <a:off x="3759625" y="1827950"/>
                <a:ext cx="7000" cy="36750"/>
              </a:xfrm>
              <a:custGeom>
                <a:avLst/>
                <a:gdLst/>
                <a:ahLst/>
                <a:cxnLst/>
                <a:rect l="l" t="t" r="r" b="b"/>
                <a:pathLst>
                  <a:path w="280" h="1470" extrusionOk="0">
                    <a:moveTo>
                      <a:pt x="103" y="1"/>
                    </a:moveTo>
                    <a:cubicBezTo>
                      <a:pt x="99" y="1"/>
                      <a:pt x="96" y="1"/>
                      <a:pt x="93" y="1"/>
                    </a:cubicBezTo>
                    <a:cubicBezTo>
                      <a:pt x="40" y="5"/>
                      <a:pt x="0" y="50"/>
                      <a:pt x="4" y="102"/>
                    </a:cubicBezTo>
                    <a:lnTo>
                      <a:pt x="86" y="1380"/>
                    </a:lnTo>
                    <a:cubicBezTo>
                      <a:pt x="90" y="1430"/>
                      <a:pt x="132" y="1470"/>
                      <a:pt x="181" y="1470"/>
                    </a:cubicBezTo>
                    <a:cubicBezTo>
                      <a:pt x="184" y="1470"/>
                      <a:pt x="185" y="1470"/>
                      <a:pt x="187" y="1469"/>
                    </a:cubicBezTo>
                    <a:cubicBezTo>
                      <a:pt x="240" y="1465"/>
                      <a:pt x="280" y="1420"/>
                      <a:pt x="276" y="1368"/>
                    </a:cubicBezTo>
                    <a:lnTo>
                      <a:pt x="195" y="90"/>
                    </a:lnTo>
                    <a:cubicBezTo>
                      <a:pt x="191" y="41"/>
                      <a:pt x="152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3070" name="Google Shape;3070;p29"/>
              <p:cNvSpPr/>
              <p:nvPr/>
            </p:nvSpPr>
            <p:spPr>
              <a:xfrm>
                <a:off x="3755400" y="1885650"/>
                <a:ext cx="6125" cy="20225"/>
              </a:xfrm>
              <a:custGeom>
                <a:avLst/>
                <a:gdLst/>
                <a:ahLst/>
                <a:cxnLst/>
                <a:rect l="l" t="t" r="r" b="b"/>
                <a:pathLst>
                  <a:path w="245" h="809" extrusionOk="0">
                    <a:moveTo>
                      <a:pt x="101" y="0"/>
                    </a:moveTo>
                    <a:cubicBezTo>
                      <a:pt x="98" y="0"/>
                      <a:pt x="95" y="0"/>
                      <a:pt x="92" y="1"/>
                    </a:cubicBezTo>
                    <a:cubicBezTo>
                      <a:pt x="39" y="5"/>
                      <a:pt x="0" y="50"/>
                      <a:pt x="4" y="103"/>
                    </a:cubicBezTo>
                    <a:lnTo>
                      <a:pt x="50" y="722"/>
                    </a:lnTo>
                    <a:cubicBezTo>
                      <a:pt x="55" y="771"/>
                      <a:pt x="95" y="809"/>
                      <a:pt x="145" y="809"/>
                    </a:cubicBezTo>
                    <a:lnTo>
                      <a:pt x="153" y="809"/>
                    </a:lnTo>
                    <a:cubicBezTo>
                      <a:pt x="205" y="805"/>
                      <a:pt x="244" y="759"/>
                      <a:pt x="240" y="707"/>
                    </a:cubicBezTo>
                    <a:lnTo>
                      <a:pt x="194" y="89"/>
                    </a:lnTo>
                    <a:cubicBezTo>
                      <a:pt x="191" y="40"/>
                      <a:pt x="150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3071" name="Google Shape;3071;p29"/>
              <p:cNvSpPr/>
              <p:nvPr/>
            </p:nvSpPr>
            <p:spPr>
              <a:xfrm>
                <a:off x="3756575" y="1912450"/>
                <a:ext cx="4775" cy="39825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593" extrusionOk="0">
                    <a:moveTo>
                      <a:pt x="96" y="1"/>
                    </a:moveTo>
                    <a:cubicBezTo>
                      <a:pt x="43" y="1"/>
                      <a:pt x="1" y="43"/>
                      <a:pt x="1" y="96"/>
                    </a:cubicBezTo>
                    <a:lnTo>
                      <a:pt x="1" y="1496"/>
                    </a:lnTo>
                    <a:cubicBezTo>
                      <a:pt x="1" y="1549"/>
                      <a:pt x="43" y="1592"/>
                      <a:pt x="96" y="1592"/>
                    </a:cubicBezTo>
                    <a:cubicBezTo>
                      <a:pt x="149" y="1592"/>
                      <a:pt x="191" y="1549"/>
                      <a:pt x="191" y="1496"/>
                    </a:cubicBezTo>
                    <a:lnTo>
                      <a:pt x="191" y="96"/>
                    </a:lnTo>
                    <a:cubicBezTo>
                      <a:pt x="191" y="43"/>
                      <a:pt x="149" y="1"/>
                      <a:pt x="9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3072" name="Google Shape;3072;p29"/>
              <p:cNvSpPr/>
              <p:nvPr/>
            </p:nvSpPr>
            <p:spPr>
              <a:xfrm>
                <a:off x="3733850" y="1930975"/>
                <a:ext cx="595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238" h="893" extrusionOk="0">
                    <a:moveTo>
                      <a:pt x="102" y="1"/>
                    </a:moveTo>
                    <a:cubicBezTo>
                      <a:pt x="99" y="1"/>
                      <a:pt x="96" y="1"/>
                      <a:pt x="93" y="1"/>
                    </a:cubicBezTo>
                    <a:cubicBezTo>
                      <a:pt x="40" y="5"/>
                      <a:pt x="0" y="50"/>
                      <a:pt x="4" y="102"/>
                    </a:cubicBezTo>
                    <a:lnTo>
                      <a:pt x="44" y="803"/>
                    </a:lnTo>
                    <a:cubicBezTo>
                      <a:pt x="48" y="854"/>
                      <a:pt x="90" y="892"/>
                      <a:pt x="139" y="892"/>
                    </a:cubicBezTo>
                    <a:lnTo>
                      <a:pt x="145" y="892"/>
                    </a:lnTo>
                    <a:cubicBezTo>
                      <a:pt x="198" y="889"/>
                      <a:pt x="238" y="844"/>
                      <a:pt x="234" y="792"/>
                    </a:cubicBezTo>
                    <a:lnTo>
                      <a:pt x="193" y="91"/>
                    </a:lnTo>
                    <a:cubicBezTo>
                      <a:pt x="190" y="41"/>
                      <a:pt x="150" y="1"/>
                      <a:pt x="102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3073" name="Google Shape;3073;p29"/>
              <p:cNvSpPr/>
              <p:nvPr/>
            </p:nvSpPr>
            <p:spPr>
              <a:xfrm>
                <a:off x="3738050" y="1856825"/>
                <a:ext cx="4750" cy="28475"/>
              </a:xfrm>
              <a:custGeom>
                <a:avLst/>
                <a:gdLst/>
                <a:ahLst/>
                <a:cxnLst/>
                <a:rect l="l" t="t" r="r" b="b"/>
                <a:pathLst>
                  <a:path w="190" h="1139" extrusionOk="0">
                    <a:moveTo>
                      <a:pt x="95" y="0"/>
                    </a:moveTo>
                    <a:cubicBezTo>
                      <a:pt x="42" y="0"/>
                      <a:pt x="0" y="42"/>
                      <a:pt x="0" y="95"/>
                    </a:cubicBezTo>
                    <a:lnTo>
                      <a:pt x="0" y="1043"/>
                    </a:lnTo>
                    <a:cubicBezTo>
                      <a:pt x="0" y="1095"/>
                      <a:pt x="42" y="1138"/>
                      <a:pt x="95" y="1138"/>
                    </a:cubicBezTo>
                    <a:cubicBezTo>
                      <a:pt x="148" y="1138"/>
                      <a:pt x="190" y="1095"/>
                      <a:pt x="190" y="1043"/>
                    </a:cubicBezTo>
                    <a:lnTo>
                      <a:pt x="190" y="95"/>
                    </a:lnTo>
                    <a:cubicBezTo>
                      <a:pt x="190" y="42"/>
                      <a:pt x="148" y="0"/>
                      <a:pt x="9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3074" name="Google Shape;3074;p29"/>
              <p:cNvSpPr/>
              <p:nvPr/>
            </p:nvSpPr>
            <p:spPr>
              <a:xfrm>
                <a:off x="3736375" y="1798075"/>
                <a:ext cx="7700" cy="30550"/>
              </a:xfrm>
              <a:custGeom>
                <a:avLst/>
                <a:gdLst/>
                <a:ahLst/>
                <a:cxnLst/>
                <a:rect l="l" t="t" r="r" b="b"/>
                <a:pathLst>
                  <a:path w="308" h="1222" extrusionOk="0">
                    <a:moveTo>
                      <a:pt x="120" y="1"/>
                    </a:moveTo>
                    <a:cubicBezTo>
                      <a:pt x="71" y="1"/>
                      <a:pt x="29" y="40"/>
                      <a:pt x="26" y="89"/>
                    </a:cubicBezTo>
                    <a:cubicBezTo>
                      <a:pt x="1" y="446"/>
                      <a:pt x="30" y="801"/>
                      <a:pt x="110" y="1148"/>
                    </a:cubicBezTo>
                    <a:cubicBezTo>
                      <a:pt x="121" y="1192"/>
                      <a:pt x="160" y="1222"/>
                      <a:pt x="203" y="1222"/>
                    </a:cubicBezTo>
                    <a:cubicBezTo>
                      <a:pt x="211" y="1222"/>
                      <a:pt x="217" y="1221"/>
                      <a:pt x="225" y="1220"/>
                    </a:cubicBezTo>
                    <a:cubicBezTo>
                      <a:pt x="276" y="1208"/>
                      <a:pt x="308" y="1156"/>
                      <a:pt x="296" y="1105"/>
                    </a:cubicBezTo>
                    <a:cubicBezTo>
                      <a:pt x="219" y="777"/>
                      <a:pt x="193" y="439"/>
                      <a:pt x="216" y="102"/>
                    </a:cubicBezTo>
                    <a:cubicBezTo>
                      <a:pt x="219" y="51"/>
                      <a:pt x="180" y="5"/>
                      <a:pt x="128" y="1"/>
                    </a:cubicBezTo>
                    <a:cubicBezTo>
                      <a:pt x="125" y="1"/>
                      <a:pt x="123" y="1"/>
                      <a:pt x="12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3075" name="Google Shape;3075;p29"/>
              <p:cNvSpPr/>
              <p:nvPr/>
            </p:nvSpPr>
            <p:spPr>
              <a:xfrm>
                <a:off x="3736900" y="1744525"/>
                <a:ext cx="6825" cy="32650"/>
              </a:xfrm>
              <a:custGeom>
                <a:avLst/>
                <a:gdLst/>
                <a:ahLst/>
                <a:cxnLst/>
                <a:rect l="l" t="t" r="r" b="b"/>
                <a:pathLst>
                  <a:path w="273" h="1306" extrusionOk="0">
                    <a:moveTo>
                      <a:pt x="101" y="0"/>
                    </a:moveTo>
                    <a:cubicBezTo>
                      <a:pt x="49" y="0"/>
                      <a:pt x="6" y="42"/>
                      <a:pt x="6" y="94"/>
                    </a:cubicBezTo>
                    <a:cubicBezTo>
                      <a:pt x="1" y="470"/>
                      <a:pt x="25" y="850"/>
                      <a:pt x="76" y="1222"/>
                    </a:cubicBezTo>
                    <a:cubicBezTo>
                      <a:pt x="83" y="1271"/>
                      <a:pt x="123" y="1305"/>
                      <a:pt x="170" y="1305"/>
                    </a:cubicBezTo>
                    <a:cubicBezTo>
                      <a:pt x="174" y="1305"/>
                      <a:pt x="179" y="1305"/>
                      <a:pt x="183" y="1304"/>
                    </a:cubicBezTo>
                    <a:cubicBezTo>
                      <a:pt x="236" y="1297"/>
                      <a:pt x="272" y="1249"/>
                      <a:pt x="265" y="1197"/>
                    </a:cubicBezTo>
                    <a:cubicBezTo>
                      <a:pt x="215" y="834"/>
                      <a:pt x="192" y="463"/>
                      <a:pt x="196" y="96"/>
                    </a:cubicBezTo>
                    <a:cubicBezTo>
                      <a:pt x="197" y="44"/>
                      <a:pt x="155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3076" name="Google Shape;3076;p29"/>
              <p:cNvSpPr/>
              <p:nvPr/>
            </p:nvSpPr>
            <p:spPr>
              <a:xfrm>
                <a:off x="3733350" y="1691950"/>
                <a:ext cx="7650" cy="31600"/>
              </a:xfrm>
              <a:custGeom>
                <a:avLst/>
                <a:gdLst/>
                <a:ahLst/>
                <a:cxnLst/>
                <a:rect l="l" t="t" r="r" b="b"/>
                <a:pathLst>
                  <a:path w="306" h="1264" extrusionOk="0">
                    <a:moveTo>
                      <a:pt x="115" y="1"/>
                    </a:moveTo>
                    <a:cubicBezTo>
                      <a:pt x="66" y="1"/>
                      <a:pt x="26" y="41"/>
                      <a:pt x="24" y="91"/>
                    </a:cubicBezTo>
                    <a:cubicBezTo>
                      <a:pt x="0" y="458"/>
                      <a:pt x="29" y="828"/>
                      <a:pt x="108" y="1188"/>
                    </a:cubicBezTo>
                    <a:cubicBezTo>
                      <a:pt x="117" y="1233"/>
                      <a:pt x="157" y="1263"/>
                      <a:pt x="200" y="1263"/>
                    </a:cubicBezTo>
                    <a:cubicBezTo>
                      <a:pt x="207" y="1263"/>
                      <a:pt x="215" y="1262"/>
                      <a:pt x="221" y="1261"/>
                    </a:cubicBezTo>
                    <a:cubicBezTo>
                      <a:pt x="272" y="1250"/>
                      <a:pt x="305" y="1199"/>
                      <a:pt x="294" y="1147"/>
                    </a:cubicBezTo>
                    <a:cubicBezTo>
                      <a:pt x="219" y="805"/>
                      <a:pt x="193" y="453"/>
                      <a:pt x="213" y="102"/>
                    </a:cubicBezTo>
                    <a:cubicBezTo>
                      <a:pt x="217" y="50"/>
                      <a:pt x="177" y="5"/>
                      <a:pt x="124" y="1"/>
                    </a:cubicBezTo>
                    <a:cubicBezTo>
                      <a:pt x="121" y="1"/>
                      <a:pt x="118" y="1"/>
                      <a:pt x="11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</p:grpSp>
      </p:grpSp>
      <p:grpSp>
        <p:nvGrpSpPr>
          <p:cNvPr id="3077" name="Google Shape;3077;p29"/>
          <p:cNvGrpSpPr/>
          <p:nvPr/>
        </p:nvGrpSpPr>
        <p:grpSpPr>
          <a:xfrm>
            <a:off x="358059" y="5821547"/>
            <a:ext cx="525850" cy="869542"/>
            <a:chOff x="2100500" y="1458275"/>
            <a:chExt cx="159000" cy="248050"/>
          </a:xfrm>
        </p:grpSpPr>
        <p:sp>
          <p:nvSpPr>
            <p:cNvPr id="3078" name="Google Shape;3078;p29"/>
            <p:cNvSpPr/>
            <p:nvPr/>
          </p:nvSpPr>
          <p:spPr>
            <a:xfrm>
              <a:off x="2140475" y="1458275"/>
              <a:ext cx="64750" cy="247950"/>
            </a:xfrm>
            <a:custGeom>
              <a:avLst/>
              <a:gdLst/>
              <a:ahLst/>
              <a:cxnLst/>
              <a:rect l="l" t="t" r="r" b="b"/>
              <a:pathLst>
                <a:path w="2590" h="9918" extrusionOk="0">
                  <a:moveTo>
                    <a:pt x="1433" y="0"/>
                  </a:moveTo>
                  <a:lnTo>
                    <a:pt x="1433" y="0"/>
                  </a:lnTo>
                  <a:cubicBezTo>
                    <a:pt x="1805" y="1618"/>
                    <a:pt x="1614" y="3360"/>
                    <a:pt x="902" y="4860"/>
                  </a:cubicBezTo>
                  <a:cubicBezTo>
                    <a:pt x="675" y="5337"/>
                    <a:pt x="231" y="5891"/>
                    <a:pt x="126" y="6405"/>
                  </a:cubicBezTo>
                  <a:cubicBezTo>
                    <a:pt x="1" y="7009"/>
                    <a:pt x="472" y="7818"/>
                    <a:pt x="801" y="8289"/>
                  </a:cubicBezTo>
                  <a:cubicBezTo>
                    <a:pt x="1228" y="8900"/>
                    <a:pt x="1783" y="9411"/>
                    <a:pt x="2332" y="9918"/>
                  </a:cubicBezTo>
                  <a:cubicBezTo>
                    <a:pt x="1798" y="9094"/>
                    <a:pt x="1381" y="8140"/>
                    <a:pt x="1463" y="7163"/>
                  </a:cubicBezTo>
                  <a:cubicBezTo>
                    <a:pt x="1551" y="6098"/>
                    <a:pt x="2056" y="5099"/>
                    <a:pt x="2299" y="4077"/>
                  </a:cubicBezTo>
                  <a:cubicBezTo>
                    <a:pt x="2590" y="2862"/>
                    <a:pt x="2176" y="1601"/>
                    <a:pt x="1768" y="420"/>
                  </a:cubicBezTo>
                  <a:cubicBezTo>
                    <a:pt x="1706" y="242"/>
                    <a:pt x="1617" y="39"/>
                    <a:pt x="14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  <p:sp>
          <p:nvSpPr>
            <p:cNvPr id="3079" name="Google Shape;3079;p29"/>
            <p:cNvSpPr/>
            <p:nvPr/>
          </p:nvSpPr>
          <p:spPr>
            <a:xfrm>
              <a:off x="2100500" y="1549475"/>
              <a:ext cx="98525" cy="156750"/>
            </a:xfrm>
            <a:custGeom>
              <a:avLst/>
              <a:gdLst/>
              <a:ahLst/>
              <a:cxnLst/>
              <a:rect l="l" t="t" r="r" b="b"/>
              <a:pathLst>
                <a:path w="3941" h="6270" extrusionOk="0">
                  <a:moveTo>
                    <a:pt x="56" y="1"/>
                  </a:moveTo>
                  <a:cubicBezTo>
                    <a:pt x="187" y="582"/>
                    <a:pt x="229" y="1182"/>
                    <a:pt x="179" y="1775"/>
                  </a:cubicBezTo>
                  <a:cubicBezTo>
                    <a:pt x="131" y="2343"/>
                    <a:pt x="0" y="2909"/>
                    <a:pt x="45" y="3476"/>
                  </a:cubicBezTo>
                  <a:cubicBezTo>
                    <a:pt x="110" y="4315"/>
                    <a:pt x="610" y="5087"/>
                    <a:pt x="1297" y="5558"/>
                  </a:cubicBezTo>
                  <a:cubicBezTo>
                    <a:pt x="1682" y="5820"/>
                    <a:pt x="1909" y="5784"/>
                    <a:pt x="2340" y="5811"/>
                  </a:cubicBezTo>
                  <a:cubicBezTo>
                    <a:pt x="2616" y="5828"/>
                    <a:pt x="2889" y="5887"/>
                    <a:pt x="3154" y="5968"/>
                  </a:cubicBezTo>
                  <a:cubicBezTo>
                    <a:pt x="3288" y="6008"/>
                    <a:pt x="3421" y="6055"/>
                    <a:pt x="3552" y="6104"/>
                  </a:cubicBezTo>
                  <a:cubicBezTo>
                    <a:pt x="3616" y="6130"/>
                    <a:pt x="3680" y="6155"/>
                    <a:pt x="3743" y="6183"/>
                  </a:cubicBezTo>
                  <a:cubicBezTo>
                    <a:pt x="3799" y="6206"/>
                    <a:pt x="3861" y="6224"/>
                    <a:pt x="3914" y="6252"/>
                  </a:cubicBezTo>
                  <a:cubicBezTo>
                    <a:pt x="3920" y="6256"/>
                    <a:pt x="3926" y="6260"/>
                    <a:pt x="3932" y="6264"/>
                  </a:cubicBezTo>
                  <a:lnTo>
                    <a:pt x="3932" y="6264"/>
                  </a:lnTo>
                  <a:cubicBezTo>
                    <a:pt x="3888" y="6229"/>
                    <a:pt x="3850" y="6172"/>
                    <a:pt x="3810" y="6131"/>
                  </a:cubicBezTo>
                  <a:cubicBezTo>
                    <a:pt x="3764" y="6085"/>
                    <a:pt x="3715" y="6039"/>
                    <a:pt x="3664" y="5998"/>
                  </a:cubicBezTo>
                  <a:cubicBezTo>
                    <a:pt x="3573" y="5926"/>
                    <a:pt x="3470" y="5876"/>
                    <a:pt x="3375" y="5807"/>
                  </a:cubicBezTo>
                  <a:cubicBezTo>
                    <a:pt x="3195" y="5678"/>
                    <a:pt x="3007" y="5560"/>
                    <a:pt x="2821" y="5440"/>
                  </a:cubicBezTo>
                  <a:cubicBezTo>
                    <a:pt x="2449" y="5201"/>
                    <a:pt x="2077" y="4951"/>
                    <a:pt x="1795" y="4605"/>
                  </a:cubicBezTo>
                  <a:cubicBezTo>
                    <a:pt x="1704" y="4490"/>
                    <a:pt x="1622" y="4368"/>
                    <a:pt x="1554" y="4238"/>
                  </a:cubicBezTo>
                  <a:cubicBezTo>
                    <a:pt x="1395" y="3943"/>
                    <a:pt x="1300" y="3616"/>
                    <a:pt x="1221" y="3291"/>
                  </a:cubicBezTo>
                  <a:cubicBezTo>
                    <a:pt x="949" y="2145"/>
                    <a:pt x="842" y="878"/>
                    <a:pt x="56" y="1"/>
                  </a:cubicBezTo>
                  <a:close/>
                  <a:moveTo>
                    <a:pt x="3932" y="6264"/>
                  </a:moveTo>
                  <a:cubicBezTo>
                    <a:pt x="3935" y="6266"/>
                    <a:pt x="3938" y="6268"/>
                    <a:pt x="3940" y="6270"/>
                  </a:cubicBezTo>
                  <a:cubicBezTo>
                    <a:pt x="3938" y="6268"/>
                    <a:pt x="3935" y="6266"/>
                    <a:pt x="3932" y="626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  <p:sp>
          <p:nvSpPr>
            <p:cNvPr id="3080" name="Google Shape;3080;p29"/>
            <p:cNvSpPr/>
            <p:nvPr/>
          </p:nvSpPr>
          <p:spPr>
            <a:xfrm>
              <a:off x="2188425" y="1550725"/>
              <a:ext cx="47825" cy="155600"/>
            </a:xfrm>
            <a:custGeom>
              <a:avLst/>
              <a:gdLst/>
              <a:ahLst/>
              <a:cxnLst/>
              <a:rect l="l" t="t" r="r" b="b"/>
              <a:pathLst>
                <a:path w="1913" h="6224" extrusionOk="0">
                  <a:moveTo>
                    <a:pt x="858" y="1"/>
                  </a:moveTo>
                  <a:lnTo>
                    <a:pt x="858" y="1"/>
                  </a:lnTo>
                  <a:cubicBezTo>
                    <a:pt x="1337" y="1195"/>
                    <a:pt x="1238" y="2606"/>
                    <a:pt x="594" y="3721"/>
                  </a:cubicBezTo>
                  <a:cubicBezTo>
                    <a:pt x="434" y="4000"/>
                    <a:pt x="240" y="4264"/>
                    <a:pt x="128" y="4566"/>
                  </a:cubicBezTo>
                  <a:cubicBezTo>
                    <a:pt x="34" y="4827"/>
                    <a:pt x="0" y="5109"/>
                    <a:pt x="43" y="5384"/>
                  </a:cubicBezTo>
                  <a:cubicBezTo>
                    <a:pt x="64" y="5512"/>
                    <a:pt x="109" y="5627"/>
                    <a:pt x="149" y="5749"/>
                  </a:cubicBezTo>
                  <a:cubicBezTo>
                    <a:pt x="188" y="5866"/>
                    <a:pt x="237" y="5982"/>
                    <a:pt x="307" y="6084"/>
                  </a:cubicBezTo>
                  <a:cubicBezTo>
                    <a:pt x="343" y="6135"/>
                    <a:pt x="382" y="6182"/>
                    <a:pt x="427" y="6223"/>
                  </a:cubicBezTo>
                  <a:lnTo>
                    <a:pt x="427" y="6223"/>
                  </a:lnTo>
                  <a:cubicBezTo>
                    <a:pt x="420" y="6216"/>
                    <a:pt x="418" y="6160"/>
                    <a:pt x="414" y="6147"/>
                  </a:cubicBezTo>
                  <a:cubicBezTo>
                    <a:pt x="407" y="6122"/>
                    <a:pt x="400" y="6099"/>
                    <a:pt x="397" y="6072"/>
                  </a:cubicBezTo>
                  <a:cubicBezTo>
                    <a:pt x="390" y="6018"/>
                    <a:pt x="389" y="5963"/>
                    <a:pt x="391" y="5909"/>
                  </a:cubicBezTo>
                  <a:cubicBezTo>
                    <a:pt x="398" y="5794"/>
                    <a:pt x="421" y="5679"/>
                    <a:pt x="455" y="5570"/>
                  </a:cubicBezTo>
                  <a:cubicBezTo>
                    <a:pt x="523" y="5356"/>
                    <a:pt x="633" y="5147"/>
                    <a:pt x="782" y="4978"/>
                  </a:cubicBezTo>
                  <a:cubicBezTo>
                    <a:pt x="794" y="4965"/>
                    <a:pt x="806" y="4952"/>
                    <a:pt x="818" y="4938"/>
                  </a:cubicBezTo>
                  <a:cubicBezTo>
                    <a:pt x="1086" y="4665"/>
                    <a:pt x="1323" y="4344"/>
                    <a:pt x="1503" y="3996"/>
                  </a:cubicBezTo>
                  <a:cubicBezTo>
                    <a:pt x="1675" y="3661"/>
                    <a:pt x="1794" y="3301"/>
                    <a:pt x="1833" y="2930"/>
                  </a:cubicBezTo>
                  <a:cubicBezTo>
                    <a:pt x="1912" y="2176"/>
                    <a:pt x="1675" y="1423"/>
                    <a:pt x="1374" y="727"/>
                  </a:cubicBezTo>
                  <a:cubicBezTo>
                    <a:pt x="1253" y="450"/>
                    <a:pt x="1111" y="164"/>
                    <a:pt x="858" y="1"/>
                  </a:cubicBezTo>
                  <a:close/>
                  <a:moveTo>
                    <a:pt x="427" y="6223"/>
                  </a:moveTo>
                  <a:cubicBezTo>
                    <a:pt x="428" y="6223"/>
                    <a:pt x="428" y="6223"/>
                    <a:pt x="428" y="6223"/>
                  </a:cubicBezTo>
                  <a:cubicBezTo>
                    <a:pt x="428" y="6223"/>
                    <a:pt x="428" y="6223"/>
                    <a:pt x="427" y="62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  <p:sp>
          <p:nvSpPr>
            <p:cNvPr id="3081" name="Google Shape;3081;p29"/>
            <p:cNvSpPr/>
            <p:nvPr/>
          </p:nvSpPr>
          <p:spPr>
            <a:xfrm>
              <a:off x="2197950" y="1641275"/>
              <a:ext cx="61550" cy="64650"/>
            </a:xfrm>
            <a:custGeom>
              <a:avLst/>
              <a:gdLst/>
              <a:ahLst/>
              <a:cxnLst/>
              <a:rect l="l" t="t" r="r" b="b"/>
              <a:pathLst>
                <a:path w="2462" h="2586" extrusionOk="0">
                  <a:moveTo>
                    <a:pt x="2462" y="0"/>
                  </a:moveTo>
                  <a:lnTo>
                    <a:pt x="2462" y="0"/>
                  </a:lnTo>
                  <a:cubicBezTo>
                    <a:pt x="2401" y="240"/>
                    <a:pt x="2210" y="424"/>
                    <a:pt x="2008" y="567"/>
                  </a:cubicBezTo>
                  <a:cubicBezTo>
                    <a:pt x="1738" y="757"/>
                    <a:pt x="1436" y="896"/>
                    <a:pt x="1145" y="1051"/>
                  </a:cubicBezTo>
                  <a:cubicBezTo>
                    <a:pt x="855" y="1207"/>
                    <a:pt x="569" y="1385"/>
                    <a:pt x="354" y="1635"/>
                  </a:cubicBezTo>
                  <a:cubicBezTo>
                    <a:pt x="172" y="1844"/>
                    <a:pt x="97" y="2060"/>
                    <a:pt x="36" y="2328"/>
                  </a:cubicBezTo>
                  <a:cubicBezTo>
                    <a:pt x="18" y="2404"/>
                    <a:pt x="0" y="2483"/>
                    <a:pt x="17" y="2558"/>
                  </a:cubicBezTo>
                  <a:cubicBezTo>
                    <a:pt x="20" y="2568"/>
                    <a:pt x="23" y="2579"/>
                    <a:pt x="32" y="2584"/>
                  </a:cubicBezTo>
                  <a:cubicBezTo>
                    <a:pt x="35" y="2585"/>
                    <a:pt x="37" y="2585"/>
                    <a:pt x="40" y="2585"/>
                  </a:cubicBezTo>
                  <a:cubicBezTo>
                    <a:pt x="50" y="2585"/>
                    <a:pt x="61" y="2576"/>
                    <a:pt x="69" y="2568"/>
                  </a:cubicBezTo>
                  <a:cubicBezTo>
                    <a:pt x="310" y="2323"/>
                    <a:pt x="609" y="2023"/>
                    <a:pt x="932" y="1899"/>
                  </a:cubicBezTo>
                  <a:cubicBezTo>
                    <a:pt x="1293" y="1760"/>
                    <a:pt x="1613" y="1596"/>
                    <a:pt x="1881" y="1310"/>
                  </a:cubicBezTo>
                  <a:cubicBezTo>
                    <a:pt x="2216" y="955"/>
                    <a:pt x="2423" y="485"/>
                    <a:pt x="24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</p:grpSp>
      <p:grpSp>
        <p:nvGrpSpPr>
          <p:cNvPr id="3082" name="Google Shape;3082;p29"/>
          <p:cNvGrpSpPr/>
          <p:nvPr/>
        </p:nvGrpSpPr>
        <p:grpSpPr>
          <a:xfrm>
            <a:off x="7952332" y="5821547"/>
            <a:ext cx="525850" cy="869542"/>
            <a:chOff x="2100500" y="1458275"/>
            <a:chExt cx="159000" cy="248050"/>
          </a:xfrm>
        </p:grpSpPr>
        <p:sp>
          <p:nvSpPr>
            <p:cNvPr id="3083" name="Google Shape;3083;p29"/>
            <p:cNvSpPr/>
            <p:nvPr/>
          </p:nvSpPr>
          <p:spPr>
            <a:xfrm>
              <a:off x="2140475" y="1458275"/>
              <a:ext cx="64750" cy="247950"/>
            </a:xfrm>
            <a:custGeom>
              <a:avLst/>
              <a:gdLst/>
              <a:ahLst/>
              <a:cxnLst/>
              <a:rect l="l" t="t" r="r" b="b"/>
              <a:pathLst>
                <a:path w="2590" h="9918" extrusionOk="0">
                  <a:moveTo>
                    <a:pt x="1433" y="0"/>
                  </a:moveTo>
                  <a:lnTo>
                    <a:pt x="1433" y="0"/>
                  </a:lnTo>
                  <a:cubicBezTo>
                    <a:pt x="1805" y="1618"/>
                    <a:pt x="1614" y="3360"/>
                    <a:pt x="902" y="4860"/>
                  </a:cubicBezTo>
                  <a:cubicBezTo>
                    <a:pt x="675" y="5337"/>
                    <a:pt x="231" y="5891"/>
                    <a:pt x="126" y="6405"/>
                  </a:cubicBezTo>
                  <a:cubicBezTo>
                    <a:pt x="1" y="7009"/>
                    <a:pt x="472" y="7818"/>
                    <a:pt x="801" y="8289"/>
                  </a:cubicBezTo>
                  <a:cubicBezTo>
                    <a:pt x="1228" y="8900"/>
                    <a:pt x="1783" y="9411"/>
                    <a:pt x="2332" y="9918"/>
                  </a:cubicBezTo>
                  <a:cubicBezTo>
                    <a:pt x="1798" y="9094"/>
                    <a:pt x="1381" y="8140"/>
                    <a:pt x="1463" y="7163"/>
                  </a:cubicBezTo>
                  <a:cubicBezTo>
                    <a:pt x="1551" y="6098"/>
                    <a:pt x="2056" y="5099"/>
                    <a:pt x="2299" y="4077"/>
                  </a:cubicBezTo>
                  <a:cubicBezTo>
                    <a:pt x="2590" y="2862"/>
                    <a:pt x="2176" y="1601"/>
                    <a:pt x="1768" y="420"/>
                  </a:cubicBezTo>
                  <a:cubicBezTo>
                    <a:pt x="1706" y="242"/>
                    <a:pt x="1617" y="39"/>
                    <a:pt x="14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  <p:sp>
          <p:nvSpPr>
            <p:cNvPr id="3084" name="Google Shape;3084;p29"/>
            <p:cNvSpPr/>
            <p:nvPr/>
          </p:nvSpPr>
          <p:spPr>
            <a:xfrm>
              <a:off x="2100500" y="1549475"/>
              <a:ext cx="98525" cy="156750"/>
            </a:xfrm>
            <a:custGeom>
              <a:avLst/>
              <a:gdLst/>
              <a:ahLst/>
              <a:cxnLst/>
              <a:rect l="l" t="t" r="r" b="b"/>
              <a:pathLst>
                <a:path w="3941" h="6270" extrusionOk="0">
                  <a:moveTo>
                    <a:pt x="56" y="1"/>
                  </a:moveTo>
                  <a:cubicBezTo>
                    <a:pt x="187" y="582"/>
                    <a:pt x="229" y="1182"/>
                    <a:pt x="179" y="1775"/>
                  </a:cubicBezTo>
                  <a:cubicBezTo>
                    <a:pt x="131" y="2343"/>
                    <a:pt x="0" y="2909"/>
                    <a:pt x="45" y="3476"/>
                  </a:cubicBezTo>
                  <a:cubicBezTo>
                    <a:pt x="110" y="4315"/>
                    <a:pt x="610" y="5087"/>
                    <a:pt x="1297" y="5558"/>
                  </a:cubicBezTo>
                  <a:cubicBezTo>
                    <a:pt x="1682" y="5820"/>
                    <a:pt x="1909" y="5784"/>
                    <a:pt x="2340" y="5811"/>
                  </a:cubicBezTo>
                  <a:cubicBezTo>
                    <a:pt x="2616" y="5828"/>
                    <a:pt x="2889" y="5887"/>
                    <a:pt x="3154" y="5968"/>
                  </a:cubicBezTo>
                  <a:cubicBezTo>
                    <a:pt x="3288" y="6008"/>
                    <a:pt x="3421" y="6055"/>
                    <a:pt x="3552" y="6104"/>
                  </a:cubicBezTo>
                  <a:cubicBezTo>
                    <a:pt x="3616" y="6130"/>
                    <a:pt x="3680" y="6155"/>
                    <a:pt x="3743" y="6183"/>
                  </a:cubicBezTo>
                  <a:cubicBezTo>
                    <a:pt x="3799" y="6206"/>
                    <a:pt x="3861" y="6224"/>
                    <a:pt x="3914" y="6252"/>
                  </a:cubicBezTo>
                  <a:cubicBezTo>
                    <a:pt x="3920" y="6256"/>
                    <a:pt x="3926" y="6260"/>
                    <a:pt x="3932" y="6264"/>
                  </a:cubicBezTo>
                  <a:lnTo>
                    <a:pt x="3932" y="6264"/>
                  </a:lnTo>
                  <a:cubicBezTo>
                    <a:pt x="3888" y="6229"/>
                    <a:pt x="3850" y="6172"/>
                    <a:pt x="3810" y="6131"/>
                  </a:cubicBezTo>
                  <a:cubicBezTo>
                    <a:pt x="3764" y="6085"/>
                    <a:pt x="3715" y="6039"/>
                    <a:pt x="3664" y="5998"/>
                  </a:cubicBezTo>
                  <a:cubicBezTo>
                    <a:pt x="3573" y="5926"/>
                    <a:pt x="3470" y="5876"/>
                    <a:pt x="3375" y="5807"/>
                  </a:cubicBezTo>
                  <a:cubicBezTo>
                    <a:pt x="3195" y="5678"/>
                    <a:pt x="3007" y="5560"/>
                    <a:pt x="2821" y="5440"/>
                  </a:cubicBezTo>
                  <a:cubicBezTo>
                    <a:pt x="2449" y="5201"/>
                    <a:pt x="2077" y="4951"/>
                    <a:pt x="1795" y="4605"/>
                  </a:cubicBezTo>
                  <a:cubicBezTo>
                    <a:pt x="1704" y="4490"/>
                    <a:pt x="1622" y="4368"/>
                    <a:pt x="1554" y="4238"/>
                  </a:cubicBezTo>
                  <a:cubicBezTo>
                    <a:pt x="1395" y="3943"/>
                    <a:pt x="1300" y="3616"/>
                    <a:pt x="1221" y="3291"/>
                  </a:cubicBezTo>
                  <a:cubicBezTo>
                    <a:pt x="949" y="2145"/>
                    <a:pt x="842" y="878"/>
                    <a:pt x="56" y="1"/>
                  </a:cubicBezTo>
                  <a:close/>
                  <a:moveTo>
                    <a:pt x="3932" y="6264"/>
                  </a:moveTo>
                  <a:cubicBezTo>
                    <a:pt x="3935" y="6266"/>
                    <a:pt x="3938" y="6268"/>
                    <a:pt x="3940" y="6270"/>
                  </a:cubicBezTo>
                  <a:cubicBezTo>
                    <a:pt x="3938" y="6268"/>
                    <a:pt x="3935" y="6266"/>
                    <a:pt x="3932" y="626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  <p:sp>
          <p:nvSpPr>
            <p:cNvPr id="3085" name="Google Shape;3085;p29"/>
            <p:cNvSpPr/>
            <p:nvPr/>
          </p:nvSpPr>
          <p:spPr>
            <a:xfrm>
              <a:off x="2188425" y="1550725"/>
              <a:ext cx="47825" cy="155600"/>
            </a:xfrm>
            <a:custGeom>
              <a:avLst/>
              <a:gdLst/>
              <a:ahLst/>
              <a:cxnLst/>
              <a:rect l="l" t="t" r="r" b="b"/>
              <a:pathLst>
                <a:path w="1913" h="6224" extrusionOk="0">
                  <a:moveTo>
                    <a:pt x="858" y="1"/>
                  </a:moveTo>
                  <a:lnTo>
                    <a:pt x="858" y="1"/>
                  </a:lnTo>
                  <a:cubicBezTo>
                    <a:pt x="1337" y="1195"/>
                    <a:pt x="1238" y="2606"/>
                    <a:pt x="594" y="3721"/>
                  </a:cubicBezTo>
                  <a:cubicBezTo>
                    <a:pt x="434" y="4000"/>
                    <a:pt x="240" y="4264"/>
                    <a:pt x="128" y="4566"/>
                  </a:cubicBezTo>
                  <a:cubicBezTo>
                    <a:pt x="34" y="4827"/>
                    <a:pt x="0" y="5109"/>
                    <a:pt x="43" y="5384"/>
                  </a:cubicBezTo>
                  <a:cubicBezTo>
                    <a:pt x="64" y="5512"/>
                    <a:pt x="109" y="5627"/>
                    <a:pt x="149" y="5749"/>
                  </a:cubicBezTo>
                  <a:cubicBezTo>
                    <a:pt x="188" y="5866"/>
                    <a:pt x="237" y="5982"/>
                    <a:pt x="307" y="6084"/>
                  </a:cubicBezTo>
                  <a:cubicBezTo>
                    <a:pt x="343" y="6135"/>
                    <a:pt x="382" y="6182"/>
                    <a:pt x="427" y="6223"/>
                  </a:cubicBezTo>
                  <a:lnTo>
                    <a:pt x="427" y="6223"/>
                  </a:lnTo>
                  <a:cubicBezTo>
                    <a:pt x="420" y="6216"/>
                    <a:pt x="418" y="6160"/>
                    <a:pt x="414" y="6147"/>
                  </a:cubicBezTo>
                  <a:cubicBezTo>
                    <a:pt x="407" y="6122"/>
                    <a:pt x="400" y="6099"/>
                    <a:pt x="397" y="6072"/>
                  </a:cubicBezTo>
                  <a:cubicBezTo>
                    <a:pt x="390" y="6018"/>
                    <a:pt x="389" y="5963"/>
                    <a:pt x="391" y="5909"/>
                  </a:cubicBezTo>
                  <a:cubicBezTo>
                    <a:pt x="398" y="5794"/>
                    <a:pt x="421" y="5679"/>
                    <a:pt x="455" y="5570"/>
                  </a:cubicBezTo>
                  <a:cubicBezTo>
                    <a:pt x="523" y="5356"/>
                    <a:pt x="633" y="5147"/>
                    <a:pt x="782" y="4978"/>
                  </a:cubicBezTo>
                  <a:cubicBezTo>
                    <a:pt x="794" y="4965"/>
                    <a:pt x="806" y="4952"/>
                    <a:pt x="818" y="4938"/>
                  </a:cubicBezTo>
                  <a:cubicBezTo>
                    <a:pt x="1086" y="4665"/>
                    <a:pt x="1323" y="4344"/>
                    <a:pt x="1503" y="3996"/>
                  </a:cubicBezTo>
                  <a:cubicBezTo>
                    <a:pt x="1675" y="3661"/>
                    <a:pt x="1794" y="3301"/>
                    <a:pt x="1833" y="2930"/>
                  </a:cubicBezTo>
                  <a:cubicBezTo>
                    <a:pt x="1912" y="2176"/>
                    <a:pt x="1675" y="1423"/>
                    <a:pt x="1374" y="727"/>
                  </a:cubicBezTo>
                  <a:cubicBezTo>
                    <a:pt x="1253" y="450"/>
                    <a:pt x="1111" y="164"/>
                    <a:pt x="858" y="1"/>
                  </a:cubicBezTo>
                  <a:close/>
                  <a:moveTo>
                    <a:pt x="427" y="6223"/>
                  </a:moveTo>
                  <a:cubicBezTo>
                    <a:pt x="428" y="6223"/>
                    <a:pt x="428" y="6223"/>
                    <a:pt x="428" y="6223"/>
                  </a:cubicBezTo>
                  <a:cubicBezTo>
                    <a:pt x="428" y="6223"/>
                    <a:pt x="428" y="6223"/>
                    <a:pt x="427" y="62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  <p:sp>
          <p:nvSpPr>
            <p:cNvPr id="3086" name="Google Shape;3086;p29"/>
            <p:cNvSpPr/>
            <p:nvPr/>
          </p:nvSpPr>
          <p:spPr>
            <a:xfrm>
              <a:off x="2197950" y="1641275"/>
              <a:ext cx="61550" cy="64650"/>
            </a:xfrm>
            <a:custGeom>
              <a:avLst/>
              <a:gdLst/>
              <a:ahLst/>
              <a:cxnLst/>
              <a:rect l="l" t="t" r="r" b="b"/>
              <a:pathLst>
                <a:path w="2462" h="2586" extrusionOk="0">
                  <a:moveTo>
                    <a:pt x="2462" y="0"/>
                  </a:moveTo>
                  <a:lnTo>
                    <a:pt x="2462" y="0"/>
                  </a:lnTo>
                  <a:cubicBezTo>
                    <a:pt x="2401" y="240"/>
                    <a:pt x="2210" y="424"/>
                    <a:pt x="2008" y="567"/>
                  </a:cubicBezTo>
                  <a:cubicBezTo>
                    <a:pt x="1738" y="757"/>
                    <a:pt x="1436" y="896"/>
                    <a:pt x="1145" y="1051"/>
                  </a:cubicBezTo>
                  <a:cubicBezTo>
                    <a:pt x="855" y="1207"/>
                    <a:pt x="569" y="1385"/>
                    <a:pt x="354" y="1635"/>
                  </a:cubicBezTo>
                  <a:cubicBezTo>
                    <a:pt x="172" y="1844"/>
                    <a:pt x="97" y="2060"/>
                    <a:pt x="36" y="2328"/>
                  </a:cubicBezTo>
                  <a:cubicBezTo>
                    <a:pt x="18" y="2404"/>
                    <a:pt x="0" y="2483"/>
                    <a:pt x="17" y="2558"/>
                  </a:cubicBezTo>
                  <a:cubicBezTo>
                    <a:pt x="20" y="2568"/>
                    <a:pt x="23" y="2579"/>
                    <a:pt x="32" y="2584"/>
                  </a:cubicBezTo>
                  <a:cubicBezTo>
                    <a:pt x="35" y="2585"/>
                    <a:pt x="37" y="2585"/>
                    <a:pt x="40" y="2585"/>
                  </a:cubicBezTo>
                  <a:cubicBezTo>
                    <a:pt x="50" y="2585"/>
                    <a:pt x="61" y="2576"/>
                    <a:pt x="69" y="2568"/>
                  </a:cubicBezTo>
                  <a:cubicBezTo>
                    <a:pt x="310" y="2323"/>
                    <a:pt x="609" y="2023"/>
                    <a:pt x="932" y="1899"/>
                  </a:cubicBezTo>
                  <a:cubicBezTo>
                    <a:pt x="1293" y="1760"/>
                    <a:pt x="1613" y="1596"/>
                    <a:pt x="1881" y="1310"/>
                  </a:cubicBezTo>
                  <a:cubicBezTo>
                    <a:pt x="2216" y="955"/>
                    <a:pt x="2423" y="485"/>
                    <a:pt x="24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</p:grpSp>
      <p:sp>
        <p:nvSpPr>
          <p:cNvPr id="3098" name="Google Shape;3098;p29"/>
          <p:cNvSpPr/>
          <p:nvPr/>
        </p:nvSpPr>
        <p:spPr>
          <a:xfrm>
            <a:off x="7174568" y="6514833"/>
            <a:ext cx="355514" cy="232258"/>
          </a:xfrm>
          <a:custGeom>
            <a:avLst/>
            <a:gdLst/>
            <a:ahLst/>
            <a:cxnLst/>
            <a:rect l="l" t="t" r="r" b="b"/>
            <a:pathLst>
              <a:path w="2510" h="1547" extrusionOk="0">
                <a:moveTo>
                  <a:pt x="1354" y="1"/>
                </a:moveTo>
                <a:cubicBezTo>
                  <a:pt x="1283" y="1"/>
                  <a:pt x="1216" y="14"/>
                  <a:pt x="1156" y="44"/>
                </a:cubicBezTo>
                <a:cubicBezTo>
                  <a:pt x="825" y="211"/>
                  <a:pt x="1" y="964"/>
                  <a:pt x="257" y="1413"/>
                </a:cubicBezTo>
                <a:cubicBezTo>
                  <a:pt x="319" y="1522"/>
                  <a:pt x="447" y="1547"/>
                  <a:pt x="580" y="1547"/>
                </a:cubicBezTo>
                <a:cubicBezTo>
                  <a:pt x="680" y="1547"/>
                  <a:pt x="782" y="1533"/>
                  <a:pt x="860" y="1530"/>
                </a:cubicBezTo>
                <a:cubicBezTo>
                  <a:pt x="1240" y="1516"/>
                  <a:pt x="1620" y="1492"/>
                  <a:pt x="1999" y="1451"/>
                </a:cubicBezTo>
                <a:cubicBezTo>
                  <a:pt x="2082" y="1441"/>
                  <a:pt x="2165" y="1431"/>
                  <a:pt x="2241" y="1394"/>
                </a:cubicBezTo>
                <a:cubicBezTo>
                  <a:pt x="2396" y="1317"/>
                  <a:pt x="2468" y="1203"/>
                  <a:pt x="2478" y="1072"/>
                </a:cubicBezTo>
                <a:lnTo>
                  <a:pt x="2477" y="1072"/>
                </a:lnTo>
                <a:cubicBezTo>
                  <a:pt x="2509" y="629"/>
                  <a:pt x="1837" y="1"/>
                  <a:pt x="135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78020" tIns="78020" rIns="78020" bIns="7802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95"/>
          </a:p>
        </p:txBody>
      </p:sp>
      <p:grpSp>
        <p:nvGrpSpPr>
          <p:cNvPr id="3099" name="Google Shape;3099;p29"/>
          <p:cNvGrpSpPr/>
          <p:nvPr/>
        </p:nvGrpSpPr>
        <p:grpSpPr>
          <a:xfrm>
            <a:off x="-137170" y="-257886"/>
            <a:ext cx="1907853" cy="2003068"/>
            <a:chOff x="-241347" y="-208203"/>
            <a:chExt cx="2947964" cy="2919945"/>
          </a:xfrm>
        </p:grpSpPr>
        <p:grpSp>
          <p:nvGrpSpPr>
            <p:cNvPr id="3100" name="Google Shape;3100;p29"/>
            <p:cNvGrpSpPr/>
            <p:nvPr/>
          </p:nvGrpSpPr>
          <p:grpSpPr>
            <a:xfrm rot="-2127316">
              <a:off x="455043" y="1086139"/>
              <a:ext cx="470902" cy="1125770"/>
              <a:chOff x="1763800" y="344725"/>
              <a:chExt cx="152925" cy="365600"/>
            </a:xfrm>
          </p:grpSpPr>
          <p:sp>
            <p:nvSpPr>
              <p:cNvPr id="3101" name="Google Shape;3101;p29"/>
              <p:cNvSpPr/>
              <p:nvPr/>
            </p:nvSpPr>
            <p:spPr>
              <a:xfrm>
                <a:off x="1832375" y="420775"/>
                <a:ext cx="70575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339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6" y="664"/>
                      <a:pt x="280" y="1311"/>
                      <a:pt x="615" y="1887"/>
                    </a:cubicBezTo>
                    <a:cubicBezTo>
                      <a:pt x="683" y="2004"/>
                      <a:pt x="759" y="2130"/>
                      <a:pt x="842" y="2256"/>
                    </a:cubicBezTo>
                    <a:cubicBezTo>
                      <a:pt x="1096" y="2641"/>
                      <a:pt x="1415" y="3038"/>
                      <a:pt x="1780" y="3246"/>
                    </a:cubicBezTo>
                    <a:cubicBezTo>
                      <a:pt x="1928" y="3330"/>
                      <a:pt x="2101" y="3394"/>
                      <a:pt x="2267" y="3394"/>
                    </a:cubicBezTo>
                    <a:cubicBezTo>
                      <a:pt x="2359" y="3394"/>
                      <a:pt x="2449" y="3375"/>
                      <a:pt x="2530" y="3328"/>
                    </a:cubicBezTo>
                    <a:cubicBezTo>
                      <a:pt x="2736" y="3209"/>
                      <a:pt x="2822" y="2942"/>
                      <a:pt x="2789" y="2705"/>
                    </a:cubicBezTo>
                    <a:cubicBezTo>
                      <a:pt x="2757" y="2469"/>
                      <a:pt x="2627" y="2258"/>
                      <a:pt x="2487" y="2065"/>
                    </a:cubicBezTo>
                    <a:cubicBezTo>
                      <a:pt x="2178" y="1642"/>
                      <a:pt x="1745" y="1305"/>
                      <a:pt x="1356" y="957"/>
                    </a:cubicBezTo>
                    <a:cubicBezTo>
                      <a:pt x="942" y="587"/>
                      <a:pt x="488" y="266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3102" name="Google Shape;3102;p29"/>
              <p:cNvSpPr/>
              <p:nvPr/>
            </p:nvSpPr>
            <p:spPr>
              <a:xfrm>
                <a:off x="1763800" y="418950"/>
                <a:ext cx="70650" cy="81925"/>
              </a:xfrm>
              <a:custGeom>
                <a:avLst/>
                <a:gdLst/>
                <a:ahLst/>
                <a:cxnLst/>
                <a:rect l="l" t="t" r="r" b="b"/>
                <a:pathLst>
                  <a:path w="2826" h="3277" extrusionOk="0">
                    <a:moveTo>
                      <a:pt x="2822" y="1"/>
                    </a:moveTo>
                    <a:lnTo>
                      <a:pt x="2822" y="1"/>
                    </a:lnTo>
                    <a:cubicBezTo>
                      <a:pt x="2822" y="12"/>
                      <a:pt x="2268" y="249"/>
                      <a:pt x="2213" y="281"/>
                    </a:cubicBezTo>
                    <a:cubicBezTo>
                      <a:pt x="2036" y="386"/>
                      <a:pt x="1878" y="511"/>
                      <a:pt x="1694" y="600"/>
                    </a:cubicBezTo>
                    <a:cubicBezTo>
                      <a:pt x="1301" y="791"/>
                      <a:pt x="970" y="1126"/>
                      <a:pt x="666" y="1438"/>
                    </a:cubicBezTo>
                    <a:lnTo>
                      <a:pt x="666" y="1437"/>
                    </a:lnTo>
                    <a:cubicBezTo>
                      <a:pt x="474" y="1636"/>
                      <a:pt x="289" y="1848"/>
                      <a:pt x="170" y="2096"/>
                    </a:cubicBezTo>
                    <a:cubicBezTo>
                      <a:pt x="50" y="2346"/>
                      <a:pt x="1" y="2638"/>
                      <a:pt x="87" y="2901"/>
                    </a:cubicBezTo>
                    <a:cubicBezTo>
                      <a:pt x="150" y="3094"/>
                      <a:pt x="312" y="3276"/>
                      <a:pt x="515" y="3276"/>
                    </a:cubicBezTo>
                    <a:cubicBezTo>
                      <a:pt x="613" y="3276"/>
                      <a:pt x="706" y="3235"/>
                      <a:pt x="793" y="3191"/>
                    </a:cubicBezTo>
                    <a:cubicBezTo>
                      <a:pt x="1996" y="2589"/>
                      <a:pt x="2826" y="1351"/>
                      <a:pt x="28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3103" name="Google Shape;3103;p29"/>
              <p:cNvSpPr/>
              <p:nvPr/>
            </p:nvSpPr>
            <p:spPr>
              <a:xfrm>
                <a:off x="1834750" y="518625"/>
                <a:ext cx="78600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294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56" y="285"/>
                      <a:pt x="116" y="574"/>
                      <a:pt x="249" y="856"/>
                    </a:cubicBezTo>
                    <a:cubicBezTo>
                      <a:pt x="438" y="1252"/>
                      <a:pt x="718" y="1642"/>
                      <a:pt x="1005" y="1973"/>
                    </a:cubicBezTo>
                    <a:cubicBezTo>
                      <a:pt x="1382" y="2407"/>
                      <a:pt x="1860" y="2772"/>
                      <a:pt x="2415" y="2920"/>
                    </a:cubicBezTo>
                    <a:cubicBezTo>
                      <a:pt x="2485" y="2939"/>
                      <a:pt x="2555" y="2949"/>
                      <a:pt x="2624" y="2949"/>
                    </a:cubicBezTo>
                    <a:cubicBezTo>
                      <a:pt x="2823" y="2949"/>
                      <a:pt x="3005" y="2862"/>
                      <a:pt x="3092" y="2646"/>
                    </a:cubicBezTo>
                    <a:cubicBezTo>
                      <a:pt x="3143" y="2520"/>
                      <a:pt x="3144" y="2379"/>
                      <a:pt x="3124" y="2246"/>
                    </a:cubicBezTo>
                    <a:cubicBezTo>
                      <a:pt x="3059" y="1803"/>
                      <a:pt x="2774" y="1418"/>
                      <a:pt x="2425" y="1137"/>
                    </a:cubicBezTo>
                    <a:cubicBezTo>
                      <a:pt x="2403" y="1120"/>
                      <a:pt x="2380" y="1102"/>
                      <a:pt x="2357" y="1084"/>
                    </a:cubicBezTo>
                    <a:cubicBezTo>
                      <a:pt x="2024" y="833"/>
                      <a:pt x="1640" y="656"/>
                      <a:pt x="1260" y="480"/>
                    </a:cubicBezTo>
                    <a:cubicBezTo>
                      <a:pt x="867" y="298"/>
                      <a:pt x="435" y="61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3104" name="Google Shape;3104;p29"/>
              <p:cNvSpPr/>
              <p:nvPr/>
            </p:nvSpPr>
            <p:spPr>
              <a:xfrm>
                <a:off x="1783325" y="517725"/>
                <a:ext cx="54600" cy="94375"/>
              </a:xfrm>
              <a:custGeom>
                <a:avLst/>
                <a:gdLst/>
                <a:ahLst/>
                <a:cxnLst/>
                <a:rect l="l" t="t" r="r" b="b"/>
                <a:pathLst>
                  <a:path w="2184" h="3775" extrusionOk="0">
                    <a:moveTo>
                      <a:pt x="2064" y="1"/>
                    </a:moveTo>
                    <a:lnTo>
                      <a:pt x="2064" y="1"/>
                    </a:lnTo>
                    <a:cubicBezTo>
                      <a:pt x="1431" y="274"/>
                      <a:pt x="1019" y="1015"/>
                      <a:pt x="683" y="1579"/>
                    </a:cubicBezTo>
                    <a:cubicBezTo>
                      <a:pt x="358" y="2128"/>
                      <a:pt x="24" y="2710"/>
                      <a:pt x="5" y="3348"/>
                    </a:cubicBezTo>
                    <a:cubicBezTo>
                      <a:pt x="0" y="3484"/>
                      <a:pt x="19" y="3638"/>
                      <a:pt x="127" y="3721"/>
                    </a:cubicBezTo>
                    <a:cubicBezTo>
                      <a:pt x="177" y="3759"/>
                      <a:pt x="234" y="3775"/>
                      <a:pt x="294" y="3775"/>
                    </a:cubicBezTo>
                    <a:cubicBezTo>
                      <a:pt x="409" y="3775"/>
                      <a:pt x="535" y="3717"/>
                      <a:pt x="636" y="3652"/>
                    </a:cubicBezTo>
                    <a:cubicBezTo>
                      <a:pt x="1507" y="3094"/>
                      <a:pt x="1843" y="2219"/>
                      <a:pt x="2063" y="1257"/>
                    </a:cubicBezTo>
                    <a:cubicBezTo>
                      <a:pt x="2112" y="1046"/>
                      <a:pt x="2184" y="787"/>
                      <a:pt x="2138" y="571"/>
                    </a:cubicBezTo>
                    <a:cubicBezTo>
                      <a:pt x="2096" y="362"/>
                      <a:pt x="2054" y="225"/>
                      <a:pt x="20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3105" name="Google Shape;3105;p29"/>
              <p:cNvSpPr/>
              <p:nvPr/>
            </p:nvSpPr>
            <p:spPr>
              <a:xfrm>
                <a:off x="1843075" y="612225"/>
                <a:ext cx="73650" cy="45650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1826" extrusionOk="0">
                    <a:moveTo>
                      <a:pt x="205" y="1"/>
                    </a:moveTo>
                    <a:cubicBezTo>
                      <a:pt x="137" y="1"/>
                      <a:pt x="69" y="3"/>
                      <a:pt x="0" y="7"/>
                    </a:cubicBezTo>
                    <a:cubicBezTo>
                      <a:pt x="99" y="107"/>
                      <a:pt x="127" y="215"/>
                      <a:pt x="193" y="334"/>
                    </a:cubicBezTo>
                    <a:cubicBezTo>
                      <a:pt x="283" y="495"/>
                      <a:pt x="425" y="638"/>
                      <a:pt x="548" y="775"/>
                    </a:cubicBezTo>
                    <a:cubicBezTo>
                      <a:pt x="809" y="1066"/>
                      <a:pt x="1098" y="1331"/>
                      <a:pt x="1433" y="1538"/>
                    </a:cubicBezTo>
                    <a:cubicBezTo>
                      <a:pt x="1693" y="1699"/>
                      <a:pt x="1987" y="1825"/>
                      <a:pt x="2292" y="1825"/>
                    </a:cubicBezTo>
                    <a:cubicBezTo>
                      <a:pt x="2306" y="1825"/>
                      <a:pt x="2320" y="1825"/>
                      <a:pt x="2334" y="1824"/>
                    </a:cubicBezTo>
                    <a:cubicBezTo>
                      <a:pt x="2598" y="1814"/>
                      <a:pt x="2891" y="1659"/>
                      <a:pt x="2919" y="1397"/>
                    </a:cubicBezTo>
                    <a:cubicBezTo>
                      <a:pt x="2945" y="1150"/>
                      <a:pt x="2731" y="948"/>
                      <a:pt x="2527" y="807"/>
                    </a:cubicBezTo>
                    <a:cubicBezTo>
                      <a:pt x="1843" y="332"/>
                      <a:pt x="1044" y="1"/>
                      <a:pt x="2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3106" name="Google Shape;3106;p29"/>
              <p:cNvSpPr/>
              <p:nvPr/>
            </p:nvSpPr>
            <p:spPr>
              <a:xfrm>
                <a:off x="1821050" y="613825"/>
                <a:ext cx="33025" cy="85325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3413" extrusionOk="0">
                    <a:moveTo>
                      <a:pt x="923" y="0"/>
                    </a:moveTo>
                    <a:cubicBezTo>
                      <a:pt x="896" y="0"/>
                      <a:pt x="873" y="27"/>
                      <a:pt x="858" y="53"/>
                    </a:cubicBezTo>
                    <a:cubicBezTo>
                      <a:pt x="364" y="850"/>
                      <a:pt x="63" y="1785"/>
                      <a:pt x="10" y="2723"/>
                    </a:cubicBezTo>
                    <a:cubicBezTo>
                      <a:pt x="1" y="2870"/>
                      <a:pt x="0" y="3022"/>
                      <a:pt x="55" y="3159"/>
                    </a:cubicBezTo>
                    <a:cubicBezTo>
                      <a:pt x="112" y="3295"/>
                      <a:pt x="239" y="3413"/>
                      <a:pt x="387" y="3413"/>
                    </a:cubicBezTo>
                    <a:cubicBezTo>
                      <a:pt x="387" y="3413"/>
                      <a:pt x="388" y="3413"/>
                      <a:pt x="389" y="3413"/>
                    </a:cubicBezTo>
                    <a:cubicBezTo>
                      <a:pt x="521" y="3413"/>
                      <a:pt x="638" y="3323"/>
                      <a:pt x="728" y="3224"/>
                    </a:cubicBezTo>
                    <a:cubicBezTo>
                      <a:pt x="1126" y="2793"/>
                      <a:pt x="1240" y="2174"/>
                      <a:pt x="1281" y="1588"/>
                    </a:cubicBezTo>
                    <a:cubicBezTo>
                      <a:pt x="1299" y="1309"/>
                      <a:pt x="1320" y="985"/>
                      <a:pt x="1230" y="715"/>
                    </a:cubicBezTo>
                    <a:cubicBezTo>
                      <a:pt x="1156" y="493"/>
                      <a:pt x="1044" y="308"/>
                      <a:pt x="983" y="71"/>
                    </a:cubicBezTo>
                    <a:cubicBezTo>
                      <a:pt x="975" y="42"/>
                      <a:pt x="962" y="6"/>
                      <a:pt x="931" y="1"/>
                    </a:cubicBezTo>
                    <a:cubicBezTo>
                      <a:pt x="928" y="0"/>
                      <a:pt x="926" y="0"/>
                      <a:pt x="9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3107" name="Google Shape;3107;p29"/>
              <p:cNvSpPr/>
              <p:nvPr/>
            </p:nvSpPr>
            <p:spPr>
              <a:xfrm>
                <a:off x="1843525" y="614825"/>
                <a:ext cx="52275" cy="95500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3820" extrusionOk="0">
                    <a:moveTo>
                      <a:pt x="66" y="0"/>
                    </a:moveTo>
                    <a:cubicBezTo>
                      <a:pt x="1" y="327"/>
                      <a:pt x="180" y="651"/>
                      <a:pt x="297" y="944"/>
                    </a:cubicBezTo>
                    <a:cubicBezTo>
                      <a:pt x="416" y="1247"/>
                      <a:pt x="424" y="1613"/>
                      <a:pt x="517" y="1929"/>
                    </a:cubicBezTo>
                    <a:cubicBezTo>
                      <a:pt x="686" y="2495"/>
                      <a:pt x="926" y="3040"/>
                      <a:pt x="1231" y="3546"/>
                    </a:cubicBezTo>
                    <a:lnTo>
                      <a:pt x="1229" y="3546"/>
                    </a:lnTo>
                    <a:cubicBezTo>
                      <a:pt x="1302" y="3667"/>
                      <a:pt x="1396" y="3797"/>
                      <a:pt x="1535" y="3817"/>
                    </a:cubicBezTo>
                    <a:cubicBezTo>
                      <a:pt x="1548" y="3819"/>
                      <a:pt x="1560" y="3819"/>
                      <a:pt x="1572" y="3819"/>
                    </a:cubicBezTo>
                    <a:cubicBezTo>
                      <a:pt x="1649" y="3819"/>
                      <a:pt x="1724" y="3786"/>
                      <a:pt x="1786" y="3741"/>
                    </a:cubicBezTo>
                    <a:cubicBezTo>
                      <a:pt x="2054" y="3541"/>
                      <a:pt x="2091" y="3150"/>
                      <a:pt x="2025" y="2822"/>
                    </a:cubicBezTo>
                    <a:cubicBezTo>
                      <a:pt x="1914" y="2275"/>
                      <a:pt x="1590" y="1794"/>
                      <a:pt x="1237" y="1362"/>
                    </a:cubicBezTo>
                    <a:cubicBezTo>
                      <a:pt x="1022" y="1098"/>
                      <a:pt x="760" y="880"/>
                      <a:pt x="528" y="634"/>
                    </a:cubicBezTo>
                    <a:cubicBezTo>
                      <a:pt x="343" y="435"/>
                      <a:pt x="301" y="153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3108" name="Google Shape;3108;p29"/>
              <p:cNvSpPr/>
              <p:nvPr/>
            </p:nvSpPr>
            <p:spPr>
              <a:xfrm>
                <a:off x="1819925" y="344725"/>
                <a:ext cx="43275" cy="285450"/>
              </a:xfrm>
              <a:custGeom>
                <a:avLst/>
                <a:gdLst/>
                <a:ahLst/>
                <a:cxnLst/>
                <a:rect l="l" t="t" r="r" b="b"/>
                <a:pathLst>
                  <a:path w="1731" h="11418" extrusionOk="0">
                    <a:moveTo>
                      <a:pt x="1508" y="1"/>
                    </a:moveTo>
                    <a:cubicBezTo>
                      <a:pt x="1436" y="1"/>
                      <a:pt x="1366" y="39"/>
                      <a:pt x="1340" y="128"/>
                    </a:cubicBezTo>
                    <a:cubicBezTo>
                      <a:pt x="528" y="2948"/>
                      <a:pt x="1" y="5914"/>
                      <a:pt x="484" y="8842"/>
                    </a:cubicBezTo>
                    <a:cubicBezTo>
                      <a:pt x="624" y="9682"/>
                      <a:pt x="849" y="10504"/>
                      <a:pt x="1166" y="11295"/>
                    </a:cubicBezTo>
                    <a:cubicBezTo>
                      <a:pt x="1200" y="11380"/>
                      <a:pt x="1277" y="11417"/>
                      <a:pt x="1352" y="11417"/>
                    </a:cubicBezTo>
                    <a:cubicBezTo>
                      <a:pt x="1464" y="11417"/>
                      <a:pt x="1571" y="11333"/>
                      <a:pt x="1518" y="11203"/>
                    </a:cubicBezTo>
                    <a:lnTo>
                      <a:pt x="1519" y="11203"/>
                    </a:lnTo>
                    <a:cubicBezTo>
                      <a:pt x="420" y="8466"/>
                      <a:pt x="502" y="5448"/>
                      <a:pt x="1094" y="2605"/>
                    </a:cubicBezTo>
                    <a:cubicBezTo>
                      <a:pt x="1259" y="1804"/>
                      <a:pt x="1465" y="1013"/>
                      <a:pt x="1691" y="227"/>
                    </a:cubicBezTo>
                    <a:cubicBezTo>
                      <a:pt x="1730" y="91"/>
                      <a:pt x="1618" y="1"/>
                      <a:pt x="15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</p:grpSp>
        <p:grpSp>
          <p:nvGrpSpPr>
            <p:cNvPr id="3109" name="Google Shape;3109;p29"/>
            <p:cNvGrpSpPr/>
            <p:nvPr/>
          </p:nvGrpSpPr>
          <p:grpSpPr>
            <a:xfrm rot="-3860670" flipH="1">
              <a:off x="1166560" y="223706"/>
              <a:ext cx="470898" cy="1125767"/>
              <a:chOff x="1763800" y="344725"/>
              <a:chExt cx="152925" cy="365600"/>
            </a:xfrm>
          </p:grpSpPr>
          <p:sp>
            <p:nvSpPr>
              <p:cNvPr id="3110" name="Google Shape;3110;p29"/>
              <p:cNvSpPr/>
              <p:nvPr/>
            </p:nvSpPr>
            <p:spPr>
              <a:xfrm>
                <a:off x="1832375" y="420775"/>
                <a:ext cx="70575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339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6" y="664"/>
                      <a:pt x="280" y="1311"/>
                      <a:pt x="615" y="1887"/>
                    </a:cubicBezTo>
                    <a:cubicBezTo>
                      <a:pt x="683" y="2004"/>
                      <a:pt x="759" y="2130"/>
                      <a:pt x="842" y="2256"/>
                    </a:cubicBezTo>
                    <a:cubicBezTo>
                      <a:pt x="1096" y="2641"/>
                      <a:pt x="1415" y="3038"/>
                      <a:pt x="1780" y="3246"/>
                    </a:cubicBezTo>
                    <a:cubicBezTo>
                      <a:pt x="1928" y="3330"/>
                      <a:pt x="2101" y="3394"/>
                      <a:pt x="2267" y="3394"/>
                    </a:cubicBezTo>
                    <a:cubicBezTo>
                      <a:pt x="2359" y="3394"/>
                      <a:pt x="2449" y="3375"/>
                      <a:pt x="2530" y="3328"/>
                    </a:cubicBezTo>
                    <a:cubicBezTo>
                      <a:pt x="2736" y="3209"/>
                      <a:pt x="2822" y="2942"/>
                      <a:pt x="2789" y="2705"/>
                    </a:cubicBezTo>
                    <a:cubicBezTo>
                      <a:pt x="2757" y="2469"/>
                      <a:pt x="2627" y="2258"/>
                      <a:pt x="2487" y="2065"/>
                    </a:cubicBezTo>
                    <a:cubicBezTo>
                      <a:pt x="2178" y="1642"/>
                      <a:pt x="1745" y="1305"/>
                      <a:pt x="1356" y="957"/>
                    </a:cubicBezTo>
                    <a:cubicBezTo>
                      <a:pt x="942" y="587"/>
                      <a:pt x="488" y="266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3111" name="Google Shape;3111;p29"/>
              <p:cNvSpPr/>
              <p:nvPr/>
            </p:nvSpPr>
            <p:spPr>
              <a:xfrm>
                <a:off x="1763800" y="418950"/>
                <a:ext cx="70650" cy="81925"/>
              </a:xfrm>
              <a:custGeom>
                <a:avLst/>
                <a:gdLst/>
                <a:ahLst/>
                <a:cxnLst/>
                <a:rect l="l" t="t" r="r" b="b"/>
                <a:pathLst>
                  <a:path w="2826" h="3277" extrusionOk="0">
                    <a:moveTo>
                      <a:pt x="2822" y="1"/>
                    </a:moveTo>
                    <a:lnTo>
                      <a:pt x="2822" y="1"/>
                    </a:lnTo>
                    <a:cubicBezTo>
                      <a:pt x="2822" y="12"/>
                      <a:pt x="2268" y="249"/>
                      <a:pt x="2213" y="281"/>
                    </a:cubicBezTo>
                    <a:cubicBezTo>
                      <a:pt x="2036" y="386"/>
                      <a:pt x="1878" y="511"/>
                      <a:pt x="1694" y="600"/>
                    </a:cubicBezTo>
                    <a:cubicBezTo>
                      <a:pt x="1301" y="791"/>
                      <a:pt x="970" y="1126"/>
                      <a:pt x="666" y="1438"/>
                    </a:cubicBezTo>
                    <a:lnTo>
                      <a:pt x="666" y="1437"/>
                    </a:lnTo>
                    <a:cubicBezTo>
                      <a:pt x="474" y="1636"/>
                      <a:pt x="289" y="1848"/>
                      <a:pt x="170" y="2096"/>
                    </a:cubicBezTo>
                    <a:cubicBezTo>
                      <a:pt x="50" y="2346"/>
                      <a:pt x="1" y="2638"/>
                      <a:pt x="87" y="2901"/>
                    </a:cubicBezTo>
                    <a:cubicBezTo>
                      <a:pt x="150" y="3094"/>
                      <a:pt x="312" y="3276"/>
                      <a:pt x="515" y="3276"/>
                    </a:cubicBezTo>
                    <a:cubicBezTo>
                      <a:pt x="613" y="3276"/>
                      <a:pt x="706" y="3235"/>
                      <a:pt x="793" y="3191"/>
                    </a:cubicBezTo>
                    <a:cubicBezTo>
                      <a:pt x="1996" y="2589"/>
                      <a:pt x="2826" y="1351"/>
                      <a:pt x="28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3112" name="Google Shape;3112;p29"/>
              <p:cNvSpPr/>
              <p:nvPr/>
            </p:nvSpPr>
            <p:spPr>
              <a:xfrm>
                <a:off x="1834750" y="518625"/>
                <a:ext cx="78600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294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56" y="285"/>
                      <a:pt x="116" y="574"/>
                      <a:pt x="249" y="856"/>
                    </a:cubicBezTo>
                    <a:cubicBezTo>
                      <a:pt x="438" y="1252"/>
                      <a:pt x="718" y="1642"/>
                      <a:pt x="1005" y="1973"/>
                    </a:cubicBezTo>
                    <a:cubicBezTo>
                      <a:pt x="1382" y="2407"/>
                      <a:pt x="1860" y="2772"/>
                      <a:pt x="2415" y="2920"/>
                    </a:cubicBezTo>
                    <a:cubicBezTo>
                      <a:pt x="2485" y="2939"/>
                      <a:pt x="2555" y="2949"/>
                      <a:pt x="2624" y="2949"/>
                    </a:cubicBezTo>
                    <a:cubicBezTo>
                      <a:pt x="2823" y="2949"/>
                      <a:pt x="3005" y="2862"/>
                      <a:pt x="3092" y="2646"/>
                    </a:cubicBezTo>
                    <a:cubicBezTo>
                      <a:pt x="3143" y="2520"/>
                      <a:pt x="3144" y="2379"/>
                      <a:pt x="3124" y="2246"/>
                    </a:cubicBezTo>
                    <a:cubicBezTo>
                      <a:pt x="3059" y="1803"/>
                      <a:pt x="2774" y="1418"/>
                      <a:pt x="2425" y="1137"/>
                    </a:cubicBezTo>
                    <a:cubicBezTo>
                      <a:pt x="2403" y="1120"/>
                      <a:pt x="2380" y="1102"/>
                      <a:pt x="2357" y="1084"/>
                    </a:cubicBezTo>
                    <a:cubicBezTo>
                      <a:pt x="2024" y="833"/>
                      <a:pt x="1640" y="656"/>
                      <a:pt x="1260" y="480"/>
                    </a:cubicBezTo>
                    <a:cubicBezTo>
                      <a:pt x="867" y="298"/>
                      <a:pt x="435" y="61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3113" name="Google Shape;3113;p29"/>
              <p:cNvSpPr/>
              <p:nvPr/>
            </p:nvSpPr>
            <p:spPr>
              <a:xfrm>
                <a:off x="1783325" y="517725"/>
                <a:ext cx="54600" cy="94375"/>
              </a:xfrm>
              <a:custGeom>
                <a:avLst/>
                <a:gdLst/>
                <a:ahLst/>
                <a:cxnLst/>
                <a:rect l="l" t="t" r="r" b="b"/>
                <a:pathLst>
                  <a:path w="2184" h="3775" extrusionOk="0">
                    <a:moveTo>
                      <a:pt x="2064" y="1"/>
                    </a:moveTo>
                    <a:lnTo>
                      <a:pt x="2064" y="1"/>
                    </a:lnTo>
                    <a:cubicBezTo>
                      <a:pt x="1431" y="274"/>
                      <a:pt x="1019" y="1015"/>
                      <a:pt x="683" y="1579"/>
                    </a:cubicBezTo>
                    <a:cubicBezTo>
                      <a:pt x="358" y="2128"/>
                      <a:pt x="24" y="2710"/>
                      <a:pt x="5" y="3348"/>
                    </a:cubicBezTo>
                    <a:cubicBezTo>
                      <a:pt x="0" y="3484"/>
                      <a:pt x="19" y="3638"/>
                      <a:pt x="127" y="3721"/>
                    </a:cubicBezTo>
                    <a:cubicBezTo>
                      <a:pt x="177" y="3759"/>
                      <a:pt x="234" y="3775"/>
                      <a:pt x="294" y="3775"/>
                    </a:cubicBezTo>
                    <a:cubicBezTo>
                      <a:pt x="409" y="3775"/>
                      <a:pt x="535" y="3717"/>
                      <a:pt x="636" y="3652"/>
                    </a:cubicBezTo>
                    <a:cubicBezTo>
                      <a:pt x="1507" y="3094"/>
                      <a:pt x="1843" y="2219"/>
                      <a:pt x="2063" y="1257"/>
                    </a:cubicBezTo>
                    <a:cubicBezTo>
                      <a:pt x="2112" y="1046"/>
                      <a:pt x="2184" y="787"/>
                      <a:pt x="2138" y="571"/>
                    </a:cubicBezTo>
                    <a:cubicBezTo>
                      <a:pt x="2096" y="362"/>
                      <a:pt x="2054" y="225"/>
                      <a:pt x="20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3114" name="Google Shape;3114;p29"/>
              <p:cNvSpPr/>
              <p:nvPr/>
            </p:nvSpPr>
            <p:spPr>
              <a:xfrm>
                <a:off x="1843075" y="612225"/>
                <a:ext cx="73650" cy="45650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1826" extrusionOk="0">
                    <a:moveTo>
                      <a:pt x="205" y="1"/>
                    </a:moveTo>
                    <a:cubicBezTo>
                      <a:pt x="137" y="1"/>
                      <a:pt x="69" y="3"/>
                      <a:pt x="0" y="7"/>
                    </a:cubicBezTo>
                    <a:cubicBezTo>
                      <a:pt x="99" y="107"/>
                      <a:pt x="127" y="215"/>
                      <a:pt x="193" y="334"/>
                    </a:cubicBezTo>
                    <a:cubicBezTo>
                      <a:pt x="283" y="495"/>
                      <a:pt x="425" y="638"/>
                      <a:pt x="548" y="775"/>
                    </a:cubicBezTo>
                    <a:cubicBezTo>
                      <a:pt x="809" y="1066"/>
                      <a:pt x="1098" y="1331"/>
                      <a:pt x="1433" y="1538"/>
                    </a:cubicBezTo>
                    <a:cubicBezTo>
                      <a:pt x="1693" y="1699"/>
                      <a:pt x="1987" y="1825"/>
                      <a:pt x="2292" y="1825"/>
                    </a:cubicBezTo>
                    <a:cubicBezTo>
                      <a:pt x="2306" y="1825"/>
                      <a:pt x="2320" y="1825"/>
                      <a:pt x="2334" y="1824"/>
                    </a:cubicBezTo>
                    <a:cubicBezTo>
                      <a:pt x="2598" y="1814"/>
                      <a:pt x="2891" y="1659"/>
                      <a:pt x="2919" y="1397"/>
                    </a:cubicBezTo>
                    <a:cubicBezTo>
                      <a:pt x="2945" y="1150"/>
                      <a:pt x="2731" y="948"/>
                      <a:pt x="2527" y="807"/>
                    </a:cubicBezTo>
                    <a:cubicBezTo>
                      <a:pt x="1843" y="332"/>
                      <a:pt x="1044" y="1"/>
                      <a:pt x="2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3115" name="Google Shape;3115;p29"/>
              <p:cNvSpPr/>
              <p:nvPr/>
            </p:nvSpPr>
            <p:spPr>
              <a:xfrm>
                <a:off x="1821050" y="613825"/>
                <a:ext cx="33025" cy="85325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3413" extrusionOk="0">
                    <a:moveTo>
                      <a:pt x="923" y="0"/>
                    </a:moveTo>
                    <a:cubicBezTo>
                      <a:pt x="896" y="0"/>
                      <a:pt x="873" y="27"/>
                      <a:pt x="858" y="53"/>
                    </a:cubicBezTo>
                    <a:cubicBezTo>
                      <a:pt x="364" y="850"/>
                      <a:pt x="63" y="1785"/>
                      <a:pt x="10" y="2723"/>
                    </a:cubicBezTo>
                    <a:cubicBezTo>
                      <a:pt x="1" y="2870"/>
                      <a:pt x="0" y="3022"/>
                      <a:pt x="55" y="3159"/>
                    </a:cubicBezTo>
                    <a:cubicBezTo>
                      <a:pt x="112" y="3295"/>
                      <a:pt x="239" y="3413"/>
                      <a:pt x="387" y="3413"/>
                    </a:cubicBezTo>
                    <a:cubicBezTo>
                      <a:pt x="387" y="3413"/>
                      <a:pt x="388" y="3413"/>
                      <a:pt x="389" y="3413"/>
                    </a:cubicBezTo>
                    <a:cubicBezTo>
                      <a:pt x="521" y="3413"/>
                      <a:pt x="638" y="3323"/>
                      <a:pt x="728" y="3224"/>
                    </a:cubicBezTo>
                    <a:cubicBezTo>
                      <a:pt x="1126" y="2793"/>
                      <a:pt x="1240" y="2174"/>
                      <a:pt x="1281" y="1588"/>
                    </a:cubicBezTo>
                    <a:cubicBezTo>
                      <a:pt x="1299" y="1309"/>
                      <a:pt x="1320" y="985"/>
                      <a:pt x="1230" y="715"/>
                    </a:cubicBezTo>
                    <a:cubicBezTo>
                      <a:pt x="1156" y="493"/>
                      <a:pt x="1044" y="308"/>
                      <a:pt x="983" y="71"/>
                    </a:cubicBezTo>
                    <a:cubicBezTo>
                      <a:pt x="975" y="42"/>
                      <a:pt x="962" y="6"/>
                      <a:pt x="931" y="1"/>
                    </a:cubicBezTo>
                    <a:cubicBezTo>
                      <a:pt x="928" y="0"/>
                      <a:pt x="926" y="0"/>
                      <a:pt x="9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3116" name="Google Shape;3116;p29"/>
              <p:cNvSpPr/>
              <p:nvPr/>
            </p:nvSpPr>
            <p:spPr>
              <a:xfrm>
                <a:off x="1843525" y="614825"/>
                <a:ext cx="52275" cy="95500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3820" extrusionOk="0">
                    <a:moveTo>
                      <a:pt x="66" y="0"/>
                    </a:moveTo>
                    <a:cubicBezTo>
                      <a:pt x="1" y="327"/>
                      <a:pt x="180" y="651"/>
                      <a:pt x="297" y="944"/>
                    </a:cubicBezTo>
                    <a:cubicBezTo>
                      <a:pt x="416" y="1247"/>
                      <a:pt x="424" y="1613"/>
                      <a:pt x="517" y="1929"/>
                    </a:cubicBezTo>
                    <a:cubicBezTo>
                      <a:pt x="686" y="2495"/>
                      <a:pt x="926" y="3040"/>
                      <a:pt x="1231" y="3546"/>
                    </a:cubicBezTo>
                    <a:lnTo>
                      <a:pt x="1229" y="3546"/>
                    </a:lnTo>
                    <a:cubicBezTo>
                      <a:pt x="1302" y="3667"/>
                      <a:pt x="1396" y="3797"/>
                      <a:pt x="1535" y="3817"/>
                    </a:cubicBezTo>
                    <a:cubicBezTo>
                      <a:pt x="1548" y="3819"/>
                      <a:pt x="1560" y="3819"/>
                      <a:pt x="1572" y="3819"/>
                    </a:cubicBezTo>
                    <a:cubicBezTo>
                      <a:pt x="1649" y="3819"/>
                      <a:pt x="1724" y="3786"/>
                      <a:pt x="1786" y="3741"/>
                    </a:cubicBezTo>
                    <a:cubicBezTo>
                      <a:pt x="2054" y="3541"/>
                      <a:pt x="2091" y="3150"/>
                      <a:pt x="2025" y="2822"/>
                    </a:cubicBezTo>
                    <a:cubicBezTo>
                      <a:pt x="1914" y="2275"/>
                      <a:pt x="1590" y="1794"/>
                      <a:pt x="1237" y="1362"/>
                    </a:cubicBezTo>
                    <a:cubicBezTo>
                      <a:pt x="1022" y="1098"/>
                      <a:pt x="760" y="880"/>
                      <a:pt x="528" y="634"/>
                    </a:cubicBezTo>
                    <a:cubicBezTo>
                      <a:pt x="343" y="435"/>
                      <a:pt x="301" y="153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3117" name="Google Shape;3117;p29"/>
              <p:cNvSpPr/>
              <p:nvPr/>
            </p:nvSpPr>
            <p:spPr>
              <a:xfrm>
                <a:off x="1819925" y="344725"/>
                <a:ext cx="43275" cy="285450"/>
              </a:xfrm>
              <a:custGeom>
                <a:avLst/>
                <a:gdLst/>
                <a:ahLst/>
                <a:cxnLst/>
                <a:rect l="l" t="t" r="r" b="b"/>
                <a:pathLst>
                  <a:path w="1731" h="11418" extrusionOk="0">
                    <a:moveTo>
                      <a:pt x="1508" y="1"/>
                    </a:moveTo>
                    <a:cubicBezTo>
                      <a:pt x="1436" y="1"/>
                      <a:pt x="1366" y="39"/>
                      <a:pt x="1340" y="128"/>
                    </a:cubicBezTo>
                    <a:cubicBezTo>
                      <a:pt x="528" y="2948"/>
                      <a:pt x="1" y="5914"/>
                      <a:pt x="484" y="8842"/>
                    </a:cubicBezTo>
                    <a:cubicBezTo>
                      <a:pt x="624" y="9682"/>
                      <a:pt x="849" y="10504"/>
                      <a:pt x="1166" y="11295"/>
                    </a:cubicBezTo>
                    <a:cubicBezTo>
                      <a:pt x="1200" y="11380"/>
                      <a:pt x="1277" y="11417"/>
                      <a:pt x="1352" y="11417"/>
                    </a:cubicBezTo>
                    <a:cubicBezTo>
                      <a:pt x="1464" y="11417"/>
                      <a:pt x="1571" y="11333"/>
                      <a:pt x="1518" y="11203"/>
                    </a:cubicBezTo>
                    <a:lnTo>
                      <a:pt x="1519" y="11203"/>
                    </a:lnTo>
                    <a:cubicBezTo>
                      <a:pt x="420" y="8466"/>
                      <a:pt x="502" y="5448"/>
                      <a:pt x="1094" y="2605"/>
                    </a:cubicBezTo>
                    <a:cubicBezTo>
                      <a:pt x="1259" y="1804"/>
                      <a:pt x="1465" y="1013"/>
                      <a:pt x="1691" y="227"/>
                    </a:cubicBezTo>
                    <a:cubicBezTo>
                      <a:pt x="1730" y="91"/>
                      <a:pt x="1618" y="1"/>
                      <a:pt x="15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</p:grpSp>
        <p:grpSp>
          <p:nvGrpSpPr>
            <p:cNvPr id="3118" name="Google Shape;3118;p29"/>
            <p:cNvGrpSpPr/>
            <p:nvPr/>
          </p:nvGrpSpPr>
          <p:grpSpPr>
            <a:xfrm rot="5400000" flipH="1">
              <a:off x="-227337" y="-222212"/>
              <a:ext cx="2919945" cy="2947964"/>
              <a:chOff x="3206750" y="1492575"/>
              <a:chExt cx="634550" cy="640625"/>
            </a:xfrm>
          </p:grpSpPr>
          <p:sp>
            <p:nvSpPr>
              <p:cNvPr id="3119" name="Google Shape;3119;p29"/>
              <p:cNvSpPr/>
              <p:nvPr/>
            </p:nvSpPr>
            <p:spPr>
              <a:xfrm>
                <a:off x="3640100" y="1492575"/>
                <a:ext cx="201200" cy="620150"/>
              </a:xfrm>
              <a:custGeom>
                <a:avLst/>
                <a:gdLst/>
                <a:ahLst/>
                <a:cxnLst/>
                <a:rect l="l" t="t" r="r" b="b"/>
                <a:pathLst>
                  <a:path w="8048" h="24806" extrusionOk="0">
                    <a:moveTo>
                      <a:pt x="3197" y="1"/>
                    </a:moveTo>
                    <a:cubicBezTo>
                      <a:pt x="1007" y="3699"/>
                      <a:pt x="0" y="8086"/>
                      <a:pt x="359" y="12369"/>
                    </a:cubicBezTo>
                    <a:cubicBezTo>
                      <a:pt x="722" y="16709"/>
                      <a:pt x="3292" y="20086"/>
                      <a:pt x="5979" y="23333"/>
                    </a:cubicBezTo>
                    <a:cubicBezTo>
                      <a:pt x="6486" y="23945"/>
                      <a:pt x="7182" y="24800"/>
                      <a:pt x="8043" y="24806"/>
                    </a:cubicBezTo>
                    <a:cubicBezTo>
                      <a:pt x="8048" y="23639"/>
                      <a:pt x="7493" y="22677"/>
                      <a:pt x="7426" y="21546"/>
                    </a:cubicBezTo>
                    <a:cubicBezTo>
                      <a:pt x="7337" y="20021"/>
                      <a:pt x="7756" y="18503"/>
                      <a:pt x="7831" y="16985"/>
                    </a:cubicBezTo>
                    <a:cubicBezTo>
                      <a:pt x="7956" y="14181"/>
                      <a:pt x="7795" y="11365"/>
                      <a:pt x="7347" y="8595"/>
                    </a:cubicBezTo>
                    <a:cubicBezTo>
                      <a:pt x="6827" y="5377"/>
                      <a:pt x="5775" y="1995"/>
                      <a:pt x="31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3120" name="Google Shape;3120;p29"/>
              <p:cNvSpPr/>
              <p:nvPr/>
            </p:nvSpPr>
            <p:spPr>
              <a:xfrm>
                <a:off x="3363225" y="1696950"/>
                <a:ext cx="477975" cy="436250"/>
              </a:xfrm>
              <a:custGeom>
                <a:avLst/>
                <a:gdLst/>
                <a:ahLst/>
                <a:cxnLst/>
                <a:rect l="l" t="t" r="r" b="b"/>
                <a:pathLst>
                  <a:path w="19119" h="17450" extrusionOk="0">
                    <a:moveTo>
                      <a:pt x="1" y="0"/>
                    </a:moveTo>
                    <a:cubicBezTo>
                      <a:pt x="140" y="1541"/>
                      <a:pt x="886" y="2953"/>
                      <a:pt x="1617" y="4317"/>
                    </a:cubicBezTo>
                    <a:cubicBezTo>
                      <a:pt x="3252" y="7368"/>
                      <a:pt x="5038" y="10772"/>
                      <a:pt x="7764" y="13006"/>
                    </a:cubicBezTo>
                    <a:cubicBezTo>
                      <a:pt x="9222" y="14201"/>
                      <a:pt x="11463" y="14916"/>
                      <a:pt x="13206" y="15595"/>
                    </a:cubicBezTo>
                    <a:cubicBezTo>
                      <a:pt x="15131" y="16346"/>
                      <a:pt x="17108" y="16966"/>
                      <a:pt x="19118" y="17450"/>
                    </a:cubicBezTo>
                    <a:cubicBezTo>
                      <a:pt x="18431" y="17284"/>
                      <a:pt x="17261" y="14495"/>
                      <a:pt x="17078" y="13853"/>
                    </a:cubicBezTo>
                    <a:cubicBezTo>
                      <a:pt x="16690" y="12479"/>
                      <a:pt x="16429" y="11345"/>
                      <a:pt x="15568" y="10115"/>
                    </a:cubicBezTo>
                    <a:cubicBezTo>
                      <a:pt x="14581" y="8706"/>
                      <a:pt x="13321" y="7511"/>
                      <a:pt x="12028" y="6374"/>
                    </a:cubicBezTo>
                    <a:cubicBezTo>
                      <a:pt x="8566" y="3331"/>
                      <a:pt x="4580" y="529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3121" name="Google Shape;3121;p29"/>
              <p:cNvSpPr/>
              <p:nvPr/>
            </p:nvSpPr>
            <p:spPr>
              <a:xfrm>
                <a:off x="3206750" y="1940350"/>
                <a:ext cx="518175" cy="172375"/>
              </a:xfrm>
              <a:custGeom>
                <a:avLst/>
                <a:gdLst/>
                <a:ahLst/>
                <a:cxnLst/>
                <a:rect l="l" t="t" r="r" b="b"/>
                <a:pathLst>
                  <a:path w="20727" h="6895" extrusionOk="0">
                    <a:moveTo>
                      <a:pt x="1" y="189"/>
                    </a:moveTo>
                    <a:cubicBezTo>
                      <a:pt x="1" y="189"/>
                      <a:pt x="1" y="189"/>
                      <a:pt x="1" y="189"/>
                    </a:cubicBezTo>
                    <a:lnTo>
                      <a:pt x="1" y="189"/>
                    </a:lnTo>
                    <a:cubicBezTo>
                      <a:pt x="1" y="189"/>
                      <a:pt x="1" y="189"/>
                      <a:pt x="1" y="189"/>
                    </a:cubicBezTo>
                    <a:close/>
                    <a:moveTo>
                      <a:pt x="2931" y="1"/>
                    </a:moveTo>
                    <a:cubicBezTo>
                      <a:pt x="2832" y="1"/>
                      <a:pt x="2732" y="2"/>
                      <a:pt x="2632" y="3"/>
                    </a:cubicBezTo>
                    <a:cubicBezTo>
                      <a:pt x="2355" y="6"/>
                      <a:pt x="930" y="238"/>
                      <a:pt x="296" y="238"/>
                    </a:cubicBezTo>
                    <a:cubicBezTo>
                      <a:pt x="141" y="238"/>
                      <a:pt x="33" y="224"/>
                      <a:pt x="1" y="189"/>
                    </a:cubicBezTo>
                    <a:lnTo>
                      <a:pt x="1" y="189"/>
                    </a:lnTo>
                    <a:cubicBezTo>
                      <a:pt x="3912" y="4412"/>
                      <a:pt x="9632" y="6894"/>
                      <a:pt x="15385" y="6894"/>
                    </a:cubicBezTo>
                    <a:cubicBezTo>
                      <a:pt x="15592" y="6894"/>
                      <a:pt x="15800" y="6891"/>
                      <a:pt x="16007" y="6885"/>
                    </a:cubicBezTo>
                    <a:cubicBezTo>
                      <a:pt x="17200" y="6847"/>
                      <a:pt x="18476" y="6343"/>
                      <a:pt x="19667" y="6132"/>
                    </a:cubicBezTo>
                    <a:cubicBezTo>
                      <a:pt x="20047" y="6063"/>
                      <a:pt x="20455" y="5987"/>
                      <a:pt x="20727" y="5713"/>
                    </a:cubicBezTo>
                    <a:cubicBezTo>
                      <a:pt x="19498" y="4696"/>
                      <a:pt x="17694" y="4006"/>
                      <a:pt x="16256" y="3328"/>
                    </a:cubicBezTo>
                    <a:cubicBezTo>
                      <a:pt x="14536" y="2519"/>
                      <a:pt x="12765" y="1814"/>
                      <a:pt x="10946" y="1264"/>
                    </a:cubicBezTo>
                    <a:cubicBezTo>
                      <a:pt x="9148" y="719"/>
                      <a:pt x="7302" y="322"/>
                      <a:pt x="5432" y="131"/>
                    </a:cubicBezTo>
                    <a:cubicBezTo>
                      <a:pt x="4601" y="46"/>
                      <a:pt x="3767" y="1"/>
                      <a:pt x="293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3122" name="Google Shape;3122;p29"/>
              <p:cNvSpPr/>
              <p:nvPr/>
            </p:nvSpPr>
            <p:spPr>
              <a:xfrm>
                <a:off x="3266900" y="1981500"/>
                <a:ext cx="35325" cy="24325"/>
              </a:xfrm>
              <a:custGeom>
                <a:avLst/>
                <a:gdLst/>
                <a:ahLst/>
                <a:cxnLst/>
                <a:rect l="l" t="t" r="r" b="b"/>
                <a:pathLst>
                  <a:path w="1413" h="973" extrusionOk="0">
                    <a:moveTo>
                      <a:pt x="108" y="0"/>
                    </a:moveTo>
                    <a:cubicBezTo>
                      <a:pt x="79" y="0"/>
                      <a:pt x="50" y="13"/>
                      <a:pt x="31" y="38"/>
                    </a:cubicBezTo>
                    <a:cubicBezTo>
                      <a:pt x="0" y="80"/>
                      <a:pt x="8" y="140"/>
                      <a:pt x="50" y="172"/>
                    </a:cubicBezTo>
                    <a:cubicBezTo>
                      <a:pt x="433" y="460"/>
                      <a:pt x="839" y="726"/>
                      <a:pt x="1256" y="960"/>
                    </a:cubicBezTo>
                    <a:cubicBezTo>
                      <a:pt x="1272" y="969"/>
                      <a:pt x="1287" y="972"/>
                      <a:pt x="1304" y="972"/>
                    </a:cubicBezTo>
                    <a:cubicBezTo>
                      <a:pt x="1337" y="972"/>
                      <a:pt x="1369" y="954"/>
                      <a:pt x="1387" y="923"/>
                    </a:cubicBezTo>
                    <a:cubicBezTo>
                      <a:pt x="1412" y="878"/>
                      <a:pt x="1395" y="820"/>
                      <a:pt x="1350" y="794"/>
                    </a:cubicBezTo>
                    <a:cubicBezTo>
                      <a:pt x="940" y="564"/>
                      <a:pt x="541" y="303"/>
                      <a:pt x="165" y="19"/>
                    </a:cubicBezTo>
                    <a:cubicBezTo>
                      <a:pt x="147" y="6"/>
                      <a:pt x="127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3123" name="Google Shape;3123;p29"/>
              <p:cNvSpPr/>
              <p:nvPr/>
            </p:nvSpPr>
            <p:spPr>
              <a:xfrm>
                <a:off x="3322500" y="2020625"/>
                <a:ext cx="17825" cy="12025"/>
              </a:xfrm>
              <a:custGeom>
                <a:avLst/>
                <a:gdLst/>
                <a:ahLst/>
                <a:cxnLst/>
                <a:rect l="l" t="t" r="r" b="b"/>
                <a:pathLst>
                  <a:path w="713" h="481" extrusionOk="0">
                    <a:moveTo>
                      <a:pt x="109" y="0"/>
                    </a:moveTo>
                    <a:cubicBezTo>
                      <a:pt x="77" y="0"/>
                      <a:pt x="45" y="17"/>
                      <a:pt x="27" y="47"/>
                    </a:cubicBezTo>
                    <a:cubicBezTo>
                      <a:pt x="0" y="93"/>
                      <a:pt x="16" y="151"/>
                      <a:pt x="61" y="178"/>
                    </a:cubicBezTo>
                    <a:lnTo>
                      <a:pt x="556" y="467"/>
                    </a:lnTo>
                    <a:cubicBezTo>
                      <a:pt x="571" y="476"/>
                      <a:pt x="588" y="479"/>
                      <a:pt x="604" y="479"/>
                    </a:cubicBezTo>
                    <a:lnTo>
                      <a:pt x="603" y="480"/>
                    </a:lnTo>
                    <a:cubicBezTo>
                      <a:pt x="636" y="480"/>
                      <a:pt x="668" y="462"/>
                      <a:pt x="686" y="433"/>
                    </a:cubicBezTo>
                    <a:cubicBezTo>
                      <a:pt x="713" y="386"/>
                      <a:pt x="697" y="329"/>
                      <a:pt x="652" y="302"/>
                    </a:cubicBezTo>
                    <a:lnTo>
                      <a:pt x="157" y="13"/>
                    </a:lnTo>
                    <a:cubicBezTo>
                      <a:pt x="142" y="4"/>
                      <a:pt x="126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3124" name="Google Shape;3124;p29"/>
              <p:cNvSpPr/>
              <p:nvPr/>
            </p:nvSpPr>
            <p:spPr>
              <a:xfrm>
                <a:off x="3371975" y="2047350"/>
                <a:ext cx="27800" cy="11125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445" extrusionOk="0">
                    <a:moveTo>
                      <a:pt x="111" y="1"/>
                    </a:moveTo>
                    <a:cubicBezTo>
                      <a:pt x="79" y="1"/>
                      <a:pt x="48" y="17"/>
                      <a:pt x="30" y="46"/>
                    </a:cubicBezTo>
                    <a:cubicBezTo>
                      <a:pt x="1" y="90"/>
                      <a:pt x="14" y="148"/>
                      <a:pt x="59" y="177"/>
                    </a:cubicBezTo>
                    <a:cubicBezTo>
                      <a:pt x="335" y="350"/>
                      <a:pt x="664" y="444"/>
                      <a:pt x="990" y="444"/>
                    </a:cubicBezTo>
                    <a:lnTo>
                      <a:pt x="1016" y="444"/>
                    </a:lnTo>
                    <a:cubicBezTo>
                      <a:pt x="1069" y="443"/>
                      <a:pt x="1111" y="400"/>
                      <a:pt x="1110" y="347"/>
                    </a:cubicBezTo>
                    <a:cubicBezTo>
                      <a:pt x="1109" y="297"/>
                      <a:pt x="1067" y="253"/>
                      <a:pt x="1017" y="253"/>
                    </a:cubicBezTo>
                    <a:cubicBezTo>
                      <a:pt x="1016" y="253"/>
                      <a:pt x="1014" y="253"/>
                      <a:pt x="1013" y="253"/>
                    </a:cubicBezTo>
                    <a:cubicBezTo>
                      <a:pt x="999" y="254"/>
                      <a:pt x="986" y="254"/>
                      <a:pt x="972" y="254"/>
                    </a:cubicBezTo>
                    <a:cubicBezTo>
                      <a:pt x="686" y="254"/>
                      <a:pt x="401" y="167"/>
                      <a:pt x="161" y="15"/>
                    </a:cubicBezTo>
                    <a:cubicBezTo>
                      <a:pt x="145" y="5"/>
                      <a:pt x="128" y="1"/>
                      <a:pt x="111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3125" name="Google Shape;3125;p29"/>
              <p:cNvSpPr/>
              <p:nvPr/>
            </p:nvSpPr>
            <p:spPr>
              <a:xfrm>
                <a:off x="3427875" y="2074525"/>
                <a:ext cx="28975" cy="12300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492" extrusionOk="0">
                    <a:moveTo>
                      <a:pt x="107" y="1"/>
                    </a:moveTo>
                    <a:cubicBezTo>
                      <a:pt x="67" y="1"/>
                      <a:pt x="29" y="27"/>
                      <a:pt x="16" y="67"/>
                    </a:cubicBezTo>
                    <a:cubicBezTo>
                      <a:pt x="0" y="118"/>
                      <a:pt x="28" y="171"/>
                      <a:pt x="78" y="187"/>
                    </a:cubicBezTo>
                    <a:lnTo>
                      <a:pt x="1022" y="487"/>
                    </a:lnTo>
                    <a:cubicBezTo>
                      <a:pt x="1032" y="489"/>
                      <a:pt x="1041" y="491"/>
                      <a:pt x="1051" y="491"/>
                    </a:cubicBezTo>
                    <a:lnTo>
                      <a:pt x="1051" y="490"/>
                    </a:lnTo>
                    <a:cubicBezTo>
                      <a:pt x="1092" y="490"/>
                      <a:pt x="1130" y="465"/>
                      <a:pt x="1142" y="424"/>
                    </a:cubicBezTo>
                    <a:cubicBezTo>
                      <a:pt x="1158" y="374"/>
                      <a:pt x="1131" y="320"/>
                      <a:pt x="1080" y="304"/>
                    </a:cubicBezTo>
                    <a:lnTo>
                      <a:pt x="136" y="5"/>
                    </a:lnTo>
                    <a:cubicBezTo>
                      <a:pt x="126" y="2"/>
                      <a:pt x="117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3126" name="Google Shape;3126;p29"/>
              <p:cNvSpPr/>
              <p:nvPr/>
            </p:nvSpPr>
            <p:spPr>
              <a:xfrm>
                <a:off x="3466900" y="2090575"/>
                <a:ext cx="38150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1526" h="439" extrusionOk="0">
                    <a:moveTo>
                      <a:pt x="104" y="1"/>
                    </a:moveTo>
                    <a:cubicBezTo>
                      <a:pt x="59" y="1"/>
                      <a:pt x="19" y="33"/>
                      <a:pt x="10" y="79"/>
                    </a:cubicBezTo>
                    <a:cubicBezTo>
                      <a:pt x="0" y="129"/>
                      <a:pt x="34" y="179"/>
                      <a:pt x="86" y="189"/>
                    </a:cubicBezTo>
                    <a:lnTo>
                      <a:pt x="1404" y="436"/>
                    </a:lnTo>
                    <a:cubicBezTo>
                      <a:pt x="1411" y="437"/>
                      <a:pt x="1416" y="439"/>
                      <a:pt x="1422" y="439"/>
                    </a:cubicBezTo>
                    <a:cubicBezTo>
                      <a:pt x="1467" y="439"/>
                      <a:pt x="1507" y="406"/>
                      <a:pt x="1516" y="360"/>
                    </a:cubicBezTo>
                    <a:cubicBezTo>
                      <a:pt x="1526" y="309"/>
                      <a:pt x="1492" y="260"/>
                      <a:pt x="1440" y="250"/>
                    </a:cubicBezTo>
                    <a:lnTo>
                      <a:pt x="122" y="2"/>
                    </a:lnTo>
                    <a:cubicBezTo>
                      <a:pt x="116" y="1"/>
                      <a:pt x="110" y="1"/>
                      <a:pt x="104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3127" name="Google Shape;3127;p29"/>
              <p:cNvSpPr/>
              <p:nvPr/>
            </p:nvSpPr>
            <p:spPr>
              <a:xfrm>
                <a:off x="3529925" y="2093750"/>
                <a:ext cx="39950" cy="6900"/>
              </a:xfrm>
              <a:custGeom>
                <a:avLst/>
                <a:gdLst/>
                <a:ahLst/>
                <a:cxnLst/>
                <a:rect l="l" t="t" r="r" b="b"/>
                <a:pathLst>
                  <a:path w="1598" h="276" extrusionOk="0">
                    <a:moveTo>
                      <a:pt x="1497" y="1"/>
                    </a:moveTo>
                    <a:cubicBezTo>
                      <a:pt x="1493" y="1"/>
                      <a:pt x="1489" y="1"/>
                      <a:pt x="1485" y="1"/>
                    </a:cubicBezTo>
                    <a:cubicBezTo>
                      <a:pt x="1044" y="56"/>
                      <a:pt x="596" y="84"/>
                      <a:pt x="151" y="84"/>
                    </a:cubicBezTo>
                    <a:cubicBezTo>
                      <a:pt x="139" y="84"/>
                      <a:pt x="127" y="85"/>
                      <a:pt x="114" y="85"/>
                    </a:cubicBezTo>
                    <a:cubicBezTo>
                      <a:pt x="108" y="85"/>
                      <a:pt x="102" y="84"/>
                      <a:pt x="95" y="84"/>
                    </a:cubicBezTo>
                    <a:cubicBezTo>
                      <a:pt x="44" y="84"/>
                      <a:pt x="1" y="127"/>
                      <a:pt x="1" y="179"/>
                    </a:cubicBezTo>
                    <a:cubicBezTo>
                      <a:pt x="1" y="232"/>
                      <a:pt x="42" y="275"/>
                      <a:pt x="95" y="275"/>
                    </a:cubicBezTo>
                    <a:lnTo>
                      <a:pt x="151" y="275"/>
                    </a:lnTo>
                    <a:cubicBezTo>
                      <a:pt x="603" y="275"/>
                      <a:pt x="1059" y="246"/>
                      <a:pt x="1508" y="190"/>
                    </a:cubicBezTo>
                    <a:cubicBezTo>
                      <a:pt x="1560" y="183"/>
                      <a:pt x="1598" y="136"/>
                      <a:pt x="1591" y="84"/>
                    </a:cubicBezTo>
                    <a:cubicBezTo>
                      <a:pt x="1585" y="35"/>
                      <a:pt x="1544" y="1"/>
                      <a:pt x="14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3128" name="Google Shape;3128;p29"/>
              <p:cNvSpPr/>
              <p:nvPr/>
            </p:nvSpPr>
            <p:spPr>
              <a:xfrm>
                <a:off x="3598825" y="2083750"/>
                <a:ext cx="35150" cy="7875"/>
              </a:xfrm>
              <a:custGeom>
                <a:avLst/>
                <a:gdLst/>
                <a:ahLst/>
                <a:cxnLst/>
                <a:rect l="l" t="t" r="r" b="b"/>
                <a:pathLst>
                  <a:path w="1406" h="315" extrusionOk="0">
                    <a:moveTo>
                      <a:pt x="1299" y="0"/>
                    </a:moveTo>
                    <a:cubicBezTo>
                      <a:pt x="1290" y="0"/>
                      <a:pt x="1281" y="1"/>
                      <a:pt x="1272" y="4"/>
                    </a:cubicBezTo>
                    <a:cubicBezTo>
                      <a:pt x="1001" y="83"/>
                      <a:pt x="716" y="124"/>
                      <a:pt x="431" y="124"/>
                    </a:cubicBezTo>
                    <a:cubicBezTo>
                      <a:pt x="324" y="124"/>
                      <a:pt x="217" y="118"/>
                      <a:pt x="111" y="107"/>
                    </a:cubicBezTo>
                    <a:cubicBezTo>
                      <a:pt x="108" y="106"/>
                      <a:pt x="106" y="106"/>
                      <a:pt x="103" y="106"/>
                    </a:cubicBezTo>
                    <a:cubicBezTo>
                      <a:pt x="53" y="106"/>
                      <a:pt x="12" y="142"/>
                      <a:pt x="6" y="192"/>
                    </a:cubicBezTo>
                    <a:cubicBezTo>
                      <a:pt x="1" y="243"/>
                      <a:pt x="39" y="291"/>
                      <a:pt x="91" y="296"/>
                    </a:cubicBezTo>
                    <a:cubicBezTo>
                      <a:pt x="203" y="309"/>
                      <a:pt x="314" y="314"/>
                      <a:pt x="427" y="314"/>
                    </a:cubicBezTo>
                    <a:cubicBezTo>
                      <a:pt x="732" y="314"/>
                      <a:pt x="1036" y="271"/>
                      <a:pt x="1326" y="186"/>
                    </a:cubicBezTo>
                    <a:cubicBezTo>
                      <a:pt x="1376" y="172"/>
                      <a:pt x="1405" y="119"/>
                      <a:pt x="1390" y="68"/>
                    </a:cubicBezTo>
                    <a:cubicBezTo>
                      <a:pt x="1378" y="26"/>
                      <a:pt x="1341" y="0"/>
                      <a:pt x="129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3129" name="Google Shape;3129;p29"/>
              <p:cNvSpPr/>
              <p:nvPr/>
            </p:nvSpPr>
            <p:spPr>
              <a:xfrm>
                <a:off x="3273050" y="1953650"/>
                <a:ext cx="2075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830" h="398" extrusionOk="0">
                    <a:moveTo>
                      <a:pt x="110" y="1"/>
                    </a:moveTo>
                    <a:cubicBezTo>
                      <a:pt x="75" y="1"/>
                      <a:pt x="42" y="19"/>
                      <a:pt x="25" y="51"/>
                    </a:cubicBezTo>
                    <a:cubicBezTo>
                      <a:pt x="0" y="98"/>
                      <a:pt x="18" y="155"/>
                      <a:pt x="64" y="181"/>
                    </a:cubicBezTo>
                    <a:cubicBezTo>
                      <a:pt x="267" y="288"/>
                      <a:pt x="486" y="359"/>
                      <a:pt x="712" y="396"/>
                    </a:cubicBezTo>
                    <a:cubicBezTo>
                      <a:pt x="718" y="397"/>
                      <a:pt x="722" y="397"/>
                      <a:pt x="728" y="397"/>
                    </a:cubicBezTo>
                    <a:cubicBezTo>
                      <a:pt x="773" y="397"/>
                      <a:pt x="814" y="364"/>
                      <a:pt x="822" y="318"/>
                    </a:cubicBezTo>
                    <a:cubicBezTo>
                      <a:pt x="829" y="266"/>
                      <a:pt x="794" y="216"/>
                      <a:pt x="742" y="208"/>
                    </a:cubicBezTo>
                    <a:cubicBezTo>
                      <a:pt x="536" y="175"/>
                      <a:pt x="338" y="109"/>
                      <a:pt x="154" y="12"/>
                    </a:cubicBezTo>
                    <a:cubicBezTo>
                      <a:pt x="140" y="4"/>
                      <a:pt x="125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3130" name="Google Shape;3130;p29"/>
              <p:cNvSpPr/>
              <p:nvPr/>
            </p:nvSpPr>
            <p:spPr>
              <a:xfrm>
                <a:off x="3310250" y="1974150"/>
                <a:ext cx="26950" cy="11000"/>
              </a:xfrm>
              <a:custGeom>
                <a:avLst/>
                <a:gdLst/>
                <a:ahLst/>
                <a:cxnLst/>
                <a:rect l="l" t="t" r="r" b="b"/>
                <a:pathLst>
                  <a:path w="1078" h="440" extrusionOk="0">
                    <a:moveTo>
                      <a:pt x="106" y="0"/>
                    </a:moveTo>
                    <a:cubicBezTo>
                      <a:pt x="64" y="0"/>
                      <a:pt x="26" y="28"/>
                      <a:pt x="15" y="69"/>
                    </a:cubicBezTo>
                    <a:cubicBezTo>
                      <a:pt x="0" y="120"/>
                      <a:pt x="29" y="173"/>
                      <a:pt x="80" y="187"/>
                    </a:cubicBezTo>
                    <a:lnTo>
                      <a:pt x="945" y="435"/>
                    </a:lnTo>
                    <a:cubicBezTo>
                      <a:pt x="954" y="438"/>
                      <a:pt x="963" y="439"/>
                      <a:pt x="972" y="439"/>
                    </a:cubicBezTo>
                    <a:cubicBezTo>
                      <a:pt x="1013" y="439"/>
                      <a:pt x="1051" y="412"/>
                      <a:pt x="1063" y="370"/>
                    </a:cubicBezTo>
                    <a:cubicBezTo>
                      <a:pt x="1078" y="320"/>
                      <a:pt x="1048" y="267"/>
                      <a:pt x="997" y="253"/>
                    </a:cubicBezTo>
                    <a:lnTo>
                      <a:pt x="133" y="4"/>
                    </a:lnTo>
                    <a:cubicBezTo>
                      <a:pt x="124" y="1"/>
                      <a:pt x="115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3131" name="Google Shape;3131;p29"/>
              <p:cNvSpPr/>
              <p:nvPr/>
            </p:nvSpPr>
            <p:spPr>
              <a:xfrm>
                <a:off x="3352400" y="1988675"/>
                <a:ext cx="18825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753" h="439" extrusionOk="0">
                    <a:moveTo>
                      <a:pt x="108" y="1"/>
                    </a:moveTo>
                    <a:cubicBezTo>
                      <a:pt x="73" y="1"/>
                      <a:pt x="38" y="21"/>
                      <a:pt x="22" y="56"/>
                    </a:cubicBezTo>
                    <a:cubicBezTo>
                      <a:pt x="0" y="104"/>
                      <a:pt x="21" y="161"/>
                      <a:pt x="68" y="183"/>
                    </a:cubicBezTo>
                    <a:lnTo>
                      <a:pt x="604" y="430"/>
                    </a:lnTo>
                    <a:cubicBezTo>
                      <a:pt x="617" y="436"/>
                      <a:pt x="631" y="439"/>
                      <a:pt x="645" y="439"/>
                    </a:cubicBezTo>
                    <a:cubicBezTo>
                      <a:pt x="680" y="439"/>
                      <a:pt x="714" y="418"/>
                      <a:pt x="731" y="384"/>
                    </a:cubicBezTo>
                    <a:cubicBezTo>
                      <a:pt x="753" y="335"/>
                      <a:pt x="732" y="279"/>
                      <a:pt x="684" y="257"/>
                    </a:cubicBezTo>
                    <a:lnTo>
                      <a:pt x="148" y="9"/>
                    </a:lnTo>
                    <a:cubicBezTo>
                      <a:pt x="135" y="3"/>
                      <a:pt x="122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3132" name="Google Shape;3132;p29"/>
              <p:cNvSpPr/>
              <p:nvPr/>
            </p:nvSpPr>
            <p:spPr>
              <a:xfrm>
                <a:off x="3399825" y="2009275"/>
                <a:ext cx="33100" cy="12075"/>
              </a:xfrm>
              <a:custGeom>
                <a:avLst/>
                <a:gdLst/>
                <a:ahLst/>
                <a:cxnLst/>
                <a:rect l="l" t="t" r="r" b="b"/>
                <a:pathLst>
                  <a:path w="1324" h="483" extrusionOk="0">
                    <a:moveTo>
                      <a:pt x="107" y="0"/>
                    </a:moveTo>
                    <a:cubicBezTo>
                      <a:pt x="68" y="0"/>
                      <a:pt x="31" y="25"/>
                      <a:pt x="17" y="64"/>
                    </a:cubicBezTo>
                    <a:cubicBezTo>
                      <a:pt x="1" y="114"/>
                      <a:pt x="26" y="168"/>
                      <a:pt x="76" y="186"/>
                    </a:cubicBezTo>
                    <a:cubicBezTo>
                      <a:pt x="442" y="314"/>
                      <a:pt x="821" y="413"/>
                      <a:pt x="1203" y="481"/>
                    </a:cubicBezTo>
                    <a:cubicBezTo>
                      <a:pt x="1208" y="483"/>
                      <a:pt x="1214" y="483"/>
                      <a:pt x="1219" y="483"/>
                    </a:cubicBezTo>
                    <a:cubicBezTo>
                      <a:pt x="1265" y="483"/>
                      <a:pt x="1305" y="451"/>
                      <a:pt x="1313" y="404"/>
                    </a:cubicBezTo>
                    <a:cubicBezTo>
                      <a:pt x="1323" y="352"/>
                      <a:pt x="1288" y="303"/>
                      <a:pt x="1236" y="294"/>
                    </a:cubicBezTo>
                    <a:cubicBezTo>
                      <a:pt x="864" y="228"/>
                      <a:pt x="495" y="130"/>
                      <a:pt x="139" y="6"/>
                    </a:cubicBezTo>
                    <a:cubicBezTo>
                      <a:pt x="128" y="2"/>
                      <a:pt x="118" y="0"/>
                      <a:pt x="10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3133" name="Google Shape;3133;p29"/>
              <p:cNvSpPr/>
              <p:nvPr/>
            </p:nvSpPr>
            <p:spPr>
              <a:xfrm>
                <a:off x="3461725" y="2031875"/>
                <a:ext cx="39250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478" extrusionOk="0">
                    <a:moveTo>
                      <a:pt x="104" y="0"/>
                    </a:moveTo>
                    <a:cubicBezTo>
                      <a:pt x="60" y="0"/>
                      <a:pt x="21" y="31"/>
                      <a:pt x="12" y="76"/>
                    </a:cubicBezTo>
                    <a:cubicBezTo>
                      <a:pt x="1" y="127"/>
                      <a:pt x="34" y="178"/>
                      <a:pt x="85" y="189"/>
                    </a:cubicBezTo>
                    <a:lnTo>
                      <a:pt x="1446" y="475"/>
                    </a:lnTo>
                    <a:cubicBezTo>
                      <a:pt x="1452" y="477"/>
                      <a:pt x="1459" y="477"/>
                      <a:pt x="1465" y="477"/>
                    </a:cubicBezTo>
                    <a:cubicBezTo>
                      <a:pt x="1509" y="477"/>
                      <a:pt x="1548" y="446"/>
                      <a:pt x="1558" y="402"/>
                    </a:cubicBezTo>
                    <a:cubicBezTo>
                      <a:pt x="1569" y="350"/>
                      <a:pt x="1536" y="299"/>
                      <a:pt x="1484" y="288"/>
                    </a:cubicBezTo>
                    <a:lnTo>
                      <a:pt x="124" y="2"/>
                    </a:lnTo>
                    <a:cubicBezTo>
                      <a:pt x="118" y="1"/>
                      <a:pt x="111" y="0"/>
                      <a:pt x="10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3134" name="Google Shape;3134;p29"/>
              <p:cNvSpPr/>
              <p:nvPr/>
            </p:nvSpPr>
            <p:spPr>
              <a:xfrm>
                <a:off x="3513375" y="2043125"/>
                <a:ext cx="391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403" extrusionOk="0">
                    <a:moveTo>
                      <a:pt x="310" y="1"/>
                    </a:moveTo>
                    <a:cubicBezTo>
                      <a:pt x="237" y="1"/>
                      <a:pt x="164" y="3"/>
                      <a:pt x="92" y="8"/>
                    </a:cubicBezTo>
                    <a:cubicBezTo>
                      <a:pt x="40" y="12"/>
                      <a:pt x="0" y="57"/>
                      <a:pt x="3" y="110"/>
                    </a:cubicBezTo>
                    <a:cubicBezTo>
                      <a:pt x="7" y="160"/>
                      <a:pt x="47" y="199"/>
                      <a:pt x="95" y="199"/>
                    </a:cubicBezTo>
                    <a:cubicBezTo>
                      <a:pt x="99" y="199"/>
                      <a:pt x="102" y="199"/>
                      <a:pt x="105" y="198"/>
                    </a:cubicBezTo>
                    <a:cubicBezTo>
                      <a:pt x="172" y="194"/>
                      <a:pt x="239" y="192"/>
                      <a:pt x="306" y="192"/>
                    </a:cubicBezTo>
                    <a:cubicBezTo>
                      <a:pt x="687" y="192"/>
                      <a:pt x="1070" y="261"/>
                      <a:pt x="1425" y="396"/>
                    </a:cubicBezTo>
                    <a:cubicBezTo>
                      <a:pt x="1436" y="400"/>
                      <a:pt x="1447" y="402"/>
                      <a:pt x="1458" y="402"/>
                    </a:cubicBezTo>
                    <a:cubicBezTo>
                      <a:pt x="1497" y="402"/>
                      <a:pt x="1533" y="378"/>
                      <a:pt x="1548" y="341"/>
                    </a:cubicBezTo>
                    <a:cubicBezTo>
                      <a:pt x="1567" y="292"/>
                      <a:pt x="1541" y="237"/>
                      <a:pt x="1493" y="218"/>
                    </a:cubicBezTo>
                    <a:cubicBezTo>
                      <a:pt x="1117" y="75"/>
                      <a:pt x="712" y="1"/>
                      <a:pt x="3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3135" name="Google Shape;3135;p29"/>
              <p:cNvSpPr/>
              <p:nvPr/>
            </p:nvSpPr>
            <p:spPr>
              <a:xfrm>
                <a:off x="3566725" y="2047350"/>
                <a:ext cx="33975" cy="7700"/>
              </a:xfrm>
              <a:custGeom>
                <a:avLst/>
                <a:gdLst/>
                <a:ahLst/>
                <a:cxnLst/>
                <a:rect l="l" t="t" r="r" b="b"/>
                <a:pathLst>
                  <a:path w="1359" h="308" extrusionOk="0">
                    <a:moveTo>
                      <a:pt x="1051" y="0"/>
                    </a:moveTo>
                    <a:cubicBezTo>
                      <a:pt x="725" y="0"/>
                      <a:pt x="399" y="41"/>
                      <a:pt x="82" y="120"/>
                    </a:cubicBezTo>
                    <a:cubicBezTo>
                      <a:pt x="31" y="133"/>
                      <a:pt x="0" y="184"/>
                      <a:pt x="12" y="236"/>
                    </a:cubicBezTo>
                    <a:cubicBezTo>
                      <a:pt x="23" y="279"/>
                      <a:pt x="62" y="307"/>
                      <a:pt x="105" y="307"/>
                    </a:cubicBezTo>
                    <a:cubicBezTo>
                      <a:pt x="113" y="307"/>
                      <a:pt x="120" y="306"/>
                      <a:pt x="128" y="305"/>
                    </a:cubicBezTo>
                    <a:cubicBezTo>
                      <a:pt x="432" y="229"/>
                      <a:pt x="742" y="191"/>
                      <a:pt x="1055" y="191"/>
                    </a:cubicBezTo>
                    <a:cubicBezTo>
                      <a:pt x="1122" y="191"/>
                      <a:pt x="1189" y="192"/>
                      <a:pt x="1256" y="196"/>
                    </a:cubicBezTo>
                    <a:cubicBezTo>
                      <a:pt x="1259" y="196"/>
                      <a:pt x="1263" y="196"/>
                      <a:pt x="1266" y="196"/>
                    </a:cubicBezTo>
                    <a:cubicBezTo>
                      <a:pt x="1314" y="196"/>
                      <a:pt x="1354" y="156"/>
                      <a:pt x="1357" y="106"/>
                    </a:cubicBezTo>
                    <a:cubicBezTo>
                      <a:pt x="1359" y="53"/>
                      <a:pt x="1319" y="9"/>
                      <a:pt x="1266" y="6"/>
                    </a:cubicBezTo>
                    <a:cubicBezTo>
                      <a:pt x="1195" y="2"/>
                      <a:pt x="1123" y="0"/>
                      <a:pt x="105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3136" name="Google Shape;3136;p29"/>
              <p:cNvSpPr/>
              <p:nvPr/>
            </p:nvSpPr>
            <p:spPr>
              <a:xfrm>
                <a:off x="3617275" y="2044325"/>
                <a:ext cx="15525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274" extrusionOk="0">
                    <a:moveTo>
                      <a:pt x="104" y="0"/>
                    </a:moveTo>
                    <a:cubicBezTo>
                      <a:pt x="60" y="0"/>
                      <a:pt x="20" y="32"/>
                      <a:pt x="11" y="77"/>
                    </a:cubicBezTo>
                    <a:cubicBezTo>
                      <a:pt x="0" y="128"/>
                      <a:pt x="35" y="179"/>
                      <a:pt x="86" y="189"/>
                    </a:cubicBezTo>
                    <a:lnTo>
                      <a:pt x="498" y="272"/>
                    </a:lnTo>
                    <a:cubicBezTo>
                      <a:pt x="505" y="273"/>
                      <a:pt x="510" y="274"/>
                      <a:pt x="517" y="274"/>
                    </a:cubicBezTo>
                    <a:cubicBezTo>
                      <a:pt x="561" y="274"/>
                      <a:pt x="601" y="242"/>
                      <a:pt x="610" y="197"/>
                    </a:cubicBezTo>
                    <a:cubicBezTo>
                      <a:pt x="621" y="145"/>
                      <a:pt x="587" y="95"/>
                      <a:pt x="536" y="85"/>
                    </a:cubicBezTo>
                    <a:lnTo>
                      <a:pt x="123" y="2"/>
                    </a:lnTo>
                    <a:cubicBezTo>
                      <a:pt x="116" y="1"/>
                      <a:pt x="110" y="0"/>
                      <a:pt x="10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3137" name="Google Shape;3137;p29"/>
              <p:cNvSpPr/>
              <p:nvPr/>
            </p:nvSpPr>
            <p:spPr>
              <a:xfrm>
                <a:off x="3360625" y="1966025"/>
                <a:ext cx="2902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161" h="521" extrusionOk="0">
                    <a:moveTo>
                      <a:pt x="110" y="0"/>
                    </a:moveTo>
                    <a:cubicBezTo>
                      <a:pt x="75" y="0"/>
                      <a:pt x="42" y="19"/>
                      <a:pt x="24" y="52"/>
                    </a:cubicBezTo>
                    <a:cubicBezTo>
                      <a:pt x="0" y="99"/>
                      <a:pt x="19" y="156"/>
                      <a:pt x="66" y="180"/>
                    </a:cubicBezTo>
                    <a:cubicBezTo>
                      <a:pt x="373" y="338"/>
                      <a:pt x="701" y="452"/>
                      <a:pt x="1039" y="518"/>
                    </a:cubicBezTo>
                    <a:cubicBezTo>
                      <a:pt x="1044" y="520"/>
                      <a:pt x="1051" y="520"/>
                      <a:pt x="1058" y="520"/>
                    </a:cubicBezTo>
                    <a:cubicBezTo>
                      <a:pt x="1102" y="520"/>
                      <a:pt x="1141" y="489"/>
                      <a:pt x="1150" y="444"/>
                    </a:cubicBezTo>
                    <a:cubicBezTo>
                      <a:pt x="1160" y="392"/>
                      <a:pt x="1127" y="341"/>
                      <a:pt x="1075" y="331"/>
                    </a:cubicBezTo>
                    <a:cubicBezTo>
                      <a:pt x="755" y="269"/>
                      <a:pt x="445" y="160"/>
                      <a:pt x="152" y="10"/>
                    </a:cubicBezTo>
                    <a:cubicBezTo>
                      <a:pt x="139" y="3"/>
                      <a:pt x="124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3138" name="Google Shape;3138;p29"/>
              <p:cNvSpPr/>
              <p:nvPr/>
            </p:nvSpPr>
            <p:spPr>
              <a:xfrm>
                <a:off x="3443250" y="1986625"/>
                <a:ext cx="3202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281" h="521" extrusionOk="0">
                    <a:moveTo>
                      <a:pt x="101" y="0"/>
                    </a:moveTo>
                    <a:cubicBezTo>
                      <a:pt x="53" y="0"/>
                      <a:pt x="12" y="36"/>
                      <a:pt x="7" y="85"/>
                    </a:cubicBezTo>
                    <a:cubicBezTo>
                      <a:pt x="0" y="137"/>
                      <a:pt x="38" y="184"/>
                      <a:pt x="90" y="191"/>
                    </a:cubicBezTo>
                    <a:cubicBezTo>
                      <a:pt x="454" y="233"/>
                      <a:pt x="804" y="340"/>
                      <a:pt x="1128" y="510"/>
                    </a:cubicBezTo>
                    <a:cubicBezTo>
                      <a:pt x="1143" y="518"/>
                      <a:pt x="1157" y="521"/>
                      <a:pt x="1172" y="521"/>
                    </a:cubicBezTo>
                    <a:cubicBezTo>
                      <a:pt x="1207" y="521"/>
                      <a:pt x="1240" y="502"/>
                      <a:pt x="1257" y="470"/>
                    </a:cubicBezTo>
                    <a:cubicBezTo>
                      <a:pt x="1281" y="423"/>
                      <a:pt x="1263" y="365"/>
                      <a:pt x="1217" y="341"/>
                    </a:cubicBezTo>
                    <a:cubicBezTo>
                      <a:pt x="871" y="160"/>
                      <a:pt x="499" y="46"/>
                      <a:pt x="112" y="1"/>
                    </a:cubicBezTo>
                    <a:cubicBezTo>
                      <a:pt x="108" y="1"/>
                      <a:pt x="105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3139" name="Google Shape;3139;p29"/>
              <p:cNvSpPr/>
              <p:nvPr/>
            </p:nvSpPr>
            <p:spPr>
              <a:xfrm>
                <a:off x="3500950" y="1998975"/>
                <a:ext cx="35125" cy="15125"/>
              </a:xfrm>
              <a:custGeom>
                <a:avLst/>
                <a:gdLst/>
                <a:ahLst/>
                <a:cxnLst/>
                <a:rect l="l" t="t" r="r" b="b"/>
                <a:pathLst>
                  <a:path w="1405" h="605" extrusionOk="0">
                    <a:moveTo>
                      <a:pt x="97" y="0"/>
                    </a:moveTo>
                    <a:cubicBezTo>
                      <a:pt x="51" y="0"/>
                      <a:pt x="12" y="36"/>
                      <a:pt x="6" y="84"/>
                    </a:cubicBezTo>
                    <a:cubicBezTo>
                      <a:pt x="0" y="136"/>
                      <a:pt x="37" y="184"/>
                      <a:pt x="90" y="190"/>
                    </a:cubicBezTo>
                    <a:cubicBezTo>
                      <a:pt x="496" y="240"/>
                      <a:pt x="896" y="378"/>
                      <a:pt x="1247" y="590"/>
                    </a:cubicBezTo>
                    <a:cubicBezTo>
                      <a:pt x="1262" y="600"/>
                      <a:pt x="1279" y="604"/>
                      <a:pt x="1295" y="604"/>
                    </a:cubicBezTo>
                    <a:cubicBezTo>
                      <a:pt x="1327" y="604"/>
                      <a:pt x="1359" y="588"/>
                      <a:pt x="1377" y="558"/>
                    </a:cubicBezTo>
                    <a:cubicBezTo>
                      <a:pt x="1405" y="513"/>
                      <a:pt x="1390" y="454"/>
                      <a:pt x="1345" y="428"/>
                    </a:cubicBezTo>
                    <a:cubicBezTo>
                      <a:pt x="972" y="201"/>
                      <a:pt x="546" y="53"/>
                      <a:pt x="112" y="1"/>
                    </a:cubicBezTo>
                    <a:cubicBezTo>
                      <a:pt x="107" y="1"/>
                      <a:pt x="102" y="0"/>
                      <a:pt x="9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3140" name="Google Shape;3140;p29"/>
              <p:cNvSpPr/>
              <p:nvPr/>
            </p:nvSpPr>
            <p:spPr>
              <a:xfrm>
                <a:off x="3544100" y="2011200"/>
                <a:ext cx="22850" cy="12225"/>
              </a:xfrm>
              <a:custGeom>
                <a:avLst/>
                <a:gdLst/>
                <a:ahLst/>
                <a:cxnLst/>
                <a:rect l="l" t="t" r="r" b="b"/>
                <a:pathLst>
                  <a:path w="914" h="489" extrusionOk="0">
                    <a:moveTo>
                      <a:pt x="109" y="1"/>
                    </a:moveTo>
                    <a:cubicBezTo>
                      <a:pt x="67" y="1"/>
                      <a:pt x="29" y="26"/>
                      <a:pt x="16" y="68"/>
                    </a:cubicBezTo>
                    <a:cubicBezTo>
                      <a:pt x="1" y="117"/>
                      <a:pt x="29" y="171"/>
                      <a:pt x="78" y="187"/>
                    </a:cubicBezTo>
                    <a:cubicBezTo>
                      <a:pt x="314" y="261"/>
                      <a:pt x="543" y="359"/>
                      <a:pt x="759" y="477"/>
                    </a:cubicBezTo>
                    <a:cubicBezTo>
                      <a:pt x="774" y="485"/>
                      <a:pt x="789" y="488"/>
                      <a:pt x="805" y="488"/>
                    </a:cubicBezTo>
                    <a:cubicBezTo>
                      <a:pt x="839" y="488"/>
                      <a:pt x="871" y="471"/>
                      <a:pt x="888" y="439"/>
                    </a:cubicBezTo>
                    <a:cubicBezTo>
                      <a:pt x="914" y="392"/>
                      <a:pt x="896" y="335"/>
                      <a:pt x="850" y="309"/>
                    </a:cubicBezTo>
                    <a:cubicBezTo>
                      <a:pt x="624" y="186"/>
                      <a:pt x="383" y="83"/>
                      <a:pt x="137" y="5"/>
                    </a:cubicBezTo>
                    <a:cubicBezTo>
                      <a:pt x="127" y="2"/>
                      <a:pt x="118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3141" name="Google Shape;3141;p29"/>
              <p:cNvSpPr/>
              <p:nvPr/>
            </p:nvSpPr>
            <p:spPr>
              <a:xfrm>
                <a:off x="3598700" y="2023850"/>
                <a:ext cx="32225" cy="16900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676" extrusionOk="0">
                    <a:moveTo>
                      <a:pt x="106" y="0"/>
                    </a:moveTo>
                    <a:cubicBezTo>
                      <a:pt x="62" y="0"/>
                      <a:pt x="22" y="30"/>
                      <a:pt x="11" y="74"/>
                    </a:cubicBezTo>
                    <a:cubicBezTo>
                      <a:pt x="0" y="126"/>
                      <a:pt x="32" y="177"/>
                      <a:pt x="84" y="188"/>
                    </a:cubicBezTo>
                    <a:cubicBezTo>
                      <a:pt x="456" y="270"/>
                      <a:pt x="816" y="433"/>
                      <a:pt x="1124" y="658"/>
                    </a:cubicBezTo>
                    <a:cubicBezTo>
                      <a:pt x="1142" y="670"/>
                      <a:pt x="1161" y="676"/>
                      <a:pt x="1181" y="676"/>
                    </a:cubicBezTo>
                    <a:cubicBezTo>
                      <a:pt x="1210" y="676"/>
                      <a:pt x="1239" y="662"/>
                      <a:pt x="1258" y="637"/>
                    </a:cubicBezTo>
                    <a:cubicBezTo>
                      <a:pt x="1289" y="594"/>
                      <a:pt x="1279" y="534"/>
                      <a:pt x="1237" y="503"/>
                    </a:cubicBezTo>
                    <a:cubicBezTo>
                      <a:pt x="908" y="264"/>
                      <a:pt x="523" y="90"/>
                      <a:pt x="125" y="2"/>
                    </a:cubicBezTo>
                    <a:cubicBezTo>
                      <a:pt x="119" y="1"/>
                      <a:pt x="112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3142" name="Google Shape;3142;p29"/>
              <p:cNvSpPr/>
              <p:nvPr/>
            </p:nvSpPr>
            <p:spPr>
              <a:xfrm>
                <a:off x="3661625" y="2062934"/>
                <a:ext cx="2280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912" h="398" extrusionOk="0">
                    <a:moveTo>
                      <a:pt x="103" y="1"/>
                    </a:moveTo>
                    <a:cubicBezTo>
                      <a:pt x="57" y="1"/>
                      <a:pt x="17" y="34"/>
                      <a:pt x="9" y="80"/>
                    </a:cubicBezTo>
                    <a:cubicBezTo>
                      <a:pt x="0" y="132"/>
                      <a:pt x="35" y="181"/>
                      <a:pt x="86" y="190"/>
                    </a:cubicBezTo>
                    <a:cubicBezTo>
                      <a:pt x="319" y="229"/>
                      <a:pt x="548" y="296"/>
                      <a:pt x="765" y="389"/>
                    </a:cubicBezTo>
                    <a:cubicBezTo>
                      <a:pt x="778" y="395"/>
                      <a:pt x="791" y="397"/>
                      <a:pt x="803" y="397"/>
                    </a:cubicBezTo>
                    <a:cubicBezTo>
                      <a:pt x="840" y="397"/>
                      <a:pt x="876" y="376"/>
                      <a:pt x="891" y="340"/>
                    </a:cubicBezTo>
                    <a:cubicBezTo>
                      <a:pt x="911" y="291"/>
                      <a:pt x="889" y="235"/>
                      <a:pt x="840" y="215"/>
                    </a:cubicBezTo>
                    <a:cubicBezTo>
                      <a:pt x="610" y="115"/>
                      <a:pt x="367" y="44"/>
                      <a:pt x="118" y="2"/>
                    </a:cubicBezTo>
                    <a:cubicBezTo>
                      <a:pt x="113" y="1"/>
                      <a:pt x="108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3143" name="Google Shape;3143;p29"/>
              <p:cNvSpPr/>
              <p:nvPr/>
            </p:nvSpPr>
            <p:spPr>
              <a:xfrm>
                <a:off x="3373975" y="1720850"/>
                <a:ext cx="10450" cy="20275"/>
              </a:xfrm>
              <a:custGeom>
                <a:avLst/>
                <a:gdLst/>
                <a:ahLst/>
                <a:cxnLst/>
                <a:rect l="l" t="t" r="r" b="b"/>
                <a:pathLst>
                  <a:path w="418" h="811" extrusionOk="0">
                    <a:moveTo>
                      <a:pt x="108" y="0"/>
                    </a:moveTo>
                    <a:cubicBezTo>
                      <a:pt x="98" y="0"/>
                      <a:pt x="88" y="2"/>
                      <a:pt x="78" y="6"/>
                    </a:cubicBezTo>
                    <a:cubicBezTo>
                      <a:pt x="28" y="21"/>
                      <a:pt x="0" y="75"/>
                      <a:pt x="17" y="126"/>
                    </a:cubicBezTo>
                    <a:lnTo>
                      <a:pt x="220" y="744"/>
                    </a:lnTo>
                    <a:cubicBezTo>
                      <a:pt x="233" y="784"/>
                      <a:pt x="271" y="810"/>
                      <a:pt x="310" y="810"/>
                    </a:cubicBezTo>
                    <a:cubicBezTo>
                      <a:pt x="320" y="810"/>
                      <a:pt x="330" y="808"/>
                      <a:pt x="340" y="805"/>
                    </a:cubicBezTo>
                    <a:cubicBezTo>
                      <a:pt x="390" y="788"/>
                      <a:pt x="418" y="735"/>
                      <a:pt x="401" y="684"/>
                    </a:cubicBezTo>
                    <a:lnTo>
                      <a:pt x="198" y="66"/>
                    </a:lnTo>
                    <a:cubicBezTo>
                      <a:pt x="185" y="26"/>
                      <a:pt x="14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3144" name="Google Shape;3144;p29"/>
              <p:cNvSpPr/>
              <p:nvPr/>
            </p:nvSpPr>
            <p:spPr>
              <a:xfrm>
                <a:off x="3386175" y="1754925"/>
                <a:ext cx="19000" cy="28425"/>
              </a:xfrm>
              <a:custGeom>
                <a:avLst/>
                <a:gdLst/>
                <a:ahLst/>
                <a:cxnLst/>
                <a:rect l="l" t="t" r="r" b="b"/>
                <a:pathLst>
                  <a:path w="760" h="1137" extrusionOk="0">
                    <a:moveTo>
                      <a:pt x="110" y="1"/>
                    </a:moveTo>
                    <a:cubicBezTo>
                      <a:pt x="93" y="1"/>
                      <a:pt x="77" y="5"/>
                      <a:pt x="62" y="14"/>
                    </a:cubicBezTo>
                    <a:cubicBezTo>
                      <a:pt x="16" y="39"/>
                      <a:pt x="0" y="98"/>
                      <a:pt x="27" y="143"/>
                    </a:cubicBezTo>
                    <a:lnTo>
                      <a:pt x="568" y="1088"/>
                    </a:lnTo>
                    <a:cubicBezTo>
                      <a:pt x="585" y="1119"/>
                      <a:pt x="617" y="1136"/>
                      <a:pt x="650" y="1136"/>
                    </a:cubicBezTo>
                    <a:cubicBezTo>
                      <a:pt x="667" y="1136"/>
                      <a:pt x="682" y="1132"/>
                      <a:pt x="698" y="1123"/>
                    </a:cubicBezTo>
                    <a:cubicBezTo>
                      <a:pt x="743" y="1098"/>
                      <a:pt x="760" y="1039"/>
                      <a:pt x="733" y="993"/>
                    </a:cubicBezTo>
                    <a:lnTo>
                      <a:pt x="192" y="49"/>
                    </a:lnTo>
                    <a:cubicBezTo>
                      <a:pt x="175" y="18"/>
                      <a:pt x="142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3145" name="Google Shape;3145;p29"/>
              <p:cNvSpPr/>
              <p:nvPr/>
            </p:nvSpPr>
            <p:spPr>
              <a:xfrm>
                <a:off x="3412425" y="1796000"/>
                <a:ext cx="16500" cy="19300"/>
              </a:xfrm>
              <a:custGeom>
                <a:avLst/>
                <a:gdLst/>
                <a:ahLst/>
                <a:cxnLst/>
                <a:rect l="l" t="t" r="r" b="b"/>
                <a:pathLst>
                  <a:path w="660" h="772" extrusionOk="0">
                    <a:moveTo>
                      <a:pt x="103" y="1"/>
                    </a:moveTo>
                    <a:cubicBezTo>
                      <a:pt x="97" y="1"/>
                      <a:pt x="92" y="1"/>
                      <a:pt x="86" y="2"/>
                    </a:cubicBezTo>
                    <a:cubicBezTo>
                      <a:pt x="34" y="11"/>
                      <a:pt x="0" y="61"/>
                      <a:pt x="9" y="113"/>
                    </a:cubicBezTo>
                    <a:cubicBezTo>
                      <a:pt x="59" y="394"/>
                      <a:pt x="251" y="643"/>
                      <a:pt x="510" y="763"/>
                    </a:cubicBezTo>
                    <a:cubicBezTo>
                      <a:pt x="523" y="768"/>
                      <a:pt x="537" y="772"/>
                      <a:pt x="550" y="772"/>
                    </a:cubicBezTo>
                    <a:cubicBezTo>
                      <a:pt x="586" y="772"/>
                      <a:pt x="620" y="751"/>
                      <a:pt x="637" y="716"/>
                    </a:cubicBezTo>
                    <a:cubicBezTo>
                      <a:pt x="659" y="668"/>
                      <a:pt x="638" y="612"/>
                      <a:pt x="591" y="590"/>
                    </a:cubicBezTo>
                    <a:cubicBezTo>
                      <a:pt x="386" y="496"/>
                      <a:pt x="236" y="300"/>
                      <a:pt x="197" y="80"/>
                    </a:cubicBezTo>
                    <a:cubicBezTo>
                      <a:pt x="189" y="33"/>
                      <a:pt x="149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3146" name="Google Shape;3146;p29"/>
              <p:cNvSpPr/>
              <p:nvPr/>
            </p:nvSpPr>
            <p:spPr>
              <a:xfrm>
                <a:off x="3438925" y="1835175"/>
                <a:ext cx="18825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753" h="893" extrusionOk="0">
                    <a:moveTo>
                      <a:pt x="110" y="0"/>
                    </a:moveTo>
                    <a:cubicBezTo>
                      <a:pt x="98" y="0"/>
                      <a:pt x="86" y="2"/>
                      <a:pt x="74" y="7"/>
                    </a:cubicBezTo>
                    <a:cubicBezTo>
                      <a:pt x="25" y="27"/>
                      <a:pt x="1" y="82"/>
                      <a:pt x="21" y="131"/>
                    </a:cubicBezTo>
                    <a:cubicBezTo>
                      <a:pt x="139" y="426"/>
                      <a:pt x="334" y="682"/>
                      <a:pt x="587" y="873"/>
                    </a:cubicBezTo>
                    <a:cubicBezTo>
                      <a:pt x="605" y="886"/>
                      <a:pt x="625" y="893"/>
                      <a:pt x="644" y="893"/>
                    </a:cubicBezTo>
                    <a:cubicBezTo>
                      <a:pt x="673" y="893"/>
                      <a:pt x="702" y="879"/>
                      <a:pt x="721" y="854"/>
                    </a:cubicBezTo>
                    <a:cubicBezTo>
                      <a:pt x="753" y="812"/>
                      <a:pt x="744" y="752"/>
                      <a:pt x="702" y="721"/>
                    </a:cubicBezTo>
                    <a:cubicBezTo>
                      <a:pt x="477" y="550"/>
                      <a:pt x="303" y="322"/>
                      <a:pt x="199" y="60"/>
                    </a:cubicBezTo>
                    <a:cubicBezTo>
                      <a:pt x="183" y="23"/>
                      <a:pt x="148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3147" name="Google Shape;3147;p29"/>
              <p:cNvSpPr/>
              <p:nvPr/>
            </p:nvSpPr>
            <p:spPr>
              <a:xfrm>
                <a:off x="3471975" y="1882550"/>
                <a:ext cx="25950" cy="22300"/>
              </a:xfrm>
              <a:custGeom>
                <a:avLst/>
                <a:gdLst/>
                <a:ahLst/>
                <a:cxnLst/>
                <a:rect l="l" t="t" r="r" b="b"/>
                <a:pathLst>
                  <a:path w="1038" h="892" extrusionOk="0">
                    <a:moveTo>
                      <a:pt x="106" y="1"/>
                    </a:moveTo>
                    <a:cubicBezTo>
                      <a:pt x="82" y="1"/>
                      <a:pt x="58" y="10"/>
                      <a:pt x="40" y="28"/>
                    </a:cubicBezTo>
                    <a:cubicBezTo>
                      <a:pt x="1" y="64"/>
                      <a:pt x="0" y="125"/>
                      <a:pt x="37" y="162"/>
                    </a:cubicBezTo>
                    <a:cubicBezTo>
                      <a:pt x="292" y="426"/>
                      <a:pt x="574" y="666"/>
                      <a:pt x="876" y="875"/>
                    </a:cubicBezTo>
                    <a:cubicBezTo>
                      <a:pt x="892" y="886"/>
                      <a:pt x="911" y="892"/>
                      <a:pt x="930" y="892"/>
                    </a:cubicBezTo>
                    <a:cubicBezTo>
                      <a:pt x="961" y="892"/>
                      <a:pt x="990" y="878"/>
                      <a:pt x="1008" y="851"/>
                    </a:cubicBezTo>
                    <a:cubicBezTo>
                      <a:pt x="1038" y="808"/>
                      <a:pt x="1028" y="748"/>
                      <a:pt x="985" y="719"/>
                    </a:cubicBezTo>
                    <a:cubicBezTo>
                      <a:pt x="692" y="517"/>
                      <a:pt x="421" y="285"/>
                      <a:pt x="175" y="30"/>
                    </a:cubicBezTo>
                    <a:cubicBezTo>
                      <a:pt x="156" y="11"/>
                      <a:pt x="131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3148" name="Google Shape;3148;p29"/>
              <p:cNvSpPr/>
              <p:nvPr/>
            </p:nvSpPr>
            <p:spPr>
              <a:xfrm>
                <a:off x="3504900" y="1917600"/>
                <a:ext cx="19800" cy="19275"/>
              </a:xfrm>
              <a:custGeom>
                <a:avLst/>
                <a:gdLst/>
                <a:ahLst/>
                <a:cxnLst/>
                <a:rect l="l" t="t" r="r" b="b"/>
                <a:pathLst>
                  <a:path w="792" h="771" extrusionOk="0">
                    <a:moveTo>
                      <a:pt x="109" y="0"/>
                    </a:moveTo>
                    <a:cubicBezTo>
                      <a:pt x="93" y="0"/>
                      <a:pt x="78" y="4"/>
                      <a:pt x="63" y="12"/>
                    </a:cubicBezTo>
                    <a:cubicBezTo>
                      <a:pt x="17" y="37"/>
                      <a:pt x="0" y="95"/>
                      <a:pt x="26" y="141"/>
                    </a:cubicBezTo>
                    <a:cubicBezTo>
                      <a:pt x="169" y="400"/>
                      <a:pt x="380" y="613"/>
                      <a:pt x="636" y="758"/>
                    </a:cubicBezTo>
                    <a:cubicBezTo>
                      <a:pt x="650" y="767"/>
                      <a:pt x="667" y="770"/>
                      <a:pt x="682" y="770"/>
                    </a:cubicBezTo>
                    <a:cubicBezTo>
                      <a:pt x="716" y="770"/>
                      <a:pt x="749" y="754"/>
                      <a:pt x="765" y="723"/>
                    </a:cubicBezTo>
                    <a:cubicBezTo>
                      <a:pt x="792" y="677"/>
                      <a:pt x="776" y="619"/>
                      <a:pt x="730" y="593"/>
                    </a:cubicBezTo>
                    <a:cubicBezTo>
                      <a:pt x="505" y="464"/>
                      <a:pt x="318" y="276"/>
                      <a:pt x="192" y="48"/>
                    </a:cubicBezTo>
                    <a:cubicBezTo>
                      <a:pt x="175" y="18"/>
                      <a:pt x="142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3149" name="Google Shape;3149;p29"/>
              <p:cNvSpPr/>
              <p:nvPr/>
            </p:nvSpPr>
            <p:spPr>
              <a:xfrm>
                <a:off x="3539825" y="1958925"/>
                <a:ext cx="18725" cy="16200"/>
              </a:xfrm>
              <a:custGeom>
                <a:avLst/>
                <a:gdLst/>
                <a:ahLst/>
                <a:cxnLst/>
                <a:rect l="l" t="t" r="r" b="b"/>
                <a:pathLst>
                  <a:path w="749" h="648" extrusionOk="0">
                    <a:moveTo>
                      <a:pt x="108" y="1"/>
                    </a:moveTo>
                    <a:cubicBezTo>
                      <a:pt x="81" y="1"/>
                      <a:pt x="54" y="12"/>
                      <a:pt x="35" y="35"/>
                    </a:cubicBezTo>
                    <a:cubicBezTo>
                      <a:pt x="1" y="75"/>
                      <a:pt x="5" y="134"/>
                      <a:pt x="46" y="168"/>
                    </a:cubicBezTo>
                    <a:lnTo>
                      <a:pt x="579" y="624"/>
                    </a:lnTo>
                    <a:cubicBezTo>
                      <a:pt x="597" y="640"/>
                      <a:pt x="619" y="647"/>
                      <a:pt x="641" y="647"/>
                    </a:cubicBezTo>
                    <a:cubicBezTo>
                      <a:pt x="668" y="647"/>
                      <a:pt x="695" y="635"/>
                      <a:pt x="714" y="614"/>
                    </a:cubicBezTo>
                    <a:cubicBezTo>
                      <a:pt x="748" y="573"/>
                      <a:pt x="743" y="514"/>
                      <a:pt x="703" y="480"/>
                    </a:cubicBezTo>
                    <a:lnTo>
                      <a:pt x="170" y="24"/>
                    </a:lnTo>
                    <a:cubicBezTo>
                      <a:pt x="152" y="8"/>
                      <a:pt x="130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3150" name="Google Shape;3150;p29"/>
              <p:cNvSpPr/>
              <p:nvPr/>
            </p:nvSpPr>
            <p:spPr>
              <a:xfrm>
                <a:off x="3580050" y="1990850"/>
                <a:ext cx="22950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918" h="597" extrusionOk="0">
                    <a:moveTo>
                      <a:pt x="106" y="0"/>
                    </a:moveTo>
                    <a:cubicBezTo>
                      <a:pt x="80" y="0"/>
                      <a:pt x="55" y="10"/>
                      <a:pt x="37" y="31"/>
                    </a:cubicBezTo>
                    <a:cubicBezTo>
                      <a:pt x="0" y="70"/>
                      <a:pt x="2" y="130"/>
                      <a:pt x="41" y="166"/>
                    </a:cubicBezTo>
                    <a:cubicBezTo>
                      <a:pt x="252" y="361"/>
                      <a:pt x="509" y="509"/>
                      <a:pt x="784" y="592"/>
                    </a:cubicBezTo>
                    <a:cubicBezTo>
                      <a:pt x="793" y="595"/>
                      <a:pt x="803" y="597"/>
                      <a:pt x="812" y="597"/>
                    </a:cubicBezTo>
                    <a:cubicBezTo>
                      <a:pt x="852" y="596"/>
                      <a:pt x="890" y="569"/>
                      <a:pt x="902" y="528"/>
                    </a:cubicBezTo>
                    <a:cubicBezTo>
                      <a:pt x="918" y="479"/>
                      <a:pt x="890" y="425"/>
                      <a:pt x="839" y="409"/>
                    </a:cubicBezTo>
                    <a:cubicBezTo>
                      <a:pt x="592" y="334"/>
                      <a:pt x="361" y="202"/>
                      <a:pt x="171" y="26"/>
                    </a:cubicBezTo>
                    <a:cubicBezTo>
                      <a:pt x="152" y="9"/>
                      <a:pt x="129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3151" name="Google Shape;3151;p29"/>
              <p:cNvSpPr/>
              <p:nvPr/>
            </p:nvSpPr>
            <p:spPr>
              <a:xfrm>
                <a:off x="3677925" y="2042250"/>
                <a:ext cx="26025" cy="13050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522" extrusionOk="0">
                    <a:moveTo>
                      <a:pt x="110" y="0"/>
                    </a:moveTo>
                    <a:cubicBezTo>
                      <a:pt x="76" y="0"/>
                      <a:pt x="43" y="19"/>
                      <a:pt x="26" y="51"/>
                    </a:cubicBezTo>
                    <a:cubicBezTo>
                      <a:pt x="1" y="97"/>
                      <a:pt x="18" y="156"/>
                      <a:pt x="66" y="180"/>
                    </a:cubicBezTo>
                    <a:cubicBezTo>
                      <a:pt x="333" y="323"/>
                      <a:pt x="617" y="435"/>
                      <a:pt x="908" y="518"/>
                    </a:cubicBezTo>
                    <a:cubicBezTo>
                      <a:pt x="917" y="520"/>
                      <a:pt x="926" y="521"/>
                      <a:pt x="935" y="521"/>
                    </a:cubicBezTo>
                    <a:cubicBezTo>
                      <a:pt x="976" y="521"/>
                      <a:pt x="1014" y="494"/>
                      <a:pt x="1026" y="452"/>
                    </a:cubicBezTo>
                    <a:cubicBezTo>
                      <a:pt x="1041" y="401"/>
                      <a:pt x="1011" y="348"/>
                      <a:pt x="960" y="334"/>
                    </a:cubicBezTo>
                    <a:cubicBezTo>
                      <a:pt x="682" y="255"/>
                      <a:pt x="410" y="147"/>
                      <a:pt x="154" y="11"/>
                    </a:cubicBezTo>
                    <a:cubicBezTo>
                      <a:pt x="140" y="4"/>
                      <a:pt x="125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3152" name="Google Shape;3152;p29"/>
              <p:cNvSpPr/>
              <p:nvPr/>
            </p:nvSpPr>
            <p:spPr>
              <a:xfrm>
                <a:off x="3624400" y="2016525"/>
                <a:ext cx="22900" cy="14050"/>
              </a:xfrm>
              <a:custGeom>
                <a:avLst/>
                <a:gdLst/>
                <a:ahLst/>
                <a:cxnLst/>
                <a:rect l="l" t="t" r="r" b="b"/>
                <a:pathLst>
                  <a:path w="916" h="562" extrusionOk="0">
                    <a:moveTo>
                      <a:pt x="108" y="0"/>
                    </a:moveTo>
                    <a:cubicBezTo>
                      <a:pt x="79" y="0"/>
                      <a:pt x="51" y="13"/>
                      <a:pt x="32" y="37"/>
                    </a:cubicBezTo>
                    <a:cubicBezTo>
                      <a:pt x="0" y="78"/>
                      <a:pt x="8" y="138"/>
                      <a:pt x="49" y="170"/>
                    </a:cubicBezTo>
                    <a:cubicBezTo>
                      <a:pt x="268" y="343"/>
                      <a:pt x="515" y="473"/>
                      <a:pt x="781" y="556"/>
                    </a:cubicBezTo>
                    <a:cubicBezTo>
                      <a:pt x="789" y="559"/>
                      <a:pt x="799" y="560"/>
                      <a:pt x="809" y="560"/>
                    </a:cubicBezTo>
                    <a:lnTo>
                      <a:pt x="808" y="561"/>
                    </a:lnTo>
                    <a:cubicBezTo>
                      <a:pt x="849" y="561"/>
                      <a:pt x="887" y="535"/>
                      <a:pt x="900" y="494"/>
                    </a:cubicBezTo>
                    <a:cubicBezTo>
                      <a:pt x="915" y="444"/>
                      <a:pt x="888" y="390"/>
                      <a:pt x="837" y="375"/>
                    </a:cubicBezTo>
                    <a:cubicBezTo>
                      <a:pt x="593" y="297"/>
                      <a:pt x="368" y="178"/>
                      <a:pt x="167" y="20"/>
                    </a:cubicBezTo>
                    <a:cubicBezTo>
                      <a:pt x="149" y="7"/>
                      <a:pt x="12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3153" name="Google Shape;3153;p29"/>
              <p:cNvSpPr/>
              <p:nvPr/>
            </p:nvSpPr>
            <p:spPr>
              <a:xfrm>
                <a:off x="3386675" y="1715575"/>
                <a:ext cx="41250" cy="14100"/>
              </a:xfrm>
              <a:custGeom>
                <a:avLst/>
                <a:gdLst/>
                <a:ahLst/>
                <a:cxnLst/>
                <a:rect l="l" t="t" r="r" b="b"/>
                <a:pathLst>
                  <a:path w="1650" h="564" extrusionOk="0">
                    <a:moveTo>
                      <a:pt x="97" y="0"/>
                    </a:moveTo>
                    <a:cubicBezTo>
                      <a:pt x="46" y="0"/>
                      <a:pt x="5" y="40"/>
                      <a:pt x="2" y="90"/>
                    </a:cubicBezTo>
                    <a:cubicBezTo>
                      <a:pt x="0" y="143"/>
                      <a:pt x="40" y="188"/>
                      <a:pt x="93" y="190"/>
                    </a:cubicBezTo>
                    <a:cubicBezTo>
                      <a:pt x="576" y="217"/>
                      <a:pt x="1063" y="342"/>
                      <a:pt x="1499" y="553"/>
                    </a:cubicBezTo>
                    <a:cubicBezTo>
                      <a:pt x="1512" y="560"/>
                      <a:pt x="1527" y="563"/>
                      <a:pt x="1541" y="563"/>
                    </a:cubicBezTo>
                    <a:cubicBezTo>
                      <a:pt x="1576" y="563"/>
                      <a:pt x="1611" y="543"/>
                      <a:pt x="1627" y="509"/>
                    </a:cubicBezTo>
                    <a:cubicBezTo>
                      <a:pt x="1649" y="462"/>
                      <a:pt x="1629" y="405"/>
                      <a:pt x="1582" y="382"/>
                    </a:cubicBezTo>
                    <a:cubicBezTo>
                      <a:pt x="1124" y="160"/>
                      <a:pt x="612" y="28"/>
                      <a:pt x="103" y="0"/>
                    </a:cubicBezTo>
                    <a:cubicBezTo>
                      <a:pt x="101" y="0"/>
                      <a:pt x="99" y="0"/>
                      <a:pt x="9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3154" name="Google Shape;3154;p29"/>
              <p:cNvSpPr/>
              <p:nvPr/>
            </p:nvSpPr>
            <p:spPr>
              <a:xfrm>
                <a:off x="3447225" y="1738325"/>
                <a:ext cx="2802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687" extrusionOk="0">
                    <a:moveTo>
                      <a:pt x="106" y="1"/>
                    </a:moveTo>
                    <a:cubicBezTo>
                      <a:pt x="66" y="1"/>
                      <a:pt x="30" y="26"/>
                      <a:pt x="17" y="65"/>
                    </a:cubicBezTo>
                    <a:cubicBezTo>
                      <a:pt x="0" y="115"/>
                      <a:pt x="27" y="169"/>
                      <a:pt x="76" y="186"/>
                    </a:cubicBezTo>
                    <a:cubicBezTo>
                      <a:pt x="394" y="296"/>
                      <a:pt x="690" y="457"/>
                      <a:pt x="954" y="666"/>
                    </a:cubicBezTo>
                    <a:cubicBezTo>
                      <a:pt x="972" y="679"/>
                      <a:pt x="992" y="685"/>
                      <a:pt x="1013" y="685"/>
                    </a:cubicBezTo>
                    <a:lnTo>
                      <a:pt x="1013" y="686"/>
                    </a:lnTo>
                    <a:cubicBezTo>
                      <a:pt x="1042" y="686"/>
                      <a:pt x="1070" y="673"/>
                      <a:pt x="1089" y="650"/>
                    </a:cubicBezTo>
                    <a:cubicBezTo>
                      <a:pt x="1121" y="608"/>
                      <a:pt x="1114" y="548"/>
                      <a:pt x="1073" y="515"/>
                    </a:cubicBezTo>
                    <a:cubicBezTo>
                      <a:pt x="792" y="293"/>
                      <a:pt x="477" y="122"/>
                      <a:pt x="138" y="6"/>
                    </a:cubicBezTo>
                    <a:cubicBezTo>
                      <a:pt x="127" y="3"/>
                      <a:pt x="117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3155" name="Google Shape;3155;p29"/>
              <p:cNvSpPr/>
              <p:nvPr/>
            </p:nvSpPr>
            <p:spPr>
              <a:xfrm>
                <a:off x="3495600" y="1766125"/>
                <a:ext cx="31175" cy="23350"/>
              </a:xfrm>
              <a:custGeom>
                <a:avLst/>
                <a:gdLst/>
                <a:ahLst/>
                <a:cxnLst/>
                <a:rect l="l" t="t" r="r" b="b"/>
                <a:pathLst>
                  <a:path w="1247" h="934" extrusionOk="0">
                    <a:moveTo>
                      <a:pt x="108" y="1"/>
                    </a:moveTo>
                    <a:cubicBezTo>
                      <a:pt x="77" y="1"/>
                      <a:pt x="46" y="17"/>
                      <a:pt x="28" y="46"/>
                    </a:cubicBezTo>
                    <a:cubicBezTo>
                      <a:pt x="0" y="90"/>
                      <a:pt x="13" y="149"/>
                      <a:pt x="58" y="177"/>
                    </a:cubicBezTo>
                    <a:cubicBezTo>
                      <a:pt x="412" y="401"/>
                      <a:pt x="756" y="649"/>
                      <a:pt x="1079" y="912"/>
                    </a:cubicBezTo>
                    <a:cubicBezTo>
                      <a:pt x="1096" y="927"/>
                      <a:pt x="1117" y="933"/>
                      <a:pt x="1138" y="933"/>
                    </a:cubicBezTo>
                    <a:cubicBezTo>
                      <a:pt x="1167" y="933"/>
                      <a:pt x="1194" y="922"/>
                      <a:pt x="1212" y="899"/>
                    </a:cubicBezTo>
                    <a:cubicBezTo>
                      <a:pt x="1247" y="858"/>
                      <a:pt x="1240" y="798"/>
                      <a:pt x="1199" y="765"/>
                    </a:cubicBezTo>
                    <a:cubicBezTo>
                      <a:pt x="870" y="496"/>
                      <a:pt x="520" y="243"/>
                      <a:pt x="159" y="16"/>
                    </a:cubicBezTo>
                    <a:cubicBezTo>
                      <a:pt x="143" y="6"/>
                      <a:pt x="126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3156" name="Google Shape;3156;p29"/>
              <p:cNvSpPr/>
              <p:nvPr/>
            </p:nvSpPr>
            <p:spPr>
              <a:xfrm>
                <a:off x="3546075" y="1801200"/>
                <a:ext cx="33375" cy="26225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1049" extrusionOk="0">
                    <a:moveTo>
                      <a:pt x="108" y="1"/>
                    </a:moveTo>
                    <a:cubicBezTo>
                      <a:pt x="79" y="1"/>
                      <a:pt x="51" y="14"/>
                      <a:pt x="32" y="38"/>
                    </a:cubicBezTo>
                    <a:cubicBezTo>
                      <a:pt x="0" y="80"/>
                      <a:pt x="8" y="140"/>
                      <a:pt x="50" y="172"/>
                    </a:cubicBezTo>
                    <a:lnTo>
                      <a:pt x="1169" y="1028"/>
                    </a:lnTo>
                    <a:cubicBezTo>
                      <a:pt x="1187" y="1042"/>
                      <a:pt x="1207" y="1048"/>
                      <a:pt x="1227" y="1048"/>
                    </a:cubicBezTo>
                    <a:cubicBezTo>
                      <a:pt x="1255" y="1048"/>
                      <a:pt x="1284" y="1036"/>
                      <a:pt x="1303" y="1011"/>
                    </a:cubicBezTo>
                    <a:cubicBezTo>
                      <a:pt x="1335" y="970"/>
                      <a:pt x="1327" y="909"/>
                      <a:pt x="1285" y="877"/>
                    </a:cubicBezTo>
                    <a:lnTo>
                      <a:pt x="166" y="21"/>
                    </a:lnTo>
                    <a:cubicBezTo>
                      <a:pt x="148" y="7"/>
                      <a:pt x="128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3157" name="Google Shape;3157;p29"/>
              <p:cNvSpPr/>
              <p:nvPr/>
            </p:nvSpPr>
            <p:spPr>
              <a:xfrm>
                <a:off x="3602750" y="1842375"/>
                <a:ext cx="35250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1410" h="1140" extrusionOk="0">
                    <a:moveTo>
                      <a:pt x="109" y="1"/>
                    </a:moveTo>
                    <a:cubicBezTo>
                      <a:pt x="78" y="1"/>
                      <a:pt x="47" y="16"/>
                      <a:pt x="29" y="44"/>
                    </a:cubicBezTo>
                    <a:cubicBezTo>
                      <a:pt x="1" y="87"/>
                      <a:pt x="12" y="146"/>
                      <a:pt x="56" y="175"/>
                    </a:cubicBezTo>
                    <a:cubicBezTo>
                      <a:pt x="474" y="454"/>
                      <a:pt x="872" y="770"/>
                      <a:pt x="1238" y="1113"/>
                    </a:cubicBezTo>
                    <a:cubicBezTo>
                      <a:pt x="1257" y="1131"/>
                      <a:pt x="1280" y="1140"/>
                      <a:pt x="1303" y="1140"/>
                    </a:cubicBezTo>
                    <a:lnTo>
                      <a:pt x="1303" y="1139"/>
                    </a:lnTo>
                    <a:cubicBezTo>
                      <a:pt x="1329" y="1139"/>
                      <a:pt x="1354" y="1129"/>
                      <a:pt x="1373" y="1109"/>
                    </a:cubicBezTo>
                    <a:cubicBezTo>
                      <a:pt x="1409" y="1070"/>
                      <a:pt x="1407" y="1011"/>
                      <a:pt x="1368" y="974"/>
                    </a:cubicBezTo>
                    <a:cubicBezTo>
                      <a:pt x="995" y="624"/>
                      <a:pt x="589" y="302"/>
                      <a:pt x="162" y="17"/>
                    </a:cubicBezTo>
                    <a:cubicBezTo>
                      <a:pt x="145" y="6"/>
                      <a:pt x="127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3158" name="Google Shape;3158;p29"/>
              <p:cNvSpPr/>
              <p:nvPr/>
            </p:nvSpPr>
            <p:spPr>
              <a:xfrm>
                <a:off x="3649875" y="1892175"/>
                <a:ext cx="23425" cy="23750"/>
              </a:xfrm>
              <a:custGeom>
                <a:avLst/>
                <a:gdLst/>
                <a:ahLst/>
                <a:cxnLst/>
                <a:rect l="l" t="t" r="r" b="b"/>
                <a:pathLst>
                  <a:path w="937" h="950" extrusionOk="0">
                    <a:moveTo>
                      <a:pt x="105" y="0"/>
                    </a:moveTo>
                    <a:cubicBezTo>
                      <a:pt x="82" y="0"/>
                      <a:pt x="58" y="9"/>
                      <a:pt x="40" y="27"/>
                    </a:cubicBezTo>
                    <a:cubicBezTo>
                      <a:pt x="1" y="63"/>
                      <a:pt x="0" y="124"/>
                      <a:pt x="37" y="161"/>
                    </a:cubicBezTo>
                    <a:lnTo>
                      <a:pt x="763" y="920"/>
                    </a:lnTo>
                    <a:cubicBezTo>
                      <a:pt x="782" y="940"/>
                      <a:pt x="806" y="950"/>
                      <a:pt x="831" y="950"/>
                    </a:cubicBezTo>
                    <a:cubicBezTo>
                      <a:pt x="855" y="950"/>
                      <a:pt x="879" y="941"/>
                      <a:pt x="898" y="923"/>
                    </a:cubicBezTo>
                    <a:cubicBezTo>
                      <a:pt x="935" y="887"/>
                      <a:pt x="936" y="826"/>
                      <a:pt x="900" y="788"/>
                    </a:cubicBezTo>
                    <a:lnTo>
                      <a:pt x="175" y="30"/>
                    </a:lnTo>
                    <a:cubicBezTo>
                      <a:pt x="156" y="10"/>
                      <a:pt x="131" y="0"/>
                      <a:pt x="10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3159" name="Google Shape;3159;p29"/>
              <p:cNvSpPr/>
              <p:nvPr/>
            </p:nvSpPr>
            <p:spPr>
              <a:xfrm>
                <a:off x="3685100" y="1931075"/>
                <a:ext cx="30300" cy="26250"/>
              </a:xfrm>
              <a:custGeom>
                <a:avLst/>
                <a:gdLst/>
                <a:ahLst/>
                <a:cxnLst/>
                <a:rect l="l" t="t" r="r" b="b"/>
                <a:pathLst>
                  <a:path w="1212" h="1050" extrusionOk="0">
                    <a:moveTo>
                      <a:pt x="109" y="1"/>
                    </a:moveTo>
                    <a:cubicBezTo>
                      <a:pt x="77" y="1"/>
                      <a:pt x="46" y="17"/>
                      <a:pt x="28" y="46"/>
                    </a:cubicBezTo>
                    <a:cubicBezTo>
                      <a:pt x="1" y="90"/>
                      <a:pt x="14" y="149"/>
                      <a:pt x="59" y="177"/>
                    </a:cubicBezTo>
                    <a:cubicBezTo>
                      <a:pt x="426" y="405"/>
                      <a:pt x="754" y="687"/>
                      <a:pt x="1033" y="1016"/>
                    </a:cubicBezTo>
                    <a:cubicBezTo>
                      <a:pt x="1052" y="1038"/>
                      <a:pt x="1078" y="1049"/>
                      <a:pt x="1105" y="1049"/>
                    </a:cubicBezTo>
                    <a:cubicBezTo>
                      <a:pt x="1127" y="1049"/>
                      <a:pt x="1149" y="1042"/>
                      <a:pt x="1167" y="1026"/>
                    </a:cubicBezTo>
                    <a:cubicBezTo>
                      <a:pt x="1207" y="992"/>
                      <a:pt x="1212" y="932"/>
                      <a:pt x="1178" y="893"/>
                    </a:cubicBezTo>
                    <a:cubicBezTo>
                      <a:pt x="886" y="548"/>
                      <a:pt x="543" y="254"/>
                      <a:pt x="160" y="15"/>
                    </a:cubicBezTo>
                    <a:cubicBezTo>
                      <a:pt x="144" y="5"/>
                      <a:pt x="126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3160" name="Google Shape;3160;p29"/>
              <p:cNvSpPr/>
              <p:nvPr/>
            </p:nvSpPr>
            <p:spPr>
              <a:xfrm>
                <a:off x="3731500" y="1985650"/>
                <a:ext cx="19725" cy="21300"/>
              </a:xfrm>
              <a:custGeom>
                <a:avLst/>
                <a:gdLst/>
                <a:ahLst/>
                <a:cxnLst/>
                <a:rect l="l" t="t" r="r" b="b"/>
                <a:pathLst>
                  <a:path w="789" h="852" extrusionOk="0">
                    <a:moveTo>
                      <a:pt x="107" y="1"/>
                    </a:moveTo>
                    <a:cubicBezTo>
                      <a:pt x="85" y="1"/>
                      <a:pt x="62" y="9"/>
                      <a:pt x="45" y="24"/>
                    </a:cubicBezTo>
                    <a:cubicBezTo>
                      <a:pt x="5" y="59"/>
                      <a:pt x="0" y="119"/>
                      <a:pt x="35" y="159"/>
                    </a:cubicBezTo>
                    <a:lnTo>
                      <a:pt x="611" y="819"/>
                    </a:lnTo>
                    <a:cubicBezTo>
                      <a:pt x="630" y="840"/>
                      <a:pt x="656" y="851"/>
                      <a:pt x="683" y="851"/>
                    </a:cubicBezTo>
                    <a:cubicBezTo>
                      <a:pt x="705" y="851"/>
                      <a:pt x="727" y="844"/>
                      <a:pt x="746" y="828"/>
                    </a:cubicBezTo>
                    <a:cubicBezTo>
                      <a:pt x="785" y="794"/>
                      <a:pt x="789" y="733"/>
                      <a:pt x="754" y="693"/>
                    </a:cubicBezTo>
                    <a:lnTo>
                      <a:pt x="178" y="33"/>
                    </a:lnTo>
                    <a:cubicBezTo>
                      <a:pt x="160" y="12"/>
                      <a:pt x="133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3161" name="Google Shape;3161;p29"/>
              <p:cNvSpPr/>
              <p:nvPr/>
            </p:nvSpPr>
            <p:spPr>
              <a:xfrm>
                <a:off x="3400250" y="1743950"/>
                <a:ext cx="20275" cy="22950"/>
              </a:xfrm>
              <a:custGeom>
                <a:avLst/>
                <a:gdLst/>
                <a:ahLst/>
                <a:cxnLst/>
                <a:rect l="l" t="t" r="r" b="b"/>
                <a:pathLst>
                  <a:path w="811" h="918" extrusionOk="0">
                    <a:moveTo>
                      <a:pt x="109" y="0"/>
                    </a:moveTo>
                    <a:cubicBezTo>
                      <a:pt x="80" y="0"/>
                      <a:pt x="52" y="13"/>
                      <a:pt x="33" y="36"/>
                    </a:cubicBezTo>
                    <a:cubicBezTo>
                      <a:pt x="0" y="78"/>
                      <a:pt x="8" y="138"/>
                      <a:pt x="49" y="170"/>
                    </a:cubicBezTo>
                    <a:cubicBezTo>
                      <a:pt x="285" y="358"/>
                      <a:pt x="482" y="597"/>
                      <a:pt x="617" y="866"/>
                    </a:cubicBezTo>
                    <a:cubicBezTo>
                      <a:pt x="634" y="899"/>
                      <a:pt x="667" y="917"/>
                      <a:pt x="702" y="917"/>
                    </a:cubicBezTo>
                    <a:cubicBezTo>
                      <a:pt x="717" y="917"/>
                      <a:pt x="731" y="914"/>
                      <a:pt x="745" y="907"/>
                    </a:cubicBezTo>
                    <a:cubicBezTo>
                      <a:pt x="792" y="883"/>
                      <a:pt x="810" y="826"/>
                      <a:pt x="787" y="779"/>
                    </a:cubicBezTo>
                    <a:cubicBezTo>
                      <a:pt x="638" y="487"/>
                      <a:pt x="424" y="225"/>
                      <a:pt x="167" y="21"/>
                    </a:cubicBezTo>
                    <a:cubicBezTo>
                      <a:pt x="150" y="7"/>
                      <a:pt x="129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3162" name="Google Shape;3162;p29"/>
              <p:cNvSpPr/>
              <p:nvPr/>
            </p:nvSpPr>
            <p:spPr>
              <a:xfrm>
                <a:off x="3426550" y="1779550"/>
                <a:ext cx="21950" cy="24250"/>
              </a:xfrm>
              <a:custGeom>
                <a:avLst/>
                <a:gdLst/>
                <a:ahLst/>
                <a:cxnLst/>
                <a:rect l="l" t="t" r="r" b="b"/>
                <a:pathLst>
                  <a:path w="878" h="970" extrusionOk="0">
                    <a:moveTo>
                      <a:pt x="108" y="1"/>
                    </a:moveTo>
                    <a:cubicBezTo>
                      <a:pt x="89" y="1"/>
                      <a:pt x="69" y="7"/>
                      <a:pt x="52" y="19"/>
                    </a:cubicBezTo>
                    <a:cubicBezTo>
                      <a:pt x="10" y="50"/>
                      <a:pt x="0" y="109"/>
                      <a:pt x="31" y="152"/>
                    </a:cubicBezTo>
                    <a:cubicBezTo>
                      <a:pt x="233" y="432"/>
                      <a:pt x="461" y="698"/>
                      <a:pt x="706" y="942"/>
                    </a:cubicBezTo>
                    <a:cubicBezTo>
                      <a:pt x="724" y="961"/>
                      <a:pt x="749" y="969"/>
                      <a:pt x="773" y="969"/>
                    </a:cubicBezTo>
                    <a:cubicBezTo>
                      <a:pt x="797" y="969"/>
                      <a:pt x="822" y="961"/>
                      <a:pt x="840" y="942"/>
                    </a:cubicBezTo>
                    <a:cubicBezTo>
                      <a:pt x="878" y="904"/>
                      <a:pt x="878" y="845"/>
                      <a:pt x="840" y="807"/>
                    </a:cubicBezTo>
                    <a:cubicBezTo>
                      <a:pt x="602" y="570"/>
                      <a:pt x="382" y="311"/>
                      <a:pt x="186" y="41"/>
                    </a:cubicBezTo>
                    <a:cubicBezTo>
                      <a:pt x="167" y="15"/>
                      <a:pt x="138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3163" name="Google Shape;3163;p29"/>
              <p:cNvSpPr/>
              <p:nvPr/>
            </p:nvSpPr>
            <p:spPr>
              <a:xfrm>
                <a:off x="3463600" y="1820775"/>
                <a:ext cx="21950" cy="24325"/>
              </a:xfrm>
              <a:custGeom>
                <a:avLst/>
                <a:gdLst/>
                <a:ahLst/>
                <a:cxnLst/>
                <a:rect l="l" t="t" r="r" b="b"/>
                <a:pathLst>
                  <a:path w="878" h="973" extrusionOk="0">
                    <a:moveTo>
                      <a:pt x="109" y="1"/>
                    </a:moveTo>
                    <a:cubicBezTo>
                      <a:pt x="92" y="1"/>
                      <a:pt x="74" y="5"/>
                      <a:pt x="58" y="16"/>
                    </a:cubicBezTo>
                    <a:cubicBezTo>
                      <a:pt x="14" y="45"/>
                      <a:pt x="1" y="103"/>
                      <a:pt x="28" y="147"/>
                    </a:cubicBezTo>
                    <a:cubicBezTo>
                      <a:pt x="218" y="444"/>
                      <a:pt x="447" y="713"/>
                      <a:pt x="707" y="948"/>
                    </a:cubicBezTo>
                    <a:cubicBezTo>
                      <a:pt x="726" y="964"/>
                      <a:pt x="748" y="973"/>
                      <a:pt x="771" y="973"/>
                    </a:cubicBezTo>
                    <a:lnTo>
                      <a:pt x="771" y="972"/>
                    </a:lnTo>
                    <a:cubicBezTo>
                      <a:pt x="798" y="972"/>
                      <a:pt x="823" y="962"/>
                      <a:pt x="842" y="941"/>
                    </a:cubicBezTo>
                    <a:cubicBezTo>
                      <a:pt x="877" y="901"/>
                      <a:pt x="874" y="842"/>
                      <a:pt x="835" y="806"/>
                    </a:cubicBezTo>
                    <a:cubicBezTo>
                      <a:pt x="587" y="583"/>
                      <a:pt x="370" y="327"/>
                      <a:pt x="190" y="45"/>
                    </a:cubicBezTo>
                    <a:cubicBezTo>
                      <a:pt x="171" y="16"/>
                      <a:pt x="141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3164" name="Google Shape;3164;p29"/>
              <p:cNvSpPr/>
              <p:nvPr/>
            </p:nvSpPr>
            <p:spPr>
              <a:xfrm>
                <a:off x="3496300" y="1861150"/>
                <a:ext cx="23400" cy="2085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834" extrusionOk="0">
                    <a:moveTo>
                      <a:pt x="110" y="0"/>
                    </a:moveTo>
                    <a:cubicBezTo>
                      <a:pt x="91" y="0"/>
                      <a:pt x="72" y="6"/>
                      <a:pt x="55" y="18"/>
                    </a:cubicBezTo>
                    <a:cubicBezTo>
                      <a:pt x="12" y="48"/>
                      <a:pt x="1" y="106"/>
                      <a:pt x="31" y="151"/>
                    </a:cubicBezTo>
                    <a:cubicBezTo>
                      <a:pt x="224" y="428"/>
                      <a:pt x="484" y="661"/>
                      <a:pt x="781" y="822"/>
                    </a:cubicBezTo>
                    <a:cubicBezTo>
                      <a:pt x="796" y="829"/>
                      <a:pt x="811" y="834"/>
                      <a:pt x="827" y="834"/>
                    </a:cubicBezTo>
                    <a:lnTo>
                      <a:pt x="827" y="833"/>
                    </a:lnTo>
                    <a:cubicBezTo>
                      <a:pt x="861" y="833"/>
                      <a:pt x="894" y="815"/>
                      <a:pt x="911" y="783"/>
                    </a:cubicBezTo>
                    <a:cubicBezTo>
                      <a:pt x="936" y="737"/>
                      <a:pt x="919" y="679"/>
                      <a:pt x="873" y="654"/>
                    </a:cubicBezTo>
                    <a:cubicBezTo>
                      <a:pt x="601" y="507"/>
                      <a:pt x="364" y="295"/>
                      <a:pt x="188" y="41"/>
                    </a:cubicBezTo>
                    <a:cubicBezTo>
                      <a:pt x="169" y="15"/>
                      <a:pt x="140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3165" name="Google Shape;3165;p29"/>
              <p:cNvSpPr/>
              <p:nvPr/>
            </p:nvSpPr>
            <p:spPr>
              <a:xfrm>
                <a:off x="3528625" y="1901125"/>
                <a:ext cx="280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1123" h="1221" extrusionOk="0">
                    <a:moveTo>
                      <a:pt x="106" y="0"/>
                    </a:moveTo>
                    <a:cubicBezTo>
                      <a:pt x="81" y="0"/>
                      <a:pt x="55" y="10"/>
                      <a:pt x="36" y="31"/>
                    </a:cubicBezTo>
                    <a:cubicBezTo>
                      <a:pt x="1" y="69"/>
                      <a:pt x="3" y="130"/>
                      <a:pt x="41" y="165"/>
                    </a:cubicBezTo>
                    <a:cubicBezTo>
                      <a:pt x="373" y="471"/>
                      <a:pt x="674" y="813"/>
                      <a:pt x="937" y="1181"/>
                    </a:cubicBezTo>
                    <a:cubicBezTo>
                      <a:pt x="954" y="1206"/>
                      <a:pt x="984" y="1221"/>
                      <a:pt x="1014" y="1221"/>
                    </a:cubicBezTo>
                    <a:cubicBezTo>
                      <a:pt x="1033" y="1221"/>
                      <a:pt x="1053" y="1214"/>
                      <a:pt x="1069" y="1202"/>
                    </a:cubicBezTo>
                    <a:cubicBezTo>
                      <a:pt x="1112" y="1172"/>
                      <a:pt x="1122" y="1113"/>
                      <a:pt x="1091" y="1070"/>
                    </a:cubicBezTo>
                    <a:cubicBezTo>
                      <a:pt x="821" y="692"/>
                      <a:pt x="512" y="341"/>
                      <a:pt x="171" y="25"/>
                    </a:cubicBezTo>
                    <a:cubicBezTo>
                      <a:pt x="152" y="9"/>
                      <a:pt x="129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3166" name="Google Shape;3166;p29"/>
              <p:cNvSpPr/>
              <p:nvPr/>
            </p:nvSpPr>
            <p:spPr>
              <a:xfrm>
                <a:off x="3578100" y="1952600"/>
                <a:ext cx="28025" cy="21325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853" extrusionOk="0">
                    <a:moveTo>
                      <a:pt x="106" y="1"/>
                    </a:moveTo>
                    <a:cubicBezTo>
                      <a:pt x="83" y="1"/>
                      <a:pt x="60" y="9"/>
                      <a:pt x="42" y="26"/>
                    </a:cubicBezTo>
                    <a:cubicBezTo>
                      <a:pt x="3" y="61"/>
                      <a:pt x="1" y="121"/>
                      <a:pt x="36" y="161"/>
                    </a:cubicBezTo>
                    <a:cubicBezTo>
                      <a:pt x="297" y="446"/>
                      <a:pt x="620" y="682"/>
                      <a:pt x="971" y="844"/>
                    </a:cubicBezTo>
                    <a:cubicBezTo>
                      <a:pt x="985" y="850"/>
                      <a:pt x="998" y="853"/>
                      <a:pt x="1011" y="853"/>
                    </a:cubicBezTo>
                    <a:cubicBezTo>
                      <a:pt x="1047" y="853"/>
                      <a:pt x="1082" y="832"/>
                      <a:pt x="1098" y="798"/>
                    </a:cubicBezTo>
                    <a:cubicBezTo>
                      <a:pt x="1120" y="750"/>
                      <a:pt x="1099" y="693"/>
                      <a:pt x="1052" y="671"/>
                    </a:cubicBezTo>
                    <a:cubicBezTo>
                      <a:pt x="723" y="520"/>
                      <a:pt x="420" y="298"/>
                      <a:pt x="176" y="32"/>
                    </a:cubicBezTo>
                    <a:cubicBezTo>
                      <a:pt x="158" y="11"/>
                      <a:pt x="132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3167" name="Google Shape;3167;p29"/>
              <p:cNvSpPr/>
              <p:nvPr/>
            </p:nvSpPr>
            <p:spPr>
              <a:xfrm>
                <a:off x="3626425" y="1984575"/>
                <a:ext cx="29150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686" extrusionOk="0">
                    <a:moveTo>
                      <a:pt x="109" y="0"/>
                    </a:moveTo>
                    <a:cubicBezTo>
                      <a:pt x="78" y="0"/>
                      <a:pt x="47" y="15"/>
                      <a:pt x="30" y="44"/>
                    </a:cubicBezTo>
                    <a:cubicBezTo>
                      <a:pt x="1" y="88"/>
                      <a:pt x="14" y="147"/>
                      <a:pt x="58" y="176"/>
                    </a:cubicBezTo>
                    <a:cubicBezTo>
                      <a:pt x="363" y="371"/>
                      <a:pt x="688" y="540"/>
                      <a:pt x="1021" y="678"/>
                    </a:cubicBezTo>
                    <a:cubicBezTo>
                      <a:pt x="1033" y="683"/>
                      <a:pt x="1045" y="686"/>
                      <a:pt x="1057" y="686"/>
                    </a:cubicBezTo>
                    <a:cubicBezTo>
                      <a:pt x="1095" y="686"/>
                      <a:pt x="1130" y="662"/>
                      <a:pt x="1146" y="626"/>
                    </a:cubicBezTo>
                    <a:cubicBezTo>
                      <a:pt x="1166" y="577"/>
                      <a:pt x="1142" y="522"/>
                      <a:pt x="1094" y="501"/>
                    </a:cubicBezTo>
                    <a:cubicBezTo>
                      <a:pt x="770" y="369"/>
                      <a:pt x="457" y="204"/>
                      <a:pt x="161" y="16"/>
                    </a:cubicBezTo>
                    <a:cubicBezTo>
                      <a:pt x="145" y="5"/>
                      <a:pt x="127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3168" name="Google Shape;3168;p29"/>
              <p:cNvSpPr/>
              <p:nvPr/>
            </p:nvSpPr>
            <p:spPr>
              <a:xfrm>
                <a:off x="3674875" y="2014450"/>
                <a:ext cx="178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712" h="397" extrusionOk="0">
                    <a:moveTo>
                      <a:pt x="109" y="1"/>
                    </a:moveTo>
                    <a:cubicBezTo>
                      <a:pt x="72" y="1"/>
                      <a:pt x="36" y="22"/>
                      <a:pt x="20" y="59"/>
                    </a:cubicBezTo>
                    <a:cubicBezTo>
                      <a:pt x="0" y="108"/>
                      <a:pt x="23" y="163"/>
                      <a:pt x="72" y="184"/>
                    </a:cubicBezTo>
                    <a:lnTo>
                      <a:pt x="567" y="389"/>
                    </a:lnTo>
                    <a:cubicBezTo>
                      <a:pt x="579" y="395"/>
                      <a:pt x="591" y="397"/>
                      <a:pt x="603" y="397"/>
                    </a:cubicBezTo>
                    <a:cubicBezTo>
                      <a:pt x="641" y="397"/>
                      <a:pt x="676" y="375"/>
                      <a:pt x="691" y="338"/>
                    </a:cubicBezTo>
                    <a:cubicBezTo>
                      <a:pt x="711" y="290"/>
                      <a:pt x="688" y="234"/>
                      <a:pt x="639" y="214"/>
                    </a:cubicBezTo>
                    <a:lnTo>
                      <a:pt x="145" y="7"/>
                    </a:lnTo>
                    <a:cubicBezTo>
                      <a:pt x="133" y="3"/>
                      <a:pt x="121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3169" name="Google Shape;3169;p29"/>
              <p:cNvSpPr/>
              <p:nvPr/>
            </p:nvSpPr>
            <p:spPr>
              <a:xfrm>
                <a:off x="3737700" y="2048425"/>
                <a:ext cx="36350" cy="182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729" extrusionOk="0">
                    <a:moveTo>
                      <a:pt x="110" y="1"/>
                    </a:moveTo>
                    <a:cubicBezTo>
                      <a:pt x="73" y="1"/>
                      <a:pt x="38" y="22"/>
                      <a:pt x="22" y="58"/>
                    </a:cubicBezTo>
                    <a:cubicBezTo>
                      <a:pt x="1" y="107"/>
                      <a:pt x="23" y="163"/>
                      <a:pt x="72" y="184"/>
                    </a:cubicBezTo>
                    <a:lnTo>
                      <a:pt x="1308" y="719"/>
                    </a:lnTo>
                    <a:cubicBezTo>
                      <a:pt x="1320" y="725"/>
                      <a:pt x="1333" y="728"/>
                      <a:pt x="1345" y="728"/>
                    </a:cubicBezTo>
                    <a:lnTo>
                      <a:pt x="1345" y="727"/>
                    </a:lnTo>
                    <a:cubicBezTo>
                      <a:pt x="1382" y="727"/>
                      <a:pt x="1417" y="706"/>
                      <a:pt x="1433" y="670"/>
                    </a:cubicBezTo>
                    <a:cubicBezTo>
                      <a:pt x="1454" y="621"/>
                      <a:pt x="1432" y="566"/>
                      <a:pt x="1383" y="545"/>
                    </a:cubicBezTo>
                    <a:lnTo>
                      <a:pt x="148" y="8"/>
                    </a:lnTo>
                    <a:cubicBezTo>
                      <a:pt x="135" y="3"/>
                      <a:pt x="123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3170" name="Google Shape;3170;p29"/>
              <p:cNvSpPr/>
              <p:nvPr/>
            </p:nvSpPr>
            <p:spPr>
              <a:xfrm>
                <a:off x="3436950" y="1758900"/>
                <a:ext cx="22725" cy="22450"/>
              </a:xfrm>
              <a:custGeom>
                <a:avLst/>
                <a:gdLst/>
                <a:ahLst/>
                <a:cxnLst/>
                <a:rect l="l" t="t" r="r" b="b"/>
                <a:pathLst>
                  <a:path w="909" h="898" extrusionOk="0">
                    <a:moveTo>
                      <a:pt x="108" y="0"/>
                    </a:moveTo>
                    <a:cubicBezTo>
                      <a:pt x="87" y="0"/>
                      <a:pt x="66" y="8"/>
                      <a:pt x="48" y="22"/>
                    </a:cubicBezTo>
                    <a:cubicBezTo>
                      <a:pt x="6" y="54"/>
                      <a:pt x="0" y="115"/>
                      <a:pt x="34" y="156"/>
                    </a:cubicBezTo>
                    <a:cubicBezTo>
                      <a:pt x="244" y="418"/>
                      <a:pt x="483" y="661"/>
                      <a:pt x="741" y="876"/>
                    </a:cubicBezTo>
                    <a:cubicBezTo>
                      <a:pt x="759" y="890"/>
                      <a:pt x="781" y="898"/>
                      <a:pt x="802" y="898"/>
                    </a:cubicBezTo>
                    <a:cubicBezTo>
                      <a:pt x="829" y="898"/>
                      <a:pt x="857" y="886"/>
                      <a:pt x="876" y="864"/>
                    </a:cubicBezTo>
                    <a:cubicBezTo>
                      <a:pt x="909" y="823"/>
                      <a:pt x="903" y="763"/>
                      <a:pt x="864" y="729"/>
                    </a:cubicBezTo>
                    <a:cubicBezTo>
                      <a:pt x="615" y="523"/>
                      <a:pt x="386" y="288"/>
                      <a:pt x="181" y="36"/>
                    </a:cubicBezTo>
                    <a:cubicBezTo>
                      <a:pt x="163" y="13"/>
                      <a:pt x="136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3171" name="Google Shape;3171;p29"/>
              <p:cNvSpPr/>
              <p:nvPr/>
            </p:nvSpPr>
            <p:spPr>
              <a:xfrm>
                <a:off x="3473975" y="1789875"/>
                <a:ext cx="25000" cy="20175"/>
              </a:xfrm>
              <a:custGeom>
                <a:avLst/>
                <a:gdLst/>
                <a:ahLst/>
                <a:cxnLst/>
                <a:rect l="l" t="t" r="r" b="b"/>
                <a:pathLst>
                  <a:path w="1000" h="807" extrusionOk="0">
                    <a:moveTo>
                      <a:pt x="107" y="1"/>
                    </a:moveTo>
                    <a:cubicBezTo>
                      <a:pt x="84" y="1"/>
                      <a:pt x="61" y="9"/>
                      <a:pt x="43" y="25"/>
                    </a:cubicBezTo>
                    <a:cubicBezTo>
                      <a:pt x="4" y="60"/>
                      <a:pt x="1" y="120"/>
                      <a:pt x="35" y="159"/>
                    </a:cubicBezTo>
                    <a:cubicBezTo>
                      <a:pt x="267" y="418"/>
                      <a:pt x="540" y="633"/>
                      <a:pt x="846" y="796"/>
                    </a:cubicBezTo>
                    <a:cubicBezTo>
                      <a:pt x="861" y="804"/>
                      <a:pt x="876" y="807"/>
                      <a:pt x="892" y="807"/>
                    </a:cubicBezTo>
                    <a:cubicBezTo>
                      <a:pt x="926" y="807"/>
                      <a:pt x="959" y="789"/>
                      <a:pt x="976" y="756"/>
                    </a:cubicBezTo>
                    <a:cubicBezTo>
                      <a:pt x="1000" y="710"/>
                      <a:pt x="983" y="652"/>
                      <a:pt x="936" y="627"/>
                    </a:cubicBezTo>
                    <a:cubicBezTo>
                      <a:pt x="649" y="475"/>
                      <a:pt x="394" y="275"/>
                      <a:pt x="177" y="32"/>
                    </a:cubicBezTo>
                    <a:cubicBezTo>
                      <a:pt x="159" y="11"/>
                      <a:pt x="133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3172" name="Google Shape;3172;p29"/>
              <p:cNvSpPr/>
              <p:nvPr/>
            </p:nvSpPr>
            <p:spPr>
              <a:xfrm>
                <a:off x="3512150" y="1818675"/>
                <a:ext cx="2385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93" extrusionOk="0">
                    <a:moveTo>
                      <a:pt x="107" y="1"/>
                    </a:moveTo>
                    <a:cubicBezTo>
                      <a:pt x="81" y="1"/>
                      <a:pt x="56" y="11"/>
                      <a:pt x="37" y="31"/>
                    </a:cubicBezTo>
                    <a:cubicBezTo>
                      <a:pt x="1" y="69"/>
                      <a:pt x="3" y="130"/>
                      <a:pt x="40" y="166"/>
                    </a:cubicBezTo>
                    <a:lnTo>
                      <a:pt x="782" y="866"/>
                    </a:lnTo>
                    <a:cubicBezTo>
                      <a:pt x="801" y="884"/>
                      <a:pt x="824" y="892"/>
                      <a:pt x="847" y="892"/>
                    </a:cubicBezTo>
                    <a:lnTo>
                      <a:pt x="848" y="892"/>
                    </a:lnTo>
                    <a:cubicBezTo>
                      <a:pt x="873" y="892"/>
                      <a:pt x="898" y="882"/>
                      <a:pt x="917" y="863"/>
                    </a:cubicBezTo>
                    <a:cubicBezTo>
                      <a:pt x="953" y="824"/>
                      <a:pt x="951" y="764"/>
                      <a:pt x="914" y="728"/>
                    </a:cubicBezTo>
                    <a:lnTo>
                      <a:pt x="172" y="27"/>
                    </a:lnTo>
                    <a:cubicBezTo>
                      <a:pt x="153" y="10"/>
                      <a:pt x="130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3173" name="Google Shape;3173;p29"/>
              <p:cNvSpPr/>
              <p:nvPr/>
            </p:nvSpPr>
            <p:spPr>
              <a:xfrm>
                <a:off x="3546150" y="1856800"/>
                <a:ext cx="31125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245" h="1016" extrusionOk="0">
                    <a:moveTo>
                      <a:pt x="106" y="0"/>
                    </a:moveTo>
                    <a:cubicBezTo>
                      <a:pt x="83" y="0"/>
                      <a:pt x="60" y="9"/>
                      <a:pt x="41" y="26"/>
                    </a:cubicBezTo>
                    <a:cubicBezTo>
                      <a:pt x="3" y="62"/>
                      <a:pt x="1" y="122"/>
                      <a:pt x="36" y="161"/>
                    </a:cubicBezTo>
                    <a:cubicBezTo>
                      <a:pt x="344" y="492"/>
                      <a:pt x="697" y="775"/>
                      <a:pt x="1088" y="1003"/>
                    </a:cubicBezTo>
                    <a:cubicBezTo>
                      <a:pt x="1103" y="1011"/>
                      <a:pt x="1120" y="1016"/>
                      <a:pt x="1137" y="1016"/>
                    </a:cubicBezTo>
                    <a:cubicBezTo>
                      <a:pt x="1169" y="1016"/>
                      <a:pt x="1201" y="999"/>
                      <a:pt x="1218" y="968"/>
                    </a:cubicBezTo>
                    <a:cubicBezTo>
                      <a:pt x="1245" y="923"/>
                      <a:pt x="1229" y="864"/>
                      <a:pt x="1184" y="838"/>
                    </a:cubicBezTo>
                    <a:cubicBezTo>
                      <a:pt x="810" y="619"/>
                      <a:pt x="471" y="348"/>
                      <a:pt x="176" y="31"/>
                    </a:cubicBezTo>
                    <a:cubicBezTo>
                      <a:pt x="157" y="11"/>
                      <a:pt x="132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3174" name="Google Shape;3174;p29"/>
              <p:cNvSpPr/>
              <p:nvPr/>
            </p:nvSpPr>
            <p:spPr>
              <a:xfrm>
                <a:off x="3580125" y="1887700"/>
                <a:ext cx="24950" cy="16175"/>
              </a:xfrm>
              <a:custGeom>
                <a:avLst/>
                <a:gdLst/>
                <a:ahLst/>
                <a:cxnLst/>
                <a:rect l="l" t="t" r="r" b="b"/>
                <a:pathLst>
                  <a:path w="998" h="647" extrusionOk="0">
                    <a:moveTo>
                      <a:pt x="107" y="1"/>
                    </a:moveTo>
                    <a:cubicBezTo>
                      <a:pt x="80" y="1"/>
                      <a:pt x="53" y="12"/>
                      <a:pt x="34" y="35"/>
                    </a:cubicBezTo>
                    <a:cubicBezTo>
                      <a:pt x="1" y="75"/>
                      <a:pt x="6" y="135"/>
                      <a:pt x="46" y="169"/>
                    </a:cubicBezTo>
                    <a:cubicBezTo>
                      <a:pt x="288" y="371"/>
                      <a:pt x="560" y="530"/>
                      <a:pt x="856" y="641"/>
                    </a:cubicBezTo>
                    <a:cubicBezTo>
                      <a:pt x="867" y="644"/>
                      <a:pt x="878" y="646"/>
                      <a:pt x="889" y="646"/>
                    </a:cubicBezTo>
                    <a:cubicBezTo>
                      <a:pt x="928" y="646"/>
                      <a:pt x="964" y="623"/>
                      <a:pt x="979" y="584"/>
                    </a:cubicBezTo>
                    <a:cubicBezTo>
                      <a:pt x="997" y="535"/>
                      <a:pt x="972" y="479"/>
                      <a:pt x="923" y="462"/>
                    </a:cubicBezTo>
                    <a:cubicBezTo>
                      <a:pt x="647" y="358"/>
                      <a:pt x="394" y="211"/>
                      <a:pt x="168" y="22"/>
                    </a:cubicBezTo>
                    <a:cubicBezTo>
                      <a:pt x="150" y="8"/>
                      <a:pt x="129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3175" name="Google Shape;3175;p29"/>
              <p:cNvSpPr/>
              <p:nvPr/>
            </p:nvSpPr>
            <p:spPr>
              <a:xfrm>
                <a:off x="3613025" y="1916600"/>
                <a:ext cx="39200" cy="29575"/>
              </a:xfrm>
              <a:custGeom>
                <a:avLst/>
                <a:gdLst/>
                <a:ahLst/>
                <a:cxnLst/>
                <a:rect l="l" t="t" r="r" b="b"/>
                <a:pathLst>
                  <a:path w="1568" h="1183" extrusionOk="0">
                    <a:moveTo>
                      <a:pt x="109" y="0"/>
                    </a:moveTo>
                    <a:cubicBezTo>
                      <a:pt x="75" y="0"/>
                      <a:pt x="43" y="18"/>
                      <a:pt x="26" y="50"/>
                    </a:cubicBezTo>
                    <a:cubicBezTo>
                      <a:pt x="0" y="96"/>
                      <a:pt x="17" y="154"/>
                      <a:pt x="62" y="179"/>
                    </a:cubicBezTo>
                    <a:cubicBezTo>
                      <a:pt x="546" y="446"/>
                      <a:pt x="995" y="775"/>
                      <a:pt x="1398" y="1157"/>
                    </a:cubicBezTo>
                    <a:cubicBezTo>
                      <a:pt x="1416" y="1175"/>
                      <a:pt x="1440" y="1182"/>
                      <a:pt x="1463" y="1182"/>
                    </a:cubicBezTo>
                    <a:cubicBezTo>
                      <a:pt x="1488" y="1182"/>
                      <a:pt x="1514" y="1173"/>
                      <a:pt x="1533" y="1153"/>
                    </a:cubicBezTo>
                    <a:cubicBezTo>
                      <a:pt x="1568" y="1115"/>
                      <a:pt x="1567" y="1054"/>
                      <a:pt x="1528" y="1018"/>
                    </a:cubicBezTo>
                    <a:cubicBezTo>
                      <a:pt x="1114" y="626"/>
                      <a:pt x="652" y="287"/>
                      <a:pt x="155" y="12"/>
                    </a:cubicBezTo>
                    <a:cubicBezTo>
                      <a:pt x="140" y="4"/>
                      <a:pt x="124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3176" name="Google Shape;3176;p29"/>
              <p:cNvSpPr/>
              <p:nvPr/>
            </p:nvSpPr>
            <p:spPr>
              <a:xfrm>
                <a:off x="3656400" y="1961700"/>
                <a:ext cx="3122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687" extrusionOk="0">
                    <a:moveTo>
                      <a:pt x="110" y="1"/>
                    </a:moveTo>
                    <a:cubicBezTo>
                      <a:pt x="74" y="1"/>
                      <a:pt x="40" y="21"/>
                      <a:pt x="24" y="55"/>
                    </a:cubicBezTo>
                    <a:cubicBezTo>
                      <a:pt x="1" y="103"/>
                      <a:pt x="21" y="159"/>
                      <a:pt x="68" y="182"/>
                    </a:cubicBezTo>
                    <a:lnTo>
                      <a:pt x="1098" y="677"/>
                    </a:lnTo>
                    <a:cubicBezTo>
                      <a:pt x="1111" y="683"/>
                      <a:pt x="1126" y="687"/>
                      <a:pt x="1139" y="687"/>
                    </a:cubicBezTo>
                    <a:cubicBezTo>
                      <a:pt x="1175" y="687"/>
                      <a:pt x="1208" y="667"/>
                      <a:pt x="1225" y="632"/>
                    </a:cubicBezTo>
                    <a:cubicBezTo>
                      <a:pt x="1248" y="585"/>
                      <a:pt x="1228" y="528"/>
                      <a:pt x="1181" y="504"/>
                    </a:cubicBezTo>
                    <a:lnTo>
                      <a:pt x="151" y="10"/>
                    </a:lnTo>
                    <a:cubicBezTo>
                      <a:pt x="137" y="4"/>
                      <a:pt x="123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3177" name="Google Shape;3177;p29"/>
              <p:cNvSpPr/>
              <p:nvPr/>
            </p:nvSpPr>
            <p:spPr>
              <a:xfrm>
                <a:off x="3700650" y="1994875"/>
                <a:ext cx="34250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1370" h="850" extrusionOk="0">
                    <a:moveTo>
                      <a:pt x="107" y="1"/>
                    </a:moveTo>
                    <a:cubicBezTo>
                      <a:pt x="79" y="1"/>
                      <a:pt x="51" y="13"/>
                      <a:pt x="32" y="36"/>
                    </a:cubicBezTo>
                    <a:cubicBezTo>
                      <a:pt x="0" y="78"/>
                      <a:pt x="7" y="138"/>
                      <a:pt x="48" y="171"/>
                    </a:cubicBezTo>
                    <a:cubicBezTo>
                      <a:pt x="405" y="454"/>
                      <a:pt x="802" y="680"/>
                      <a:pt x="1228" y="843"/>
                    </a:cubicBezTo>
                    <a:cubicBezTo>
                      <a:pt x="1239" y="848"/>
                      <a:pt x="1251" y="850"/>
                      <a:pt x="1262" y="850"/>
                    </a:cubicBezTo>
                    <a:cubicBezTo>
                      <a:pt x="1301" y="850"/>
                      <a:pt x="1336" y="827"/>
                      <a:pt x="1350" y="788"/>
                    </a:cubicBezTo>
                    <a:cubicBezTo>
                      <a:pt x="1369" y="739"/>
                      <a:pt x="1345" y="684"/>
                      <a:pt x="1296" y="666"/>
                    </a:cubicBezTo>
                    <a:cubicBezTo>
                      <a:pt x="889" y="510"/>
                      <a:pt x="508" y="292"/>
                      <a:pt x="167" y="21"/>
                    </a:cubicBezTo>
                    <a:cubicBezTo>
                      <a:pt x="149" y="7"/>
                      <a:pt x="128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3178" name="Google Shape;3178;p29"/>
              <p:cNvSpPr/>
              <p:nvPr/>
            </p:nvSpPr>
            <p:spPr>
              <a:xfrm>
                <a:off x="3747000" y="2024750"/>
                <a:ext cx="30200" cy="22250"/>
              </a:xfrm>
              <a:custGeom>
                <a:avLst/>
                <a:gdLst/>
                <a:ahLst/>
                <a:cxnLst/>
                <a:rect l="l" t="t" r="r" b="b"/>
                <a:pathLst>
                  <a:path w="1208" h="890" extrusionOk="0">
                    <a:moveTo>
                      <a:pt x="108" y="1"/>
                    </a:moveTo>
                    <a:cubicBezTo>
                      <a:pt x="80" y="1"/>
                      <a:pt x="53" y="12"/>
                      <a:pt x="34" y="35"/>
                    </a:cubicBezTo>
                    <a:cubicBezTo>
                      <a:pt x="1" y="75"/>
                      <a:pt x="6" y="135"/>
                      <a:pt x="46" y="169"/>
                    </a:cubicBezTo>
                    <a:cubicBezTo>
                      <a:pt x="361" y="431"/>
                      <a:pt x="699" y="668"/>
                      <a:pt x="1051" y="876"/>
                    </a:cubicBezTo>
                    <a:cubicBezTo>
                      <a:pt x="1065" y="885"/>
                      <a:pt x="1082" y="889"/>
                      <a:pt x="1098" y="889"/>
                    </a:cubicBezTo>
                    <a:cubicBezTo>
                      <a:pt x="1131" y="889"/>
                      <a:pt x="1163" y="872"/>
                      <a:pt x="1181" y="842"/>
                    </a:cubicBezTo>
                    <a:cubicBezTo>
                      <a:pt x="1207" y="796"/>
                      <a:pt x="1192" y="738"/>
                      <a:pt x="1147" y="711"/>
                    </a:cubicBezTo>
                    <a:cubicBezTo>
                      <a:pt x="803" y="509"/>
                      <a:pt x="474" y="277"/>
                      <a:pt x="169" y="22"/>
                    </a:cubicBezTo>
                    <a:cubicBezTo>
                      <a:pt x="151" y="8"/>
                      <a:pt x="129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3179" name="Google Shape;3179;p29"/>
              <p:cNvSpPr/>
              <p:nvPr/>
            </p:nvSpPr>
            <p:spPr>
              <a:xfrm>
                <a:off x="3706600" y="1517900"/>
                <a:ext cx="13950" cy="27325"/>
              </a:xfrm>
              <a:custGeom>
                <a:avLst/>
                <a:gdLst/>
                <a:ahLst/>
                <a:cxnLst/>
                <a:rect l="l" t="t" r="r" b="b"/>
                <a:pathLst>
                  <a:path w="558" h="1093" extrusionOk="0">
                    <a:moveTo>
                      <a:pt x="449" y="0"/>
                    </a:moveTo>
                    <a:cubicBezTo>
                      <a:pt x="410" y="0"/>
                      <a:pt x="374" y="23"/>
                      <a:pt x="360" y="62"/>
                    </a:cubicBezTo>
                    <a:lnTo>
                      <a:pt x="20" y="964"/>
                    </a:lnTo>
                    <a:cubicBezTo>
                      <a:pt x="1" y="1013"/>
                      <a:pt x="25" y="1068"/>
                      <a:pt x="75" y="1086"/>
                    </a:cubicBezTo>
                    <a:cubicBezTo>
                      <a:pt x="86" y="1091"/>
                      <a:pt x="97" y="1093"/>
                      <a:pt x="108" y="1093"/>
                    </a:cubicBezTo>
                    <a:cubicBezTo>
                      <a:pt x="146" y="1093"/>
                      <a:pt x="183" y="1070"/>
                      <a:pt x="197" y="1031"/>
                    </a:cubicBezTo>
                    <a:lnTo>
                      <a:pt x="538" y="129"/>
                    </a:lnTo>
                    <a:cubicBezTo>
                      <a:pt x="557" y="79"/>
                      <a:pt x="532" y="24"/>
                      <a:pt x="483" y="6"/>
                    </a:cubicBezTo>
                    <a:cubicBezTo>
                      <a:pt x="472" y="2"/>
                      <a:pt x="460" y="0"/>
                      <a:pt x="44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3180" name="Google Shape;3180;p29"/>
              <p:cNvSpPr/>
              <p:nvPr/>
            </p:nvSpPr>
            <p:spPr>
              <a:xfrm>
                <a:off x="3691375" y="1556025"/>
                <a:ext cx="13775" cy="26375"/>
              </a:xfrm>
              <a:custGeom>
                <a:avLst/>
                <a:gdLst/>
                <a:ahLst/>
                <a:cxnLst/>
                <a:rect l="l" t="t" r="r" b="b"/>
                <a:pathLst>
                  <a:path w="551" h="1055" extrusionOk="0">
                    <a:moveTo>
                      <a:pt x="443" y="1"/>
                    </a:moveTo>
                    <a:cubicBezTo>
                      <a:pt x="404" y="1"/>
                      <a:pt x="368" y="24"/>
                      <a:pt x="354" y="61"/>
                    </a:cubicBezTo>
                    <a:lnTo>
                      <a:pt x="20" y="926"/>
                    </a:lnTo>
                    <a:cubicBezTo>
                      <a:pt x="0" y="974"/>
                      <a:pt x="26" y="1029"/>
                      <a:pt x="74" y="1048"/>
                    </a:cubicBezTo>
                    <a:cubicBezTo>
                      <a:pt x="85" y="1053"/>
                      <a:pt x="98" y="1055"/>
                      <a:pt x="109" y="1055"/>
                    </a:cubicBezTo>
                    <a:cubicBezTo>
                      <a:pt x="147" y="1055"/>
                      <a:pt x="183" y="1032"/>
                      <a:pt x="198" y="994"/>
                    </a:cubicBezTo>
                    <a:lnTo>
                      <a:pt x="531" y="131"/>
                    </a:lnTo>
                    <a:cubicBezTo>
                      <a:pt x="550" y="81"/>
                      <a:pt x="526" y="26"/>
                      <a:pt x="477" y="7"/>
                    </a:cubicBezTo>
                    <a:cubicBezTo>
                      <a:pt x="466" y="3"/>
                      <a:pt x="454" y="1"/>
                      <a:pt x="44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3181" name="Google Shape;3181;p29"/>
              <p:cNvSpPr/>
              <p:nvPr/>
            </p:nvSpPr>
            <p:spPr>
              <a:xfrm>
                <a:off x="3676175" y="1605400"/>
                <a:ext cx="8075" cy="24400"/>
              </a:xfrm>
              <a:custGeom>
                <a:avLst/>
                <a:gdLst/>
                <a:ahLst/>
                <a:cxnLst/>
                <a:rect l="l" t="t" r="r" b="b"/>
                <a:pathLst>
                  <a:path w="323" h="976" extrusionOk="0">
                    <a:moveTo>
                      <a:pt x="217" y="1"/>
                    </a:moveTo>
                    <a:cubicBezTo>
                      <a:pt x="175" y="1"/>
                      <a:pt x="136" y="29"/>
                      <a:pt x="125" y="72"/>
                    </a:cubicBezTo>
                    <a:cubicBezTo>
                      <a:pt x="59" y="335"/>
                      <a:pt x="18" y="604"/>
                      <a:pt x="3" y="875"/>
                    </a:cubicBezTo>
                    <a:cubicBezTo>
                      <a:pt x="0" y="928"/>
                      <a:pt x="41" y="972"/>
                      <a:pt x="94" y="975"/>
                    </a:cubicBezTo>
                    <a:lnTo>
                      <a:pt x="98" y="975"/>
                    </a:lnTo>
                    <a:cubicBezTo>
                      <a:pt x="149" y="975"/>
                      <a:pt x="191" y="935"/>
                      <a:pt x="193" y="885"/>
                    </a:cubicBezTo>
                    <a:cubicBezTo>
                      <a:pt x="208" y="627"/>
                      <a:pt x="246" y="370"/>
                      <a:pt x="310" y="120"/>
                    </a:cubicBezTo>
                    <a:cubicBezTo>
                      <a:pt x="322" y="68"/>
                      <a:pt x="292" y="16"/>
                      <a:pt x="241" y="4"/>
                    </a:cubicBezTo>
                    <a:cubicBezTo>
                      <a:pt x="233" y="2"/>
                      <a:pt x="225" y="1"/>
                      <a:pt x="21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3182" name="Google Shape;3182;p29"/>
              <p:cNvSpPr/>
              <p:nvPr/>
            </p:nvSpPr>
            <p:spPr>
              <a:xfrm>
                <a:off x="3666900" y="1657950"/>
                <a:ext cx="5975" cy="23350"/>
              </a:xfrm>
              <a:custGeom>
                <a:avLst/>
                <a:gdLst/>
                <a:ahLst/>
                <a:cxnLst/>
                <a:rect l="l" t="t" r="r" b="b"/>
                <a:pathLst>
                  <a:path w="239" h="934" extrusionOk="0">
                    <a:moveTo>
                      <a:pt x="137" y="1"/>
                    </a:moveTo>
                    <a:cubicBezTo>
                      <a:pt x="89" y="1"/>
                      <a:pt x="48" y="42"/>
                      <a:pt x="45" y="91"/>
                    </a:cubicBezTo>
                    <a:lnTo>
                      <a:pt x="4" y="833"/>
                    </a:lnTo>
                    <a:cubicBezTo>
                      <a:pt x="0" y="886"/>
                      <a:pt x="41" y="931"/>
                      <a:pt x="93" y="933"/>
                    </a:cubicBezTo>
                    <a:lnTo>
                      <a:pt x="98" y="933"/>
                    </a:lnTo>
                    <a:cubicBezTo>
                      <a:pt x="149" y="933"/>
                      <a:pt x="191" y="894"/>
                      <a:pt x="193" y="844"/>
                    </a:cubicBezTo>
                    <a:lnTo>
                      <a:pt x="235" y="102"/>
                    </a:lnTo>
                    <a:cubicBezTo>
                      <a:pt x="239" y="50"/>
                      <a:pt x="198" y="5"/>
                      <a:pt x="146" y="1"/>
                    </a:cubicBezTo>
                    <a:cubicBezTo>
                      <a:pt x="143" y="1"/>
                      <a:pt x="140" y="1"/>
                      <a:pt x="13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3183" name="Google Shape;3183;p29"/>
              <p:cNvSpPr/>
              <p:nvPr/>
            </p:nvSpPr>
            <p:spPr>
              <a:xfrm>
                <a:off x="3657375" y="1700200"/>
                <a:ext cx="8575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343" h="1098" extrusionOk="0">
                    <a:moveTo>
                      <a:pt x="240" y="0"/>
                    </a:moveTo>
                    <a:cubicBezTo>
                      <a:pt x="236" y="0"/>
                      <a:pt x="232" y="1"/>
                      <a:pt x="228" y="1"/>
                    </a:cubicBezTo>
                    <a:cubicBezTo>
                      <a:pt x="175" y="4"/>
                      <a:pt x="134" y="48"/>
                      <a:pt x="137" y="101"/>
                    </a:cubicBezTo>
                    <a:cubicBezTo>
                      <a:pt x="151" y="397"/>
                      <a:pt x="111" y="690"/>
                      <a:pt x="17" y="973"/>
                    </a:cubicBezTo>
                    <a:cubicBezTo>
                      <a:pt x="0" y="1023"/>
                      <a:pt x="28" y="1077"/>
                      <a:pt x="78" y="1093"/>
                    </a:cubicBezTo>
                    <a:cubicBezTo>
                      <a:pt x="88" y="1097"/>
                      <a:pt x="98" y="1098"/>
                      <a:pt x="107" y="1098"/>
                    </a:cubicBezTo>
                    <a:cubicBezTo>
                      <a:pt x="147" y="1098"/>
                      <a:pt x="185" y="1072"/>
                      <a:pt x="198" y="1032"/>
                    </a:cubicBezTo>
                    <a:cubicBezTo>
                      <a:pt x="300" y="728"/>
                      <a:pt x="343" y="411"/>
                      <a:pt x="327" y="92"/>
                    </a:cubicBezTo>
                    <a:cubicBezTo>
                      <a:pt x="325" y="43"/>
                      <a:pt x="285" y="0"/>
                      <a:pt x="24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3184" name="Google Shape;3184;p29"/>
              <p:cNvSpPr/>
              <p:nvPr/>
            </p:nvSpPr>
            <p:spPr>
              <a:xfrm>
                <a:off x="3654575" y="1744525"/>
                <a:ext cx="4800" cy="29500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180" extrusionOk="0">
                    <a:moveTo>
                      <a:pt x="96" y="0"/>
                    </a:moveTo>
                    <a:cubicBezTo>
                      <a:pt x="44" y="0"/>
                      <a:pt x="1" y="42"/>
                      <a:pt x="1" y="95"/>
                    </a:cubicBezTo>
                    <a:lnTo>
                      <a:pt x="1" y="1084"/>
                    </a:lnTo>
                    <a:cubicBezTo>
                      <a:pt x="1" y="1137"/>
                      <a:pt x="44" y="1179"/>
                      <a:pt x="96" y="1179"/>
                    </a:cubicBezTo>
                    <a:cubicBezTo>
                      <a:pt x="149" y="1179"/>
                      <a:pt x="192" y="1137"/>
                      <a:pt x="192" y="1084"/>
                    </a:cubicBezTo>
                    <a:lnTo>
                      <a:pt x="192" y="95"/>
                    </a:lnTo>
                    <a:cubicBezTo>
                      <a:pt x="192" y="42"/>
                      <a:pt x="149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3185" name="Google Shape;3185;p29"/>
              <p:cNvSpPr/>
              <p:nvPr/>
            </p:nvSpPr>
            <p:spPr>
              <a:xfrm>
                <a:off x="3654575" y="1786750"/>
                <a:ext cx="480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893" extrusionOk="0">
                    <a:moveTo>
                      <a:pt x="96" y="0"/>
                    </a:moveTo>
                    <a:cubicBezTo>
                      <a:pt x="44" y="0"/>
                      <a:pt x="1" y="43"/>
                      <a:pt x="1" y="96"/>
                    </a:cubicBezTo>
                    <a:lnTo>
                      <a:pt x="1" y="796"/>
                    </a:lnTo>
                    <a:cubicBezTo>
                      <a:pt x="1" y="849"/>
                      <a:pt x="44" y="892"/>
                      <a:pt x="96" y="892"/>
                    </a:cubicBezTo>
                    <a:cubicBezTo>
                      <a:pt x="149" y="892"/>
                      <a:pt x="192" y="849"/>
                      <a:pt x="192" y="796"/>
                    </a:cubicBezTo>
                    <a:lnTo>
                      <a:pt x="192" y="96"/>
                    </a:lnTo>
                    <a:cubicBezTo>
                      <a:pt x="192" y="43"/>
                      <a:pt x="149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3186" name="Google Shape;3186;p29"/>
              <p:cNvSpPr/>
              <p:nvPr/>
            </p:nvSpPr>
            <p:spPr>
              <a:xfrm>
                <a:off x="3657700" y="1832075"/>
                <a:ext cx="8000" cy="3057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1223" extrusionOk="0">
                    <a:moveTo>
                      <a:pt x="97" y="1"/>
                    </a:moveTo>
                    <a:cubicBezTo>
                      <a:pt x="44" y="1"/>
                      <a:pt x="1" y="44"/>
                      <a:pt x="2" y="97"/>
                    </a:cubicBezTo>
                    <a:cubicBezTo>
                      <a:pt x="3" y="450"/>
                      <a:pt x="44" y="804"/>
                      <a:pt x="122" y="1148"/>
                    </a:cubicBezTo>
                    <a:cubicBezTo>
                      <a:pt x="132" y="1192"/>
                      <a:pt x="172" y="1223"/>
                      <a:pt x="215" y="1223"/>
                    </a:cubicBezTo>
                    <a:lnTo>
                      <a:pt x="216" y="1223"/>
                    </a:lnTo>
                    <a:cubicBezTo>
                      <a:pt x="223" y="1223"/>
                      <a:pt x="229" y="1222"/>
                      <a:pt x="237" y="1220"/>
                    </a:cubicBezTo>
                    <a:cubicBezTo>
                      <a:pt x="288" y="1209"/>
                      <a:pt x="320" y="1157"/>
                      <a:pt x="309" y="1106"/>
                    </a:cubicBezTo>
                    <a:cubicBezTo>
                      <a:pt x="232" y="775"/>
                      <a:pt x="194" y="435"/>
                      <a:pt x="192" y="96"/>
                    </a:cubicBezTo>
                    <a:cubicBezTo>
                      <a:pt x="192" y="43"/>
                      <a:pt x="150" y="1"/>
                      <a:pt x="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3187" name="Google Shape;3187;p29"/>
              <p:cNvSpPr/>
              <p:nvPr/>
            </p:nvSpPr>
            <p:spPr>
              <a:xfrm>
                <a:off x="3734675" y="1519925"/>
                <a:ext cx="19875" cy="23300"/>
              </a:xfrm>
              <a:custGeom>
                <a:avLst/>
                <a:gdLst/>
                <a:ahLst/>
                <a:cxnLst/>
                <a:rect l="l" t="t" r="r" b="b"/>
                <a:pathLst>
                  <a:path w="795" h="932" extrusionOk="0">
                    <a:moveTo>
                      <a:pt x="105" y="1"/>
                    </a:moveTo>
                    <a:cubicBezTo>
                      <a:pt x="80" y="1"/>
                      <a:pt x="55" y="10"/>
                      <a:pt x="37" y="30"/>
                    </a:cubicBezTo>
                    <a:cubicBezTo>
                      <a:pt x="0" y="69"/>
                      <a:pt x="3" y="130"/>
                      <a:pt x="40" y="165"/>
                    </a:cubicBezTo>
                    <a:cubicBezTo>
                      <a:pt x="263" y="375"/>
                      <a:pt x="452" y="617"/>
                      <a:pt x="602" y="883"/>
                    </a:cubicBezTo>
                    <a:cubicBezTo>
                      <a:pt x="620" y="915"/>
                      <a:pt x="652" y="931"/>
                      <a:pt x="685" y="931"/>
                    </a:cubicBezTo>
                    <a:cubicBezTo>
                      <a:pt x="701" y="931"/>
                      <a:pt x="717" y="928"/>
                      <a:pt x="732" y="919"/>
                    </a:cubicBezTo>
                    <a:cubicBezTo>
                      <a:pt x="778" y="894"/>
                      <a:pt x="794" y="835"/>
                      <a:pt x="769" y="790"/>
                    </a:cubicBezTo>
                    <a:cubicBezTo>
                      <a:pt x="609" y="506"/>
                      <a:pt x="408" y="249"/>
                      <a:pt x="172" y="27"/>
                    </a:cubicBezTo>
                    <a:cubicBezTo>
                      <a:pt x="153" y="9"/>
                      <a:pt x="129" y="1"/>
                      <a:pt x="10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3188" name="Google Shape;3188;p29"/>
              <p:cNvSpPr/>
              <p:nvPr/>
            </p:nvSpPr>
            <p:spPr>
              <a:xfrm>
                <a:off x="3776950" y="1600275"/>
                <a:ext cx="135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221" extrusionOk="0">
                    <a:moveTo>
                      <a:pt x="105" y="0"/>
                    </a:moveTo>
                    <a:cubicBezTo>
                      <a:pt x="98" y="0"/>
                      <a:pt x="91" y="1"/>
                      <a:pt x="85" y="2"/>
                    </a:cubicBezTo>
                    <a:cubicBezTo>
                      <a:pt x="33" y="14"/>
                      <a:pt x="1" y="65"/>
                      <a:pt x="12" y="116"/>
                    </a:cubicBezTo>
                    <a:cubicBezTo>
                      <a:pt x="91" y="474"/>
                      <a:pt x="204" y="826"/>
                      <a:pt x="347" y="1164"/>
                    </a:cubicBezTo>
                    <a:cubicBezTo>
                      <a:pt x="363" y="1200"/>
                      <a:pt x="398" y="1221"/>
                      <a:pt x="434" y="1221"/>
                    </a:cubicBezTo>
                    <a:cubicBezTo>
                      <a:pt x="448" y="1221"/>
                      <a:pt x="460" y="1219"/>
                      <a:pt x="472" y="1213"/>
                    </a:cubicBezTo>
                    <a:cubicBezTo>
                      <a:pt x="521" y="1193"/>
                      <a:pt x="543" y="1137"/>
                      <a:pt x="523" y="1089"/>
                    </a:cubicBezTo>
                    <a:cubicBezTo>
                      <a:pt x="384" y="762"/>
                      <a:pt x="275" y="421"/>
                      <a:pt x="198" y="75"/>
                    </a:cubicBezTo>
                    <a:cubicBezTo>
                      <a:pt x="189" y="31"/>
                      <a:pt x="149" y="0"/>
                      <a:pt x="10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3189" name="Google Shape;3189;p29"/>
              <p:cNvSpPr/>
              <p:nvPr/>
            </p:nvSpPr>
            <p:spPr>
              <a:xfrm>
                <a:off x="3795425" y="1651775"/>
                <a:ext cx="13550" cy="29550"/>
              </a:xfrm>
              <a:custGeom>
                <a:avLst/>
                <a:gdLst/>
                <a:ahLst/>
                <a:cxnLst/>
                <a:rect l="l" t="t" r="r" b="b"/>
                <a:pathLst>
                  <a:path w="542" h="1182" extrusionOk="0">
                    <a:moveTo>
                      <a:pt x="109" y="1"/>
                    </a:moveTo>
                    <a:cubicBezTo>
                      <a:pt x="96" y="1"/>
                      <a:pt x="82" y="3"/>
                      <a:pt x="70" y="9"/>
                    </a:cubicBezTo>
                    <a:cubicBezTo>
                      <a:pt x="22" y="30"/>
                      <a:pt x="0" y="87"/>
                      <a:pt x="22" y="135"/>
                    </a:cubicBezTo>
                    <a:cubicBezTo>
                      <a:pt x="160" y="447"/>
                      <a:pt x="269" y="774"/>
                      <a:pt x="343" y="1106"/>
                    </a:cubicBezTo>
                    <a:cubicBezTo>
                      <a:pt x="353" y="1150"/>
                      <a:pt x="393" y="1181"/>
                      <a:pt x="437" y="1181"/>
                    </a:cubicBezTo>
                    <a:cubicBezTo>
                      <a:pt x="444" y="1181"/>
                      <a:pt x="451" y="1180"/>
                      <a:pt x="458" y="1179"/>
                    </a:cubicBezTo>
                    <a:cubicBezTo>
                      <a:pt x="509" y="1167"/>
                      <a:pt x="541" y="1116"/>
                      <a:pt x="530" y="1065"/>
                    </a:cubicBezTo>
                    <a:cubicBezTo>
                      <a:pt x="453" y="720"/>
                      <a:pt x="340" y="381"/>
                      <a:pt x="196" y="57"/>
                    </a:cubicBezTo>
                    <a:cubicBezTo>
                      <a:pt x="180" y="22"/>
                      <a:pt x="145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3190" name="Google Shape;3190;p29"/>
              <p:cNvSpPr/>
              <p:nvPr/>
            </p:nvSpPr>
            <p:spPr>
              <a:xfrm>
                <a:off x="3808850" y="1707425"/>
                <a:ext cx="8450" cy="26450"/>
              </a:xfrm>
              <a:custGeom>
                <a:avLst/>
                <a:gdLst/>
                <a:ahLst/>
                <a:cxnLst/>
                <a:rect l="l" t="t" r="r" b="b"/>
                <a:pathLst>
                  <a:path w="338" h="1058" extrusionOk="0">
                    <a:moveTo>
                      <a:pt x="110" y="1"/>
                    </a:moveTo>
                    <a:cubicBezTo>
                      <a:pt x="58" y="2"/>
                      <a:pt x="13" y="40"/>
                      <a:pt x="12" y="92"/>
                    </a:cubicBezTo>
                    <a:cubicBezTo>
                      <a:pt x="1" y="398"/>
                      <a:pt x="44" y="700"/>
                      <a:pt x="140" y="991"/>
                    </a:cubicBezTo>
                    <a:cubicBezTo>
                      <a:pt x="153" y="1031"/>
                      <a:pt x="191" y="1057"/>
                      <a:pt x="230" y="1057"/>
                    </a:cubicBezTo>
                    <a:cubicBezTo>
                      <a:pt x="240" y="1057"/>
                      <a:pt x="250" y="1055"/>
                      <a:pt x="260" y="1051"/>
                    </a:cubicBezTo>
                    <a:cubicBezTo>
                      <a:pt x="310" y="1035"/>
                      <a:pt x="337" y="982"/>
                      <a:pt x="321" y="931"/>
                    </a:cubicBezTo>
                    <a:cubicBezTo>
                      <a:pt x="233" y="662"/>
                      <a:pt x="193" y="383"/>
                      <a:pt x="202" y="99"/>
                    </a:cubicBezTo>
                    <a:cubicBezTo>
                      <a:pt x="204" y="46"/>
                      <a:pt x="163" y="3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3191" name="Google Shape;3191;p29"/>
              <p:cNvSpPr/>
              <p:nvPr/>
            </p:nvSpPr>
            <p:spPr>
              <a:xfrm>
                <a:off x="3814175" y="1767200"/>
                <a:ext cx="6025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241" h="686" extrusionOk="0">
                    <a:moveTo>
                      <a:pt x="101" y="0"/>
                    </a:moveTo>
                    <a:cubicBezTo>
                      <a:pt x="98" y="0"/>
                      <a:pt x="95" y="0"/>
                      <a:pt x="92" y="1"/>
                    </a:cubicBezTo>
                    <a:cubicBezTo>
                      <a:pt x="39" y="4"/>
                      <a:pt x="1" y="50"/>
                      <a:pt x="5" y="103"/>
                    </a:cubicBezTo>
                    <a:lnTo>
                      <a:pt x="46" y="598"/>
                    </a:lnTo>
                    <a:cubicBezTo>
                      <a:pt x="50" y="648"/>
                      <a:pt x="92" y="685"/>
                      <a:pt x="141" y="685"/>
                    </a:cubicBezTo>
                    <a:lnTo>
                      <a:pt x="149" y="685"/>
                    </a:lnTo>
                    <a:cubicBezTo>
                      <a:pt x="202" y="681"/>
                      <a:pt x="240" y="634"/>
                      <a:pt x="236" y="581"/>
                    </a:cubicBezTo>
                    <a:lnTo>
                      <a:pt x="195" y="87"/>
                    </a:lnTo>
                    <a:cubicBezTo>
                      <a:pt x="191" y="38"/>
                      <a:pt x="150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3192" name="Google Shape;3192;p29"/>
              <p:cNvSpPr/>
              <p:nvPr/>
            </p:nvSpPr>
            <p:spPr>
              <a:xfrm>
                <a:off x="3811150" y="1813525"/>
                <a:ext cx="8200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28" h="1221" extrusionOk="0">
                    <a:moveTo>
                      <a:pt x="103" y="0"/>
                    </a:moveTo>
                    <a:cubicBezTo>
                      <a:pt x="99" y="0"/>
                      <a:pt x="94" y="0"/>
                      <a:pt x="90" y="1"/>
                    </a:cubicBezTo>
                    <a:cubicBezTo>
                      <a:pt x="37" y="8"/>
                      <a:pt x="0" y="55"/>
                      <a:pt x="6" y="107"/>
                    </a:cubicBezTo>
                    <a:lnTo>
                      <a:pt x="131" y="1138"/>
                    </a:lnTo>
                    <a:cubicBezTo>
                      <a:pt x="137" y="1186"/>
                      <a:pt x="178" y="1221"/>
                      <a:pt x="226" y="1221"/>
                    </a:cubicBezTo>
                    <a:lnTo>
                      <a:pt x="237" y="1221"/>
                    </a:lnTo>
                    <a:cubicBezTo>
                      <a:pt x="290" y="1214"/>
                      <a:pt x="327" y="1167"/>
                      <a:pt x="321" y="1115"/>
                    </a:cubicBezTo>
                    <a:lnTo>
                      <a:pt x="196" y="85"/>
                    </a:lnTo>
                    <a:cubicBezTo>
                      <a:pt x="190" y="37"/>
                      <a:pt x="150" y="0"/>
                      <a:pt x="103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3193" name="Google Shape;3193;p29"/>
              <p:cNvSpPr/>
              <p:nvPr/>
            </p:nvSpPr>
            <p:spPr>
              <a:xfrm>
                <a:off x="3813250" y="1876375"/>
                <a:ext cx="4800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263" extrusionOk="0">
                    <a:moveTo>
                      <a:pt x="95" y="1"/>
                    </a:moveTo>
                    <a:cubicBezTo>
                      <a:pt x="43" y="1"/>
                      <a:pt x="0" y="44"/>
                      <a:pt x="0" y="97"/>
                    </a:cubicBezTo>
                    <a:lnTo>
                      <a:pt x="0" y="1168"/>
                    </a:lnTo>
                    <a:cubicBezTo>
                      <a:pt x="0" y="1221"/>
                      <a:pt x="43" y="1263"/>
                      <a:pt x="95" y="1263"/>
                    </a:cubicBezTo>
                    <a:cubicBezTo>
                      <a:pt x="148" y="1263"/>
                      <a:pt x="191" y="1221"/>
                      <a:pt x="191" y="1168"/>
                    </a:cubicBezTo>
                    <a:lnTo>
                      <a:pt x="191" y="97"/>
                    </a:lnTo>
                    <a:cubicBezTo>
                      <a:pt x="191" y="44"/>
                      <a:pt x="148" y="1"/>
                      <a:pt x="9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3194" name="Google Shape;3194;p29"/>
              <p:cNvSpPr/>
              <p:nvPr/>
            </p:nvSpPr>
            <p:spPr>
              <a:xfrm>
                <a:off x="3811175" y="1937175"/>
                <a:ext cx="4800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098" extrusionOk="0">
                    <a:moveTo>
                      <a:pt x="97" y="1"/>
                    </a:moveTo>
                    <a:cubicBezTo>
                      <a:pt x="44" y="1"/>
                      <a:pt x="0" y="43"/>
                      <a:pt x="0" y="96"/>
                    </a:cubicBezTo>
                    <a:lnTo>
                      <a:pt x="0" y="1002"/>
                    </a:lnTo>
                    <a:cubicBezTo>
                      <a:pt x="0" y="1055"/>
                      <a:pt x="44" y="1098"/>
                      <a:pt x="97" y="1098"/>
                    </a:cubicBezTo>
                    <a:cubicBezTo>
                      <a:pt x="148" y="1098"/>
                      <a:pt x="191" y="1055"/>
                      <a:pt x="191" y="1002"/>
                    </a:cubicBezTo>
                    <a:lnTo>
                      <a:pt x="191" y="96"/>
                    </a:lnTo>
                    <a:cubicBezTo>
                      <a:pt x="191" y="43"/>
                      <a:pt x="148" y="1"/>
                      <a:pt x="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3195" name="Google Shape;3195;p29"/>
              <p:cNvSpPr/>
              <p:nvPr/>
            </p:nvSpPr>
            <p:spPr>
              <a:xfrm>
                <a:off x="3805675" y="1992800"/>
                <a:ext cx="6300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1221" extrusionOk="0">
                    <a:moveTo>
                      <a:pt x="150" y="0"/>
                    </a:moveTo>
                    <a:cubicBezTo>
                      <a:pt x="102" y="0"/>
                      <a:pt x="61" y="36"/>
                      <a:pt x="56" y="85"/>
                    </a:cubicBezTo>
                    <a:cubicBezTo>
                      <a:pt x="14" y="431"/>
                      <a:pt x="1" y="783"/>
                      <a:pt x="16" y="1130"/>
                    </a:cubicBezTo>
                    <a:cubicBezTo>
                      <a:pt x="17" y="1181"/>
                      <a:pt x="60" y="1221"/>
                      <a:pt x="111" y="1221"/>
                    </a:cubicBezTo>
                    <a:lnTo>
                      <a:pt x="115" y="1221"/>
                    </a:lnTo>
                    <a:cubicBezTo>
                      <a:pt x="167" y="1219"/>
                      <a:pt x="208" y="1175"/>
                      <a:pt x="206" y="1123"/>
                    </a:cubicBezTo>
                    <a:cubicBezTo>
                      <a:pt x="192" y="785"/>
                      <a:pt x="205" y="443"/>
                      <a:pt x="245" y="107"/>
                    </a:cubicBezTo>
                    <a:cubicBezTo>
                      <a:pt x="251" y="55"/>
                      <a:pt x="214" y="8"/>
                      <a:pt x="162" y="1"/>
                    </a:cubicBezTo>
                    <a:cubicBezTo>
                      <a:pt x="158" y="1"/>
                      <a:pt x="154" y="0"/>
                      <a:pt x="15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3196" name="Google Shape;3196;p29"/>
              <p:cNvSpPr/>
              <p:nvPr/>
            </p:nvSpPr>
            <p:spPr>
              <a:xfrm>
                <a:off x="3781875" y="1967050"/>
                <a:ext cx="6325" cy="29550"/>
              </a:xfrm>
              <a:custGeom>
                <a:avLst/>
                <a:gdLst/>
                <a:ahLst/>
                <a:cxnLst/>
                <a:rect l="l" t="t" r="r" b="b"/>
                <a:pathLst>
                  <a:path w="253" h="1182" extrusionOk="0">
                    <a:moveTo>
                      <a:pt x="152" y="1"/>
                    </a:moveTo>
                    <a:cubicBezTo>
                      <a:pt x="106" y="1"/>
                      <a:pt x="63" y="41"/>
                      <a:pt x="60" y="91"/>
                    </a:cubicBezTo>
                    <a:lnTo>
                      <a:pt x="3" y="1081"/>
                    </a:lnTo>
                    <a:cubicBezTo>
                      <a:pt x="0" y="1134"/>
                      <a:pt x="40" y="1178"/>
                      <a:pt x="93" y="1181"/>
                    </a:cubicBezTo>
                    <a:lnTo>
                      <a:pt x="98" y="1181"/>
                    </a:lnTo>
                    <a:cubicBezTo>
                      <a:pt x="148" y="1181"/>
                      <a:pt x="190" y="1143"/>
                      <a:pt x="193" y="1092"/>
                    </a:cubicBezTo>
                    <a:lnTo>
                      <a:pt x="250" y="102"/>
                    </a:lnTo>
                    <a:cubicBezTo>
                      <a:pt x="253" y="49"/>
                      <a:pt x="213" y="3"/>
                      <a:pt x="160" y="1"/>
                    </a:cubicBezTo>
                    <a:cubicBezTo>
                      <a:pt x="157" y="1"/>
                      <a:pt x="154" y="1"/>
                      <a:pt x="152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3197" name="Google Shape;3197;p29"/>
              <p:cNvSpPr/>
              <p:nvPr/>
            </p:nvSpPr>
            <p:spPr>
              <a:xfrm>
                <a:off x="3783550" y="1870200"/>
                <a:ext cx="7950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318" h="1140" extrusionOk="0">
                    <a:moveTo>
                      <a:pt x="171" y="1"/>
                    </a:moveTo>
                    <a:cubicBezTo>
                      <a:pt x="128" y="1"/>
                      <a:pt x="90" y="30"/>
                      <a:pt x="80" y="74"/>
                    </a:cubicBezTo>
                    <a:cubicBezTo>
                      <a:pt x="0" y="404"/>
                      <a:pt x="15" y="750"/>
                      <a:pt x="120" y="1073"/>
                    </a:cubicBezTo>
                    <a:cubicBezTo>
                      <a:pt x="133" y="1114"/>
                      <a:pt x="170" y="1140"/>
                      <a:pt x="210" y="1140"/>
                    </a:cubicBezTo>
                    <a:cubicBezTo>
                      <a:pt x="220" y="1140"/>
                      <a:pt x="230" y="1139"/>
                      <a:pt x="240" y="1135"/>
                    </a:cubicBezTo>
                    <a:cubicBezTo>
                      <a:pt x="290" y="1119"/>
                      <a:pt x="317" y="1065"/>
                      <a:pt x="301" y="1015"/>
                    </a:cubicBezTo>
                    <a:cubicBezTo>
                      <a:pt x="207" y="725"/>
                      <a:pt x="195" y="414"/>
                      <a:pt x="265" y="119"/>
                    </a:cubicBezTo>
                    <a:cubicBezTo>
                      <a:pt x="278" y="67"/>
                      <a:pt x="246" y="16"/>
                      <a:pt x="195" y="4"/>
                    </a:cubicBezTo>
                    <a:cubicBezTo>
                      <a:pt x="187" y="2"/>
                      <a:pt x="179" y="1"/>
                      <a:pt x="171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3198" name="Google Shape;3198;p29"/>
              <p:cNvSpPr/>
              <p:nvPr/>
            </p:nvSpPr>
            <p:spPr>
              <a:xfrm>
                <a:off x="3787000" y="1801175"/>
                <a:ext cx="6475" cy="28475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139" extrusionOk="0">
                    <a:moveTo>
                      <a:pt x="118" y="0"/>
                    </a:moveTo>
                    <a:cubicBezTo>
                      <a:pt x="67" y="0"/>
                      <a:pt x="24" y="38"/>
                      <a:pt x="20" y="90"/>
                    </a:cubicBezTo>
                    <a:cubicBezTo>
                      <a:pt x="0" y="412"/>
                      <a:pt x="15" y="738"/>
                      <a:pt x="62" y="1058"/>
                    </a:cubicBezTo>
                    <a:cubicBezTo>
                      <a:pt x="69" y="1104"/>
                      <a:pt x="110" y="1139"/>
                      <a:pt x="156" y="1139"/>
                    </a:cubicBezTo>
                    <a:cubicBezTo>
                      <a:pt x="162" y="1139"/>
                      <a:pt x="166" y="1139"/>
                      <a:pt x="170" y="1138"/>
                    </a:cubicBezTo>
                    <a:cubicBezTo>
                      <a:pt x="222" y="1130"/>
                      <a:pt x="259" y="1081"/>
                      <a:pt x="251" y="1029"/>
                    </a:cubicBezTo>
                    <a:cubicBezTo>
                      <a:pt x="205" y="723"/>
                      <a:pt x="191" y="410"/>
                      <a:pt x="210" y="102"/>
                    </a:cubicBezTo>
                    <a:cubicBezTo>
                      <a:pt x="214" y="49"/>
                      <a:pt x="174" y="4"/>
                      <a:pt x="122" y="1"/>
                    </a:cubicBezTo>
                    <a:cubicBezTo>
                      <a:pt x="120" y="1"/>
                      <a:pt x="119" y="0"/>
                      <a:pt x="11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3199" name="Google Shape;3199;p29"/>
              <p:cNvSpPr/>
              <p:nvPr/>
            </p:nvSpPr>
            <p:spPr>
              <a:xfrm>
                <a:off x="3787475" y="1741425"/>
                <a:ext cx="7075" cy="34650"/>
              </a:xfrm>
              <a:custGeom>
                <a:avLst/>
                <a:gdLst/>
                <a:ahLst/>
                <a:cxnLst/>
                <a:rect l="l" t="t" r="r" b="b"/>
                <a:pathLst>
                  <a:path w="283" h="1386" extrusionOk="0">
                    <a:moveTo>
                      <a:pt x="102" y="0"/>
                    </a:moveTo>
                    <a:cubicBezTo>
                      <a:pt x="99" y="0"/>
                      <a:pt x="96" y="0"/>
                      <a:pt x="93" y="1"/>
                    </a:cubicBezTo>
                    <a:cubicBezTo>
                      <a:pt x="40" y="4"/>
                      <a:pt x="0" y="49"/>
                      <a:pt x="5" y="102"/>
                    </a:cubicBezTo>
                    <a:lnTo>
                      <a:pt x="89" y="1297"/>
                    </a:lnTo>
                    <a:cubicBezTo>
                      <a:pt x="93" y="1347"/>
                      <a:pt x="135" y="1386"/>
                      <a:pt x="183" y="1386"/>
                    </a:cubicBezTo>
                    <a:lnTo>
                      <a:pt x="191" y="1386"/>
                    </a:lnTo>
                    <a:cubicBezTo>
                      <a:pt x="243" y="1382"/>
                      <a:pt x="283" y="1336"/>
                      <a:pt x="280" y="1283"/>
                    </a:cubicBezTo>
                    <a:lnTo>
                      <a:pt x="195" y="89"/>
                    </a:lnTo>
                    <a:cubicBezTo>
                      <a:pt x="191" y="39"/>
                      <a:pt x="150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3200" name="Google Shape;3200;p29"/>
              <p:cNvSpPr/>
              <p:nvPr/>
            </p:nvSpPr>
            <p:spPr>
              <a:xfrm>
                <a:off x="3778200" y="1665175"/>
                <a:ext cx="9175" cy="33650"/>
              </a:xfrm>
              <a:custGeom>
                <a:avLst/>
                <a:gdLst/>
                <a:ahLst/>
                <a:cxnLst/>
                <a:rect l="l" t="t" r="r" b="b"/>
                <a:pathLst>
                  <a:path w="367" h="1346" extrusionOk="0">
                    <a:moveTo>
                      <a:pt x="95" y="0"/>
                    </a:moveTo>
                    <a:cubicBezTo>
                      <a:pt x="42" y="2"/>
                      <a:pt x="0" y="46"/>
                      <a:pt x="1" y="98"/>
                    </a:cubicBezTo>
                    <a:cubicBezTo>
                      <a:pt x="8" y="495"/>
                      <a:pt x="64" y="891"/>
                      <a:pt x="169" y="1275"/>
                    </a:cubicBezTo>
                    <a:cubicBezTo>
                      <a:pt x="181" y="1317"/>
                      <a:pt x="219" y="1345"/>
                      <a:pt x="261" y="1345"/>
                    </a:cubicBezTo>
                    <a:cubicBezTo>
                      <a:pt x="270" y="1345"/>
                      <a:pt x="278" y="1344"/>
                      <a:pt x="286" y="1342"/>
                    </a:cubicBezTo>
                    <a:cubicBezTo>
                      <a:pt x="337" y="1327"/>
                      <a:pt x="367" y="1275"/>
                      <a:pt x="354" y="1225"/>
                    </a:cubicBezTo>
                    <a:cubicBezTo>
                      <a:pt x="252" y="856"/>
                      <a:pt x="198" y="476"/>
                      <a:pt x="192" y="94"/>
                    </a:cubicBezTo>
                    <a:cubicBezTo>
                      <a:pt x="191" y="42"/>
                      <a:pt x="148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3201" name="Google Shape;3201;p29"/>
              <p:cNvSpPr/>
              <p:nvPr/>
            </p:nvSpPr>
            <p:spPr>
              <a:xfrm>
                <a:off x="3762375" y="1609575"/>
                <a:ext cx="16875" cy="30475"/>
              </a:xfrm>
              <a:custGeom>
                <a:avLst/>
                <a:gdLst/>
                <a:ahLst/>
                <a:cxnLst/>
                <a:rect l="l" t="t" r="r" b="b"/>
                <a:pathLst>
                  <a:path w="675" h="1219" extrusionOk="0">
                    <a:moveTo>
                      <a:pt x="109" y="1"/>
                    </a:moveTo>
                    <a:cubicBezTo>
                      <a:pt x="90" y="1"/>
                      <a:pt x="71" y="7"/>
                      <a:pt x="54" y="19"/>
                    </a:cubicBezTo>
                    <a:cubicBezTo>
                      <a:pt x="11" y="50"/>
                      <a:pt x="1" y="108"/>
                      <a:pt x="32" y="151"/>
                    </a:cubicBezTo>
                    <a:cubicBezTo>
                      <a:pt x="244" y="447"/>
                      <a:pt x="397" y="790"/>
                      <a:pt x="477" y="1145"/>
                    </a:cubicBezTo>
                    <a:cubicBezTo>
                      <a:pt x="486" y="1189"/>
                      <a:pt x="526" y="1219"/>
                      <a:pt x="569" y="1219"/>
                    </a:cubicBezTo>
                    <a:cubicBezTo>
                      <a:pt x="576" y="1219"/>
                      <a:pt x="584" y="1219"/>
                      <a:pt x="590" y="1217"/>
                    </a:cubicBezTo>
                    <a:cubicBezTo>
                      <a:pt x="642" y="1206"/>
                      <a:pt x="674" y="1155"/>
                      <a:pt x="662" y="1103"/>
                    </a:cubicBezTo>
                    <a:cubicBezTo>
                      <a:pt x="578" y="724"/>
                      <a:pt x="413" y="357"/>
                      <a:pt x="186" y="41"/>
                    </a:cubicBezTo>
                    <a:cubicBezTo>
                      <a:pt x="168" y="15"/>
                      <a:pt x="139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3202" name="Google Shape;3202;p29"/>
              <p:cNvSpPr/>
              <p:nvPr/>
            </p:nvSpPr>
            <p:spPr>
              <a:xfrm>
                <a:off x="3748050" y="1573500"/>
                <a:ext cx="11550" cy="25375"/>
              </a:xfrm>
              <a:custGeom>
                <a:avLst/>
                <a:gdLst/>
                <a:ahLst/>
                <a:cxnLst/>
                <a:rect l="l" t="t" r="r" b="b"/>
                <a:pathLst>
                  <a:path w="462" h="1015" extrusionOk="0">
                    <a:moveTo>
                      <a:pt x="108" y="0"/>
                    </a:moveTo>
                    <a:cubicBezTo>
                      <a:pt x="99" y="0"/>
                      <a:pt x="89" y="2"/>
                      <a:pt x="80" y="5"/>
                    </a:cubicBezTo>
                    <a:cubicBezTo>
                      <a:pt x="30" y="19"/>
                      <a:pt x="1" y="72"/>
                      <a:pt x="16" y="123"/>
                    </a:cubicBezTo>
                    <a:lnTo>
                      <a:pt x="264" y="947"/>
                    </a:lnTo>
                    <a:cubicBezTo>
                      <a:pt x="276" y="988"/>
                      <a:pt x="313" y="1015"/>
                      <a:pt x="355" y="1015"/>
                    </a:cubicBezTo>
                    <a:cubicBezTo>
                      <a:pt x="364" y="1015"/>
                      <a:pt x="373" y="1014"/>
                      <a:pt x="382" y="1011"/>
                    </a:cubicBezTo>
                    <a:cubicBezTo>
                      <a:pt x="432" y="996"/>
                      <a:pt x="461" y="943"/>
                      <a:pt x="446" y="892"/>
                    </a:cubicBezTo>
                    <a:lnTo>
                      <a:pt x="198" y="68"/>
                    </a:lnTo>
                    <a:cubicBezTo>
                      <a:pt x="187" y="27"/>
                      <a:pt x="149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3203" name="Google Shape;3203;p29"/>
              <p:cNvSpPr/>
              <p:nvPr/>
            </p:nvSpPr>
            <p:spPr>
              <a:xfrm>
                <a:off x="3730400" y="1537475"/>
                <a:ext cx="12700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508" h="850" extrusionOk="0">
                    <a:moveTo>
                      <a:pt x="108" y="0"/>
                    </a:moveTo>
                    <a:cubicBezTo>
                      <a:pt x="95" y="0"/>
                      <a:pt x="82" y="3"/>
                      <a:pt x="70" y="8"/>
                    </a:cubicBezTo>
                    <a:cubicBezTo>
                      <a:pt x="22" y="29"/>
                      <a:pt x="0" y="87"/>
                      <a:pt x="21" y="134"/>
                    </a:cubicBezTo>
                    <a:lnTo>
                      <a:pt x="312" y="793"/>
                    </a:lnTo>
                    <a:cubicBezTo>
                      <a:pt x="327" y="829"/>
                      <a:pt x="362" y="850"/>
                      <a:pt x="399" y="850"/>
                    </a:cubicBezTo>
                    <a:cubicBezTo>
                      <a:pt x="411" y="850"/>
                      <a:pt x="424" y="847"/>
                      <a:pt x="437" y="842"/>
                    </a:cubicBezTo>
                    <a:cubicBezTo>
                      <a:pt x="485" y="821"/>
                      <a:pt x="507" y="765"/>
                      <a:pt x="486" y="716"/>
                    </a:cubicBezTo>
                    <a:lnTo>
                      <a:pt x="196" y="58"/>
                    </a:lnTo>
                    <a:cubicBezTo>
                      <a:pt x="180" y="22"/>
                      <a:pt x="145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3204" name="Google Shape;3204;p29"/>
              <p:cNvSpPr/>
              <p:nvPr/>
            </p:nvSpPr>
            <p:spPr>
              <a:xfrm>
                <a:off x="3706925" y="1567300"/>
                <a:ext cx="14575" cy="27500"/>
              </a:xfrm>
              <a:custGeom>
                <a:avLst/>
                <a:gdLst/>
                <a:ahLst/>
                <a:cxnLst/>
                <a:rect l="l" t="t" r="r" b="b"/>
                <a:pathLst>
                  <a:path w="583" h="1100" extrusionOk="0">
                    <a:moveTo>
                      <a:pt x="474" y="0"/>
                    </a:moveTo>
                    <a:cubicBezTo>
                      <a:pt x="440" y="0"/>
                      <a:pt x="407" y="19"/>
                      <a:pt x="390" y="52"/>
                    </a:cubicBezTo>
                    <a:cubicBezTo>
                      <a:pt x="235" y="346"/>
                      <a:pt x="109" y="658"/>
                      <a:pt x="15" y="977"/>
                    </a:cubicBezTo>
                    <a:cubicBezTo>
                      <a:pt x="1" y="1027"/>
                      <a:pt x="30" y="1081"/>
                      <a:pt x="79" y="1095"/>
                    </a:cubicBezTo>
                    <a:cubicBezTo>
                      <a:pt x="89" y="1097"/>
                      <a:pt x="98" y="1099"/>
                      <a:pt x="107" y="1099"/>
                    </a:cubicBezTo>
                    <a:cubicBezTo>
                      <a:pt x="148" y="1099"/>
                      <a:pt x="186" y="1072"/>
                      <a:pt x="199" y="1031"/>
                    </a:cubicBezTo>
                    <a:cubicBezTo>
                      <a:pt x="289" y="723"/>
                      <a:pt x="409" y="424"/>
                      <a:pt x="558" y="140"/>
                    </a:cubicBezTo>
                    <a:cubicBezTo>
                      <a:pt x="583" y="93"/>
                      <a:pt x="564" y="35"/>
                      <a:pt x="518" y="11"/>
                    </a:cubicBezTo>
                    <a:cubicBezTo>
                      <a:pt x="504" y="4"/>
                      <a:pt x="489" y="0"/>
                      <a:pt x="47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3205" name="Google Shape;3205;p29"/>
              <p:cNvSpPr/>
              <p:nvPr/>
            </p:nvSpPr>
            <p:spPr>
              <a:xfrm>
                <a:off x="3690350" y="1629025"/>
                <a:ext cx="11200" cy="23425"/>
              </a:xfrm>
              <a:custGeom>
                <a:avLst/>
                <a:gdLst/>
                <a:ahLst/>
                <a:cxnLst/>
                <a:rect l="l" t="t" r="r" b="b"/>
                <a:pathLst>
                  <a:path w="448" h="937" extrusionOk="0">
                    <a:moveTo>
                      <a:pt x="340" y="0"/>
                    </a:moveTo>
                    <a:cubicBezTo>
                      <a:pt x="299" y="0"/>
                      <a:pt x="263" y="26"/>
                      <a:pt x="250" y="67"/>
                    </a:cubicBezTo>
                    <a:lnTo>
                      <a:pt x="16" y="813"/>
                    </a:lnTo>
                    <a:cubicBezTo>
                      <a:pt x="1" y="862"/>
                      <a:pt x="28" y="917"/>
                      <a:pt x="79" y="932"/>
                    </a:cubicBezTo>
                    <a:cubicBezTo>
                      <a:pt x="88" y="935"/>
                      <a:pt x="98" y="936"/>
                      <a:pt x="107" y="936"/>
                    </a:cubicBezTo>
                    <a:cubicBezTo>
                      <a:pt x="147" y="936"/>
                      <a:pt x="185" y="911"/>
                      <a:pt x="198" y="870"/>
                    </a:cubicBezTo>
                    <a:lnTo>
                      <a:pt x="432" y="124"/>
                    </a:lnTo>
                    <a:cubicBezTo>
                      <a:pt x="448" y="73"/>
                      <a:pt x="420" y="20"/>
                      <a:pt x="369" y="5"/>
                    </a:cubicBezTo>
                    <a:cubicBezTo>
                      <a:pt x="359" y="2"/>
                      <a:pt x="350" y="0"/>
                      <a:pt x="34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3206" name="Google Shape;3206;p29"/>
              <p:cNvSpPr/>
              <p:nvPr/>
            </p:nvSpPr>
            <p:spPr>
              <a:xfrm>
                <a:off x="3681025" y="1686800"/>
                <a:ext cx="8325" cy="22300"/>
              </a:xfrm>
              <a:custGeom>
                <a:avLst/>
                <a:gdLst/>
                <a:ahLst/>
                <a:cxnLst/>
                <a:rect l="l" t="t" r="r" b="b"/>
                <a:pathLst>
                  <a:path w="333" h="892" extrusionOk="0">
                    <a:moveTo>
                      <a:pt x="230" y="1"/>
                    </a:moveTo>
                    <a:cubicBezTo>
                      <a:pt x="185" y="1"/>
                      <a:pt x="145" y="33"/>
                      <a:pt x="136" y="79"/>
                    </a:cubicBezTo>
                    <a:lnTo>
                      <a:pt x="9" y="779"/>
                    </a:lnTo>
                    <a:cubicBezTo>
                      <a:pt x="0" y="831"/>
                      <a:pt x="35" y="881"/>
                      <a:pt x="87" y="890"/>
                    </a:cubicBezTo>
                    <a:cubicBezTo>
                      <a:pt x="92" y="891"/>
                      <a:pt x="99" y="892"/>
                      <a:pt x="104" y="892"/>
                    </a:cubicBezTo>
                    <a:cubicBezTo>
                      <a:pt x="149" y="892"/>
                      <a:pt x="189" y="859"/>
                      <a:pt x="197" y="813"/>
                    </a:cubicBezTo>
                    <a:lnTo>
                      <a:pt x="324" y="112"/>
                    </a:lnTo>
                    <a:cubicBezTo>
                      <a:pt x="333" y="62"/>
                      <a:pt x="298" y="12"/>
                      <a:pt x="247" y="2"/>
                    </a:cubicBezTo>
                    <a:cubicBezTo>
                      <a:pt x="241" y="1"/>
                      <a:pt x="236" y="1"/>
                      <a:pt x="23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3207" name="Google Shape;3207;p29"/>
              <p:cNvSpPr/>
              <p:nvPr/>
            </p:nvSpPr>
            <p:spPr>
              <a:xfrm>
                <a:off x="3676775" y="1728025"/>
                <a:ext cx="647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259" h="974" extrusionOk="0">
                    <a:moveTo>
                      <a:pt x="154" y="0"/>
                    </a:moveTo>
                    <a:cubicBezTo>
                      <a:pt x="109" y="0"/>
                      <a:pt x="70" y="34"/>
                      <a:pt x="62" y="80"/>
                    </a:cubicBezTo>
                    <a:cubicBezTo>
                      <a:pt x="15" y="345"/>
                      <a:pt x="0" y="616"/>
                      <a:pt x="19" y="885"/>
                    </a:cubicBezTo>
                    <a:cubicBezTo>
                      <a:pt x="24" y="936"/>
                      <a:pt x="66" y="974"/>
                      <a:pt x="115" y="974"/>
                    </a:cubicBezTo>
                    <a:lnTo>
                      <a:pt x="122" y="974"/>
                    </a:lnTo>
                    <a:cubicBezTo>
                      <a:pt x="174" y="970"/>
                      <a:pt x="213" y="925"/>
                      <a:pt x="210" y="872"/>
                    </a:cubicBezTo>
                    <a:cubicBezTo>
                      <a:pt x="193" y="618"/>
                      <a:pt x="206" y="363"/>
                      <a:pt x="250" y="113"/>
                    </a:cubicBezTo>
                    <a:cubicBezTo>
                      <a:pt x="259" y="61"/>
                      <a:pt x="225" y="11"/>
                      <a:pt x="173" y="2"/>
                    </a:cubicBezTo>
                    <a:cubicBezTo>
                      <a:pt x="166" y="1"/>
                      <a:pt x="160" y="0"/>
                      <a:pt x="15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3208" name="Google Shape;3208;p29"/>
              <p:cNvSpPr/>
              <p:nvPr/>
            </p:nvSpPr>
            <p:spPr>
              <a:xfrm>
                <a:off x="3671800" y="1781575"/>
                <a:ext cx="7200" cy="20250"/>
              </a:xfrm>
              <a:custGeom>
                <a:avLst/>
                <a:gdLst/>
                <a:ahLst/>
                <a:cxnLst/>
                <a:rect l="l" t="t" r="r" b="b"/>
                <a:pathLst>
                  <a:path w="288" h="810" extrusionOk="0">
                    <a:moveTo>
                      <a:pt x="182" y="0"/>
                    </a:moveTo>
                    <a:cubicBezTo>
                      <a:pt x="137" y="0"/>
                      <a:pt x="98" y="37"/>
                      <a:pt x="91" y="84"/>
                    </a:cubicBezTo>
                    <a:lnTo>
                      <a:pt x="8" y="702"/>
                    </a:lnTo>
                    <a:cubicBezTo>
                      <a:pt x="1" y="754"/>
                      <a:pt x="37" y="802"/>
                      <a:pt x="90" y="809"/>
                    </a:cubicBezTo>
                    <a:cubicBezTo>
                      <a:pt x="93" y="810"/>
                      <a:pt x="98" y="810"/>
                      <a:pt x="102" y="810"/>
                    </a:cubicBezTo>
                    <a:cubicBezTo>
                      <a:pt x="150" y="810"/>
                      <a:pt x="191" y="775"/>
                      <a:pt x="197" y="727"/>
                    </a:cubicBezTo>
                    <a:lnTo>
                      <a:pt x="280" y="109"/>
                    </a:lnTo>
                    <a:cubicBezTo>
                      <a:pt x="288" y="57"/>
                      <a:pt x="251" y="9"/>
                      <a:pt x="198" y="2"/>
                    </a:cubicBezTo>
                    <a:cubicBezTo>
                      <a:pt x="193" y="1"/>
                      <a:pt x="188" y="0"/>
                      <a:pt x="18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3209" name="Google Shape;3209;p29"/>
              <p:cNvSpPr/>
              <p:nvPr/>
            </p:nvSpPr>
            <p:spPr>
              <a:xfrm>
                <a:off x="3673675" y="1821775"/>
                <a:ext cx="6100" cy="357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429" extrusionOk="0">
                    <a:moveTo>
                      <a:pt x="112" y="0"/>
                    </a:moveTo>
                    <a:cubicBezTo>
                      <a:pt x="63" y="0"/>
                      <a:pt x="26" y="43"/>
                      <a:pt x="24" y="91"/>
                    </a:cubicBezTo>
                    <a:cubicBezTo>
                      <a:pt x="1" y="507"/>
                      <a:pt x="10" y="928"/>
                      <a:pt x="49" y="1342"/>
                    </a:cubicBezTo>
                    <a:cubicBezTo>
                      <a:pt x="54" y="1392"/>
                      <a:pt x="95" y="1429"/>
                      <a:pt x="143" y="1429"/>
                    </a:cubicBezTo>
                    <a:lnTo>
                      <a:pt x="153" y="1429"/>
                    </a:lnTo>
                    <a:cubicBezTo>
                      <a:pt x="205" y="1423"/>
                      <a:pt x="244" y="1377"/>
                      <a:pt x="238" y="1325"/>
                    </a:cubicBezTo>
                    <a:cubicBezTo>
                      <a:pt x="199" y="920"/>
                      <a:pt x="192" y="508"/>
                      <a:pt x="214" y="102"/>
                    </a:cubicBezTo>
                    <a:cubicBezTo>
                      <a:pt x="217" y="49"/>
                      <a:pt x="176" y="3"/>
                      <a:pt x="124" y="1"/>
                    </a:cubicBezTo>
                    <a:cubicBezTo>
                      <a:pt x="120" y="1"/>
                      <a:pt x="116" y="0"/>
                      <a:pt x="11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3210" name="Google Shape;3210;p29"/>
              <p:cNvSpPr/>
              <p:nvPr/>
            </p:nvSpPr>
            <p:spPr>
              <a:xfrm>
                <a:off x="3675450" y="1869175"/>
                <a:ext cx="8925" cy="21300"/>
              </a:xfrm>
              <a:custGeom>
                <a:avLst/>
                <a:gdLst/>
                <a:ahLst/>
                <a:cxnLst/>
                <a:rect l="l" t="t" r="r" b="b"/>
                <a:pathLst>
                  <a:path w="357" h="852" extrusionOk="0">
                    <a:moveTo>
                      <a:pt x="127" y="1"/>
                    </a:moveTo>
                    <a:cubicBezTo>
                      <a:pt x="80" y="1"/>
                      <a:pt x="40" y="36"/>
                      <a:pt x="34" y="83"/>
                    </a:cubicBezTo>
                    <a:cubicBezTo>
                      <a:pt x="0" y="328"/>
                      <a:pt x="47" y="583"/>
                      <a:pt x="165" y="801"/>
                    </a:cubicBezTo>
                    <a:cubicBezTo>
                      <a:pt x="183" y="833"/>
                      <a:pt x="215" y="852"/>
                      <a:pt x="249" y="852"/>
                    </a:cubicBezTo>
                    <a:cubicBezTo>
                      <a:pt x="264" y="852"/>
                      <a:pt x="280" y="847"/>
                      <a:pt x="294" y="840"/>
                    </a:cubicBezTo>
                    <a:cubicBezTo>
                      <a:pt x="340" y="814"/>
                      <a:pt x="357" y="757"/>
                      <a:pt x="333" y="710"/>
                    </a:cubicBezTo>
                    <a:cubicBezTo>
                      <a:pt x="233" y="528"/>
                      <a:pt x="195" y="314"/>
                      <a:pt x="222" y="109"/>
                    </a:cubicBezTo>
                    <a:cubicBezTo>
                      <a:pt x="230" y="57"/>
                      <a:pt x="193" y="8"/>
                      <a:pt x="141" y="2"/>
                    </a:cubicBezTo>
                    <a:cubicBezTo>
                      <a:pt x="136" y="1"/>
                      <a:pt x="131" y="1"/>
                      <a:pt x="12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3211" name="Google Shape;3211;p29"/>
              <p:cNvSpPr/>
              <p:nvPr/>
            </p:nvSpPr>
            <p:spPr>
              <a:xfrm>
                <a:off x="3697500" y="1888750"/>
                <a:ext cx="1057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423" h="687" extrusionOk="0">
                    <a:moveTo>
                      <a:pt x="108" y="1"/>
                    </a:moveTo>
                    <a:cubicBezTo>
                      <a:pt x="96" y="1"/>
                      <a:pt x="84" y="3"/>
                      <a:pt x="72" y="8"/>
                    </a:cubicBezTo>
                    <a:cubicBezTo>
                      <a:pt x="23" y="29"/>
                      <a:pt x="0" y="84"/>
                      <a:pt x="20" y="133"/>
                    </a:cubicBezTo>
                    <a:lnTo>
                      <a:pt x="226" y="627"/>
                    </a:lnTo>
                    <a:cubicBezTo>
                      <a:pt x="241" y="665"/>
                      <a:pt x="276" y="687"/>
                      <a:pt x="314" y="687"/>
                    </a:cubicBezTo>
                    <a:cubicBezTo>
                      <a:pt x="326" y="687"/>
                      <a:pt x="338" y="685"/>
                      <a:pt x="350" y="679"/>
                    </a:cubicBezTo>
                    <a:cubicBezTo>
                      <a:pt x="399" y="659"/>
                      <a:pt x="422" y="603"/>
                      <a:pt x="401" y="554"/>
                    </a:cubicBezTo>
                    <a:lnTo>
                      <a:pt x="196" y="60"/>
                    </a:lnTo>
                    <a:cubicBezTo>
                      <a:pt x="181" y="23"/>
                      <a:pt x="145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3212" name="Google Shape;3212;p29"/>
              <p:cNvSpPr/>
              <p:nvPr/>
            </p:nvSpPr>
            <p:spPr>
              <a:xfrm>
                <a:off x="3703025" y="1807350"/>
                <a:ext cx="4775" cy="38800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552" extrusionOk="0">
                    <a:moveTo>
                      <a:pt x="95" y="1"/>
                    </a:moveTo>
                    <a:cubicBezTo>
                      <a:pt x="42" y="1"/>
                      <a:pt x="0" y="43"/>
                      <a:pt x="0" y="96"/>
                    </a:cubicBezTo>
                    <a:lnTo>
                      <a:pt x="0" y="1456"/>
                    </a:lnTo>
                    <a:cubicBezTo>
                      <a:pt x="0" y="1509"/>
                      <a:pt x="42" y="1552"/>
                      <a:pt x="95" y="1552"/>
                    </a:cubicBezTo>
                    <a:cubicBezTo>
                      <a:pt x="148" y="1552"/>
                      <a:pt x="190" y="1509"/>
                      <a:pt x="190" y="1456"/>
                    </a:cubicBezTo>
                    <a:lnTo>
                      <a:pt x="190" y="96"/>
                    </a:lnTo>
                    <a:cubicBezTo>
                      <a:pt x="190" y="44"/>
                      <a:pt x="147" y="1"/>
                      <a:pt x="9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3213" name="Google Shape;3213;p29"/>
              <p:cNvSpPr/>
              <p:nvPr/>
            </p:nvSpPr>
            <p:spPr>
              <a:xfrm>
                <a:off x="3709125" y="1743500"/>
                <a:ext cx="5950" cy="27425"/>
              </a:xfrm>
              <a:custGeom>
                <a:avLst/>
                <a:gdLst/>
                <a:ahLst/>
                <a:cxnLst/>
                <a:rect l="l" t="t" r="r" b="b"/>
                <a:pathLst>
                  <a:path w="238" h="1097" extrusionOk="0">
                    <a:moveTo>
                      <a:pt x="138" y="0"/>
                    </a:moveTo>
                    <a:cubicBezTo>
                      <a:pt x="89" y="0"/>
                      <a:pt x="46" y="40"/>
                      <a:pt x="44" y="91"/>
                    </a:cubicBezTo>
                    <a:lnTo>
                      <a:pt x="4" y="997"/>
                    </a:lnTo>
                    <a:cubicBezTo>
                      <a:pt x="0" y="1050"/>
                      <a:pt x="41" y="1094"/>
                      <a:pt x="94" y="1097"/>
                    </a:cubicBezTo>
                    <a:lnTo>
                      <a:pt x="98" y="1097"/>
                    </a:lnTo>
                    <a:cubicBezTo>
                      <a:pt x="149" y="1097"/>
                      <a:pt x="191" y="1057"/>
                      <a:pt x="193" y="1006"/>
                    </a:cubicBezTo>
                    <a:lnTo>
                      <a:pt x="235" y="100"/>
                    </a:lnTo>
                    <a:cubicBezTo>
                      <a:pt x="238" y="47"/>
                      <a:pt x="197" y="3"/>
                      <a:pt x="144" y="0"/>
                    </a:cubicBezTo>
                    <a:cubicBezTo>
                      <a:pt x="142" y="0"/>
                      <a:pt x="140" y="0"/>
                      <a:pt x="13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3214" name="Google Shape;3214;p29"/>
              <p:cNvSpPr/>
              <p:nvPr/>
            </p:nvSpPr>
            <p:spPr>
              <a:xfrm>
                <a:off x="3714000" y="1687900"/>
                <a:ext cx="86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47" h="1221" extrusionOk="0">
                    <a:moveTo>
                      <a:pt x="240" y="1"/>
                    </a:moveTo>
                    <a:cubicBezTo>
                      <a:pt x="200" y="1"/>
                      <a:pt x="161" y="26"/>
                      <a:pt x="149" y="66"/>
                    </a:cubicBezTo>
                    <a:cubicBezTo>
                      <a:pt x="38" y="408"/>
                      <a:pt x="1" y="778"/>
                      <a:pt x="37" y="1136"/>
                    </a:cubicBezTo>
                    <a:cubicBezTo>
                      <a:pt x="43" y="1184"/>
                      <a:pt x="84" y="1221"/>
                      <a:pt x="132" y="1221"/>
                    </a:cubicBezTo>
                    <a:lnTo>
                      <a:pt x="142" y="1221"/>
                    </a:lnTo>
                    <a:cubicBezTo>
                      <a:pt x="195" y="1215"/>
                      <a:pt x="232" y="1168"/>
                      <a:pt x="227" y="1116"/>
                    </a:cubicBezTo>
                    <a:cubicBezTo>
                      <a:pt x="193" y="785"/>
                      <a:pt x="228" y="443"/>
                      <a:pt x="330" y="125"/>
                    </a:cubicBezTo>
                    <a:cubicBezTo>
                      <a:pt x="346" y="75"/>
                      <a:pt x="319" y="21"/>
                      <a:pt x="268" y="4"/>
                    </a:cubicBezTo>
                    <a:cubicBezTo>
                      <a:pt x="259" y="2"/>
                      <a:pt x="249" y="1"/>
                      <a:pt x="24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3215" name="Google Shape;3215;p29"/>
              <p:cNvSpPr/>
              <p:nvPr/>
            </p:nvSpPr>
            <p:spPr>
              <a:xfrm>
                <a:off x="3720525" y="1642525"/>
                <a:ext cx="4800" cy="2332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933" extrusionOk="0">
                    <a:moveTo>
                      <a:pt x="96" y="0"/>
                    </a:moveTo>
                    <a:cubicBezTo>
                      <a:pt x="43" y="0"/>
                      <a:pt x="0" y="43"/>
                      <a:pt x="0" y="95"/>
                    </a:cubicBezTo>
                    <a:lnTo>
                      <a:pt x="0" y="837"/>
                    </a:lnTo>
                    <a:cubicBezTo>
                      <a:pt x="0" y="890"/>
                      <a:pt x="43" y="933"/>
                      <a:pt x="96" y="933"/>
                    </a:cubicBezTo>
                    <a:cubicBezTo>
                      <a:pt x="148" y="933"/>
                      <a:pt x="191" y="890"/>
                      <a:pt x="191" y="837"/>
                    </a:cubicBezTo>
                    <a:lnTo>
                      <a:pt x="191" y="95"/>
                    </a:lnTo>
                    <a:cubicBezTo>
                      <a:pt x="191" y="43"/>
                      <a:pt x="148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3216" name="Google Shape;3216;p29"/>
              <p:cNvSpPr/>
              <p:nvPr/>
            </p:nvSpPr>
            <p:spPr>
              <a:xfrm>
                <a:off x="3729375" y="1592025"/>
                <a:ext cx="96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386" h="1099" extrusionOk="0">
                    <a:moveTo>
                      <a:pt x="277" y="0"/>
                    </a:moveTo>
                    <a:cubicBezTo>
                      <a:pt x="240" y="0"/>
                      <a:pt x="205" y="22"/>
                      <a:pt x="189" y="58"/>
                    </a:cubicBezTo>
                    <a:cubicBezTo>
                      <a:pt x="60" y="355"/>
                      <a:pt x="0" y="684"/>
                      <a:pt x="18" y="1008"/>
                    </a:cubicBezTo>
                    <a:cubicBezTo>
                      <a:pt x="20" y="1059"/>
                      <a:pt x="62" y="1098"/>
                      <a:pt x="113" y="1098"/>
                    </a:cubicBezTo>
                    <a:lnTo>
                      <a:pt x="117" y="1098"/>
                    </a:lnTo>
                    <a:cubicBezTo>
                      <a:pt x="170" y="1095"/>
                      <a:pt x="210" y="1051"/>
                      <a:pt x="208" y="998"/>
                    </a:cubicBezTo>
                    <a:cubicBezTo>
                      <a:pt x="193" y="703"/>
                      <a:pt x="247" y="404"/>
                      <a:pt x="364" y="134"/>
                    </a:cubicBezTo>
                    <a:cubicBezTo>
                      <a:pt x="386" y="85"/>
                      <a:pt x="363" y="30"/>
                      <a:pt x="315" y="9"/>
                    </a:cubicBezTo>
                    <a:cubicBezTo>
                      <a:pt x="303" y="3"/>
                      <a:pt x="289" y="0"/>
                      <a:pt x="27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3217" name="Google Shape;3217;p29"/>
              <p:cNvSpPr/>
              <p:nvPr/>
            </p:nvSpPr>
            <p:spPr>
              <a:xfrm>
                <a:off x="3743925" y="1622950"/>
                <a:ext cx="10500" cy="21275"/>
              </a:xfrm>
              <a:custGeom>
                <a:avLst/>
                <a:gdLst/>
                <a:ahLst/>
                <a:cxnLst/>
                <a:rect l="l" t="t" r="r" b="b"/>
                <a:pathLst>
                  <a:path w="420" h="851" extrusionOk="0">
                    <a:moveTo>
                      <a:pt x="108" y="0"/>
                    </a:moveTo>
                    <a:cubicBezTo>
                      <a:pt x="98" y="0"/>
                      <a:pt x="88" y="2"/>
                      <a:pt x="79" y="5"/>
                    </a:cubicBezTo>
                    <a:cubicBezTo>
                      <a:pt x="29" y="20"/>
                      <a:pt x="0" y="73"/>
                      <a:pt x="17" y="124"/>
                    </a:cubicBezTo>
                    <a:lnTo>
                      <a:pt x="222" y="783"/>
                    </a:lnTo>
                    <a:cubicBezTo>
                      <a:pt x="235" y="824"/>
                      <a:pt x="273" y="850"/>
                      <a:pt x="314" y="850"/>
                    </a:cubicBezTo>
                    <a:cubicBezTo>
                      <a:pt x="323" y="850"/>
                      <a:pt x="333" y="848"/>
                      <a:pt x="342" y="846"/>
                    </a:cubicBezTo>
                    <a:cubicBezTo>
                      <a:pt x="392" y="830"/>
                      <a:pt x="420" y="777"/>
                      <a:pt x="404" y="726"/>
                    </a:cubicBezTo>
                    <a:lnTo>
                      <a:pt x="198" y="67"/>
                    </a:lnTo>
                    <a:cubicBezTo>
                      <a:pt x="185" y="27"/>
                      <a:pt x="14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3218" name="Google Shape;3218;p29"/>
              <p:cNvSpPr/>
              <p:nvPr/>
            </p:nvSpPr>
            <p:spPr>
              <a:xfrm>
                <a:off x="3753400" y="1676475"/>
                <a:ext cx="8350" cy="24375"/>
              </a:xfrm>
              <a:custGeom>
                <a:avLst/>
                <a:gdLst/>
                <a:ahLst/>
                <a:cxnLst/>
                <a:rect l="l" t="t" r="r" b="b"/>
                <a:pathLst>
                  <a:path w="334" h="975" extrusionOk="0">
                    <a:moveTo>
                      <a:pt x="104" y="1"/>
                    </a:moveTo>
                    <a:cubicBezTo>
                      <a:pt x="99" y="1"/>
                      <a:pt x="93" y="1"/>
                      <a:pt x="88" y="2"/>
                    </a:cubicBezTo>
                    <a:cubicBezTo>
                      <a:pt x="36" y="11"/>
                      <a:pt x="1" y="60"/>
                      <a:pt x="10" y="111"/>
                    </a:cubicBezTo>
                    <a:lnTo>
                      <a:pt x="137" y="894"/>
                    </a:lnTo>
                    <a:cubicBezTo>
                      <a:pt x="144" y="942"/>
                      <a:pt x="185" y="975"/>
                      <a:pt x="231" y="975"/>
                    </a:cubicBezTo>
                    <a:lnTo>
                      <a:pt x="232" y="975"/>
                    </a:lnTo>
                    <a:cubicBezTo>
                      <a:pt x="236" y="975"/>
                      <a:pt x="242" y="975"/>
                      <a:pt x="246" y="974"/>
                    </a:cubicBezTo>
                    <a:cubicBezTo>
                      <a:pt x="299" y="965"/>
                      <a:pt x="333" y="916"/>
                      <a:pt x="326" y="864"/>
                    </a:cubicBezTo>
                    <a:lnTo>
                      <a:pt x="197" y="82"/>
                    </a:lnTo>
                    <a:cubicBezTo>
                      <a:pt x="191" y="35"/>
                      <a:pt x="150" y="1"/>
                      <a:pt x="104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3219" name="Google Shape;3219;p29"/>
              <p:cNvSpPr/>
              <p:nvPr/>
            </p:nvSpPr>
            <p:spPr>
              <a:xfrm>
                <a:off x="3757500" y="1721850"/>
                <a:ext cx="8100" cy="35700"/>
              </a:xfrm>
              <a:custGeom>
                <a:avLst/>
                <a:gdLst/>
                <a:ahLst/>
                <a:cxnLst/>
                <a:rect l="l" t="t" r="r" b="b"/>
                <a:pathLst>
                  <a:path w="324" h="1428" extrusionOk="0">
                    <a:moveTo>
                      <a:pt x="102" y="0"/>
                    </a:moveTo>
                    <a:cubicBezTo>
                      <a:pt x="99" y="0"/>
                      <a:pt x="95" y="0"/>
                      <a:pt x="91" y="1"/>
                    </a:cubicBezTo>
                    <a:cubicBezTo>
                      <a:pt x="38" y="6"/>
                      <a:pt x="0" y="53"/>
                      <a:pt x="6" y="105"/>
                    </a:cubicBezTo>
                    <a:lnTo>
                      <a:pt x="130" y="1341"/>
                    </a:lnTo>
                    <a:cubicBezTo>
                      <a:pt x="134" y="1391"/>
                      <a:pt x="175" y="1427"/>
                      <a:pt x="223" y="1427"/>
                    </a:cubicBezTo>
                    <a:cubicBezTo>
                      <a:pt x="227" y="1427"/>
                      <a:pt x="230" y="1427"/>
                      <a:pt x="233" y="1426"/>
                    </a:cubicBezTo>
                    <a:cubicBezTo>
                      <a:pt x="285" y="1422"/>
                      <a:pt x="324" y="1375"/>
                      <a:pt x="318" y="1322"/>
                    </a:cubicBezTo>
                    <a:lnTo>
                      <a:pt x="195" y="86"/>
                    </a:lnTo>
                    <a:cubicBezTo>
                      <a:pt x="191" y="38"/>
                      <a:pt x="150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3220" name="Google Shape;3220;p29"/>
              <p:cNvSpPr/>
              <p:nvPr/>
            </p:nvSpPr>
            <p:spPr>
              <a:xfrm>
                <a:off x="3760700" y="1797075"/>
                <a:ext cx="4800" cy="2537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015" extrusionOk="0">
                    <a:moveTo>
                      <a:pt x="95" y="0"/>
                    </a:moveTo>
                    <a:cubicBezTo>
                      <a:pt x="43" y="0"/>
                      <a:pt x="0" y="42"/>
                      <a:pt x="0" y="95"/>
                    </a:cubicBezTo>
                    <a:lnTo>
                      <a:pt x="0" y="920"/>
                    </a:lnTo>
                    <a:cubicBezTo>
                      <a:pt x="0" y="972"/>
                      <a:pt x="43" y="1015"/>
                      <a:pt x="95" y="1015"/>
                    </a:cubicBezTo>
                    <a:cubicBezTo>
                      <a:pt x="148" y="1015"/>
                      <a:pt x="191" y="972"/>
                      <a:pt x="191" y="920"/>
                    </a:cubicBezTo>
                    <a:lnTo>
                      <a:pt x="191" y="95"/>
                    </a:lnTo>
                    <a:cubicBezTo>
                      <a:pt x="191" y="42"/>
                      <a:pt x="148" y="0"/>
                      <a:pt x="9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3221" name="Google Shape;3221;p29"/>
              <p:cNvSpPr/>
              <p:nvPr/>
            </p:nvSpPr>
            <p:spPr>
              <a:xfrm>
                <a:off x="3759625" y="1827950"/>
                <a:ext cx="7000" cy="36750"/>
              </a:xfrm>
              <a:custGeom>
                <a:avLst/>
                <a:gdLst/>
                <a:ahLst/>
                <a:cxnLst/>
                <a:rect l="l" t="t" r="r" b="b"/>
                <a:pathLst>
                  <a:path w="280" h="1470" extrusionOk="0">
                    <a:moveTo>
                      <a:pt x="103" y="1"/>
                    </a:moveTo>
                    <a:cubicBezTo>
                      <a:pt x="99" y="1"/>
                      <a:pt x="96" y="1"/>
                      <a:pt x="93" y="1"/>
                    </a:cubicBezTo>
                    <a:cubicBezTo>
                      <a:pt x="40" y="5"/>
                      <a:pt x="0" y="50"/>
                      <a:pt x="4" y="102"/>
                    </a:cubicBezTo>
                    <a:lnTo>
                      <a:pt x="86" y="1380"/>
                    </a:lnTo>
                    <a:cubicBezTo>
                      <a:pt x="90" y="1430"/>
                      <a:pt x="132" y="1470"/>
                      <a:pt x="181" y="1470"/>
                    </a:cubicBezTo>
                    <a:cubicBezTo>
                      <a:pt x="184" y="1470"/>
                      <a:pt x="185" y="1470"/>
                      <a:pt x="187" y="1469"/>
                    </a:cubicBezTo>
                    <a:cubicBezTo>
                      <a:pt x="240" y="1465"/>
                      <a:pt x="280" y="1420"/>
                      <a:pt x="276" y="1368"/>
                    </a:cubicBezTo>
                    <a:lnTo>
                      <a:pt x="195" y="90"/>
                    </a:lnTo>
                    <a:cubicBezTo>
                      <a:pt x="191" y="41"/>
                      <a:pt x="152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3222" name="Google Shape;3222;p29"/>
              <p:cNvSpPr/>
              <p:nvPr/>
            </p:nvSpPr>
            <p:spPr>
              <a:xfrm>
                <a:off x="3755400" y="1885650"/>
                <a:ext cx="6125" cy="20225"/>
              </a:xfrm>
              <a:custGeom>
                <a:avLst/>
                <a:gdLst/>
                <a:ahLst/>
                <a:cxnLst/>
                <a:rect l="l" t="t" r="r" b="b"/>
                <a:pathLst>
                  <a:path w="245" h="809" extrusionOk="0">
                    <a:moveTo>
                      <a:pt x="101" y="0"/>
                    </a:moveTo>
                    <a:cubicBezTo>
                      <a:pt x="98" y="0"/>
                      <a:pt x="95" y="0"/>
                      <a:pt x="92" y="1"/>
                    </a:cubicBezTo>
                    <a:cubicBezTo>
                      <a:pt x="39" y="5"/>
                      <a:pt x="0" y="50"/>
                      <a:pt x="4" y="103"/>
                    </a:cubicBezTo>
                    <a:lnTo>
                      <a:pt x="50" y="722"/>
                    </a:lnTo>
                    <a:cubicBezTo>
                      <a:pt x="55" y="771"/>
                      <a:pt x="95" y="809"/>
                      <a:pt x="145" y="809"/>
                    </a:cubicBezTo>
                    <a:lnTo>
                      <a:pt x="153" y="809"/>
                    </a:lnTo>
                    <a:cubicBezTo>
                      <a:pt x="205" y="805"/>
                      <a:pt x="244" y="759"/>
                      <a:pt x="240" y="707"/>
                    </a:cubicBezTo>
                    <a:lnTo>
                      <a:pt x="194" y="89"/>
                    </a:lnTo>
                    <a:cubicBezTo>
                      <a:pt x="191" y="40"/>
                      <a:pt x="150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3223" name="Google Shape;3223;p29"/>
              <p:cNvSpPr/>
              <p:nvPr/>
            </p:nvSpPr>
            <p:spPr>
              <a:xfrm>
                <a:off x="3756575" y="1912450"/>
                <a:ext cx="4775" cy="39825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593" extrusionOk="0">
                    <a:moveTo>
                      <a:pt x="96" y="1"/>
                    </a:moveTo>
                    <a:cubicBezTo>
                      <a:pt x="43" y="1"/>
                      <a:pt x="1" y="43"/>
                      <a:pt x="1" y="96"/>
                    </a:cubicBezTo>
                    <a:lnTo>
                      <a:pt x="1" y="1496"/>
                    </a:lnTo>
                    <a:cubicBezTo>
                      <a:pt x="1" y="1549"/>
                      <a:pt x="43" y="1592"/>
                      <a:pt x="96" y="1592"/>
                    </a:cubicBezTo>
                    <a:cubicBezTo>
                      <a:pt x="149" y="1592"/>
                      <a:pt x="191" y="1549"/>
                      <a:pt x="191" y="1496"/>
                    </a:cubicBezTo>
                    <a:lnTo>
                      <a:pt x="191" y="96"/>
                    </a:lnTo>
                    <a:cubicBezTo>
                      <a:pt x="191" y="43"/>
                      <a:pt x="149" y="1"/>
                      <a:pt x="9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3224" name="Google Shape;3224;p29"/>
              <p:cNvSpPr/>
              <p:nvPr/>
            </p:nvSpPr>
            <p:spPr>
              <a:xfrm>
                <a:off x="3733850" y="1930975"/>
                <a:ext cx="595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238" h="893" extrusionOk="0">
                    <a:moveTo>
                      <a:pt x="102" y="1"/>
                    </a:moveTo>
                    <a:cubicBezTo>
                      <a:pt x="99" y="1"/>
                      <a:pt x="96" y="1"/>
                      <a:pt x="93" y="1"/>
                    </a:cubicBezTo>
                    <a:cubicBezTo>
                      <a:pt x="40" y="5"/>
                      <a:pt x="0" y="50"/>
                      <a:pt x="4" y="102"/>
                    </a:cubicBezTo>
                    <a:lnTo>
                      <a:pt x="44" y="803"/>
                    </a:lnTo>
                    <a:cubicBezTo>
                      <a:pt x="48" y="854"/>
                      <a:pt x="90" y="892"/>
                      <a:pt x="139" y="892"/>
                    </a:cubicBezTo>
                    <a:lnTo>
                      <a:pt x="145" y="892"/>
                    </a:lnTo>
                    <a:cubicBezTo>
                      <a:pt x="198" y="889"/>
                      <a:pt x="238" y="844"/>
                      <a:pt x="234" y="792"/>
                    </a:cubicBezTo>
                    <a:lnTo>
                      <a:pt x="193" y="91"/>
                    </a:lnTo>
                    <a:cubicBezTo>
                      <a:pt x="190" y="41"/>
                      <a:pt x="150" y="1"/>
                      <a:pt x="102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3225" name="Google Shape;3225;p29"/>
              <p:cNvSpPr/>
              <p:nvPr/>
            </p:nvSpPr>
            <p:spPr>
              <a:xfrm>
                <a:off x="3738050" y="1856825"/>
                <a:ext cx="4750" cy="28475"/>
              </a:xfrm>
              <a:custGeom>
                <a:avLst/>
                <a:gdLst/>
                <a:ahLst/>
                <a:cxnLst/>
                <a:rect l="l" t="t" r="r" b="b"/>
                <a:pathLst>
                  <a:path w="190" h="1139" extrusionOk="0">
                    <a:moveTo>
                      <a:pt x="95" y="0"/>
                    </a:moveTo>
                    <a:cubicBezTo>
                      <a:pt x="42" y="0"/>
                      <a:pt x="0" y="42"/>
                      <a:pt x="0" y="95"/>
                    </a:cubicBezTo>
                    <a:lnTo>
                      <a:pt x="0" y="1043"/>
                    </a:lnTo>
                    <a:cubicBezTo>
                      <a:pt x="0" y="1095"/>
                      <a:pt x="42" y="1138"/>
                      <a:pt x="95" y="1138"/>
                    </a:cubicBezTo>
                    <a:cubicBezTo>
                      <a:pt x="148" y="1138"/>
                      <a:pt x="190" y="1095"/>
                      <a:pt x="190" y="1043"/>
                    </a:cubicBezTo>
                    <a:lnTo>
                      <a:pt x="190" y="95"/>
                    </a:lnTo>
                    <a:cubicBezTo>
                      <a:pt x="190" y="42"/>
                      <a:pt x="148" y="0"/>
                      <a:pt x="9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3226" name="Google Shape;3226;p29"/>
              <p:cNvSpPr/>
              <p:nvPr/>
            </p:nvSpPr>
            <p:spPr>
              <a:xfrm>
                <a:off x="3736375" y="1798075"/>
                <a:ext cx="7700" cy="30550"/>
              </a:xfrm>
              <a:custGeom>
                <a:avLst/>
                <a:gdLst/>
                <a:ahLst/>
                <a:cxnLst/>
                <a:rect l="l" t="t" r="r" b="b"/>
                <a:pathLst>
                  <a:path w="308" h="1222" extrusionOk="0">
                    <a:moveTo>
                      <a:pt x="120" y="1"/>
                    </a:moveTo>
                    <a:cubicBezTo>
                      <a:pt x="71" y="1"/>
                      <a:pt x="29" y="40"/>
                      <a:pt x="26" y="89"/>
                    </a:cubicBezTo>
                    <a:cubicBezTo>
                      <a:pt x="1" y="446"/>
                      <a:pt x="30" y="801"/>
                      <a:pt x="110" y="1148"/>
                    </a:cubicBezTo>
                    <a:cubicBezTo>
                      <a:pt x="121" y="1192"/>
                      <a:pt x="160" y="1222"/>
                      <a:pt x="203" y="1222"/>
                    </a:cubicBezTo>
                    <a:cubicBezTo>
                      <a:pt x="211" y="1222"/>
                      <a:pt x="217" y="1221"/>
                      <a:pt x="225" y="1220"/>
                    </a:cubicBezTo>
                    <a:cubicBezTo>
                      <a:pt x="276" y="1208"/>
                      <a:pt x="308" y="1156"/>
                      <a:pt x="296" y="1105"/>
                    </a:cubicBezTo>
                    <a:cubicBezTo>
                      <a:pt x="219" y="777"/>
                      <a:pt x="193" y="439"/>
                      <a:pt x="216" y="102"/>
                    </a:cubicBezTo>
                    <a:cubicBezTo>
                      <a:pt x="219" y="51"/>
                      <a:pt x="180" y="5"/>
                      <a:pt x="128" y="1"/>
                    </a:cubicBezTo>
                    <a:cubicBezTo>
                      <a:pt x="125" y="1"/>
                      <a:pt x="123" y="1"/>
                      <a:pt x="12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3227" name="Google Shape;3227;p29"/>
              <p:cNvSpPr/>
              <p:nvPr/>
            </p:nvSpPr>
            <p:spPr>
              <a:xfrm>
                <a:off x="3736900" y="1744525"/>
                <a:ext cx="6825" cy="32650"/>
              </a:xfrm>
              <a:custGeom>
                <a:avLst/>
                <a:gdLst/>
                <a:ahLst/>
                <a:cxnLst/>
                <a:rect l="l" t="t" r="r" b="b"/>
                <a:pathLst>
                  <a:path w="273" h="1306" extrusionOk="0">
                    <a:moveTo>
                      <a:pt x="101" y="0"/>
                    </a:moveTo>
                    <a:cubicBezTo>
                      <a:pt x="49" y="0"/>
                      <a:pt x="6" y="42"/>
                      <a:pt x="6" y="94"/>
                    </a:cubicBezTo>
                    <a:cubicBezTo>
                      <a:pt x="1" y="470"/>
                      <a:pt x="25" y="850"/>
                      <a:pt x="76" y="1222"/>
                    </a:cubicBezTo>
                    <a:cubicBezTo>
                      <a:pt x="83" y="1271"/>
                      <a:pt x="123" y="1305"/>
                      <a:pt x="170" y="1305"/>
                    </a:cubicBezTo>
                    <a:cubicBezTo>
                      <a:pt x="174" y="1305"/>
                      <a:pt x="179" y="1305"/>
                      <a:pt x="183" y="1304"/>
                    </a:cubicBezTo>
                    <a:cubicBezTo>
                      <a:pt x="236" y="1297"/>
                      <a:pt x="272" y="1249"/>
                      <a:pt x="265" y="1197"/>
                    </a:cubicBezTo>
                    <a:cubicBezTo>
                      <a:pt x="215" y="834"/>
                      <a:pt x="192" y="463"/>
                      <a:pt x="196" y="96"/>
                    </a:cubicBezTo>
                    <a:cubicBezTo>
                      <a:pt x="197" y="44"/>
                      <a:pt x="155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3228" name="Google Shape;3228;p29"/>
              <p:cNvSpPr/>
              <p:nvPr/>
            </p:nvSpPr>
            <p:spPr>
              <a:xfrm>
                <a:off x="3733350" y="1691950"/>
                <a:ext cx="7650" cy="31600"/>
              </a:xfrm>
              <a:custGeom>
                <a:avLst/>
                <a:gdLst/>
                <a:ahLst/>
                <a:cxnLst/>
                <a:rect l="l" t="t" r="r" b="b"/>
                <a:pathLst>
                  <a:path w="306" h="1264" extrusionOk="0">
                    <a:moveTo>
                      <a:pt x="115" y="1"/>
                    </a:moveTo>
                    <a:cubicBezTo>
                      <a:pt x="66" y="1"/>
                      <a:pt x="26" y="41"/>
                      <a:pt x="24" y="91"/>
                    </a:cubicBezTo>
                    <a:cubicBezTo>
                      <a:pt x="0" y="458"/>
                      <a:pt x="29" y="828"/>
                      <a:pt x="108" y="1188"/>
                    </a:cubicBezTo>
                    <a:cubicBezTo>
                      <a:pt x="117" y="1233"/>
                      <a:pt x="157" y="1263"/>
                      <a:pt x="200" y="1263"/>
                    </a:cubicBezTo>
                    <a:cubicBezTo>
                      <a:pt x="207" y="1263"/>
                      <a:pt x="215" y="1262"/>
                      <a:pt x="221" y="1261"/>
                    </a:cubicBezTo>
                    <a:cubicBezTo>
                      <a:pt x="272" y="1250"/>
                      <a:pt x="305" y="1199"/>
                      <a:pt x="294" y="1147"/>
                    </a:cubicBezTo>
                    <a:cubicBezTo>
                      <a:pt x="219" y="805"/>
                      <a:pt x="193" y="453"/>
                      <a:pt x="213" y="102"/>
                    </a:cubicBezTo>
                    <a:cubicBezTo>
                      <a:pt x="217" y="50"/>
                      <a:pt x="177" y="5"/>
                      <a:pt x="124" y="1"/>
                    </a:cubicBezTo>
                    <a:cubicBezTo>
                      <a:pt x="121" y="1"/>
                      <a:pt x="118" y="1"/>
                      <a:pt x="11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1717207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" name="Google Shape;244;p6"/>
          <p:cNvGrpSpPr/>
          <p:nvPr/>
        </p:nvGrpSpPr>
        <p:grpSpPr>
          <a:xfrm>
            <a:off x="-298669" y="-79"/>
            <a:ext cx="9741926" cy="6857478"/>
            <a:chOff x="238125" y="490000"/>
            <a:chExt cx="7130600" cy="4735300"/>
          </a:xfrm>
        </p:grpSpPr>
        <p:sp>
          <p:nvSpPr>
            <p:cNvPr id="245" name="Google Shape;245;p6"/>
            <p:cNvSpPr/>
            <p:nvPr/>
          </p:nvSpPr>
          <p:spPr>
            <a:xfrm>
              <a:off x="7358100" y="490000"/>
              <a:ext cx="10625" cy="4735300"/>
            </a:xfrm>
            <a:custGeom>
              <a:avLst/>
              <a:gdLst/>
              <a:ahLst/>
              <a:cxnLst/>
              <a:rect l="l" t="t" r="r" b="b"/>
              <a:pathLst>
                <a:path w="425" h="189412" extrusionOk="0">
                  <a:moveTo>
                    <a:pt x="0" y="0"/>
                  </a:moveTo>
                  <a:lnTo>
                    <a:pt x="0" y="189411"/>
                  </a:lnTo>
                  <a:lnTo>
                    <a:pt x="424" y="189411"/>
                  </a:lnTo>
                  <a:lnTo>
                    <a:pt x="4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  <p:sp>
          <p:nvSpPr>
            <p:cNvPr id="246" name="Google Shape;246;p6"/>
            <p:cNvSpPr/>
            <p:nvPr/>
          </p:nvSpPr>
          <p:spPr>
            <a:xfrm>
              <a:off x="365275" y="490000"/>
              <a:ext cx="6877150" cy="4735300"/>
            </a:xfrm>
            <a:custGeom>
              <a:avLst/>
              <a:gdLst/>
              <a:ahLst/>
              <a:cxnLst/>
              <a:rect l="l" t="t" r="r" b="b"/>
              <a:pathLst>
                <a:path w="275086" h="189412" extrusionOk="0">
                  <a:moveTo>
                    <a:pt x="11238" y="412"/>
                  </a:moveTo>
                  <a:lnTo>
                    <a:pt x="11238" y="8213"/>
                  </a:lnTo>
                  <a:lnTo>
                    <a:pt x="3505" y="8213"/>
                  </a:lnTo>
                  <a:lnTo>
                    <a:pt x="3505" y="424"/>
                  </a:lnTo>
                  <a:lnTo>
                    <a:pt x="3494" y="412"/>
                  </a:lnTo>
                  <a:close/>
                  <a:moveTo>
                    <a:pt x="19394" y="424"/>
                  </a:moveTo>
                  <a:lnTo>
                    <a:pt x="19394" y="8213"/>
                  </a:lnTo>
                  <a:lnTo>
                    <a:pt x="11662" y="8213"/>
                  </a:lnTo>
                  <a:lnTo>
                    <a:pt x="11662" y="424"/>
                  </a:lnTo>
                  <a:close/>
                  <a:moveTo>
                    <a:pt x="27561" y="424"/>
                  </a:moveTo>
                  <a:lnTo>
                    <a:pt x="27561" y="8213"/>
                  </a:lnTo>
                  <a:lnTo>
                    <a:pt x="19818" y="8213"/>
                  </a:lnTo>
                  <a:lnTo>
                    <a:pt x="19818" y="424"/>
                  </a:lnTo>
                  <a:close/>
                  <a:moveTo>
                    <a:pt x="35328" y="424"/>
                  </a:moveTo>
                  <a:lnTo>
                    <a:pt x="35328" y="8213"/>
                  </a:lnTo>
                  <a:lnTo>
                    <a:pt x="27985" y="8213"/>
                  </a:lnTo>
                  <a:lnTo>
                    <a:pt x="27985" y="424"/>
                  </a:lnTo>
                  <a:close/>
                  <a:moveTo>
                    <a:pt x="43496" y="424"/>
                  </a:moveTo>
                  <a:lnTo>
                    <a:pt x="43496" y="8213"/>
                  </a:lnTo>
                  <a:lnTo>
                    <a:pt x="35752" y="8213"/>
                  </a:lnTo>
                  <a:lnTo>
                    <a:pt x="35752" y="424"/>
                  </a:lnTo>
                  <a:close/>
                  <a:moveTo>
                    <a:pt x="51652" y="424"/>
                  </a:moveTo>
                  <a:lnTo>
                    <a:pt x="51652" y="8213"/>
                  </a:lnTo>
                  <a:lnTo>
                    <a:pt x="43919" y="8213"/>
                  </a:lnTo>
                  <a:lnTo>
                    <a:pt x="43919" y="424"/>
                  </a:lnTo>
                  <a:close/>
                  <a:moveTo>
                    <a:pt x="59819" y="424"/>
                  </a:moveTo>
                  <a:lnTo>
                    <a:pt x="59819" y="8213"/>
                  </a:lnTo>
                  <a:lnTo>
                    <a:pt x="52075" y="8213"/>
                  </a:lnTo>
                  <a:lnTo>
                    <a:pt x="52075" y="424"/>
                  </a:lnTo>
                  <a:close/>
                  <a:moveTo>
                    <a:pt x="67975" y="424"/>
                  </a:moveTo>
                  <a:lnTo>
                    <a:pt x="67975" y="8213"/>
                  </a:lnTo>
                  <a:lnTo>
                    <a:pt x="60243" y="8213"/>
                  </a:lnTo>
                  <a:lnTo>
                    <a:pt x="60243" y="424"/>
                  </a:lnTo>
                  <a:close/>
                  <a:moveTo>
                    <a:pt x="76452" y="424"/>
                  </a:moveTo>
                  <a:lnTo>
                    <a:pt x="76452" y="8213"/>
                  </a:lnTo>
                  <a:lnTo>
                    <a:pt x="68399" y="8213"/>
                  </a:lnTo>
                  <a:lnTo>
                    <a:pt x="68399" y="424"/>
                  </a:lnTo>
                  <a:close/>
                  <a:moveTo>
                    <a:pt x="84608" y="424"/>
                  </a:moveTo>
                  <a:lnTo>
                    <a:pt x="84608" y="8213"/>
                  </a:lnTo>
                  <a:lnTo>
                    <a:pt x="76865" y="8213"/>
                  </a:lnTo>
                  <a:lnTo>
                    <a:pt x="76865" y="424"/>
                  </a:lnTo>
                  <a:close/>
                  <a:moveTo>
                    <a:pt x="92776" y="424"/>
                  </a:moveTo>
                  <a:lnTo>
                    <a:pt x="92776" y="8213"/>
                  </a:lnTo>
                  <a:lnTo>
                    <a:pt x="85032" y="8213"/>
                  </a:lnTo>
                  <a:lnTo>
                    <a:pt x="85032" y="424"/>
                  </a:lnTo>
                  <a:close/>
                  <a:moveTo>
                    <a:pt x="100932" y="424"/>
                  </a:moveTo>
                  <a:lnTo>
                    <a:pt x="100932" y="8213"/>
                  </a:lnTo>
                  <a:lnTo>
                    <a:pt x="93200" y="8213"/>
                  </a:lnTo>
                  <a:lnTo>
                    <a:pt x="93200" y="424"/>
                  </a:lnTo>
                  <a:close/>
                  <a:moveTo>
                    <a:pt x="109099" y="424"/>
                  </a:moveTo>
                  <a:lnTo>
                    <a:pt x="109099" y="8213"/>
                  </a:lnTo>
                  <a:lnTo>
                    <a:pt x="101356" y="8213"/>
                  </a:lnTo>
                  <a:lnTo>
                    <a:pt x="101356" y="424"/>
                  </a:lnTo>
                  <a:close/>
                  <a:moveTo>
                    <a:pt x="116866" y="424"/>
                  </a:moveTo>
                  <a:lnTo>
                    <a:pt x="116866" y="8213"/>
                  </a:lnTo>
                  <a:lnTo>
                    <a:pt x="109523" y="8213"/>
                  </a:lnTo>
                  <a:lnTo>
                    <a:pt x="109523" y="424"/>
                  </a:lnTo>
                  <a:close/>
                  <a:moveTo>
                    <a:pt x="125022" y="424"/>
                  </a:moveTo>
                  <a:lnTo>
                    <a:pt x="125022" y="8213"/>
                  </a:lnTo>
                  <a:lnTo>
                    <a:pt x="117290" y="8213"/>
                  </a:lnTo>
                  <a:lnTo>
                    <a:pt x="117290" y="424"/>
                  </a:lnTo>
                  <a:close/>
                  <a:moveTo>
                    <a:pt x="133190" y="424"/>
                  </a:moveTo>
                  <a:lnTo>
                    <a:pt x="133190" y="8213"/>
                  </a:lnTo>
                  <a:lnTo>
                    <a:pt x="125446" y="8213"/>
                  </a:lnTo>
                  <a:lnTo>
                    <a:pt x="125446" y="424"/>
                  </a:lnTo>
                  <a:close/>
                  <a:moveTo>
                    <a:pt x="141346" y="424"/>
                  </a:moveTo>
                  <a:lnTo>
                    <a:pt x="141346" y="8213"/>
                  </a:lnTo>
                  <a:lnTo>
                    <a:pt x="133614" y="8213"/>
                  </a:lnTo>
                  <a:lnTo>
                    <a:pt x="133614" y="424"/>
                  </a:lnTo>
                  <a:close/>
                  <a:moveTo>
                    <a:pt x="149513" y="424"/>
                  </a:moveTo>
                  <a:lnTo>
                    <a:pt x="149513" y="8213"/>
                  </a:lnTo>
                  <a:lnTo>
                    <a:pt x="141770" y="8213"/>
                  </a:lnTo>
                  <a:lnTo>
                    <a:pt x="141770" y="424"/>
                  </a:lnTo>
                  <a:close/>
                  <a:moveTo>
                    <a:pt x="157280" y="424"/>
                  </a:moveTo>
                  <a:lnTo>
                    <a:pt x="157280" y="8213"/>
                  </a:lnTo>
                  <a:lnTo>
                    <a:pt x="149937" y="8213"/>
                  </a:lnTo>
                  <a:lnTo>
                    <a:pt x="149937" y="424"/>
                  </a:lnTo>
                  <a:close/>
                  <a:moveTo>
                    <a:pt x="165448" y="424"/>
                  </a:moveTo>
                  <a:lnTo>
                    <a:pt x="165448" y="8213"/>
                  </a:lnTo>
                  <a:lnTo>
                    <a:pt x="157704" y="8213"/>
                  </a:lnTo>
                  <a:lnTo>
                    <a:pt x="157704" y="424"/>
                  </a:lnTo>
                  <a:close/>
                  <a:moveTo>
                    <a:pt x="173604" y="424"/>
                  </a:moveTo>
                  <a:lnTo>
                    <a:pt x="173604" y="8213"/>
                  </a:lnTo>
                  <a:lnTo>
                    <a:pt x="165871" y="8213"/>
                  </a:lnTo>
                  <a:lnTo>
                    <a:pt x="165871" y="424"/>
                  </a:lnTo>
                  <a:close/>
                  <a:moveTo>
                    <a:pt x="181771" y="424"/>
                  </a:moveTo>
                  <a:lnTo>
                    <a:pt x="181771" y="8213"/>
                  </a:lnTo>
                  <a:lnTo>
                    <a:pt x="174028" y="8213"/>
                  </a:lnTo>
                  <a:lnTo>
                    <a:pt x="174028" y="424"/>
                  </a:lnTo>
                  <a:close/>
                  <a:moveTo>
                    <a:pt x="189927" y="424"/>
                  </a:moveTo>
                  <a:lnTo>
                    <a:pt x="189927" y="8213"/>
                  </a:lnTo>
                  <a:lnTo>
                    <a:pt x="182195" y="8213"/>
                  </a:lnTo>
                  <a:lnTo>
                    <a:pt x="182195" y="424"/>
                  </a:lnTo>
                  <a:close/>
                  <a:moveTo>
                    <a:pt x="198095" y="424"/>
                  </a:moveTo>
                  <a:lnTo>
                    <a:pt x="198095" y="8213"/>
                  </a:lnTo>
                  <a:lnTo>
                    <a:pt x="190351" y="8213"/>
                  </a:lnTo>
                  <a:lnTo>
                    <a:pt x="190351" y="424"/>
                  </a:lnTo>
                  <a:close/>
                  <a:moveTo>
                    <a:pt x="206251" y="424"/>
                  </a:moveTo>
                  <a:lnTo>
                    <a:pt x="206251" y="8213"/>
                  </a:lnTo>
                  <a:lnTo>
                    <a:pt x="198519" y="8213"/>
                  </a:lnTo>
                  <a:lnTo>
                    <a:pt x="198519" y="424"/>
                  </a:lnTo>
                  <a:close/>
                  <a:moveTo>
                    <a:pt x="214419" y="424"/>
                  </a:moveTo>
                  <a:lnTo>
                    <a:pt x="214419" y="8213"/>
                  </a:lnTo>
                  <a:lnTo>
                    <a:pt x="206675" y="8213"/>
                  </a:lnTo>
                  <a:lnTo>
                    <a:pt x="206675" y="424"/>
                  </a:lnTo>
                  <a:close/>
                  <a:moveTo>
                    <a:pt x="222575" y="424"/>
                  </a:moveTo>
                  <a:lnTo>
                    <a:pt x="222575" y="8213"/>
                  </a:lnTo>
                  <a:lnTo>
                    <a:pt x="214842" y="8213"/>
                  </a:lnTo>
                  <a:lnTo>
                    <a:pt x="214842" y="424"/>
                  </a:lnTo>
                  <a:close/>
                  <a:moveTo>
                    <a:pt x="230742" y="424"/>
                  </a:moveTo>
                  <a:lnTo>
                    <a:pt x="230742" y="8213"/>
                  </a:lnTo>
                  <a:lnTo>
                    <a:pt x="222999" y="8213"/>
                  </a:lnTo>
                  <a:lnTo>
                    <a:pt x="222999" y="424"/>
                  </a:lnTo>
                  <a:close/>
                  <a:moveTo>
                    <a:pt x="238898" y="424"/>
                  </a:moveTo>
                  <a:lnTo>
                    <a:pt x="238898" y="8213"/>
                  </a:lnTo>
                  <a:lnTo>
                    <a:pt x="231166" y="8213"/>
                  </a:lnTo>
                  <a:lnTo>
                    <a:pt x="231166" y="424"/>
                  </a:lnTo>
                  <a:close/>
                  <a:moveTo>
                    <a:pt x="247066" y="424"/>
                  </a:moveTo>
                  <a:lnTo>
                    <a:pt x="247066" y="8213"/>
                  </a:lnTo>
                  <a:lnTo>
                    <a:pt x="239322" y="8213"/>
                  </a:lnTo>
                  <a:lnTo>
                    <a:pt x="239322" y="424"/>
                  </a:lnTo>
                  <a:close/>
                  <a:moveTo>
                    <a:pt x="255222" y="424"/>
                  </a:moveTo>
                  <a:lnTo>
                    <a:pt x="255222" y="8213"/>
                  </a:lnTo>
                  <a:lnTo>
                    <a:pt x="247490" y="8213"/>
                  </a:lnTo>
                  <a:lnTo>
                    <a:pt x="247490" y="424"/>
                  </a:lnTo>
                  <a:close/>
                  <a:moveTo>
                    <a:pt x="263390" y="424"/>
                  </a:moveTo>
                  <a:lnTo>
                    <a:pt x="263390" y="8213"/>
                  </a:lnTo>
                  <a:lnTo>
                    <a:pt x="255646" y="8213"/>
                  </a:lnTo>
                  <a:lnTo>
                    <a:pt x="255646" y="424"/>
                  </a:lnTo>
                  <a:close/>
                  <a:moveTo>
                    <a:pt x="271546" y="424"/>
                  </a:moveTo>
                  <a:lnTo>
                    <a:pt x="271546" y="8213"/>
                  </a:lnTo>
                  <a:lnTo>
                    <a:pt x="263813" y="8213"/>
                  </a:lnTo>
                  <a:lnTo>
                    <a:pt x="263813" y="424"/>
                  </a:lnTo>
                  <a:close/>
                  <a:moveTo>
                    <a:pt x="11238" y="8626"/>
                  </a:moveTo>
                  <a:lnTo>
                    <a:pt x="11238" y="16415"/>
                  </a:lnTo>
                  <a:lnTo>
                    <a:pt x="3505" y="16415"/>
                  </a:lnTo>
                  <a:lnTo>
                    <a:pt x="3505" y="8626"/>
                  </a:lnTo>
                  <a:close/>
                  <a:moveTo>
                    <a:pt x="19394" y="8626"/>
                  </a:moveTo>
                  <a:lnTo>
                    <a:pt x="19394" y="16415"/>
                  </a:lnTo>
                  <a:lnTo>
                    <a:pt x="11662" y="16415"/>
                  </a:lnTo>
                  <a:lnTo>
                    <a:pt x="11662" y="8626"/>
                  </a:lnTo>
                  <a:close/>
                  <a:moveTo>
                    <a:pt x="27561" y="8626"/>
                  </a:moveTo>
                  <a:lnTo>
                    <a:pt x="27561" y="16415"/>
                  </a:lnTo>
                  <a:lnTo>
                    <a:pt x="19818" y="16415"/>
                  </a:lnTo>
                  <a:lnTo>
                    <a:pt x="19818" y="8626"/>
                  </a:lnTo>
                  <a:close/>
                  <a:moveTo>
                    <a:pt x="35328" y="8626"/>
                  </a:moveTo>
                  <a:lnTo>
                    <a:pt x="35328" y="16415"/>
                  </a:lnTo>
                  <a:lnTo>
                    <a:pt x="27985" y="16415"/>
                  </a:lnTo>
                  <a:lnTo>
                    <a:pt x="27985" y="8626"/>
                  </a:lnTo>
                  <a:close/>
                  <a:moveTo>
                    <a:pt x="43496" y="8626"/>
                  </a:moveTo>
                  <a:lnTo>
                    <a:pt x="43496" y="16415"/>
                  </a:lnTo>
                  <a:lnTo>
                    <a:pt x="35752" y="16415"/>
                  </a:lnTo>
                  <a:lnTo>
                    <a:pt x="35752" y="8626"/>
                  </a:lnTo>
                  <a:close/>
                  <a:moveTo>
                    <a:pt x="51652" y="8626"/>
                  </a:moveTo>
                  <a:lnTo>
                    <a:pt x="51652" y="16415"/>
                  </a:lnTo>
                  <a:lnTo>
                    <a:pt x="43919" y="16415"/>
                  </a:lnTo>
                  <a:lnTo>
                    <a:pt x="43919" y="8626"/>
                  </a:lnTo>
                  <a:close/>
                  <a:moveTo>
                    <a:pt x="59819" y="8626"/>
                  </a:moveTo>
                  <a:lnTo>
                    <a:pt x="59819" y="16415"/>
                  </a:lnTo>
                  <a:lnTo>
                    <a:pt x="52075" y="16415"/>
                  </a:lnTo>
                  <a:lnTo>
                    <a:pt x="52075" y="8626"/>
                  </a:lnTo>
                  <a:close/>
                  <a:moveTo>
                    <a:pt x="67975" y="8626"/>
                  </a:moveTo>
                  <a:lnTo>
                    <a:pt x="67975" y="16415"/>
                  </a:lnTo>
                  <a:lnTo>
                    <a:pt x="60243" y="16415"/>
                  </a:lnTo>
                  <a:lnTo>
                    <a:pt x="60243" y="8626"/>
                  </a:lnTo>
                  <a:close/>
                  <a:moveTo>
                    <a:pt x="76452" y="8626"/>
                  </a:moveTo>
                  <a:lnTo>
                    <a:pt x="76452" y="16415"/>
                  </a:lnTo>
                  <a:lnTo>
                    <a:pt x="68399" y="16415"/>
                  </a:lnTo>
                  <a:lnTo>
                    <a:pt x="68399" y="8626"/>
                  </a:lnTo>
                  <a:close/>
                  <a:moveTo>
                    <a:pt x="84608" y="8626"/>
                  </a:moveTo>
                  <a:lnTo>
                    <a:pt x="84608" y="16415"/>
                  </a:lnTo>
                  <a:lnTo>
                    <a:pt x="76865" y="16415"/>
                  </a:lnTo>
                  <a:lnTo>
                    <a:pt x="76865" y="8626"/>
                  </a:lnTo>
                  <a:close/>
                  <a:moveTo>
                    <a:pt x="92776" y="8626"/>
                  </a:moveTo>
                  <a:lnTo>
                    <a:pt x="92776" y="16415"/>
                  </a:lnTo>
                  <a:lnTo>
                    <a:pt x="85032" y="16415"/>
                  </a:lnTo>
                  <a:lnTo>
                    <a:pt x="85032" y="8626"/>
                  </a:lnTo>
                  <a:close/>
                  <a:moveTo>
                    <a:pt x="100932" y="8626"/>
                  </a:moveTo>
                  <a:lnTo>
                    <a:pt x="100932" y="16415"/>
                  </a:lnTo>
                  <a:lnTo>
                    <a:pt x="93200" y="16415"/>
                  </a:lnTo>
                  <a:lnTo>
                    <a:pt x="93200" y="8626"/>
                  </a:lnTo>
                  <a:close/>
                  <a:moveTo>
                    <a:pt x="109099" y="8626"/>
                  </a:moveTo>
                  <a:lnTo>
                    <a:pt x="109099" y="16415"/>
                  </a:lnTo>
                  <a:lnTo>
                    <a:pt x="101356" y="16415"/>
                  </a:lnTo>
                  <a:lnTo>
                    <a:pt x="101356" y="8626"/>
                  </a:lnTo>
                  <a:close/>
                  <a:moveTo>
                    <a:pt x="116866" y="8626"/>
                  </a:moveTo>
                  <a:lnTo>
                    <a:pt x="116866" y="16415"/>
                  </a:lnTo>
                  <a:lnTo>
                    <a:pt x="109523" y="16415"/>
                  </a:lnTo>
                  <a:lnTo>
                    <a:pt x="109523" y="8626"/>
                  </a:lnTo>
                  <a:close/>
                  <a:moveTo>
                    <a:pt x="125022" y="8626"/>
                  </a:moveTo>
                  <a:lnTo>
                    <a:pt x="125022" y="16415"/>
                  </a:lnTo>
                  <a:lnTo>
                    <a:pt x="117290" y="16415"/>
                  </a:lnTo>
                  <a:lnTo>
                    <a:pt x="117290" y="8626"/>
                  </a:lnTo>
                  <a:close/>
                  <a:moveTo>
                    <a:pt x="133190" y="8626"/>
                  </a:moveTo>
                  <a:lnTo>
                    <a:pt x="133190" y="16415"/>
                  </a:lnTo>
                  <a:lnTo>
                    <a:pt x="125446" y="16415"/>
                  </a:lnTo>
                  <a:lnTo>
                    <a:pt x="125446" y="8626"/>
                  </a:lnTo>
                  <a:close/>
                  <a:moveTo>
                    <a:pt x="141346" y="8626"/>
                  </a:moveTo>
                  <a:lnTo>
                    <a:pt x="141346" y="16415"/>
                  </a:lnTo>
                  <a:lnTo>
                    <a:pt x="133614" y="16415"/>
                  </a:lnTo>
                  <a:lnTo>
                    <a:pt x="133614" y="8626"/>
                  </a:lnTo>
                  <a:close/>
                  <a:moveTo>
                    <a:pt x="149513" y="8626"/>
                  </a:moveTo>
                  <a:lnTo>
                    <a:pt x="149513" y="16415"/>
                  </a:lnTo>
                  <a:lnTo>
                    <a:pt x="141770" y="16415"/>
                  </a:lnTo>
                  <a:lnTo>
                    <a:pt x="141770" y="8626"/>
                  </a:lnTo>
                  <a:close/>
                  <a:moveTo>
                    <a:pt x="157280" y="8626"/>
                  </a:moveTo>
                  <a:lnTo>
                    <a:pt x="157280" y="16415"/>
                  </a:lnTo>
                  <a:lnTo>
                    <a:pt x="149937" y="16415"/>
                  </a:lnTo>
                  <a:lnTo>
                    <a:pt x="149937" y="8626"/>
                  </a:lnTo>
                  <a:close/>
                  <a:moveTo>
                    <a:pt x="165448" y="8626"/>
                  </a:moveTo>
                  <a:lnTo>
                    <a:pt x="165448" y="16415"/>
                  </a:lnTo>
                  <a:lnTo>
                    <a:pt x="157704" y="16415"/>
                  </a:lnTo>
                  <a:lnTo>
                    <a:pt x="157704" y="8626"/>
                  </a:lnTo>
                  <a:close/>
                  <a:moveTo>
                    <a:pt x="173604" y="8626"/>
                  </a:moveTo>
                  <a:lnTo>
                    <a:pt x="173604" y="16415"/>
                  </a:lnTo>
                  <a:lnTo>
                    <a:pt x="165871" y="16415"/>
                  </a:lnTo>
                  <a:lnTo>
                    <a:pt x="165871" y="8626"/>
                  </a:lnTo>
                  <a:close/>
                  <a:moveTo>
                    <a:pt x="181771" y="8626"/>
                  </a:moveTo>
                  <a:lnTo>
                    <a:pt x="181771" y="16415"/>
                  </a:lnTo>
                  <a:lnTo>
                    <a:pt x="174028" y="16415"/>
                  </a:lnTo>
                  <a:lnTo>
                    <a:pt x="174028" y="8626"/>
                  </a:lnTo>
                  <a:close/>
                  <a:moveTo>
                    <a:pt x="189927" y="8626"/>
                  </a:moveTo>
                  <a:lnTo>
                    <a:pt x="189927" y="16415"/>
                  </a:lnTo>
                  <a:lnTo>
                    <a:pt x="182195" y="16415"/>
                  </a:lnTo>
                  <a:lnTo>
                    <a:pt x="182195" y="8626"/>
                  </a:lnTo>
                  <a:close/>
                  <a:moveTo>
                    <a:pt x="198095" y="8626"/>
                  </a:moveTo>
                  <a:lnTo>
                    <a:pt x="198095" y="16415"/>
                  </a:lnTo>
                  <a:lnTo>
                    <a:pt x="190351" y="16415"/>
                  </a:lnTo>
                  <a:lnTo>
                    <a:pt x="190351" y="8626"/>
                  </a:lnTo>
                  <a:close/>
                  <a:moveTo>
                    <a:pt x="206251" y="8626"/>
                  </a:moveTo>
                  <a:lnTo>
                    <a:pt x="206251" y="16415"/>
                  </a:lnTo>
                  <a:lnTo>
                    <a:pt x="198519" y="16415"/>
                  </a:lnTo>
                  <a:lnTo>
                    <a:pt x="198519" y="8626"/>
                  </a:lnTo>
                  <a:close/>
                  <a:moveTo>
                    <a:pt x="214419" y="8626"/>
                  </a:moveTo>
                  <a:lnTo>
                    <a:pt x="214419" y="16415"/>
                  </a:lnTo>
                  <a:lnTo>
                    <a:pt x="206675" y="16415"/>
                  </a:lnTo>
                  <a:lnTo>
                    <a:pt x="206675" y="8626"/>
                  </a:lnTo>
                  <a:close/>
                  <a:moveTo>
                    <a:pt x="222575" y="8626"/>
                  </a:moveTo>
                  <a:lnTo>
                    <a:pt x="222575" y="16415"/>
                  </a:lnTo>
                  <a:lnTo>
                    <a:pt x="214842" y="16415"/>
                  </a:lnTo>
                  <a:lnTo>
                    <a:pt x="214842" y="8626"/>
                  </a:lnTo>
                  <a:close/>
                  <a:moveTo>
                    <a:pt x="230742" y="8626"/>
                  </a:moveTo>
                  <a:lnTo>
                    <a:pt x="230742" y="16415"/>
                  </a:lnTo>
                  <a:lnTo>
                    <a:pt x="222999" y="16415"/>
                  </a:lnTo>
                  <a:lnTo>
                    <a:pt x="222999" y="8626"/>
                  </a:lnTo>
                  <a:close/>
                  <a:moveTo>
                    <a:pt x="238898" y="8626"/>
                  </a:moveTo>
                  <a:lnTo>
                    <a:pt x="238898" y="16415"/>
                  </a:lnTo>
                  <a:lnTo>
                    <a:pt x="231166" y="16415"/>
                  </a:lnTo>
                  <a:lnTo>
                    <a:pt x="231166" y="8626"/>
                  </a:lnTo>
                  <a:close/>
                  <a:moveTo>
                    <a:pt x="247066" y="8626"/>
                  </a:moveTo>
                  <a:lnTo>
                    <a:pt x="247066" y="16415"/>
                  </a:lnTo>
                  <a:lnTo>
                    <a:pt x="239322" y="16415"/>
                  </a:lnTo>
                  <a:lnTo>
                    <a:pt x="239322" y="8626"/>
                  </a:lnTo>
                  <a:close/>
                  <a:moveTo>
                    <a:pt x="271546" y="8626"/>
                  </a:moveTo>
                  <a:lnTo>
                    <a:pt x="271546" y="16415"/>
                  </a:lnTo>
                  <a:lnTo>
                    <a:pt x="263813" y="16415"/>
                  </a:lnTo>
                  <a:lnTo>
                    <a:pt x="263813" y="8626"/>
                  </a:lnTo>
                  <a:close/>
                  <a:moveTo>
                    <a:pt x="255222" y="8626"/>
                  </a:moveTo>
                  <a:lnTo>
                    <a:pt x="255222" y="16427"/>
                  </a:lnTo>
                  <a:lnTo>
                    <a:pt x="247490" y="16427"/>
                  </a:lnTo>
                  <a:lnTo>
                    <a:pt x="247490" y="16415"/>
                  </a:lnTo>
                  <a:lnTo>
                    <a:pt x="247490" y="8626"/>
                  </a:lnTo>
                  <a:close/>
                  <a:moveTo>
                    <a:pt x="263390" y="8626"/>
                  </a:moveTo>
                  <a:lnTo>
                    <a:pt x="263390" y="16427"/>
                  </a:lnTo>
                  <a:lnTo>
                    <a:pt x="255646" y="16427"/>
                  </a:lnTo>
                  <a:lnTo>
                    <a:pt x="255646" y="16415"/>
                  </a:lnTo>
                  <a:lnTo>
                    <a:pt x="255646" y="8626"/>
                  </a:lnTo>
                  <a:close/>
                  <a:moveTo>
                    <a:pt x="271546" y="16828"/>
                  </a:moveTo>
                  <a:lnTo>
                    <a:pt x="271546" y="24617"/>
                  </a:lnTo>
                  <a:lnTo>
                    <a:pt x="263813" y="24617"/>
                  </a:lnTo>
                  <a:lnTo>
                    <a:pt x="263813" y="16828"/>
                  </a:lnTo>
                  <a:close/>
                  <a:moveTo>
                    <a:pt x="11238" y="16828"/>
                  </a:moveTo>
                  <a:lnTo>
                    <a:pt x="11238" y="24629"/>
                  </a:lnTo>
                  <a:lnTo>
                    <a:pt x="3505" y="24629"/>
                  </a:lnTo>
                  <a:lnTo>
                    <a:pt x="3505" y="16828"/>
                  </a:lnTo>
                  <a:close/>
                  <a:moveTo>
                    <a:pt x="19394" y="16828"/>
                  </a:moveTo>
                  <a:lnTo>
                    <a:pt x="19394" y="24629"/>
                  </a:lnTo>
                  <a:lnTo>
                    <a:pt x="11662" y="24629"/>
                  </a:lnTo>
                  <a:lnTo>
                    <a:pt x="11662" y="16828"/>
                  </a:lnTo>
                  <a:close/>
                  <a:moveTo>
                    <a:pt x="27561" y="16828"/>
                  </a:moveTo>
                  <a:lnTo>
                    <a:pt x="27561" y="24629"/>
                  </a:lnTo>
                  <a:lnTo>
                    <a:pt x="19818" y="24629"/>
                  </a:lnTo>
                  <a:lnTo>
                    <a:pt x="19818" y="16828"/>
                  </a:lnTo>
                  <a:close/>
                  <a:moveTo>
                    <a:pt x="35328" y="16828"/>
                  </a:moveTo>
                  <a:lnTo>
                    <a:pt x="35328" y="24629"/>
                  </a:lnTo>
                  <a:lnTo>
                    <a:pt x="27985" y="24629"/>
                  </a:lnTo>
                  <a:lnTo>
                    <a:pt x="27985" y="16828"/>
                  </a:lnTo>
                  <a:close/>
                  <a:moveTo>
                    <a:pt x="43496" y="16828"/>
                  </a:moveTo>
                  <a:lnTo>
                    <a:pt x="43496" y="24629"/>
                  </a:lnTo>
                  <a:lnTo>
                    <a:pt x="35752" y="24629"/>
                  </a:lnTo>
                  <a:lnTo>
                    <a:pt x="35752" y="16828"/>
                  </a:lnTo>
                  <a:close/>
                  <a:moveTo>
                    <a:pt x="51652" y="16828"/>
                  </a:moveTo>
                  <a:lnTo>
                    <a:pt x="51652" y="24629"/>
                  </a:lnTo>
                  <a:lnTo>
                    <a:pt x="43919" y="24629"/>
                  </a:lnTo>
                  <a:lnTo>
                    <a:pt x="43919" y="16828"/>
                  </a:lnTo>
                  <a:close/>
                  <a:moveTo>
                    <a:pt x="59819" y="16828"/>
                  </a:moveTo>
                  <a:lnTo>
                    <a:pt x="59819" y="24629"/>
                  </a:lnTo>
                  <a:lnTo>
                    <a:pt x="52075" y="24629"/>
                  </a:lnTo>
                  <a:lnTo>
                    <a:pt x="52075" y="16828"/>
                  </a:lnTo>
                  <a:close/>
                  <a:moveTo>
                    <a:pt x="67975" y="16828"/>
                  </a:moveTo>
                  <a:lnTo>
                    <a:pt x="67975" y="24629"/>
                  </a:lnTo>
                  <a:lnTo>
                    <a:pt x="60243" y="24629"/>
                  </a:lnTo>
                  <a:lnTo>
                    <a:pt x="60243" y="16828"/>
                  </a:lnTo>
                  <a:close/>
                  <a:moveTo>
                    <a:pt x="76452" y="16828"/>
                  </a:moveTo>
                  <a:lnTo>
                    <a:pt x="76452" y="24629"/>
                  </a:lnTo>
                  <a:lnTo>
                    <a:pt x="68399" y="24629"/>
                  </a:lnTo>
                  <a:lnTo>
                    <a:pt x="68399" y="16828"/>
                  </a:lnTo>
                  <a:close/>
                  <a:moveTo>
                    <a:pt x="84608" y="16828"/>
                  </a:moveTo>
                  <a:lnTo>
                    <a:pt x="84608" y="24629"/>
                  </a:lnTo>
                  <a:lnTo>
                    <a:pt x="76865" y="24629"/>
                  </a:lnTo>
                  <a:lnTo>
                    <a:pt x="76865" y="16828"/>
                  </a:lnTo>
                  <a:close/>
                  <a:moveTo>
                    <a:pt x="92776" y="16828"/>
                  </a:moveTo>
                  <a:lnTo>
                    <a:pt x="92776" y="24629"/>
                  </a:lnTo>
                  <a:lnTo>
                    <a:pt x="85032" y="24629"/>
                  </a:lnTo>
                  <a:lnTo>
                    <a:pt x="85032" y="16828"/>
                  </a:lnTo>
                  <a:close/>
                  <a:moveTo>
                    <a:pt x="100932" y="16828"/>
                  </a:moveTo>
                  <a:lnTo>
                    <a:pt x="100932" y="24629"/>
                  </a:lnTo>
                  <a:lnTo>
                    <a:pt x="93200" y="24629"/>
                  </a:lnTo>
                  <a:lnTo>
                    <a:pt x="93200" y="16828"/>
                  </a:lnTo>
                  <a:close/>
                  <a:moveTo>
                    <a:pt x="109099" y="16828"/>
                  </a:moveTo>
                  <a:lnTo>
                    <a:pt x="109099" y="24629"/>
                  </a:lnTo>
                  <a:lnTo>
                    <a:pt x="101356" y="24629"/>
                  </a:lnTo>
                  <a:lnTo>
                    <a:pt x="101356" y="16828"/>
                  </a:lnTo>
                  <a:close/>
                  <a:moveTo>
                    <a:pt x="116866" y="16828"/>
                  </a:moveTo>
                  <a:lnTo>
                    <a:pt x="116866" y="24629"/>
                  </a:lnTo>
                  <a:lnTo>
                    <a:pt x="109523" y="24629"/>
                  </a:lnTo>
                  <a:lnTo>
                    <a:pt x="109523" y="16828"/>
                  </a:lnTo>
                  <a:close/>
                  <a:moveTo>
                    <a:pt x="125022" y="16828"/>
                  </a:moveTo>
                  <a:lnTo>
                    <a:pt x="125022" y="24629"/>
                  </a:lnTo>
                  <a:lnTo>
                    <a:pt x="117290" y="24629"/>
                  </a:lnTo>
                  <a:lnTo>
                    <a:pt x="117290" y="16828"/>
                  </a:lnTo>
                  <a:close/>
                  <a:moveTo>
                    <a:pt x="133190" y="16828"/>
                  </a:moveTo>
                  <a:lnTo>
                    <a:pt x="133190" y="24629"/>
                  </a:lnTo>
                  <a:lnTo>
                    <a:pt x="125446" y="24629"/>
                  </a:lnTo>
                  <a:lnTo>
                    <a:pt x="125446" y="16828"/>
                  </a:lnTo>
                  <a:close/>
                  <a:moveTo>
                    <a:pt x="141346" y="16828"/>
                  </a:moveTo>
                  <a:lnTo>
                    <a:pt x="141346" y="24629"/>
                  </a:lnTo>
                  <a:lnTo>
                    <a:pt x="133614" y="24629"/>
                  </a:lnTo>
                  <a:lnTo>
                    <a:pt x="133614" y="16828"/>
                  </a:lnTo>
                  <a:close/>
                  <a:moveTo>
                    <a:pt x="149513" y="16828"/>
                  </a:moveTo>
                  <a:lnTo>
                    <a:pt x="149513" y="24629"/>
                  </a:lnTo>
                  <a:lnTo>
                    <a:pt x="141770" y="24629"/>
                  </a:lnTo>
                  <a:lnTo>
                    <a:pt x="141770" y="16828"/>
                  </a:lnTo>
                  <a:close/>
                  <a:moveTo>
                    <a:pt x="157280" y="16828"/>
                  </a:moveTo>
                  <a:lnTo>
                    <a:pt x="157280" y="24629"/>
                  </a:lnTo>
                  <a:lnTo>
                    <a:pt x="149937" y="24629"/>
                  </a:lnTo>
                  <a:lnTo>
                    <a:pt x="149937" y="16828"/>
                  </a:lnTo>
                  <a:close/>
                  <a:moveTo>
                    <a:pt x="165448" y="16828"/>
                  </a:moveTo>
                  <a:lnTo>
                    <a:pt x="165448" y="24629"/>
                  </a:lnTo>
                  <a:lnTo>
                    <a:pt x="157704" y="24629"/>
                  </a:lnTo>
                  <a:lnTo>
                    <a:pt x="157704" y="16828"/>
                  </a:lnTo>
                  <a:close/>
                  <a:moveTo>
                    <a:pt x="173604" y="16828"/>
                  </a:moveTo>
                  <a:lnTo>
                    <a:pt x="173604" y="24629"/>
                  </a:lnTo>
                  <a:lnTo>
                    <a:pt x="165871" y="24629"/>
                  </a:lnTo>
                  <a:lnTo>
                    <a:pt x="165871" y="16828"/>
                  </a:lnTo>
                  <a:close/>
                  <a:moveTo>
                    <a:pt x="181771" y="16828"/>
                  </a:moveTo>
                  <a:lnTo>
                    <a:pt x="181771" y="24629"/>
                  </a:lnTo>
                  <a:lnTo>
                    <a:pt x="174028" y="24629"/>
                  </a:lnTo>
                  <a:lnTo>
                    <a:pt x="174028" y="16828"/>
                  </a:lnTo>
                  <a:close/>
                  <a:moveTo>
                    <a:pt x="189927" y="16828"/>
                  </a:moveTo>
                  <a:lnTo>
                    <a:pt x="189927" y="24629"/>
                  </a:lnTo>
                  <a:lnTo>
                    <a:pt x="182195" y="24629"/>
                  </a:lnTo>
                  <a:lnTo>
                    <a:pt x="182195" y="16828"/>
                  </a:lnTo>
                  <a:close/>
                  <a:moveTo>
                    <a:pt x="198095" y="16828"/>
                  </a:moveTo>
                  <a:lnTo>
                    <a:pt x="198095" y="24629"/>
                  </a:lnTo>
                  <a:lnTo>
                    <a:pt x="190351" y="24629"/>
                  </a:lnTo>
                  <a:lnTo>
                    <a:pt x="190351" y="16828"/>
                  </a:lnTo>
                  <a:close/>
                  <a:moveTo>
                    <a:pt x="206251" y="16828"/>
                  </a:moveTo>
                  <a:lnTo>
                    <a:pt x="206251" y="24629"/>
                  </a:lnTo>
                  <a:lnTo>
                    <a:pt x="198519" y="24629"/>
                  </a:lnTo>
                  <a:lnTo>
                    <a:pt x="198519" y="16828"/>
                  </a:lnTo>
                  <a:close/>
                  <a:moveTo>
                    <a:pt x="214419" y="16828"/>
                  </a:moveTo>
                  <a:lnTo>
                    <a:pt x="214419" y="24629"/>
                  </a:lnTo>
                  <a:lnTo>
                    <a:pt x="206675" y="24629"/>
                  </a:lnTo>
                  <a:lnTo>
                    <a:pt x="206675" y="16828"/>
                  </a:lnTo>
                  <a:close/>
                  <a:moveTo>
                    <a:pt x="222575" y="16828"/>
                  </a:moveTo>
                  <a:lnTo>
                    <a:pt x="222575" y="24629"/>
                  </a:lnTo>
                  <a:lnTo>
                    <a:pt x="214842" y="24629"/>
                  </a:lnTo>
                  <a:lnTo>
                    <a:pt x="214842" y="16828"/>
                  </a:lnTo>
                  <a:close/>
                  <a:moveTo>
                    <a:pt x="230742" y="16828"/>
                  </a:moveTo>
                  <a:lnTo>
                    <a:pt x="230742" y="24629"/>
                  </a:lnTo>
                  <a:lnTo>
                    <a:pt x="222999" y="24629"/>
                  </a:lnTo>
                  <a:lnTo>
                    <a:pt x="222999" y="16828"/>
                  </a:lnTo>
                  <a:close/>
                  <a:moveTo>
                    <a:pt x="238898" y="16828"/>
                  </a:moveTo>
                  <a:lnTo>
                    <a:pt x="238898" y="24629"/>
                  </a:lnTo>
                  <a:lnTo>
                    <a:pt x="231166" y="24629"/>
                  </a:lnTo>
                  <a:lnTo>
                    <a:pt x="231166" y="16828"/>
                  </a:lnTo>
                  <a:close/>
                  <a:moveTo>
                    <a:pt x="247066" y="16828"/>
                  </a:moveTo>
                  <a:lnTo>
                    <a:pt x="247066" y="24629"/>
                  </a:lnTo>
                  <a:lnTo>
                    <a:pt x="239322" y="24629"/>
                  </a:lnTo>
                  <a:lnTo>
                    <a:pt x="239322" y="16828"/>
                  </a:lnTo>
                  <a:close/>
                  <a:moveTo>
                    <a:pt x="255222" y="16828"/>
                  </a:moveTo>
                  <a:lnTo>
                    <a:pt x="255222" y="24629"/>
                  </a:lnTo>
                  <a:lnTo>
                    <a:pt x="247490" y="24629"/>
                  </a:lnTo>
                  <a:lnTo>
                    <a:pt x="247490" y="16828"/>
                  </a:lnTo>
                  <a:close/>
                  <a:moveTo>
                    <a:pt x="263390" y="16828"/>
                  </a:moveTo>
                  <a:lnTo>
                    <a:pt x="263390" y="24629"/>
                  </a:lnTo>
                  <a:lnTo>
                    <a:pt x="255646" y="24629"/>
                  </a:lnTo>
                  <a:lnTo>
                    <a:pt x="255646" y="16828"/>
                  </a:lnTo>
                  <a:close/>
                  <a:moveTo>
                    <a:pt x="11238" y="25030"/>
                  </a:moveTo>
                  <a:lnTo>
                    <a:pt x="11238" y="32831"/>
                  </a:lnTo>
                  <a:lnTo>
                    <a:pt x="3505" y="32831"/>
                  </a:lnTo>
                  <a:lnTo>
                    <a:pt x="3505" y="25030"/>
                  </a:lnTo>
                  <a:close/>
                  <a:moveTo>
                    <a:pt x="19394" y="25030"/>
                  </a:moveTo>
                  <a:lnTo>
                    <a:pt x="19394" y="32831"/>
                  </a:lnTo>
                  <a:lnTo>
                    <a:pt x="11662" y="32831"/>
                  </a:lnTo>
                  <a:lnTo>
                    <a:pt x="11662" y="25030"/>
                  </a:lnTo>
                  <a:close/>
                  <a:moveTo>
                    <a:pt x="27561" y="25030"/>
                  </a:moveTo>
                  <a:lnTo>
                    <a:pt x="27561" y="32831"/>
                  </a:lnTo>
                  <a:lnTo>
                    <a:pt x="19818" y="32831"/>
                  </a:lnTo>
                  <a:lnTo>
                    <a:pt x="19818" y="25030"/>
                  </a:lnTo>
                  <a:close/>
                  <a:moveTo>
                    <a:pt x="35328" y="25030"/>
                  </a:moveTo>
                  <a:lnTo>
                    <a:pt x="35328" y="32831"/>
                  </a:lnTo>
                  <a:lnTo>
                    <a:pt x="27985" y="32831"/>
                  </a:lnTo>
                  <a:lnTo>
                    <a:pt x="27985" y="25030"/>
                  </a:lnTo>
                  <a:close/>
                  <a:moveTo>
                    <a:pt x="43496" y="25030"/>
                  </a:moveTo>
                  <a:lnTo>
                    <a:pt x="43496" y="32831"/>
                  </a:lnTo>
                  <a:lnTo>
                    <a:pt x="35752" y="32831"/>
                  </a:lnTo>
                  <a:lnTo>
                    <a:pt x="35752" y="25030"/>
                  </a:lnTo>
                  <a:close/>
                  <a:moveTo>
                    <a:pt x="51652" y="25030"/>
                  </a:moveTo>
                  <a:lnTo>
                    <a:pt x="51652" y="32831"/>
                  </a:lnTo>
                  <a:lnTo>
                    <a:pt x="43919" y="32831"/>
                  </a:lnTo>
                  <a:lnTo>
                    <a:pt x="43919" y="25030"/>
                  </a:lnTo>
                  <a:close/>
                  <a:moveTo>
                    <a:pt x="59819" y="25030"/>
                  </a:moveTo>
                  <a:lnTo>
                    <a:pt x="59819" y="32831"/>
                  </a:lnTo>
                  <a:lnTo>
                    <a:pt x="52075" y="32831"/>
                  </a:lnTo>
                  <a:lnTo>
                    <a:pt x="52075" y="25030"/>
                  </a:lnTo>
                  <a:close/>
                  <a:moveTo>
                    <a:pt x="67975" y="25030"/>
                  </a:moveTo>
                  <a:lnTo>
                    <a:pt x="67975" y="32831"/>
                  </a:lnTo>
                  <a:lnTo>
                    <a:pt x="60243" y="32831"/>
                  </a:lnTo>
                  <a:lnTo>
                    <a:pt x="60243" y="25030"/>
                  </a:lnTo>
                  <a:close/>
                  <a:moveTo>
                    <a:pt x="76452" y="25030"/>
                  </a:moveTo>
                  <a:lnTo>
                    <a:pt x="76452" y="32831"/>
                  </a:lnTo>
                  <a:lnTo>
                    <a:pt x="68399" y="32831"/>
                  </a:lnTo>
                  <a:lnTo>
                    <a:pt x="68399" y="25030"/>
                  </a:lnTo>
                  <a:close/>
                  <a:moveTo>
                    <a:pt x="84608" y="25030"/>
                  </a:moveTo>
                  <a:lnTo>
                    <a:pt x="84608" y="32831"/>
                  </a:lnTo>
                  <a:lnTo>
                    <a:pt x="76865" y="32831"/>
                  </a:lnTo>
                  <a:lnTo>
                    <a:pt x="76865" y="25030"/>
                  </a:lnTo>
                  <a:close/>
                  <a:moveTo>
                    <a:pt x="92776" y="25030"/>
                  </a:moveTo>
                  <a:lnTo>
                    <a:pt x="92776" y="32831"/>
                  </a:lnTo>
                  <a:lnTo>
                    <a:pt x="85032" y="32831"/>
                  </a:lnTo>
                  <a:lnTo>
                    <a:pt x="85032" y="25030"/>
                  </a:lnTo>
                  <a:close/>
                  <a:moveTo>
                    <a:pt x="100932" y="25030"/>
                  </a:moveTo>
                  <a:lnTo>
                    <a:pt x="100932" y="32831"/>
                  </a:lnTo>
                  <a:lnTo>
                    <a:pt x="93200" y="32831"/>
                  </a:lnTo>
                  <a:lnTo>
                    <a:pt x="93200" y="25030"/>
                  </a:lnTo>
                  <a:close/>
                  <a:moveTo>
                    <a:pt x="109099" y="25030"/>
                  </a:moveTo>
                  <a:lnTo>
                    <a:pt x="109099" y="32831"/>
                  </a:lnTo>
                  <a:lnTo>
                    <a:pt x="101356" y="32831"/>
                  </a:lnTo>
                  <a:lnTo>
                    <a:pt x="101356" y="25030"/>
                  </a:lnTo>
                  <a:close/>
                  <a:moveTo>
                    <a:pt x="116866" y="25030"/>
                  </a:moveTo>
                  <a:lnTo>
                    <a:pt x="116866" y="32831"/>
                  </a:lnTo>
                  <a:lnTo>
                    <a:pt x="109523" y="32831"/>
                  </a:lnTo>
                  <a:lnTo>
                    <a:pt x="109523" y="25030"/>
                  </a:lnTo>
                  <a:close/>
                  <a:moveTo>
                    <a:pt x="125022" y="25030"/>
                  </a:moveTo>
                  <a:lnTo>
                    <a:pt x="125022" y="32831"/>
                  </a:lnTo>
                  <a:lnTo>
                    <a:pt x="117290" y="32831"/>
                  </a:lnTo>
                  <a:lnTo>
                    <a:pt x="117290" y="25030"/>
                  </a:lnTo>
                  <a:close/>
                  <a:moveTo>
                    <a:pt x="133190" y="25030"/>
                  </a:moveTo>
                  <a:lnTo>
                    <a:pt x="133190" y="32831"/>
                  </a:lnTo>
                  <a:lnTo>
                    <a:pt x="125446" y="32831"/>
                  </a:lnTo>
                  <a:lnTo>
                    <a:pt x="125446" y="25030"/>
                  </a:lnTo>
                  <a:close/>
                  <a:moveTo>
                    <a:pt x="141346" y="25030"/>
                  </a:moveTo>
                  <a:lnTo>
                    <a:pt x="141346" y="32831"/>
                  </a:lnTo>
                  <a:lnTo>
                    <a:pt x="133614" y="32831"/>
                  </a:lnTo>
                  <a:lnTo>
                    <a:pt x="133614" y="25030"/>
                  </a:lnTo>
                  <a:close/>
                  <a:moveTo>
                    <a:pt x="149513" y="25030"/>
                  </a:moveTo>
                  <a:lnTo>
                    <a:pt x="149513" y="32831"/>
                  </a:lnTo>
                  <a:lnTo>
                    <a:pt x="141770" y="32831"/>
                  </a:lnTo>
                  <a:lnTo>
                    <a:pt x="141770" y="25030"/>
                  </a:lnTo>
                  <a:close/>
                  <a:moveTo>
                    <a:pt x="157280" y="25030"/>
                  </a:moveTo>
                  <a:lnTo>
                    <a:pt x="157280" y="32831"/>
                  </a:lnTo>
                  <a:lnTo>
                    <a:pt x="149937" y="32831"/>
                  </a:lnTo>
                  <a:lnTo>
                    <a:pt x="149937" y="25030"/>
                  </a:lnTo>
                  <a:close/>
                  <a:moveTo>
                    <a:pt x="165448" y="25030"/>
                  </a:moveTo>
                  <a:lnTo>
                    <a:pt x="165448" y="32831"/>
                  </a:lnTo>
                  <a:lnTo>
                    <a:pt x="157704" y="32831"/>
                  </a:lnTo>
                  <a:lnTo>
                    <a:pt x="157704" y="25030"/>
                  </a:lnTo>
                  <a:close/>
                  <a:moveTo>
                    <a:pt x="173604" y="25030"/>
                  </a:moveTo>
                  <a:lnTo>
                    <a:pt x="173604" y="32831"/>
                  </a:lnTo>
                  <a:lnTo>
                    <a:pt x="165871" y="32831"/>
                  </a:lnTo>
                  <a:lnTo>
                    <a:pt x="165871" y="25030"/>
                  </a:lnTo>
                  <a:close/>
                  <a:moveTo>
                    <a:pt x="181771" y="25030"/>
                  </a:moveTo>
                  <a:lnTo>
                    <a:pt x="181771" y="32831"/>
                  </a:lnTo>
                  <a:lnTo>
                    <a:pt x="174028" y="32831"/>
                  </a:lnTo>
                  <a:lnTo>
                    <a:pt x="174028" y="25030"/>
                  </a:lnTo>
                  <a:close/>
                  <a:moveTo>
                    <a:pt x="189927" y="25030"/>
                  </a:moveTo>
                  <a:lnTo>
                    <a:pt x="189927" y="32831"/>
                  </a:lnTo>
                  <a:lnTo>
                    <a:pt x="182195" y="32831"/>
                  </a:lnTo>
                  <a:lnTo>
                    <a:pt x="182195" y="25030"/>
                  </a:lnTo>
                  <a:close/>
                  <a:moveTo>
                    <a:pt x="198095" y="25030"/>
                  </a:moveTo>
                  <a:lnTo>
                    <a:pt x="198095" y="32831"/>
                  </a:lnTo>
                  <a:lnTo>
                    <a:pt x="190351" y="32831"/>
                  </a:lnTo>
                  <a:lnTo>
                    <a:pt x="190351" y="25030"/>
                  </a:lnTo>
                  <a:close/>
                  <a:moveTo>
                    <a:pt x="206251" y="25030"/>
                  </a:moveTo>
                  <a:lnTo>
                    <a:pt x="206251" y="32831"/>
                  </a:lnTo>
                  <a:lnTo>
                    <a:pt x="198519" y="32831"/>
                  </a:lnTo>
                  <a:lnTo>
                    <a:pt x="198519" y="25030"/>
                  </a:lnTo>
                  <a:close/>
                  <a:moveTo>
                    <a:pt x="214419" y="25030"/>
                  </a:moveTo>
                  <a:lnTo>
                    <a:pt x="214419" y="32831"/>
                  </a:lnTo>
                  <a:lnTo>
                    <a:pt x="206675" y="32831"/>
                  </a:lnTo>
                  <a:lnTo>
                    <a:pt x="206675" y="25030"/>
                  </a:lnTo>
                  <a:close/>
                  <a:moveTo>
                    <a:pt x="222575" y="25030"/>
                  </a:moveTo>
                  <a:lnTo>
                    <a:pt x="222575" y="32831"/>
                  </a:lnTo>
                  <a:lnTo>
                    <a:pt x="214842" y="32831"/>
                  </a:lnTo>
                  <a:lnTo>
                    <a:pt x="214842" y="25030"/>
                  </a:lnTo>
                  <a:close/>
                  <a:moveTo>
                    <a:pt x="230742" y="25030"/>
                  </a:moveTo>
                  <a:lnTo>
                    <a:pt x="230742" y="32831"/>
                  </a:lnTo>
                  <a:lnTo>
                    <a:pt x="222999" y="32831"/>
                  </a:lnTo>
                  <a:lnTo>
                    <a:pt x="222999" y="25030"/>
                  </a:lnTo>
                  <a:close/>
                  <a:moveTo>
                    <a:pt x="238898" y="25030"/>
                  </a:moveTo>
                  <a:lnTo>
                    <a:pt x="238898" y="32831"/>
                  </a:lnTo>
                  <a:lnTo>
                    <a:pt x="231166" y="32831"/>
                  </a:lnTo>
                  <a:lnTo>
                    <a:pt x="231166" y="25030"/>
                  </a:lnTo>
                  <a:close/>
                  <a:moveTo>
                    <a:pt x="247066" y="25030"/>
                  </a:moveTo>
                  <a:lnTo>
                    <a:pt x="247066" y="32831"/>
                  </a:lnTo>
                  <a:lnTo>
                    <a:pt x="239322" y="32831"/>
                  </a:lnTo>
                  <a:lnTo>
                    <a:pt x="239322" y="25030"/>
                  </a:lnTo>
                  <a:close/>
                  <a:moveTo>
                    <a:pt x="255222" y="25030"/>
                  </a:moveTo>
                  <a:lnTo>
                    <a:pt x="255222" y="32831"/>
                  </a:lnTo>
                  <a:lnTo>
                    <a:pt x="247490" y="32831"/>
                  </a:lnTo>
                  <a:lnTo>
                    <a:pt x="247490" y="25030"/>
                  </a:lnTo>
                  <a:close/>
                  <a:moveTo>
                    <a:pt x="263390" y="25030"/>
                  </a:moveTo>
                  <a:lnTo>
                    <a:pt x="263390" y="32831"/>
                  </a:lnTo>
                  <a:lnTo>
                    <a:pt x="255646" y="32831"/>
                  </a:lnTo>
                  <a:lnTo>
                    <a:pt x="255646" y="25030"/>
                  </a:lnTo>
                  <a:close/>
                  <a:moveTo>
                    <a:pt x="271546" y="25030"/>
                  </a:moveTo>
                  <a:lnTo>
                    <a:pt x="271546" y="32831"/>
                  </a:lnTo>
                  <a:lnTo>
                    <a:pt x="263813" y="32831"/>
                  </a:lnTo>
                  <a:lnTo>
                    <a:pt x="263813" y="25030"/>
                  </a:lnTo>
                  <a:close/>
                  <a:moveTo>
                    <a:pt x="11238" y="33243"/>
                  </a:moveTo>
                  <a:lnTo>
                    <a:pt x="11238" y="41032"/>
                  </a:lnTo>
                  <a:lnTo>
                    <a:pt x="3505" y="41032"/>
                  </a:lnTo>
                  <a:lnTo>
                    <a:pt x="3505" y="33243"/>
                  </a:lnTo>
                  <a:close/>
                  <a:moveTo>
                    <a:pt x="19394" y="33243"/>
                  </a:moveTo>
                  <a:lnTo>
                    <a:pt x="19394" y="41032"/>
                  </a:lnTo>
                  <a:lnTo>
                    <a:pt x="11662" y="41032"/>
                  </a:lnTo>
                  <a:lnTo>
                    <a:pt x="11662" y="33243"/>
                  </a:lnTo>
                  <a:close/>
                  <a:moveTo>
                    <a:pt x="27561" y="33243"/>
                  </a:moveTo>
                  <a:lnTo>
                    <a:pt x="27561" y="41032"/>
                  </a:lnTo>
                  <a:lnTo>
                    <a:pt x="19818" y="41032"/>
                  </a:lnTo>
                  <a:lnTo>
                    <a:pt x="19818" y="33243"/>
                  </a:lnTo>
                  <a:close/>
                  <a:moveTo>
                    <a:pt x="35328" y="33243"/>
                  </a:moveTo>
                  <a:lnTo>
                    <a:pt x="35328" y="41032"/>
                  </a:lnTo>
                  <a:lnTo>
                    <a:pt x="27985" y="41032"/>
                  </a:lnTo>
                  <a:lnTo>
                    <a:pt x="27985" y="33243"/>
                  </a:lnTo>
                  <a:close/>
                  <a:moveTo>
                    <a:pt x="43496" y="33243"/>
                  </a:moveTo>
                  <a:lnTo>
                    <a:pt x="43496" y="41032"/>
                  </a:lnTo>
                  <a:lnTo>
                    <a:pt x="35752" y="41032"/>
                  </a:lnTo>
                  <a:lnTo>
                    <a:pt x="35752" y="33243"/>
                  </a:lnTo>
                  <a:close/>
                  <a:moveTo>
                    <a:pt x="51652" y="33243"/>
                  </a:moveTo>
                  <a:lnTo>
                    <a:pt x="51652" y="41032"/>
                  </a:lnTo>
                  <a:lnTo>
                    <a:pt x="43919" y="41032"/>
                  </a:lnTo>
                  <a:lnTo>
                    <a:pt x="43919" y="33243"/>
                  </a:lnTo>
                  <a:close/>
                  <a:moveTo>
                    <a:pt x="59819" y="33243"/>
                  </a:moveTo>
                  <a:lnTo>
                    <a:pt x="59819" y="41032"/>
                  </a:lnTo>
                  <a:lnTo>
                    <a:pt x="52075" y="41032"/>
                  </a:lnTo>
                  <a:lnTo>
                    <a:pt x="52075" y="33243"/>
                  </a:lnTo>
                  <a:close/>
                  <a:moveTo>
                    <a:pt x="67975" y="33243"/>
                  </a:moveTo>
                  <a:lnTo>
                    <a:pt x="67975" y="41032"/>
                  </a:lnTo>
                  <a:lnTo>
                    <a:pt x="60243" y="41032"/>
                  </a:lnTo>
                  <a:lnTo>
                    <a:pt x="60243" y="33243"/>
                  </a:lnTo>
                  <a:close/>
                  <a:moveTo>
                    <a:pt x="76452" y="33243"/>
                  </a:moveTo>
                  <a:lnTo>
                    <a:pt x="76452" y="41032"/>
                  </a:lnTo>
                  <a:lnTo>
                    <a:pt x="68399" y="41032"/>
                  </a:lnTo>
                  <a:lnTo>
                    <a:pt x="68399" y="33243"/>
                  </a:lnTo>
                  <a:close/>
                  <a:moveTo>
                    <a:pt x="84608" y="33243"/>
                  </a:moveTo>
                  <a:lnTo>
                    <a:pt x="84608" y="41032"/>
                  </a:lnTo>
                  <a:lnTo>
                    <a:pt x="76865" y="41032"/>
                  </a:lnTo>
                  <a:lnTo>
                    <a:pt x="76865" y="33243"/>
                  </a:lnTo>
                  <a:close/>
                  <a:moveTo>
                    <a:pt x="92776" y="33243"/>
                  </a:moveTo>
                  <a:lnTo>
                    <a:pt x="92776" y="41032"/>
                  </a:lnTo>
                  <a:lnTo>
                    <a:pt x="85032" y="41032"/>
                  </a:lnTo>
                  <a:lnTo>
                    <a:pt x="85032" y="33243"/>
                  </a:lnTo>
                  <a:close/>
                  <a:moveTo>
                    <a:pt x="100932" y="33243"/>
                  </a:moveTo>
                  <a:lnTo>
                    <a:pt x="100932" y="41032"/>
                  </a:lnTo>
                  <a:lnTo>
                    <a:pt x="93200" y="41032"/>
                  </a:lnTo>
                  <a:lnTo>
                    <a:pt x="93200" y="33243"/>
                  </a:lnTo>
                  <a:close/>
                  <a:moveTo>
                    <a:pt x="109099" y="33243"/>
                  </a:moveTo>
                  <a:lnTo>
                    <a:pt x="109099" y="41032"/>
                  </a:lnTo>
                  <a:lnTo>
                    <a:pt x="101356" y="41032"/>
                  </a:lnTo>
                  <a:lnTo>
                    <a:pt x="101356" y="33243"/>
                  </a:lnTo>
                  <a:close/>
                  <a:moveTo>
                    <a:pt x="116866" y="33243"/>
                  </a:moveTo>
                  <a:lnTo>
                    <a:pt x="116866" y="41032"/>
                  </a:lnTo>
                  <a:lnTo>
                    <a:pt x="109523" y="41032"/>
                  </a:lnTo>
                  <a:lnTo>
                    <a:pt x="109523" y="33243"/>
                  </a:lnTo>
                  <a:close/>
                  <a:moveTo>
                    <a:pt x="125022" y="33243"/>
                  </a:moveTo>
                  <a:lnTo>
                    <a:pt x="125022" y="41032"/>
                  </a:lnTo>
                  <a:lnTo>
                    <a:pt x="117290" y="41032"/>
                  </a:lnTo>
                  <a:lnTo>
                    <a:pt x="117290" y="33243"/>
                  </a:lnTo>
                  <a:close/>
                  <a:moveTo>
                    <a:pt x="133190" y="33243"/>
                  </a:moveTo>
                  <a:lnTo>
                    <a:pt x="133190" y="41032"/>
                  </a:lnTo>
                  <a:lnTo>
                    <a:pt x="125446" y="41032"/>
                  </a:lnTo>
                  <a:lnTo>
                    <a:pt x="125446" y="33243"/>
                  </a:lnTo>
                  <a:close/>
                  <a:moveTo>
                    <a:pt x="141346" y="33243"/>
                  </a:moveTo>
                  <a:lnTo>
                    <a:pt x="141346" y="41032"/>
                  </a:lnTo>
                  <a:lnTo>
                    <a:pt x="133614" y="41032"/>
                  </a:lnTo>
                  <a:lnTo>
                    <a:pt x="133614" y="33243"/>
                  </a:lnTo>
                  <a:close/>
                  <a:moveTo>
                    <a:pt x="149513" y="33243"/>
                  </a:moveTo>
                  <a:lnTo>
                    <a:pt x="149513" y="41032"/>
                  </a:lnTo>
                  <a:lnTo>
                    <a:pt x="141770" y="41032"/>
                  </a:lnTo>
                  <a:lnTo>
                    <a:pt x="141770" y="33243"/>
                  </a:lnTo>
                  <a:close/>
                  <a:moveTo>
                    <a:pt x="157280" y="33243"/>
                  </a:moveTo>
                  <a:lnTo>
                    <a:pt x="157280" y="41032"/>
                  </a:lnTo>
                  <a:lnTo>
                    <a:pt x="149937" y="41032"/>
                  </a:lnTo>
                  <a:lnTo>
                    <a:pt x="149937" y="33243"/>
                  </a:lnTo>
                  <a:close/>
                  <a:moveTo>
                    <a:pt x="165448" y="33243"/>
                  </a:moveTo>
                  <a:lnTo>
                    <a:pt x="165448" y="41032"/>
                  </a:lnTo>
                  <a:lnTo>
                    <a:pt x="157704" y="41032"/>
                  </a:lnTo>
                  <a:lnTo>
                    <a:pt x="157704" y="33243"/>
                  </a:lnTo>
                  <a:close/>
                  <a:moveTo>
                    <a:pt x="173604" y="33243"/>
                  </a:moveTo>
                  <a:lnTo>
                    <a:pt x="173604" y="41032"/>
                  </a:lnTo>
                  <a:lnTo>
                    <a:pt x="165871" y="41032"/>
                  </a:lnTo>
                  <a:lnTo>
                    <a:pt x="165871" y="33243"/>
                  </a:lnTo>
                  <a:close/>
                  <a:moveTo>
                    <a:pt x="181771" y="33243"/>
                  </a:moveTo>
                  <a:lnTo>
                    <a:pt x="181771" y="41032"/>
                  </a:lnTo>
                  <a:lnTo>
                    <a:pt x="174028" y="41032"/>
                  </a:lnTo>
                  <a:lnTo>
                    <a:pt x="174028" y="33243"/>
                  </a:lnTo>
                  <a:close/>
                  <a:moveTo>
                    <a:pt x="189927" y="33243"/>
                  </a:moveTo>
                  <a:lnTo>
                    <a:pt x="189927" y="41032"/>
                  </a:lnTo>
                  <a:lnTo>
                    <a:pt x="182195" y="41032"/>
                  </a:lnTo>
                  <a:lnTo>
                    <a:pt x="182195" y="33243"/>
                  </a:lnTo>
                  <a:close/>
                  <a:moveTo>
                    <a:pt x="198095" y="33243"/>
                  </a:moveTo>
                  <a:lnTo>
                    <a:pt x="198095" y="41032"/>
                  </a:lnTo>
                  <a:lnTo>
                    <a:pt x="190351" y="41032"/>
                  </a:lnTo>
                  <a:lnTo>
                    <a:pt x="190351" y="33243"/>
                  </a:lnTo>
                  <a:close/>
                  <a:moveTo>
                    <a:pt x="206251" y="33243"/>
                  </a:moveTo>
                  <a:lnTo>
                    <a:pt x="206251" y="41032"/>
                  </a:lnTo>
                  <a:lnTo>
                    <a:pt x="198519" y="41032"/>
                  </a:lnTo>
                  <a:lnTo>
                    <a:pt x="198519" y="33243"/>
                  </a:lnTo>
                  <a:close/>
                  <a:moveTo>
                    <a:pt x="214419" y="33243"/>
                  </a:moveTo>
                  <a:lnTo>
                    <a:pt x="214419" y="41032"/>
                  </a:lnTo>
                  <a:lnTo>
                    <a:pt x="206675" y="41032"/>
                  </a:lnTo>
                  <a:lnTo>
                    <a:pt x="206675" y="33243"/>
                  </a:lnTo>
                  <a:close/>
                  <a:moveTo>
                    <a:pt x="222575" y="33243"/>
                  </a:moveTo>
                  <a:lnTo>
                    <a:pt x="222575" y="41032"/>
                  </a:lnTo>
                  <a:lnTo>
                    <a:pt x="214842" y="41032"/>
                  </a:lnTo>
                  <a:lnTo>
                    <a:pt x="214842" y="33243"/>
                  </a:lnTo>
                  <a:close/>
                  <a:moveTo>
                    <a:pt x="230742" y="33243"/>
                  </a:moveTo>
                  <a:lnTo>
                    <a:pt x="230742" y="41032"/>
                  </a:lnTo>
                  <a:lnTo>
                    <a:pt x="222999" y="41032"/>
                  </a:lnTo>
                  <a:lnTo>
                    <a:pt x="222999" y="33243"/>
                  </a:lnTo>
                  <a:close/>
                  <a:moveTo>
                    <a:pt x="238898" y="33243"/>
                  </a:moveTo>
                  <a:lnTo>
                    <a:pt x="238898" y="41032"/>
                  </a:lnTo>
                  <a:lnTo>
                    <a:pt x="231166" y="41032"/>
                  </a:lnTo>
                  <a:lnTo>
                    <a:pt x="231166" y="33243"/>
                  </a:lnTo>
                  <a:close/>
                  <a:moveTo>
                    <a:pt x="247066" y="33243"/>
                  </a:moveTo>
                  <a:lnTo>
                    <a:pt x="247066" y="41032"/>
                  </a:lnTo>
                  <a:lnTo>
                    <a:pt x="239322" y="41032"/>
                  </a:lnTo>
                  <a:lnTo>
                    <a:pt x="239322" y="33243"/>
                  </a:lnTo>
                  <a:close/>
                  <a:moveTo>
                    <a:pt x="255222" y="33243"/>
                  </a:moveTo>
                  <a:lnTo>
                    <a:pt x="255222" y="41032"/>
                  </a:lnTo>
                  <a:lnTo>
                    <a:pt x="247490" y="41032"/>
                  </a:lnTo>
                  <a:lnTo>
                    <a:pt x="247490" y="33243"/>
                  </a:lnTo>
                  <a:close/>
                  <a:moveTo>
                    <a:pt x="263390" y="33243"/>
                  </a:moveTo>
                  <a:lnTo>
                    <a:pt x="263390" y="41032"/>
                  </a:lnTo>
                  <a:lnTo>
                    <a:pt x="255646" y="41032"/>
                  </a:lnTo>
                  <a:lnTo>
                    <a:pt x="255646" y="33243"/>
                  </a:lnTo>
                  <a:close/>
                  <a:moveTo>
                    <a:pt x="271546" y="33243"/>
                  </a:moveTo>
                  <a:lnTo>
                    <a:pt x="271546" y="41032"/>
                  </a:lnTo>
                  <a:lnTo>
                    <a:pt x="263813" y="41032"/>
                  </a:lnTo>
                  <a:lnTo>
                    <a:pt x="263813" y="33243"/>
                  </a:lnTo>
                  <a:close/>
                  <a:moveTo>
                    <a:pt x="11238" y="41445"/>
                  </a:moveTo>
                  <a:lnTo>
                    <a:pt x="11238" y="49246"/>
                  </a:lnTo>
                  <a:lnTo>
                    <a:pt x="3505" y="49246"/>
                  </a:lnTo>
                  <a:lnTo>
                    <a:pt x="3505" y="41445"/>
                  </a:lnTo>
                  <a:close/>
                  <a:moveTo>
                    <a:pt x="19394" y="41445"/>
                  </a:moveTo>
                  <a:lnTo>
                    <a:pt x="19394" y="49246"/>
                  </a:lnTo>
                  <a:lnTo>
                    <a:pt x="11662" y="49246"/>
                  </a:lnTo>
                  <a:lnTo>
                    <a:pt x="11662" y="41445"/>
                  </a:lnTo>
                  <a:close/>
                  <a:moveTo>
                    <a:pt x="27561" y="41445"/>
                  </a:moveTo>
                  <a:lnTo>
                    <a:pt x="27561" y="49246"/>
                  </a:lnTo>
                  <a:lnTo>
                    <a:pt x="19818" y="49246"/>
                  </a:lnTo>
                  <a:lnTo>
                    <a:pt x="19818" y="41445"/>
                  </a:lnTo>
                  <a:close/>
                  <a:moveTo>
                    <a:pt x="35328" y="41445"/>
                  </a:moveTo>
                  <a:lnTo>
                    <a:pt x="35328" y="49246"/>
                  </a:lnTo>
                  <a:lnTo>
                    <a:pt x="27985" y="49246"/>
                  </a:lnTo>
                  <a:lnTo>
                    <a:pt x="27985" y="41445"/>
                  </a:lnTo>
                  <a:close/>
                  <a:moveTo>
                    <a:pt x="43496" y="41445"/>
                  </a:moveTo>
                  <a:lnTo>
                    <a:pt x="43496" y="49246"/>
                  </a:lnTo>
                  <a:lnTo>
                    <a:pt x="35752" y="49246"/>
                  </a:lnTo>
                  <a:lnTo>
                    <a:pt x="35752" y="41445"/>
                  </a:lnTo>
                  <a:close/>
                  <a:moveTo>
                    <a:pt x="51652" y="41445"/>
                  </a:moveTo>
                  <a:lnTo>
                    <a:pt x="51652" y="49246"/>
                  </a:lnTo>
                  <a:lnTo>
                    <a:pt x="43919" y="49246"/>
                  </a:lnTo>
                  <a:lnTo>
                    <a:pt x="43919" y="41445"/>
                  </a:lnTo>
                  <a:close/>
                  <a:moveTo>
                    <a:pt x="59819" y="41445"/>
                  </a:moveTo>
                  <a:lnTo>
                    <a:pt x="59819" y="49246"/>
                  </a:lnTo>
                  <a:lnTo>
                    <a:pt x="52075" y="49246"/>
                  </a:lnTo>
                  <a:lnTo>
                    <a:pt x="52075" y="41445"/>
                  </a:lnTo>
                  <a:close/>
                  <a:moveTo>
                    <a:pt x="67975" y="41445"/>
                  </a:moveTo>
                  <a:lnTo>
                    <a:pt x="67975" y="49246"/>
                  </a:lnTo>
                  <a:lnTo>
                    <a:pt x="60243" y="49246"/>
                  </a:lnTo>
                  <a:lnTo>
                    <a:pt x="60243" y="41445"/>
                  </a:lnTo>
                  <a:close/>
                  <a:moveTo>
                    <a:pt x="76452" y="41445"/>
                  </a:moveTo>
                  <a:lnTo>
                    <a:pt x="76452" y="49246"/>
                  </a:lnTo>
                  <a:lnTo>
                    <a:pt x="68399" y="49246"/>
                  </a:lnTo>
                  <a:lnTo>
                    <a:pt x="68399" y="41445"/>
                  </a:lnTo>
                  <a:close/>
                  <a:moveTo>
                    <a:pt x="84608" y="41445"/>
                  </a:moveTo>
                  <a:lnTo>
                    <a:pt x="84608" y="49246"/>
                  </a:lnTo>
                  <a:lnTo>
                    <a:pt x="76865" y="49246"/>
                  </a:lnTo>
                  <a:lnTo>
                    <a:pt x="76865" y="41445"/>
                  </a:lnTo>
                  <a:close/>
                  <a:moveTo>
                    <a:pt x="92776" y="41445"/>
                  </a:moveTo>
                  <a:lnTo>
                    <a:pt x="92776" y="49246"/>
                  </a:lnTo>
                  <a:lnTo>
                    <a:pt x="85032" y="49246"/>
                  </a:lnTo>
                  <a:lnTo>
                    <a:pt x="85032" y="41445"/>
                  </a:lnTo>
                  <a:close/>
                  <a:moveTo>
                    <a:pt x="100932" y="41445"/>
                  </a:moveTo>
                  <a:lnTo>
                    <a:pt x="100932" y="49246"/>
                  </a:lnTo>
                  <a:lnTo>
                    <a:pt x="93200" y="49246"/>
                  </a:lnTo>
                  <a:lnTo>
                    <a:pt x="93200" y="41445"/>
                  </a:lnTo>
                  <a:close/>
                  <a:moveTo>
                    <a:pt x="109099" y="41445"/>
                  </a:moveTo>
                  <a:lnTo>
                    <a:pt x="109099" y="49246"/>
                  </a:lnTo>
                  <a:lnTo>
                    <a:pt x="101356" y="49246"/>
                  </a:lnTo>
                  <a:lnTo>
                    <a:pt x="101356" y="41445"/>
                  </a:lnTo>
                  <a:close/>
                  <a:moveTo>
                    <a:pt x="116866" y="41445"/>
                  </a:moveTo>
                  <a:lnTo>
                    <a:pt x="116866" y="49246"/>
                  </a:lnTo>
                  <a:lnTo>
                    <a:pt x="109523" y="49246"/>
                  </a:lnTo>
                  <a:lnTo>
                    <a:pt x="109523" y="41445"/>
                  </a:lnTo>
                  <a:close/>
                  <a:moveTo>
                    <a:pt x="125022" y="41445"/>
                  </a:moveTo>
                  <a:lnTo>
                    <a:pt x="125022" y="49246"/>
                  </a:lnTo>
                  <a:lnTo>
                    <a:pt x="117290" y="49246"/>
                  </a:lnTo>
                  <a:lnTo>
                    <a:pt x="117290" y="41445"/>
                  </a:lnTo>
                  <a:close/>
                  <a:moveTo>
                    <a:pt x="133190" y="41445"/>
                  </a:moveTo>
                  <a:lnTo>
                    <a:pt x="133190" y="49246"/>
                  </a:lnTo>
                  <a:lnTo>
                    <a:pt x="125446" y="49246"/>
                  </a:lnTo>
                  <a:lnTo>
                    <a:pt x="125446" y="41445"/>
                  </a:lnTo>
                  <a:close/>
                  <a:moveTo>
                    <a:pt x="141346" y="41445"/>
                  </a:moveTo>
                  <a:lnTo>
                    <a:pt x="141346" y="49246"/>
                  </a:lnTo>
                  <a:lnTo>
                    <a:pt x="133614" y="49246"/>
                  </a:lnTo>
                  <a:lnTo>
                    <a:pt x="133614" y="41445"/>
                  </a:lnTo>
                  <a:close/>
                  <a:moveTo>
                    <a:pt x="149513" y="41445"/>
                  </a:moveTo>
                  <a:lnTo>
                    <a:pt x="149513" y="49246"/>
                  </a:lnTo>
                  <a:lnTo>
                    <a:pt x="141770" y="49246"/>
                  </a:lnTo>
                  <a:lnTo>
                    <a:pt x="141770" y="41445"/>
                  </a:lnTo>
                  <a:close/>
                  <a:moveTo>
                    <a:pt x="157280" y="41445"/>
                  </a:moveTo>
                  <a:lnTo>
                    <a:pt x="157280" y="49246"/>
                  </a:lnTo>
                  <a:lnTo>
                    <a:pt x="149937" y="49246"/>
                  </a:lnTo>
                  <a:lnTo>
                    <a:pt x="149937" y="41445"/>
                  </a:lnTo>
                  <a:close/>
                  <a:moveTo>
                    <a:pt x="165448" y="41445"/>
                  </a:moveTo>
                  <a:lnTo>
                    <a:pt x="165448" y="49246"/>
                  </a:lnTo>
                  <a:lnTo>
                    <a:pt x="157704" y="49246"/>
                  </a:lnTo>
                  <a:lnTo>
                    <a:pt x="157704" y="41445"/>
                  </a:lnTo>
                  <a:close/>
                  <a:moveTo>
                    <a:pt x="173604" y="41445"/>
                  </a:moveTo>
                  <a:lnTo>
                    <a:pt x="173604" y="49246"/>
                  </a:lnTo>
                  <a:lnTo>
                    <a:pt x="165871" y="49246"/>
                  </a:lnTo>
                  <a:lnTo>
                    <a:pt x="165871" y="41445"/>
                  </a:lnTo>
                  <a:close/>
                  <a:moveTo>
                    <a:pt x="181771" y="41445"/>
                  </a:moveTo>
                  <a:lnTo>
                    <a:pt x="181771" y="49246"/>
                  </a:lnTo>
                  <a:lnTo>
                    <a:pt x="174028" y="49246"/>
                  </a:lnTo>
                  <a:lnTo>
                    <a:pt x="174028" y="41445"/>
                  </a:lnTo>
                  <a:close/>
                  <a:moveTo>
                    <a:pt x="189927" y="41445"/>
                  </a:moveTo>
                  <a:lnTo>
                    <a:pt x="189927" y="49246"/>
                  </a:lnTo>
                  <a:lnTo>
                    <a:pt x="182195" y="49246"/>
                  </a:lnTo>
                  <a:lnTo>
                    <a:pt x="182195" y="41445"/>
                  </a:lnTo>
                  <a:close/>
                  <a:moveTo>
                    <a:pt x="198095" y="41445"/>
                  </a:moveTo>
                  <a:lnTo>
                    <a:pt x="198095" y="49246"/>
                  </a:lnTo>
                  <a:lnTo>
                    <a:pt x="190351" y="49246"/>
                  </a:lnTo>
                  <a:lnTo>
                    <a:pt x="190351" y="41445"/>
                  </a:lnTo>
                  <a:close/>
                  <a:moveTo>
                    <a:pt x="206251" y="41445"/>
                  </a:moveTo>
                  <a:lnTo>
                    <a:pt x="206251" y="49246"/>
                  </a:lnTo>
                  <a:lnTo>
                    <a:pt x="198519" y="49246"/>
                  </a:lnTo>
                  <a:lnTo>
                    <a:pt x="198519" y="41445"/>
                  </a:lnTo>
                  <a:close/>
                  <a:moveTo>
                    <a:pt x="214419" y="41445"/>
                  </a:moveTo>
                  <a:lnTo>
                    <a:pt x="214419" y="49246"/>
                  </a:lnTo>
                  <a:lnTo>
                    <a:pt x="206675" y="49246"/>
                  </a:lnTo>
                  <a:lnTo>
                    <a:pt x="206675" y="41445"/>
                  </a:lnTo>
                  <a:close/>
                  <a:moveTo>
                    <a:pt x="222575" y="41445"/>
                  </a:moveTo>
                  <a:lnTo>
                    <a:pt x="222575" y="49246"/>
                  </a:lnTo>
                  <a:lnTo>
                    <a:pt x="214842" y="49246"/>
                  </a:lnTo>
                  <a:lnTo>
                    <a:pt x="214842" y="41445"/>
                  </a:lnTo>
                  <a:close/>
                  <a:moveTo>
                    <a:pt x="230742" y="41445"/>
                  </a:moveTo>
                  <a:lnTo>
                    <a:pt x="230742" y="49246"/>
                  </a:lnTo>
                  <a:lnTo>
                    <a:pt x="222999" y="49246"/>
                  </a:lnTo>
                  <a:lnTo>
                    <a:pt x="222999" y="41445"/>
                  </a:lnTo>
                  <a:close/>
                  <a:moveTo>
                    <a:pt x="238898" y="41445"/>
                  </a:moveTo>
                  <a:lnTo>
                    <a:pt x="238898" y="49246"/>
                  </a:lnTo>
                  <a:lnTo>
                    <a:pt x="231166" y="49246"/>
                  </a:lnTo>
                  <a:lnTo>
                    <a:pt x="231166" y="41445"/>
                  </a:lnTo>
                  <a:close/>
                  <a:moveTo>
                    <a:pt x="247066" y="41445"/>
                  </a:moveTo>
                  <a:lnTo>
                    <a:pt x="247066" y="49246"/>
                  </a:lnTo>
                  <a:lnTo>
                    <a:pt x="239322" y="49246"/>
                  </a:lnTo>
                  <a:lnTo>
                    <a:pt x="239322" y="41445"/>
                  </a:lnTo>
                  <a:close/>
                  <a:moveTo>
                    <a:pt x="255222" y="41445"/>
                  </a:moveTo>
                  <a:lnTo>
                    <a:pt x="255222" y="49246"/>
                  </a:lnTo>
                  <a:lnTo>
                    <a:pt x="247490" y="49246"/>
                  </a:lnTo>
                  <a:lnTo>
                    <a:pt x="247490" y="41445"/>
                  </a:lnTo>
                  <a:close/>
                  <a:moveTo>
                    <a:pt x="263390" y="41445"/>
                  </a:moveTo>
                  <a:lnTo>
                    <a:pt x="263390" y="49246"/>
                  </a:lnTo>
                  <a:lnTo>
                    <a:pt x="255646" y="49246"/>
                  </a:lnTo>
                  <a:lnTo>
                    <a:pt x="255646" y="41445"/>
                  </a:lnTo>
                  <a:close/>
                  <a:moveTo>
                    <a:pt x="271546" y="41445"/>
                  </a:moveTo>
                  <a:lnTo>
                    <a:pt x="271546" y="49246"/>
                  </a:lnTo>
                  <a:lnTo>
                    <a:pt x="263813" y="49246"/>
                  </a:lnTo>
                  <a:lnTo>
                    <a:pt x="263813" y="41445"/>
                  </a:lnTo>
                  <a:close/>
                  <a:moveTo>
                    <a:pt x="11238" y="49658"/>
                  </a:moveTo>
                  <a:lnTo>
                    <a:pt x="11238" y="57448"/>
                  </a:lnTo>
                  <a:lnTo>
                    <a:pt x="3505" y="57448"/>
                  </a:lnTo>
                  <a:lnTo>
                    <a:pt x="3505" y="49658"/>
                  </a:lnTo>
                  <a:close/>
                  <a:moveTo>
                    <a:pt x="19394" y="49658"/>
                  </a:moveTo>
                  <a:lnTo>
                    <a:pt x="19394" y="57448"/>
                  </a:lnTo>
                  <a:lnTo>
                    <a:pt x="11662" y="57448"/>
                  </a:lnTo>
                  <a:lnTo>
                    <a:pt x="11662" y="49658"/>
                  </a:lnTo>
                  <a:close/>
                  <a:moveTo>
                    <a:pt x="27561" y="49658"/>
                  </a:moveTo>
                  <a:lnTo>
                    <a:pt x="27561" y="57448"/>
                  </a:lnTo>
                  <a:lnTo>
                    <a:pt x="19818" y="57448"/>
                  </a:lnTo>
                  <a:lnTo>
                    <a:pt x="19818" y="49658"/>
                  </a:lnTo>
                  <a:close/>
                  <a:moveTo>
                    <a:pt x="35328" y="49658"/>
                  </a:moveTo>
                  <a:lnTo>
                    <a:pt x="35328" y="57448"/>
                  </a:lnTo>
                  <a:lnTo>
                    <a:pt x="27985" y="57448"/>
                  </a:lnTo>
                  <a:lnTo>
                    <a:pt x="27985" y="49658"/>
                  </a:lnTo>
                  <a:close/>
                  <a:moveTo>
                    <a:pt x="43496" y="49647"/>
                  </a:moveTo>
                  <a:lnTo>
                    <a:pt x="43496" y="57448"/>
                  </a:lnTo>
                  <a:lnTo>
                    <a:pt x="35752" y="57448"/>
                  </a:lnTo>
                  <a:lnTo>
                    <a:pt x="35752" y="49647"/>
                  </a:lnTo>
                  <a:close/>
                  <a:moveTo>
                    <a:pt x="51652" y="49647"/>
                  </a:moveTo>
                  <a:lnTo>
                    <a:pt x="51652" y="57448"/>
                  </a:lnTo>
                  <a:lnTo>
                    <a:pt x="43919" y="57448"/>
                  </a:lnTo>
                  <a:lnTo>
                    <a:pt x="43919" y="49647"/>
                  </a:lnTo>
                  <a:close/>
                  <a:moveTo>
                    <a:pt x="59819" y="49647"/>
                  </a:moveTo>
                  <a:lnTo>
                    <a:pt x="59819" y="57448"/>
                  </a:lnTo>
                  <a:lnTo>
                    <a:pt x="52075" y="57448"/>
                  </a:lnTo>
                  <a:lnTo>
                    <a:pt x="52075" y="49647"/>
                  </a:lnTo>
                  <a:close/>
                  <a:moveTo>
                    <a:pt x="67975" y="49647"/>
                  </a:moveTo>
                  <a:lnTo>
                    <a:pt x="67975" y="57448"/>
                  </a:lnTo>
                  <a:lnTo>
                    <a:pt x="60243" y="57448"/>
                  </a:lnTo>
                  <a:lnTo>
                    <a:pt x="60243" y="49647"/>
                  </a:lnTo>
                  <a:close/>
                  <a:moveTo>
                    <a:pt x="76452" y="49647"/>
                  </a:moveTo>
                  <a:lnTo>
                    <a:pt x="76452" y="57448"/>
                  </a:lnTo>
                  <a:lnTo>
                    <a:pt x="68399" y="57448"/>
                  </a:lnTo>
                  <a:lnTo>
                    <a:pt x="68399" y="49647"/>
                  </a:lnTo>
                  <a:close/>
                  <a:moveTo>
                    <a:pt x="84608" y="49647"/>
                  </a:moveTo>
                  <a:lnTo>
                    <a:pt x="84608" y="57448"/>
                  </a:lnTo>
                  <a:lnTo>
                    <a:pt x="76865" y="57448"/>
                  </a:lnTo>
                  <a:lnTo>
                    <a:pt x="76865" y="49647"/>
                  </a:lnTo>
                  <a:close/>
                  <a:moveTo>
                    <a:pt x="92776" y="49647"/>
                  </a:moveTo>
                  <a:lnTo>
                    <a:pt x="92776" y="57448"/>
                  </a:lnTo>
                  <a:lnTo>
                    <a:pt x="85032" y="57448"/>
                  </a:lnTo>
                  <a:lnTo>
                    <a:pt x="85032" y="49647"/>
                  </a:lnTo>
                  <a:close/>
                  <a:moveTo>
                    <a:pt x="100932" y="49647"/>
                  </a:moveTo>
                  <a:lnTo>
                    <a:pt x="100932" y="57448"/>
                  </a:lnTo>
                  <a:lnTo>
                    <a:pt x="93200" y="57448"/>
                  </a:lnTo>
                  <a:lnTo>
                    <a:pt x="93200" y="49647"/>
                  </a:lnTo>
                  <a:close/>
                  <a:moveTo>
                    <a:pt x="109099" y="49647"/>
                  </a:moveTo>
                  <a:lnTo>
                    <a:pt x="109099" y="57448"/>
                  </a:lnTo>
                  <a:lnTo>
                    <a:pt x="101356" y="57448"/>
                  </a:lnTo>
                  <a:lnTo>
                    <a:pt x="101356" y="49647"/>
                  </a:lnTo>
                  <a:close/>
                  <a:moveTo>
                    <a:pt x="116866" y="49647"/>
                  </a:moveTo>
                  <a:lnTo>
                    <a:pt x="116866" y="57448"/>
                  </a:lnTo>
                  <a:lnTo>
                    <a:pt x="109523" y="57448"/>
                  </a:lnTo>
                  <a:lnTo>
                    <a:pt x="109523" y="49647"/>
                  </a:lnTo>
                  <a:close/>
                  <a:moveTo>
                    <a:pt x="125022" y="49647"/>
                  </a:moveTo>
                  <a:lnTo>
                    <a:pt x="125022" y="57448"/>
                  </a:lnTo>
                  <a:lnTo>
                    <a:pt x="117290" y="57448"/>
                  </a:lnTo>
                  <a:lnTo>
                    <a:pt x="117290" y="49647"/>
                  </a:lnTo>
                  <a:close/>
                  <a:moveTo>
                    <a:pt x="133190" y="49647"/>
                  </a:moveTo>
                  <a:lnTo>
                    <a:pt x="133190" y="57448"/>
                  </a:lnTo>
                  <a:lnTo>
                    <a:pt x="125446" y="57448"/>
                  </a:lnTo>
                  <a:lnTo>
                    <a:pt x="125446" y="49647"/>
                  </a:lnTo>
                  <a:close/>
                  <a:moveTo>
                    <a:pt x="141346" y="49647"/>
                  </a:moveTo>
                  <a:lnTo>
                    <a:pt x="141346" y="57448"/>
                  </a:lnTo>
                  <a:lnTo>
                    <a:pt x="133614" y="57448"/>
                  </a:lnTo>
                  <a:lnTo>
                    <a:pt x="133614" y="49647"/>
                  </a:lnTo>
                  <a:close/>
                  <a:moveTo>
                    <a:pt x="149513" y="49647"/>
                  </a:moveTo>
                  <a:lnTo>
                    <a:pt x="149513" y="57448"/>
                  </a:lnTo>
                  <a:lnTo>
                    <a:pt x="141770" y="57448"/>
                  </a:lnTo>
                  <a:lnTo>
                    <a:pt x="141770" y="49647"/>
                  </a:lnTo>
                  <a:close/>
                  <a:moveTo>
                    <a:pt x="157280" y="49647"/>
                  </a:moveTo>
                  <a:lnTo>
                    <a:pt x="157280" y="57448"/>
                  </a:lnTo>
                  <a:lnTo>
                    <a:pt x="149937" y="57448"/>
                  </a:lnTo>
                  <a:lnTo>
                    <a:pt x="149937" y="49647"/>
                  </a:lnTo>
                  <a:close/>
                  <a:moveTo>
                    <a:pt x="165448" y="49647"/>
                  </a:moveTo>
                  <a:lnTo>
                    <a:pt x="165448" y="57448"/>
                  </a:lnTo>
                  <a:lnTo>
                    <a:pt x="157704" y="57448"/>
                  </a:lnTo>
                  <a:lnTo>
                    <a:pt x="157704" y="49647"/>
                  </a:lnTo>
                  <a:close/>
                  <a:moveTo>
                    <a:pt x="173604" y="49647"/>
                  </a:moveTo>
                  <a:lnTo>
                    <a:pt x="173604" y="57448"/>
                  </a:lnTo>
                  <a:lnTo>
                    <a:pt x="165871" y="57448"/>
                  </a:lnTo>
                  <a:lnTo>
                    <a:pt x="165871" y="49647"/>
                  </a:lnTo>
                  <a:close/>
                  <a:moveTo>
                    <a:pt x="181771" y="49647"/>
                  </a:moveTo>
                  <a:lnTo>
                    <a:pt x="181771" y="57448"/>
                  </a:lnTo>
                  <a:lnTo>
                    <a:pt x="174028" y="57448"/>
                  </a:lnTo>
                  <a:lnTo>
                    <a:pt x="174028" y="49647"/>
                  </a:lnTo>
                  <a:close/>
                  <a:moveTo>
                    <a:pt x="189927" y="49647"/>
                  </a:moveTo>
                  <a:lnTo>
                    <a:pt x="189927" y="57448"/>
                  </a:lnTo>
                  <a:lnTo>
                    <a:pt x="182195" y="57448"/>
                  </a:lnTo>
                  <a:lnTo>
                    <a:pt x="182195" y="49647"/>
                  </a:lnTo>
                  <a:close/>
                  <a:moveTo>
                    <a:pt x="198095" y="49647"/>
                  </a:moveTo>
                  <a:lnTo>
                    <a:pt x="198095" y="57448"/>
                  </a:lnTo>
                  <a:lnTo>
                    <a:pt x="190351" y="57448"/>
                  </a:lnTo>
                  <a:lnTo>
                    <a:pt x="190351" y="49647"/>
                  </a:lnTo>
                  <a:close/>
                  <a:moveTo>
                    <a:pt x="206251" y="49647"/>
                  </a:moveTo>
                  <a:lnTo>
                    <a:pt x="206251" y="57448"/>
                  </a:lnTo>
                  <a:lnTo>
                    <a:pt x="198519" y="57448"/>
                  </a:lnTo>
                  <a:lnTo>
                    <a:pt x="198519" y="49647"/>
                  </a:lnTo>
                  <a:close/>
                  <a:moveTo>
                    <a:pt x="214419" y="49647"/>
                  </a:moveTo>
                  <a:lnTo>
                    <a:pt x="214419" y="57448"/>
                  </a:lnTo>
                  <a:lnTo>
                    <a:pt x="206675" y="57448"/>
                  </a:lnTo>
                  <a:lnTo>
                    <a:pt x="206675" y="49647"/>
                  </a:lnTo>
                  <a:close/>
                  <a:moveTo>
                    <a:pt x="222575" y="49647"/>
                  </a:moveTo>
                  <a:lnTo>
                    <a:pt x="222575" y="57448"/>
                  </a:lnTo>
                  <a:lnTo>
                    <a:pt x="214842" y="57448"/>
                  </a:lnTo>
                  <a:lnTo>
                    <a:pt x="214842" y="49647"/>
                  </a:lnTo>
                  <a:close/>
                  <a:moveTo>
                    <a:pt x="230742" y="49647"/>
                  </a:moveTo>
                  <a:lnTo>
                    <a:pt x="230742" y="57448"/>
                  </a:lnTo>
                  <a:lnTo>
                    <a:pt x="222999" y="57448"/>
                  </a:lnTo>
                  <a:lnTo>
                    <a:pt x="222999" y="49647"/>
                  </a:lnTo>
                  <a:close/>
                  <a:moveTo>
                    <a:pt x="238898" y="49658"/>
                  </a:moveTo>
                  <a:lnTo>
                    <a:pt x="238898" y="57448"/>
                  </a:lnTo>
                  <a:lnTo>
                    <a:pt x="231166" y="57448"/>
                  </a:lnTo>
                  <a:lnTo>
                    <a:pt x="231166" y="49658"/>
                  </a:lnTo>
                  <a:close/>
                  <a:moveTo>
                    <a:pt x="247066" y="49658"/>
                  </a:moveTo>
                  <a:lnTo>
                    <a:pt x="247066" y="57448"/>
                  </a:lnTo>
                  <a:lnTo>
                    <a:pt x="239322" y="57448"/>
                  </a:lnTo>
                  <a:lnTo>
                    <a:pt x="239322" y="49658"/>
                  </a:lnTo>
                  <a:close/>
                  <a:moveTo>
                    <a:pt x="255222" y="49658"/>
                  </a:moveTo>
                  <a:lnTo>
                    <a:pt x="255222" y="57448"/>
                  </a:lnTo>
                  <a:lnTo>
                    <a:pt x="247490" y="57448"/>
                  </a:lnTo>
                  <a:lnTo>
                    <a:pt x="247490" y="49658"/>
                  </a:lnTo>
                  <a:close/>
                  <a:moveTo>
                    <a:pt x="263390" y="49658"/>
                  </a:moveTo>
                  <a:lnTo>
                    <a:pt x="263390" y="57448"/>
                  </a:lnTo>
                  <a:lnTo>
                    <a:pt x="255646" y="57448"/>
                  </a:lnTo>
                  <a:lnTo>
                    <a:pt x="255646" y="49658"/>
                  </a:lnTo>
                  <a:close/>
                  <a:moveTo>
                    <a:pt x="271546" y="49647"/>
                  </a:moveTo>
                  <a:lnTo>
                    <a:pt x="271546" y="57448"/>
                  </a:lnTo>
                  <a:lnTo>
                    <a:pt x="263813" y="57448"/>
                  </a:lnTo>
                  <a:lnTo>
                    <a:pt x="263813" y="49647"/>
                  </a:lnTo>
                  <a:close/>
                  <a:moveTo>
                    <a:pt x="11238" y="57860"/>
                  </a:moveTo>
                  <a:lnTo>
                    <a:pt x="11238" y="65650"/>
                  </a:lnTo>
                  <a:lnTo>
                    <a:pt x="3505" y="65650"/>
                  </a:lnTo>
                  <a:lnTo>
                    <a:pt x="3505" y="57860"/>
                  </a:lnTo>
                  <a:close/>
                  <a:moveTo>
                    <a:pt x="19394" y="57860"/>
                  </a:moveTo>
                  <a:lnTo>
                    <a:pt x="19394" y="65650"/>
                  </a:lnTo>
                  <a:lnTo>
                    <a:pt x="11662" y="65650"/>
                  </a:lnTo>
                  <a:lnTo>
                    <a:pt x="11662" y="57860"/>
                  </a:lnTo>
                  <a:close/>
                  <a:moveTo>
                    <a:pt x="27561" y="57860"/>
                  </a:moveTo>
                  <a:lnTo>
                    <a:pt x="27561" y="65650"/>
                  </a:lnTo>
                  <a:lnTo>
                    <a:pt x="19818" y="65650"/>
                  </a:lnTo>
                  <a:lnTo>
                    <a:pt x="19818" y="57860"/>
                  </a:lnTo>
                  <a:close/>
                  <a:moveTo>
                    <a:pt x="35328" y="57860"/>
                  </a:moveTo>
                  <a:lnTo>
                    <a:pt x="35328" y="65650"/>
                  </a:lnTo>
                  <a:lnTo>
                    <a:pt x="27985" y="65650"/>
                  </a:lnTo>
                  <a:lnTo>
                    <a:pt x="27985" y="57860"/>
                  </a:lnTo>
                  <a:close/>
                  <a:moveTo>
                    <a:pt x="43496" y="57860"/>
                  </a:moveTo>
                  <a:lnTo>
                    <a:pt x="43496" y="65650"/>
                  </a:lnTo>
                  <a:lnTo>
                    <a:pt x="35752" y="65650"/>
                  </a:lnTo>
                  <a:lnTo>
                    <a:pt x="35752" y="57860"/>
                  </a:lnTo>
                  <a:close/>
                  <a:moveTo>
                    <a:pt x="51652" y="57860"/>
                  </a:moveTo>
                  <a:lnTo>
                    <a:pt x="51652" y="65650"/>
                  </a:lnTo>
                  <a:lnTo>
                    <a:pt x="43919" y="65650"/>
                  </a:lnTo>
                  <a:lnTo>
                    <a:pt x="43919" y="57860"/>
                  </a:lnTo>
                  <a:close/>
                  <a:moveTo>
                    <a:pt x="59819" y="57860"/>
                  </a:moveTo>
                  <a:lnTo>
                    <a:pt x="59819" y="65650"/>
                  </a:lnTo>
                  <a:lnTo>
                    <a:pt x="52075" y="65650"/>
                  </a:lnTo>
                  <a:lnTo>
                    <a:pt x="52075" y="57860"/>
                  </a:lnTo>
                  <a:close/>
                  <a:moveTo>
                    <a:pt x="67975" y="57860"/>
                  </a:moveTo>
                  <a:lnTo>
                    <a:pt x="67975" y="65650"/>
                  </a:lnTo>
                  <a:lnTo>
                    <a:pt x="60243" y="65650"/>
                  </a:lnTo>
                  <a:lnTo>
                    <a:pt x="60243" y="57860"/>
                  </a:lnTo>
                  <a:close/>
                  <a:moveTo>
                    <a:pt x="76452" y="57860"/>
                  </a:moveTo>
                  <a:lnTo>
                    <a:pt x="76452" y="65650"/>
                  </a:lnTo>
                  <a:lnTo>
                    <a:pt x="68399" y="65650"/>
                  </a:lnTo>
                  <a:lnTo>
                    <a:pt x="68399" y="57860"/>
                  </a:lnTo>
                  <a:close/>
                  <a:moveTo>
                    <a:pt x="84608" y="57860"/>
                  </a:moveTo>
                  <a:lnTo>
                    <a:pt x="84608" y="65650"/>
                  </a:lnTo>
                  <a:lnTo>
                    <a:pt x="76865" y="65650"/>
                  </a:lnTo>
                  <a:lnTo>
                    <a:pt x="76865" y="57860"/>
                  </a:lnTo>
                  <a:close/>
                  <a:moveTo>
                    <a:pt x="92776" y="57860"/>
                  </a:moveTo>
                  <a:lnTo>
                    <a:pt x="92776" y="65650"/>
                  </a:lnTo>
                  <a:lnTo>
                    <a:pt x="85032" y="65650"/>
                  </a:lnTo>
                  <a:lnTo>
                    <a:pt x="85032" y="57860"/>
                  </a:lnTo>
                  <a:close/>
                  <a:moveTo>
                    <a:pt x="100932" y="57860"/>
                  </a:moveTo>
                  <a:lnTo>
                    <a:pt x="100932" y="65650"/>
                  </a:lnTo>
                  <a:lnTo>
                    <a:pt x="93200" y="65650"/>
                  </a:lnTo>
                  <a:lnTo>
                    <a:pt x="93200" y="57860"/>
                  </a:lnTo>
                  <a:close/>
                  <a:moveTo>
                    <a:pt x="109099" y="57860"/>
                  </a:moveTo>
                  <a:lnTo>
                    <a:pt x="109099" y="65650"/>
                  </a:lnTo>
                  <a:lnTo>
                    <a:pt x="101356" y="65650"/>
                  </a:lnTo>
                  <a:lnTo>
                    <a:pt x="101356" y="57860"/>
                  </a:lnTo>
                  <a:close/>
                  <a:moveTo>
                    <a:pt x="116866" y="57860"/>
                  </a:moveTo>
                  <a:lnTo>
                    <a:pt x="116866" y="65650"/>
                  </a:lnTo>
                  <a:lnTo>
                    <a:pt x="109523" y="65650"/>
                  </a:lnTo>
                  <a:lnTo>
                    <a:pt x="109523" y="57860"/>
                  </a:lnTo>
                  <a:close/>
                  <a:moveTo>
                    <a:pt x="125022" y="57860"/>
                  </a:moveTo>
                  <a:lnTo>
                    <a:pt x="125022" y="65650"/>
                  </a:lnTo>
                  <a:lnTo>
                    <a:pt x="117290" y="65650"/>
                  </a:lnTo>
                  <a:lnTo>
                    <a:pt x="117290" y="57860"/>
                  </a:lnTo>
                  <a:close/>
                  <a:moveTo>
                    <a:pt x="133190" y="57860"/>
                  </a:moveTo>
                  <a:lnTo>
                    <a:pt x="133190" y="65650"/>
                  </a:lnTo>
                  <a:lnTo>
                    <a:pt x="125446" y="65650"/>
                  </a:lnTo>
                  <a:lnTo>
                    <a:pt x="125446" y="57860"/>
                  </a:lnTo>
                  <a:close/>
                  <a:moveTo>
                    <a:pt x="141346" y="57860"/>
                  </a:moveTo>
                  <a:lnTo>
                    <a:pt x="141346" y="65650"/>
                  </a:lnTo>
                  <a:lnTo>
                    <a:pt x="133614" y="65650"/>
                  </a:lnTo>
                  <a:lnTo>
                    <a:pt x="133614" y="57860"/>
                  </a:lnTo>
                  <a:close/>
                  <a:moveTo>
                    <a:pt x="149513" y="57860"/>
                  </a:moveTo>
                  <a:lnTo>
                    <a:pt x="149513" y="65650"/>
                  </a:lnTo>
                  <a:lnTo>
                    <a:pt x="141770" y="65650"/>
                  </a:lnTo>
                  <a:lnTo>
                    <a:pt x="141770" y="57860"/>
                  </a:lnTo>
                  <a:close/>
                  <a:moveTo>
                    <a:pt x="157280" y="57860"/>
                  </a:moveTo>
                  <a:lnTo>
                    <a:pt x="157280" y="65650"/>
                  </a:lnTo>
                  <a:lnTo>
                    <a:pt x="149937" y="65650"/>
                  </a:lnTo>
                  <a:lnTo>
                    <a:pt x="149937" y="57860"/>
                  </a:lnTo>
                  <a:close/>
                  <a:moveTo>
                    <a:pt x="165448" y="57860"/>
                  </a:moveTo>
                  <a:lnTo>
                    <a:pt x="165448" y="65650"/>
                  </a:lnTo>
                  <a:lnTo>
                    <a:pt x="157704" y="65650"/>
                  </a:lnTo>
                  <a:lnTo>
                    <a:pt x="157704" y="57860"/>
                  </a:lnTo>
                  <a:close/>
                  <a:moveTo>
                    <a:pt x="173604" y="57860"/>
                  </a:moveTo>
                  <a:lnTo>
                    <a:pt x="173604" y="65650"/>
                  </a:lnTo>
                  <a:lnTo>
                    <a:pt x="165871" y="65650"/>
                  </a:lnTo>
                  <a:lnTo>
                    <a:pt x="165871" y="57860"/>
                  </a:lnTo>
                  <a:close/>
                  <a:moveTo>
                    <a:pt x="181771" y="57860"/>
                  </a:moveTo>
                  <a:lnTo>
                    <a:pt x="181771" y="65650"/>
                  </a:lnTo>
                  <a:lnTo>
                    <a:pt x="174028" y="65650"/>
                  </a:lnTo>
                  <a:lnTo>
                    <a:pt x="174028" y="57860"/>
                  </a:lnTo>
                  <a:close/>
                  <a:moveTo>
                    <a:pt x="189927" y="57860"/>
                  </a:moveTo>
                  <a:lnTo>
                    <a:pt x="189927" y="65650"/>
                  </a:lnTo>
                  <a:lnTo>
                    <a:pt x="182195" y="65650"/>
                  </a:lnTo>
                  <a:lnTo>
                    <a:pt x="182195" y="57860"/>
                  </a:lnTo>
                  <a:close/>
                  <a:moveTo>
                    <a:pt x="198095" y="57860"/>
                  </a:moveTo>
                  <a:lnTo>
                    <a:pt x="198095" y="65650"/>
                  </a:lnTo>
                  <a:lnTo>
                    <a:pt x="190351" y="65650"/>
                  </a:lnTo>
                  <a:lnTo>
                    <a:pt x="190351" y="57860"/>
                  </a:lnTo>
                  <a:close/>
                  <a:moveTo>
                    <a:pt x="206251" y="57860"/>
                  </a:moveTo>
                  <a:lnTo>
                    <a:pt x="206251" y="65650"/>
                  </a:lnTo>
                  <a:lnTo>
                    <a:pt x="198519" y="65650"/>
                  </a:lnTo>
                  <a:lnTo>
                    <a:pt x="198519" y="57860"/>
                  </a:lnTo>
                  <a:close/>
                  <a:moveTo>
                    <a:pt x="214419" y="57860"/>
                  </a:moveTo>
                  <a:lnTo>
                    <a:pt x="214419" y="65650"/>
                  </a:lnTo>
                  <a:lnTo>
                    <a:pt x="206675" y="65650"/>
                  </a:lnTo>
                  <a:lnTo>
                    <a:pt x="206675" y="57860"/>
                  </a:lnTo>
                  <a:close/>
                  <a:moveTo>
                    <a:pt x="222575" y="57860"/>
                  </a:moveTo>
                  <a:lnTo>
                    <a:pt x="222575" y="65650"/>
                  </a:lnTo>
                  <a:lnTo>
                    <a:pt x="214842" y="65650"/>
                  </a:lnTo>
                  <a:lnTo>
                    <a:pt x="214842" y="57860"/>
                  </a:lnTo>
                  <a:close/>
                  <a:moveTo>
                    <a:pt x="230742" y="57860"/>
                  </a:moveTo>
                  <a:lnTo>
                    <a:pt x="230742" y="65650"/>
                  </a:lnTo>
                  <a:lnTo>
                    <a:pt x="222999" y="65650"/>
                  </a:lnTo>
                  <a:lnTo>
                    <a:pt x="222999" y="57860"/>
                  </a:lnTo>
                  <a:close/>
                  <a:moveTo>
                    <a:pt x="238898" y="57860"/>
                  </a:moveTo>
                  <a:lnTo>
                    <a:pt x="238898" y="65650"/>
                  </a:lnTo>
                  <a:lnTo>
                    <a:pt x="231166" y="65650"/>
                  </a:lnTo>
                  <a:lnTo>
                    <a:pt x="231166" y="57860"/>
                  </a:lnTo>
                  <a:close/>
                  <a:moveTo>
                    <a:pt x="247066" y="57860"/>
                  </a:moveTo>
                  <a:lnTo>
                    <a:pt x="247066" y="65650"/>
                  </a:lnTo>
                  <a:lnTo>
                    <a:pt x="239322" y="65650"/>
                  </a:lnTo>
                  <a:lnTo>
                    <a:pt x="239322" y="57860"/>
                  </a:lnTo>
                  <a:close/>
                  <a:moveTo>
                    <a:pt x="255222" y="57860"/>
                  </a:moveTo>
                  <a:lnTo>
                    <a:pt x="255222" y="65650"/>
                  </a:lnTo>
                  <a:lnTo>
                    <a:pt x="247490" y="65650"/>
                  </a:lnTo>
                  <a:lnTo>
                    <a:pt x="247490" y="57860"/>
                  </a:lnTo>
                  <a:close/>
                  <a:moveTo>
                    <a:pt x="263390" y="57860"/>
                  </a:moveTo>
                  <a:lnTo>
                    <a:pt x="263390" y="65650"/>
                  </a:lnTo>
                  <a:lnTo>
                    <a:pt x="255646" y="65650"/>
                  </a:lnTo>
                  <a:lnTo>
                    <a:pt x="255646" y="57860"/>
                  </a:lnTo>
                  <a:close/>
                  <a:moveTo>
                    <a:pt x="271546" y="57860"/>
                  </a:moveTo>
                  <a:lnTo>
                    <a:pt x="271546" y="65650"/>
                  </a:lnTo>
                  <a:lnTo>
                    <a:pt x="263813" y="65650"/>
                  </a:lnTo>
                  <a:lnTo>
                    <a:pt x="263813" y="57860"/>
                  </a:lnTo>
                  <a:close/>
                  <a:moveTo>
                    <a:pt x="11238" y="66062"/>
                  </a:moveTo>
                  <a:lnTo>
                    <a:pt x="11238" y="73863"/>
                  </a:lnTo>
                  <a:lnTo>
                    <a:pt x="3505" y="73863"/>
                  </a:lnTo>
                  <a:lnTo>
                    <a:pt x="3505" y="66062"/>
                  </a:lnTo>
                  <a:close/>
                  <a:moveTo>
                    <a:pt x="19394" y="66062"/>
                  </a:moveTo>
                  <a:lnTo>
                    <a:pt x="19394" y="73863"/>
                  </a:lnTo>
                  <a:lnTo>
                    <a:pt x="11662" y="73863"/>
                  </a:lnTo>
                  <a:lnTo>
                    <a:pt x="11662" y="66062"/>
                  </a:lnTo>
                  <a:close/>
                  <a:moveTo>
                    <a:pt x="27561" y="66062"/>
                  </a:moveTo>
                  <a:lnTo>
                    <a:pt x="27561" y="73863"/>
                  </a:lnTo>
                  <a:lnTo>
                    <a:pt x="19818" y="73863"/>
                  </a:lnTo>
                  <a:lnTo>
                    <a:pt x="19818" y="66062"/>
                  </a:lnTo>
                  <a:close/>
                  <a:moveTo>
                    <a:pt x="35328" y="66062"/>
                  </a:moveTo>
                  <a:lnTo>
                    <a:pt x="35328" y="73863"/>
                  </a:lnTo>
                  <a:lnTo>
                    <a:pt x="27985" y="73863"/>
                  </a:lnTo>
                  <a:lnTo>
                    <a:pt x="27985" y="66062"/>
                  </a:lnTo>
                  <a:close/>
                  <a:moveTo>
                    <a:pt x="43496" y="66062"/>
                  </a:moveTo>
                  <a:lnTo>
                    <a:pt x="43496" y="73863"/>
                  </a:lnTo>
                  <a:lnTo>
                    <a:pt x="35752" y="73863"/>
                  </a:lnTo>
                  <a:lnTo>
                    <a:pt x="35752" y="66062"/>
                  </a:lnTo>
                  <a:close/>
                  <a:moveTo>
                    <a:pt x="51652" y="66062"/>
                  </a:moveTo>
                  <a:lnTo>
                    <a:pt x="51652" y="73863"/>
                  </a:lnTo>
                  <a:lnTo>
                    <a:pt x="43919" y="73863"/>
                  </a:lnTo>
                  <a:lnTo>
                    <a:pt x="43919" y="66062"/>
                  </a:lnTo>
                  <a:close/>
                  <a:moveTo>
                    <a:pt x="59819" y="66062"/>
                  </a:moveTo>
                  <a:lnTo>
                    <a:pt x="59819" y="73863"/>
                  </a:lnTo>
                  <a:lnTo>
                    <a:pt x="52075" y="73863"/>
                  </a:lnTo>
                  <a:lnTo>
                    <a:pt x="52075" y="66062"/>
                  </a:lnTo>
                  <a:close/>
                  <a:moveTo>
                    <a:pt x="67975" y="66062"/>
                  </a:moveTo>
                  <a:lnTo>
                    <a:pt x="67975" y="73863"/>
                  </a:lnTo>
                  <a:lnTo>
                    <a:pt x="60243" y="73863"/>
                  </a:lnTo>
                  <a:lnTo>
                    <a:pt x="60243" y="66062"/>
                  </a:lnTo>
                  <a:close/>
                  <a:moveTo>
                    <a:pt x="76452" y="66062"/>
                  </a:moveTo>
                  <a:lnTo>
                    <a:pt x="76452" y="73863"/>
                  </a:lnTo>
                  <a:lnTo>
                    <a:pt x="68399" y="73863"/>
                  </a:lnTo>
                  <a:lnTo>
                    <a:pt x="68399" y="66062"/>
                  </a:lnTo>
                  <a:close/>
                  <a:moveTo>
                    <a:pt x="84608" y="66062"/>
                  </a:moveTo>
                  <a:lnTo>
                    <a:pt x="84608" y="73863"/>
                  </a:lnTo>
                  <a:lnTo>
                    <a:pt x="76865" y="73863"/>
                  </a:lnTo>
                  <a:lnTo>
                    <a:pt x="76865" y="66062"/>
                  </a:lnTo>
                  <a:close/>
                  <a:moveTo>
                    <a:pt x="92776" y="66062"/>
                  </a:moveTo>
                  <a:lnTo>
                    <a:pt x="92776" y="73863"/>
                  </a:lnTo>
                  <a:lnTo>
                    <a:pt x="85032" y="73863"/>
                  </a:lnTo>
                  <a:lnTo>
                    <a:pt x="85032" y="66062"/>
                  </a:lnTo>
                  <a:close/>
                  <a:moveTo>
                    <a:pt x="100932" y="66062"/>
                  </a:moveTo>
                  <a:lnTo>
                    <a:pt x="100932" y="73863"/>
                  </a:lnTo>
                  <a:lnTo>
                    <a:pt x="93200" y="73863"/>
                  </a:lnTo>
                  <a:lnTo>
                    <a:pt x="93200" y="66062"/>
                  </a:lnTo>
                  <a:close/>
                  <a:moveTo>
                    <a:pt x="109099" y="66062"/>
                  </a:moveTo>
                  <a:lnTo>
                    <a:pt x="109099" y="73863"/>
                  </a:lnTo>
                  <a:lnTo>
                    <a:pt x="101356" y="73863"/>
                  </a:lnTo>
                  <a:lnTo>
                    <a:pt x="101356" y="66062"/>
                  </a:lnTo>
                  <a:close/>
                  <a:moveTo>
                    <a:pt x="116866" y="66062"/>
                  </a:moveTo>
                  <a:lnTo>
                    <a:pt x="116866" y="73863"/>
                  </a:lnTo>
                  <a:lnTo>
                    <a:pt x="109523" y="73863"/>
                  </a:lnTo>
                  <a:lnTo>
                    <a:pt x="109523" y="66062"/>
                  </a:lnTo>
                  <a:close/>
                  <a:moveTo>
                    <a:pt x="125022" y="66062"/>
                  </a:moveTo>
                  <a:lnTo>
                    <a:pt x="125022" y="73863"/>
                  </a:lnTo>
                  <a:lnTo>
                    <a:pt x="117290" y="73863"/>
                  </a:lnTo>
                  <a:lnTo>
                    <a:pt x="117290" y="66062"/>
                  </a:lnTo>
                  <a:close/>
                  <a:moveTo>
                    <a:pt x="133190" y="66062"/>
                  </a:moveTo>
                  <a:lnTo>
                    <a:pt x="133190" y="73863"/>
                  </a:lnTo>
                  <a:lnTo>
                    <a:pt x="125446" y="73863"/>
                  </a:lnTo>
                  <a:lnTo>
                    <a:pt x="125446" y="66062"/>
                  </a:lnTo>
                  <a:close/>
                  <a:moveTo>
                    <a:pt x="141346" y="66062"/>
                  </a:moveTo>
                  <a:lnTo>
                    <a:pt x="141346" y="73863"/>
                  </a:lnTo>
                  <a:lnTo>
                    <a:pt x="133614" y="73863"/>
                  </a:lnTo>
                  <a:lnTo>
                    <a:pt x="133614" y="66062"/>
                  </a:lnTo>
                  <a:close/>
                  <a:moveTo>
                    <a:pt x="149513" y="66062"/>
                  </a:moveTo>
                  <a:lnTo>
                    <a:pt x="149513" y="73863"/>
                  </a:lnTo>
                  <a:lnTo>
                    <a:pt x="141770" y="73863"/>
                  </a:lnTo>
                  <a:lnTo>
                    <a:pt x="141770" y="66062"/>
                  </a:lnTo>
                  <a:close/>
                  <a:moveTo>
                    <a:pt x="157280" y="66062"/>
                  </a:moveTo>
                  <a:lnTo>
                    <a:pt x="157280" y="73863"/>
                  </a:lnTo>
                  <a:lnTo>
                    <a:pt x="149937" y="73863"/>
                  </a:lnTo>
                  <a:lnTo>
                    <a:pt x="149937" y="66062"/>
                  </a:lnTo>
                  <a:close/>
                  <a:moveTo>
                    <a:pt x="165448" y="66062"/>
                  </a:moveTo>
                  <a:lnTo>
                    <a:pt x="165448" y="73863"/>
                  </a:lnTo>
                  <a:lnTo>
                    <a:pt x="157704" y="73863"/>
                  </a:lnTo>
                  <a:lnTo>
                    <a:pt x="157704" y="66062"/>
                  </a:lnTo>
                  <a:close/>
                  <a:moveTo>
                    <a:pt x="173604" y="66062"/>
                  </a:moveTo>
                  <a:lnTo>
                    <a:pt x="173604" y="73863"/>
                  </a:lnTo>
                  <a:lnTo>
                    <a:pt x="165871" y="73863"/>
                  </a:lnTo>
                  <a:lnTo>
                    <a:pt x="165871" y="66062"/>
                  </a:lnTo>
                  <a:close/>
                  <a:moveTo>
                    <a:pt x="181771" y="66062"/>
                  </a:moveTo>
                  <a:lnTo>
                    <a:pt x="181771" y="73863"/>
                  </a:lnTo>
                  <a:lnTo>
                    <a:pt x="174028" y="73863"/>
                  </a:lnTo>
                  <a:lnTo>
                    <a:pt x="174028" y="66062"/>
                  </a:lnTo>
                  <a:close/>
                  <a:moveTo>
                    <a:pt x="189927" y="66062"/>
                  </a:moveTo>
                  <a:lnTo>
                    <a:pt x="189927" y="73863"/>
                  </a:lnTo>
                  <a:lnTo>
                    <a:pt x="182195" y="73863"/>
                  </a:lnTo>
                  <a:lnTo>
                    <a:pt x="182195" y="66062"/>
                  </a:lnTo>
                  <a:close/>
                  <a:moveTo>
                    <a:pt x="198095" y="66062"/>
                  </a:moveTo>
                  <a:lnTo>
                    <a:pt x="198095" y="73863"/>
                  </a:lnTo>
                  <a:lnTo>
                    <a:pt x="190351" y="73863"/>
                  </a:lnTo>
                  <a:lnTo>
                    <a:pt x="190351" y="66062"/>
                  </a:lnTo>
                  <a:close/>
                  <a:moveTo>
                    <a:pt x="206251" y="66062"/>
                  </a:moveTo>
                  <a:lnTo>
                    <a:pt x="206251" y="73863"/>
                  </a:lnTo>
                  <a:lnTo>
                    <a:pt x="198519" y="73863"/>
                  </a:lnTo>
                  <a:lnTo>
                    <a:pt x="198519" y="66062"/>
                  </a:lnTo>
                  <a:close/>
                  <a:moveTo>
                    <a:pt x="214419" y="66062"/>
                  </a:moveTo>
                  <a:lnTo>
                    <a:pt x="214419" y="73863"/>
                  </a:lnTo>
                  <a:lnTo>
                    <a:pt x="206675" y="73863"/>
                  </a:lnTo>
                  <a:lnTo>
                    <a:pt x="206675" y="66062"/>
                  </a:lnTo>
                  <a:close/>
                  <a:moveTo>
                    <a:pt x="222575" y="66062"/>
                  </a:moveTo>
                  <a:lnTo>
                    <a:pt x="222575" y="73863"/>
                  </a:lnTo>
                  <a:lnTo>
                    <a:pt x="214842" y="73863"/>
                  </a:lnTo>
                  <a:lnTo>
                    <a:pt x="214842" y="66062"/>
                  </a:lnTo>
                  <a:close/>
                  <a:moveTo>
                    <a:pt x="230742" y="66062"/>
                  </a:moveTo>
                  <a:lnTo>
                    <a:pt x="230742" y="73863"/>
                  </a:lnTo>
                  <a:lnTo>
                    <a:pt x="222999" y="73863"/>
                  </a:lnTo>
                  <a:lnTo>
                    <a:pt x="222999" y="66062"/>
                  </a:lnTo>
                  <a:close/>
                  <a:moveTo>
                    <a:pt x="238898" y="66062"/>
                  </a:moveTo>
                  <a:lnTo>
                    <a:pt x="238898" y="73863"/>
                  </a:lnTo>
                  <a:lnTo>
                    <a:pt x="231166" y="73863"/>
                  </a:lnTo>
                  <a:lnTo>
                    <a:pt x="231166" y="66062"/>
                  </a:lnTo>
                  <a:close/>
                  <a:moveTo>
                    <a:pt x="247066" y="66062"/>
                  </a:moveTo>
                  <a:lnTo>
                    <a:pt x="247066" y="73863"/>
                  </a:lnTo>
                  <a:lnTo>
                    <a:pt x="239322" y="73863"/>
                  </a:lnTo>
                  <a:lnTo>
                    <a:pt x="239322" y="66062"/>
                  </a:lnTo>
                  <a:close/>
                  <a:moveTo>
                    <a:pt x="255222" y="66062"/>
                  </a:moveTo>
                  <a:lnTo>
                    <a:pt x="255222" y="73863"/>
                  </a:lnTo>
                  <a:lnTo>
                    <a:pt x="247490" y="73863"/>
                  </a:lnTo>
                  <a:lnTo>
                    <a:pt x="247490" y="66062"/>
                  </a:lnTo>
                  <a:close/>
                  <a:moveTo>
                    <a:pt x="263390" y="66062"/>
                  </a:moveTo>
                  <a:lnTo>
                    <a:pt x="263390" y="73863"/>
                  </a:lnTo>
                  <a:lnTo>
                    <a:pt x="255646" y="73863"/>
                  </a:lnTo>
                  <a:lnTo>
                    <a:pt x="255646" y="66062"/>
                  </a:lnTo>
                  <a:close/>
                  <a:moveTo>
                    <a:pt x="271546" y="66062"/>
                  </a:moveTo>
                  <a:lnTo>
                    <a:pt x="271546" y="73863"/>
                  </a:lnTo>
                  <a:lnTo>
                    <a:pt x="263813" y="73863"/>
                  </a:lnTo>
                  <a:lnTo>
                    <a:pt x="263813" y="66062"/>
                  </a:lnTo>
                  <a:close/>
                  <a:moveTo>
                    <a:pt x="11238" y="74275"/>
                  </a:moveTo>
                  <a:lnTo>
                    <a:pt x="11238" y="82065"/>
                  </a:lnTo>
                  <a:lnTo>
                    <a:pt x="3505" y="82065"/>
                  </a:lnTo>
                  <a:lnTo>
                    <a:pt x="3505" y="74275"/>
                  </a:lnTo>
                  <a:close/>
                  <a:moveTo>
                    <a:pt x="19394" y="74275"/>
                  </a:moveTo>
                  <a:lnTo>
                    <a:pt x="19394" y="82065"/>
                  </a:lnTo>
                  <a:lnTo>
                    <a:pt x="11662" y="82065"/>
                  </a:lnTo>
                  <a:lnTo>
                    <a:pt x="11662" y="74275"/>
                  </a:lnTo>
                  <a:close/>
                  <a:moveTo>
                    <a:pt x="27561" y="74275"/>
                  </a:moveTo>
                  <a:lnTo>
                    <a:pt x="27561" y="82065"/>
                  </a:lnTo>
                  <a:lnTo>
                    <a:pt x="19818" y="82065"/>
                  </a:lnTo>
                  <a:lnTo>
                    <a:pt x="19818" y="74275"/>
                  </a:lnTo>
                  <a:close/>
                  <a:moveTo>
                    <a:pt x="35328" y="74275"/>
                  </a:moveTo>
                  <a:lnTo>
                    <a:pt x="35328" y="82065"/>
                  </a:lnTo>
                  <a:lnTo>
                    <a:pt x="27985" y="82065"/>
                  </a:lnTo>
                  <a:lnTo>
                    <a:pt x="27985" y="74275"/>
                  </a:lnTo>
                  <a:close/>
                  <a:moveTo>
                    <a:pt x="43496" y="74275"/>
                  </a:moveTo>
                  <a:lnTo>
                    <a:pt x="43496" y="82065"/>
                  </a:lnTo>
                  <a:lnTo>
                    <a:pt x="35752" y="82065"/>
                  </a:lnTo>
                  <a:lnTo>
                    <a:pt x="35752" y="74275"/>
                  </a:lnTo>
                  <a:close/>
                  <a:moveTo>
                    <a:pt x="51652" y="74275"/>
                  </a:moveTo>
                  <a:lnTo>
                    <a:pt x="51652" y="82065"/>
                  </a:lnTo>
                  <a:lnTo>
                    <a:pt x="43919" y="82065"/>
                  </a:lnTo>
                  <a:lnTo>
                    <a:pt x="43919" y="74275"/>
                  </a:lnTo>
                  <a:close/>
                  <a:moveTo>
                    <a:pt x="59819" y="74275"/>
                  </a:moveTo>
                  <a:lnTo>
                    <a:pt x="59819" y="82065"/>
                  </a:lnTo>
                  <a:lnTo>
                    <a:pt x="52075" y="82065"/>
                  </a:lnTo>
                  <a:lnTo>
                    <a:pt x="52075" y="74275"/>
                  </a:lnTo>
                  <a:close/>
                  <a:moveTo>
                    <a:pt x="67975" y="74275"/>
                  </a:moveTo>
                  <a:lnTo>
                    <a:pt x="67975" y="82065"/>
                  </a:lnTo>
                  <a:lnTo>
                    <a:pt x="60243" y="82065"/>
                  </a:lnTo>
                  <a:lnTo>
                    <a:pt x="60243" y="74275"/>
                  </a:lnTo>
                  <a:close/>
                  <a:moveTo>
                    <a:pt x="76452" y="74275"/>
                  </a:moveTo>
                  <a:lnTo>
                    <a:pt x="76452" y="82065"/>
                  </a:lnTo>
                  <a:lnTo>
                    <a:pt x="68399" y="82065"/>
                  </a:lnTo>
                  <a:lnTo>
                    <a:pt x="68399" y="74275"/>
                  </a:lnTo>
                  <a:close/>
                  <a:moveTo>
                    <a:pt x="84608" y="74275"/>
                  </a:moveTo>
                  <a:lnTo>
                    <a:pt x="84608" y="82065"/>
                  </a:lnTo>
                  <a:lnTo>
                    <a:pt x="76865" y="82065"/>
                  </a:lnTo>
                  <a:lnTo>
                    <a:pt x="76865" y="74275"/>
                  </a:lnTo>
                  <a:close/>
                  <a:moveTo>
                    <a:pt x="92776" y="74275"/>
                  </a:moveTo>
                  <a:lnTo>
                    <a:pt x="92776" y="82065"/>
                  </a:lnTo>
                  <a:lnTo>
                    <a:pt x="85032" y="82065"/>
                  </a:lnTo>
                  <a:lnTo>
                    <a:pt x="85032" y="74275"/>
                  </a:lnTo>
                  <a:close/>
                  <a:moveTo>
                    <a:pt x="100932" y="74275"/>
                  </a:moveTo>
                  <a:lnTo>
                    <a:pt x="100932" y="82065"/>
                  </a:lnTo>
                  <a:lnTo>
                    <a:pt x="93200" y="82065"/>
                  </a:lnTo>
                  <a:lnTo>
                    <a:pt x="93200" y="74275"/>
                  </a:lnTo>
                  <a:close/>
                  <a:moveTo>
                    <a:pt x="109099" y="74275"/>
                  </a:moveTo>
                  <a:lnTo>
                    <a:pt x="109099" y="82065"/>
                  </a:lnTo>
                  <a:lnTo>
                    <a:pt x="101356" y="82065"/>
                  </a:lnTo>
                  <a:lnTo>
                    <a:pt x="101356" y="74275"/>
                  </a:lnTo>
                  <a:close/>
                  <a:moveTo>
                    <a:pt x="116866" y="74275"/>
                  </a:moveTo>
                  <a:lnTo>
                    <a:pt x="116866" y="82065"/>
                  </a:lnTo>
                  <a:lnTo>
                    <a:pt x="109523" y="82065"/>
                  </a:lnTo>
                  <a:lnTo>
                    <a:pt x="109523" y="74275"/>
                  </a:lnTo>
                  <a:close/>
                  <a:moveTo>
                    <a:pt x="125022" y="74275"/>
                  </a:moveTo>
                  <a:lnTo>
                    <a:pt x="125022" y="82065"/>
                  </a:lnTo>
                  <a:lnTo>
                    <a:pt x="117290" y="82065"/>
                  </a:lnTo>
                  <a:lnTo>
                    <a:pt x="117290" y="74275"/>
                  </a:lnTo>
                  <a:close/>
                  <a:moveTo>
                    <a:pt x="133190" y="74275"/>
                  </a:moveTo>
                  <a:lnTo>
                    <a:pt x="133190" y="82065"/>
                  </a:lnTo>
                  <a:lnTo>
                    <a:pt x="125446" y="82065"/>
                  </a:lnTo>
                  <a:lnTo>
                    <a:pt x="125446" y="74275"/>
                  </a:lnTo>
                  <a:close/>
                  <a:moveTo>
                    <a:pt x="141346" y="74275"/>
                  </a:moveTo>
                  <a:lnTo>
                    <a:pt x="141346" y="82065"/>
                  </a:lnTo>
                  <a:lnTo>
                    <a:pt x="133614" y="82065"/>
                  </a:lnTo>
                  <a:lnTo>
                    <a:pt x="133614" y="74275"/>
                  </a:lnTo>
                  <a:close/>
                  <a:moveTo>
                    <a:pt x="149513" y="74275"/>
                  </a:moveTo>
                  <a:lnTo>
                    <a:pt x="149513" y="82065"/>
                  </a:lnTo>
                  <a:lnTo>
                    <a:pt x="141770" y="82065"/>
                  </a:lnTo>
                  <a:lnTo>
                    <a:pt x="141770" y="74275"/>
                  </a:lnTo>
                  <a:close/>
                  <a:moveTo>
                    <a:pt x="157280" y="74275"/>
                  </a:moveTo>
                  <a:lnTo>
                    <a:pt x="157280" y="82065"/>
                  </a:lnTo>
                  <a:lnTo>
                    <a:pt x="149937" y="82065"/>
                  </a:lnTo>
                  <a:lnTo>
                    <a:pt x="149937" y="74275"/>
                  </a:lnTo>
                  <a:close/>
                  <a:moveTo>
                    <a:pt x="165448" y="74275"/>
                  </a:moveTo>
                  <a:lnTo>
                    <a:pt x="165448" y="82065"/>
                  </a:lnTo>
                  <a:lnTo>
                    <a:pt x="157704" y="82065"/>
                  </a:lnTo>
                  <a:lnTo>
                    <a:pt x="157704" y="74275"/>
                  </a:lnTo>
                  <a:close/>
                  <a:moveTo>
                    <a:pt x="173604" y="74275"/>
                  </a:moveTo>
                  <a:lnTo>
                    <a:pt x="173604" y="82065"/>
                  </a:lnTo>
                  <a:lnTo>
                    <a:pt x="165871" y="82065"/>
                  </a:lnTo>
                  <a:lnTo>
                    <a:pt x="165871" y="74275"/>
                  </a:lnTo>
                  <a:close/>
                  <a:moveTo>
                    <a:pt x="181771" y="74275"/>
                  </a:moveTo>
                  <a:lnTo>
                    <a:pt x="181771" y="82065"/>
                  </a:lnTo>
                  <a:lnTo>
                    <a:pt x="174028" y="82065"/>
                  </a:lnTo>
                  <a:lnTo>
                    <a:pt x="174028" y="74275"/>
                  </a:lnTo>
                  <a:close/>
                  <a:moveTo>
                    <a:pt x="189927" y="74275"/>
                  </a:moveTo>
                  <a:lnTo>
                    <a:pt x="189927" y="82065"/>
                  </a:lnTo>
                  <a:lnTo>
                    <a:pt x="182195" y="82065"/>
                  </a:lnTo>
                  <a:lnTo>
                    <a:pt x="182195" y="74275"/>
                  </a:lnTo>
                  <a:close/>
                  <a:moveTo>
                    <a:pt x="198095" y="74275"/>
                  </a:moveTo>
                  <a:lnTo>
                    <a:pt x="198095" y="82065"/>
                  </a:lnTo>
                  <a:lnTo>
                    <a:pt x="190351" y="82065"/>
                  </a:lnTo>
                  <a:lnTo>
                    <a:pt x="190351" y="74275"/>
                  </a:lnTo>
                  <a:close/>
                  <a:moveTo>
                    <a:pt x="206251" y="74275"/>
                  </a:moveTo>
                  <a:lnTo>
                    <a:pt x="206251" y="82065"/>
                  </a:lnTo>
                  <a:lnTo>
                    <a:pt x="198519" y="82065"/>
                  </a:lnTo>
                  <a:lnTo>
                    <a:pt x="198519" y="74275"/>
                  </a:lnTo>
                  <a:close/>
                  <a:moveTo>
                    <a:pt x="214419" y="74275"/>
                  </a:moveTo>
                  <a:lnTo>
                    <a:pt x="214419" y="82065"/>
                  </a:lnTo>
                  <a:lnTo>
                    <a:pt x="206675" y="82065"/>
                  </a:lnTo>
                  <a:lnTo>
                    <a:pt x="206675" y="74275"/>
                  </a:lnTo>
                  <a:close/>
                  <a:moveTo>
                    <a:pt x="222575" y="74275"/>
                  </a:moveTo>
                  <a:lnTo>
                    <a:pt x="222575" y="82065"/>
                  </a:lnTo>
                  <a:lnTo>
                    <a:pt x="214842" y="82065"/>
                  </a:lnTo>
                  <a:lnTo>
                    <a:pt x="214842" y="74275"/>
                  </a:lnTo>
                  <a:close/>
                  <a:moveTo>
                    <a:pt x="230742" y="74275"/>
                  </a:moveTo>
                  <a:lnTo>
                    <a:pt x="230742" y="82065"/>
                  </a:lnTo>
                  <a:lnTo>
                    <a:pt x="222999" y="82065"/>
                  </a:lnTo>
                  <a:lnTo>
                    <a:pt x="222999" y="74275"/>
                  </a:lnTo>
                  <a:close/>
                  <a:moveTo>
                    <a:pt x="238898" y="74275"/>
                  </a:moveTo>
                  <a:lnTo>
                    <a:pt x="238898" y="82065"/>
                  </a:lnTo>
                  <a:lnTo>
                    <a:pt x="231166" y="82065"/>
                  </a:lnTo>
                  <a:lnTo>
                    <a:pt x="231166" y="74275"/>
                  </a:lnTo>
                  <a:close/>
                  <a:moveTo>
                    <a:pt x="247066" y="74275"/>
                  </a:moveTo>
                  <a:lnTo>
                    <a:pt x="247066" y="82065"/>
                  </a:lnTo>
                  <a:lnTo>
                    <a:pt x="239322" y="82065"/>
                  </a:lnTo>
                  <a:lnTo>
                    <a:pt x="239322" y="74275"/>
                  </a:lnTo>
                  <a:close/>
                  <a:moveTo>
                    <a:pt x="255222" y="74275"/>
                  </a:moveTo>
                  <a:lnTo>
                    <a:pt x="255222" y="82065"/>
                  </a:lnTo>
                  <a:lnTo>
                    <a:pt x="247490" y="82065"/>
                  </a:lnTo>
                  <a:lnTo>
                    <a:pt x="247490" y="74275"/>
                  </a:lnTo>
                  <a:close/>
                  <a:moveTo>
                    <a:pt x="263390" y="74275"/>
                  </a:moveTo>
                  <a:lnTo>
                    <a:pt x="263390" y="82065"/>
                  </a:lnTo>
                  <a:lnTo>
                    <a:pt x="255646" y="82065"/>
                  </a:lnTo>
                  <a:lnTo>
                    <a:pt x="255646" y="74275"/>
                  </a:lnTo>
                  <a:close/>
                  <a:moveTo>
                    <a:pt x="271546" y="74275"/>
                  </a:moveTo>
                  <a:lnTo>
                    <a:pt x="271546" y="82065"/>
                  </a:lnTo>
                  <a:lnTo>
                    <a:pt x="263813" y="82065"/>
                  </a:lnTo>
                  <a:lnTo>
                    <a:pt x="263813" y="74275"/>
                  </a:lnTo>
                  <a:close/>
                  <a:moveTo>
                    <a:pt x="84608" y="82477"/>
                  </a:moveTo>
                  <a:lnTo>
                    <a:pt x="84608" y="90267"/>
                  </a:lnTo>
                  <a:lnTo>
                    <a:pt x="76865" y="90267"/>
                  </a:lnTo>
                  <a:lnTo>
                    <a:pt x="76865" y="82477"/>
                  </a:lnTo>
                  <a:close/>
                  <a:moveTo>
                    <a:pt x="92776" y="82477"/>
                  </a:moveTo>
                  <a:lnTo>
                    <a:pt x="92776" y="90267"/>
                  </a:lnTo>
                  <a:lnTo>
                    <a:pt x="85032" y="90267"/>
                  </a:lnTo>
                  <a:lnTo>
                    <a:pt x="85032" y="82477"/>
                  </a:lnTo>
                  <a:close/>
                  <a:moveTo>
                    <a:pt x="100932" y="82477"/>
                  </a:moveTo>
                  <a:lnTo>
                    <a:pt x="100932" y="90267"/>
                  </a:lnTo>
                  <a:lnTo>
                    <a:pt x="93200" y="90267"/>
                  </a:lnTo>
                  <a:lnTo>
                    <a:pt x="93200" y="82477"/>
                  </a:lnTo>
                  <a:close/>
                  <a:moveTo>
                    <a:pt x="109099" y="82477"/>
                  </a:moveTo>
                  <a:lnTo>
                    <a:pt x="109099" y="90267"/>
                  </a:lnTo>
                  <a:lnTo>
                    <a:pt x="101356" y="90267"/>
                  </a:lnTo>
                  <a:lnTo>
                    <a:pt x="101356" y="82477"/>
                  </a:lnTo>
                  <a:close/>
                  <a:moveTo>
                    <a:pt x="116866" y="82477"/>
                  </a:moveTo>
                  <a:lnTo>
                    <a:pt x="116866" y="90267"/>
                  </a:lnTo>
                  <a:lnTo>
                    <a:pt x="109523" y="90267"/>
                  </a:lnTo>
                  <a:lnTo>
                    <a:pt x="109523" y="82477"/>
                  </a:lnTo>
                  <a:close/>
                  <a:moveTo>
                    <a:pt x="125022" y="82477"/>
                  </a:moveTo>
                  <a:lnTo>
                    <a:pt x="125022" y="90267"/>
                  </a:lnTo>
                  <a:lnTo>
                    <a:pt x="117290" y="90267"/>
                  </a:lnTo>
                  <a:lnTo>
                    <a:pt x="117290" y="82477"/>
                  </a:lnTo>
                  <a:close/>
                  <a:moveTo>
                    <a:pt x="133190" y="82477"/>
                  </a:moveTo>
                  <a:lnTo>
                    <a:pt x="133190" y="90267"/>
                  </a:lnTo>
                  <a:lnTo>
                    <a:pt x="125446" y="90267"/>
                  </a:lnTo>
                  <a:lnTo>
                    <a:pt x="125446" y="82477"/>
                  </a:lnTo>
                  <a:close/>
                  <a:moveTo>
                    <a:pt x="141346" y="82477"/>
                  </a:moveTo>
                  <a:lnTo>
                    <a:pt x="141346" y="90267"/>
                  </a:lnTo>
                  <a:lnTo>
                    <a:pt x="133614" y="90267"/>
                  </a:lnTo>
                  <a:lnTo>
                    <a:pt x="133614" y="82477"/>
                  </a:lnTo>
                  <a:close/>
                  <a:moveTo>
                    <a:pt x="149513" y="82477"/>
                  </a:moveTo>
                  <a:lnTo>
                    <a:pt x="149513" y="90267"/>
                  </a:lnTo>
                  <a:lnTo>
                    <a:pt x="141770" y="90267"/>
                  </a:lnTo>
                  <a:lnTo>
                    <a:pt x="141770" y="82477"/>
                  </a:lnTo>
                  <a:close/>
                  <a:moveTo>
                    <a:pt x="157280" y="82477"/>
                  </a:moveTo>
                  <a:lnTo>
                    <a:pt x="157280" y="90267"/>
                  </a:lnTo>
                  <a:lnTo>
                    <a:pt x="149937" y="90267"/>
                  </a:lnTo>
                  <a:lnTo>
                    <a:pt x="149937" y="82477"/>
                  </a:lnTo>
                  <a:close/>
                  <a:moveTo>
                    <a:pt x="165448" y="82477"/>
                  </a:moveTo>
                  <a:lnTo>
                    <a:pt x="165448" y="90267"/>
                  </a:lnTo>
                  <a:lnTo>
                    <a:pt x="157704" y="90267"/>
                  </a:lnTo>
                  <a:lnTo>
                    <a:pt x="157704" y="82477"/>
                  </a:lnTo>
                  <a:close/>
                  <a:moveTo>
                    <a:pt x="173604" y="82477"/>
                  </a:moveTo>
                  <a:lnTo>
                    <a:pt x="173604" y="90267"/>
                  </a:lnTo>
                  <a:lnTo>
                    <a:pt x="165871" y="90267"/>
                  </a:lnTo>
                  <a:lnTo>
                    <a:pt x="165871" y="82477"/>
                  </a:lnTo>
                  <a:close/>
                  <a:moveTo>
                    <a:pt x="189927" y="82477"/>
                  </a:moveTo>
                  <a:lnTo>
                    <a:pt x="189927" y="90267"/>
                  </a:lnTo>
                  <a:lnTo>
                    <a:pt x="182195" y="90267"/>
                  </a:lnTo>
                  <a:lnTo>
                    <a:pt x="182195" y="82477"/>
                  </a:lnTo>
                  <a:close/>
                  <a:moveTo>
                    <a:pt x="198095" y="82477"/>
                  </a:moveTo>
                  <a:lnTo>
                    <a:pt x="198095" y="90267"/>
                  </a:lnTo>
                  <a:lnTo>
                    <a:pt x="190351" y="90267"/>
                  </a:lnTo>
                  <a:lnTo>
                    <a:pt x="190351" y="82477"/>
                  </a:lnTo>
                  <a:close/>
                  <a:moveTo>
                    <a:pt x="206251" y="82477"/>
                  </a:moveTo>
                  <a:lnTo>
                    <a:pt x="206251" y="90267"/>
                  </a:lnTo>
                  <a:lnTo>
                    <a:pt x="198519" y="90267"/>
                  </a:lnTo>
                  <a:lnTo>
                    <a:pt x="198519" y="82477"/>
                  </a:lnTo>
                  <a:close/>
                  <a:moveTo>
                    <a:pt x="214419" y="82477"/>
                  </a:moveTo>
                  <a:lnTo>
                    <a:pt x="214419" y="90267"/>
                  </a:lnTo>
                  <a:lnTo>
                    <a:pt x="206675" y="90267"/>
                  </a:lnTo>
                  <a:lnTo>
                    <a:pt x="206675" y="82477"/>
                  </a:lnTo>
                  <a:close/>
                  <a:moveTo>
                    <a:pt x="222575" y="82477"/>
                  </a:moveTo>
                  <a:lnTo>
                    <a:pt x="222575" y="90267"/>
                  </a:lnTo>
                  <a:lnTo>
                    <a:pt x="214842" y="90267"/>
                  </a:lnTo>
                  <a:lnTo>
                    <a:pt x="214842" y="82477"/>
                  </a:lnTo>
                  <a:close/>
                  <a:moveTo>
                    <a:pt x="230742" y="82477"/>
                  </a:moveTo>
                  <a:lnTo>
                    <a:pt x="230742" y="90267"/>
                  </a:lnTo>
                  <a:lnTo>
                    <a:pt x="222999" y="90267"/>
                  </a:lnTo>
                  <a:lnTo>
                    <a:pt x="222999" y="82477"/>
                  </a:lnTo>
                  <a:close/>
                  <a:moveTo>
                    <a:pt x="271546" y="82477"/>
                  </a:moveTo>
                  <a:lnTo>
                    <a:pt x="271546" y="90267"/>
                  </a:lnTo>
                  <a:lnTo>
                    <a:pt x="263813" y="90267"/>
                  </a:lnTo>
                  <a:lnTo>
                    <a:pt x="263813" y="82477"/>
                  </a:lnTo>
                  <a:close/>
                  <a:moveTo>
                    <a:pt x="11238" y="82477"/>
                  </a:moveTo>
                  <a:lnTo>
                    <a:pt x="11238" y="90278"/>
                  </a:lnTo>
                  <a:lnTo>
                    <a:pt x="3505" y="90278"/>
                  </a:lnTo>
                  <a:lnTo>
                    <a:pt x="3505" y="82477"/>
                  </a:lnTo>
                  <a:close/>
                  <a:moveTo>
                    <a:pt x="19394" y="82477"/>
                  </a:moveTo>
                  <a:lnTo>
                    <a:pt x="19394" y="90278"/>
                  </a:lnTo>
                  <a:lnTo>
                    <a:pt x="11662" y="90278"/>
                  </a:lnTo>
                  <a:lnTo>
                    <a:pt x="11662" y="82477"/>
                  </a:lnTo>
                  <a:close/>
                  <a:moveTo>
                    <a:pt x="27561" y="82477"/>
                  </a:moveTo>
                  <a:lnTo>
                    <a:pt x="27561" y="90278"/>
                  </a:lnTo>
                  <a:lnTo>
                    <a:pt x="19818" y="90278"/>
                  </a:lnTo>
                  <a:lnTo>
                    <a:pt x="19818" y="82477"/>
                  </a:lnTo>
                  <a:close/>
                  <a:moveTo>
                    <a:pt x="35328" y="82477"/>
                  </a:moveTo>
                  <a:lnTo>
                    <a:pt x="35328" y="90278"/>
                  </a:lnTo>
                  <a:lnTo>
                    <a:pt x="27985" y="90278"/>
                  </a:lnTo>
                  <a:lnTo>
                    <a:pt x="27985" y="82477"/>
                  </a:lnTo>
                  <a:close/>
                  <a:moveTo>
                    <a:pt x="43496" y="82477"/>
                  </a:moveTo>
                  <a:lnTo>
                    <a:pt x="43496" y="90278"/>
                  </a:lnTo>
                  <a:lnTo>
                    <a:pt x="35752" y="90278"/>
                  </a:lnTo>
                  <a:lnTo>
                    <a:pt x="35752" y="82477"/>
                  </a:lnTo>
                  <a:close/>
                  <a:moveTo>
                    <a:pt x="51652" y="82477"/>
                  </a:moveTo>
                  <a:lnTo>
                    <a:pt x="51652" y="90278"/>
                  </a:lnTo>
                  <a:lnTo>
                    <a:pt x="43919" y="90278"/>
                  </a:lnTo>
                  <a:lnTo>
                    <a:pt x="43919" y="82477"/>
                  </a:lnTo>
                  <a:close/>
                  <a:moveTo>
                    <a:pt x="59819" y="82477"/>
                  </a:moveTo>
                  <a:lnTo>
                    <a:pt x="59819" y="90278"/>
                  </a:lnTo>
                  <a:lnTo>
                    <a:pt x="52075" y="90278"/>
                  </a:lnTo>
                  <a:lnTo>
                    <a:pt x="52075" y="82477"/>
                  </a:lnTo>
                  <a:close/>
                  <a:moveTo>
                    <a:pt x="67975" y="82477"/>
                  </a:moveTo>
                  <a:lnTo>
                    <a:pt x="67975" y="90278"/>
                  </a:lnTo>
                  <a:lnTo>
                    <a:pt x="60243" y="90278"/>
                  </a:lnTo>
                  <a:lnTo>
                    <a:pt x="60243" y="82477"/>
                  </a:lnTo>
                  <a:close/>
                  <a:moveTo>
                    <a:pt x="76452" y="82477"/>
                  </a:moveTo>
                  <a:lnTo>
                    <a:pt x="76452" y="90278"/>
                  </a:lnTo>
                  <a:lnTo>
                    <a:pt x="68399" y="90278"/>
                  </a:lnTo>
                  <a:lnTo>
                    <a:pt x="68399" y="82477"/>
                  </a:lnTo>
                  <a:close/>
                  <a:moveTo>
                    <a:pt x="181771" y="82477"/>
                  </a:moveTo>
                  <a:lnTo>
                    <a:pt x="181771" y="90278"/>
                  </a:lnTo>
                  <a:lnTo>
                    <a:pt x="174028" y="90267"/>
                  </a:lnTo>
                  <a:lnTo>
                    <a:pt x="174028" y="82477"/>
                  </a:lnTo>
                  <a:close/>
                  <a:moveTo>
                    <a:pt x="238898" y="82477"/>
                  </a:moveTo>
                  <a:lnTo>
                    <a:pt x="238898" y="90278"/>
                  </a:lnTo>
                  <a:lnTo>
                    <a:pt x="231166" y="90278"/>
                  </a:lnTo>
                  <a:lnTo>
                    <a:pt x="231166" y="82477"/>
                  </a:lnTo>
                  <a:close/>
                  <a:moveTo>
                    <a:pt x="247066" y="82477"/>
                  </a:moveTo>
                  <a:lnTo>
                    <a:pt x="247066" y="90278"/>
                  </a:lnTo>
                  <a:lnTo>
                    <a:pt x="239322" y="90278"/>
                  </a:lnTo>
                  <a:lnTo>
                    <a:pt x="239322" y="82477"/>
                  </a:lnTo>
                  <a:close/>
                  <a:moveTo>
                    <a:pt x="255222" y="82477"/>
                  </a:moveTo>
                  <a:lnTo>
                    <a:pt x="255222" y="90278"/>
                  </a:lnTo>
                  <a:lnTo>
                    <a:pt x="247490" y="90278"/>
                  </a:lnTo>
                  <a:lnTo>
                    <a:pt x="247490" y="82477"/>
                  </a:lnTo>
                  <a:close/>
                  <a:moveTo>
                    <a:pt x="263390" y="82477"/>
                  </a:moveTo>
                  <a:lnTo>
                    <a:pt x="263390" y="90278"/>
                  </a:lnTo>
                  <a:lnTo>
                    <a:pt x="255646" y="90278"/>
                  </a:lnTo>
                  <a:lnTo>
                    <a:pt x="255646" y="82477"/>
                  </a:lnTo>
                  <a:close/>
                  <a:moveTo>
                    <a:pt x="11238" y="90679"/>
                  </a:moveTo>
                  <a:lnTo>
                    <a:pt x="11238" y="98480"/>
                  </a:lnTo>
                  <a:lnTo>
                    <a:pt x="3505" y="98480"/>
                  </a:lnTo>
                  <a:lnTo>
                    <a:pt x="3505" y="90679"/>
                  </a:lnTo>
                  <a:close/>
                  <a:moveTo>
                    <a:pt x="19394" y="90679"/>
                  </a:moveTo>
                  <a:lnTo>
                    <a:pt x="19394" y="98480"/>
                  </a:lnTo>
                  <a:lnTo>
                    <a:pt x="11662" y="98480"/>
                  </a:lnTo>
                  <a:lnTo>
                    <a:pt x="11662" y="90679"/>
                  </a:lnTo>
                  <a:close/>
                  <a:moveTo>
                    <a:pt x="27561" y="90679"/>
                  </a:moveTo>
                  <a:lnTo>
                    <a:pt x="27561" y="98480"/>
                  </a:lnTo>
                  <a:lnTo>
                    <a:pt x="19818" y="98480"/>
                  </a:lnTo>
                  <a:lnTo>
                    <a:pt x="19818" y="90679"/>
                  </a:lnTo>
                  <a:close/>
                  <a:moveTo>
                    <a:pt x="35328" y="90679"/>
                  </a:moveTo>
                  <a:lnTo>
                    <a:pt x="35328" y="98480"/>
                  </a:lnTo>
                  <a:lnTo>
                    <a:pt x="27985" y="98480"/>
                  </a:lnTo>
                  <a:lnTo>
                    <a:pt x="27985" y="90679"/>
                  </a:lnTo>
                  <a:close/>
                  <a:moveTo>
                    <a:pt x="43496" y="90679"/>
                  </a:moveTo>
                  <a:lnTo>
                    <a:pt x="43496" y="98480"/>
                  </a:lnTo>
                  <a:lnTo>
                    <a:pt x="35752" y="98480"/>
                  </a:lnTo>
                  <a:lnTo>
                    <a:pt x="35752" y="90679"/>
                  </a:lnTo>
                  <a:close/>
                  <a:moveTo>
                    <a:pt x="51652" y="90679"/>
                  </a:moveTo>
                  <a:lnTo>
                    <a:pt x="51652" y="98480"/>
                  </a:lnTo>
                  <a:lnTo>
                    <a:pt x="43919" y="98480"/>
                  </a:lnTo>
                  <a:lnTo>
                    <a:pt x="43919" y="90679"/>
                  </a:lnTo>
                  <a:close/>
                  <a:moveTo>
                    <a:pt x="59819" y="90679"/>
                  </a:moveTo>
                  <a:lnTo>
                    <a:pt x="59819" y="98480"/>
                  </a:lnTo>
                  <a:lnTo>
                    <a:pt x="52075" y="98480"/>
                  </a:lnTo>
                  <a:lnTo>
                    <a:pt x="52075" y="90679"/>
                  </a:lnTo>
                  <a:close/>
                  <a:moveTo>
                    <a:pt x="67975" y="90679"/>
                  </a:moveTo>
                  <a:lnTo>
                    <a:pt x="67975" y="98480"/>
                  </a:lnTo>
                  <a:lnTo>
                    <a:pt x="60243" y="98480"/>
                  </a:lnTo>
                  <a:lnTo>
                    <a:pt x="60243" y="90679"/>
                  </a:lnTo>
                  <a:close/>
                  <a:moveTo>
                    <a:pt x="76452" y="90679"/>
                  </a:moveTo>
                  <a:lnTo>
                    <a:pt x="76452" y="98480"/>
                  </a:lnTo>
                  <a:lnTo>
                    <a:pt x="68399" y="98480"/>
                  </a:lnTo>
                  <a:lnTo>
                    <a:pt x="68399" y="90679"/>
                  </a:lnTo>
                  <a:close/>
                  <a:moveTo>
                    <a:pt x="84608" y="90679"/>
                  </a:moveTo>
                  <a:lnTo>
                    <a:pt x="84608" y="98480"/>
                  </a:lnTo>
                  <a:lnTo>
                    <a:pt x="76865" y="98480"/>
                  </a:lnTo>
                  <a:lnTo>
                    <a:pt x="76865" y="90679"/>
                  </a:lnTo>
                  <a:close/>
                  <a:moveTo>
                    <a:pt x="92776" y="90679"/>
                  </a:moveTo>
                  <a:lnTo>
                    <a:pt x="92776" y="98480"/>
                  </a:lnTo>
                  <a:lnTo>
                    <a:pt x="85032" y="98480"/>
                  </a:lnTo>
                  <a:lnTo>
                    <a:pt x="85032" y="90679"/>
                  </a:lnTo>
                  <a:close/>
                  <a:moveTo>
                    <a:pt x="100932" y="90679"/>
                  </a:moveTo>
                  <a:lnTo>
                    <a:pt x="100932" y="98480"/>
                  </a:lnTo>
                  <a:lnTo>
                    <a:pt x="93200" y="98480"/>
                  </a:lnTo>
                  <a:lnTo>
                    <a:pt x="93200" y="90679"/>
                  </a:lnTo>
                  <a:close/>
                  <a:moveTo>
                    <a:pt x="109099" y="90679"/>
                  </a:moveTo>
                  <a:lnTo>
                    <a:pt x="109099" y="98480"/>
                  </a:lnTo>
                  <a:lnTo>
                    <a:pt x="101356" y="98480"/>
                  </a:lnTo>
                  <a:lnTo>
                    <a:pt x="101356" y="90679"/>
                  </a:lnTo>
                  <a:close/>
                  <a:moveTo>
                    <a:pt x="116866" y="90679"/>
                  </a:moveTo>
                  <a:lnTo>
                    <a:pt x="116866" y="98480"/>
                  </a:lnTo>
                  <a:lnTo>
                    <a:pt x="109523" y="98480"/>
                  </a:lnTo>
                  <a:lnTo>
                    <a:pt x="109523" y="90679"/>
                  </a:lnTo>
                  <a:close/>
                  <a:moveTo>
                    <a:pt x="125034" y="90679"/>
                  </a:moveTo>
                  <a:lnTo>
                    <a:pt x="125034" y="98480"/>
                  </a:lnTo>
                  <a:lnTo>
                    <a:pt x="117290" y="98480"/>
                  </a:lnTo>
                  <a:lnTo>
                    <a:pt x="117290" y="90679"/>
                  </a:lnTo>
                  <a:close/>
                  <a:moveTo>
                    <a:pt x="133190" y="90679"/>
                  </a:moveTo>
                  <a:lnTo>
                    <a:pt x="133190" y="98480"/>
                  </a:lnTo>
                  <a:lnTo>
                    <a:pt x="125457" y="98480"/>
                  </a:lnTo>
                  <a:lnTo>
                    <a:pt x="125457" y="90679"/>
                  </a:lnTo>
                  <a:close/>
                  <a:moveTo>
                    <a:pt x="141357" y="90679"/>
                  </a:moveTo>
                  <a:lnTo>
                    <a:pt x="141357" y="98480"/>
                  </a:lnTo>
                  <a:lnTo>
                    <a:pt x="133614" y="98480"/>
                  </a:lnTo>
                  <a:lnTo>
                    <a:pt x="133614" y="90679"/>
                  </a:lnTo>
                  <a:close/>
                  <a:moveTo>
                    <a:pt x="149513" y="90679"/>
                  </a:moveTo>
                  <a:lnTo>
                    <a:pt x="149513" y="98480"/>
                  </a:lnTo>
                  <a:lnTo>
                    <a:pt x="141770" y="98480"/>
                  </a:lnTo>
                  <a:lnTo>
                    <a:pt x="141770" y="90679"/>
                  </a:lnTo>
                  <a:close/>
                  <a:moveTo>
                    <a:pt x="157280" y="90679"/>
                  </a:moveTo>
                  <a:lnTo>
                    <a:pt x="157280" y="98480"/>
                  </a:lnTo>
                  <a:lnTo>
                    <a:pt x="149937" y="98480"/>
                  </a:lnTo>
                  <a:lnTo>
                    <a:pt x="149937" y="90679"/>
                  </a:lnTo>
                  <a:close/>
                  <a:moveTo>
                    <a:pt x="165448" y="90679"/>
                  </a:moveTo>
                  <a:lnTo>
                    <a:pt x="165448" y="98480"/>
                  </a:lnTo>
                  <a:lnTo>
                    <a:pt x="157704" y="98480"/>
                  </a:lnTo>
                  <a:lnTo>
                    <a:pt x="157704" y="90679"/>
                  </a:lnTo>
                  <a:close/>
                  <a:moveTo>
                    <a:pt x="173604" y="90679"/>
                  </a:moveTo>
                  <a:lnTo>
                    <a:pt x="173604" y="98480"/>
                  </a:lnTo>
                  <a:lnTo>
                    <a:pt x="165871" y="98480"/>
                  </a:lnTo>
                  <a:lnTo>
                    <a:pt x="165871" y="90679"/>
                  </a:lnTo>
                  <a:close/>
                  <a:moveTo>
                    <a:pt x="181771" y="90679"/>
                  </a:moveTo>
                  <a:lnTo>
                    <a:pt x="181771" y="98480"/>
                  </a:lnTo>
                  <a:lnTo>
                    <a:pt x="174028" y="98480"/>
                  </a:lnTo>
                  <a:lnTo>
                    <a:pt x="174028" y="90679"/>
                  </a:lnTo>
                  <a:close/>
                  <a:moveTo>
                    <a:pt x="189927" y="90679"/>
                  </a:moveTo>
                  <a:lnTo>
                    <a:pt x="189927" y="98480"/>
                  </a:lnTo>
                  <a:lnTo>
                    <a:pt x="182195" y="98480"/>
                  </a:lnTo>
                  <a:lnTo>
                    <a:pt x="182195" y="90679"/>
                  </a:lnTo>
                  <a:close/>
                  <a:moveTo>
                    <a:pt x="198095" y="90679"/>
                  </a:moveTo>
                  <a:lnTo>
                    <a:pt x="198095" y="98480"/>
                  </a:lnTo>
                  <a:lnTo>
                    <a:pt x="190351" y="98480"/>
                  </a:lnTo>
                  <a:lnTo>
                    <a:pt x="190351" y="90679"/>
                  </a:lnTo>
                  <a:close/>
                  <a:moveTo>
                    <a:pt x="206251" y="90679"/>
                  </a:moveTo>
                  <a:lnTo>
                    <a:pt x="206251" y="98480"/>
                  </a:lnTo>
                  <a:lnTo>
                    <a:pt x="198519" y="98480"/>
                  </a:lnTo>
                  <a:lnTo>
                    <a:pt x="198519" y="90679"/>
                  </a:lnTo>
                  <a:close/>
                  <a:moveTo>
                    <a:pt x="214419" y="90679"/>
                  </a:moveTo>
                  <a:lnTo>
                    <a:pt x="214419" y="98480"/>
                  </a:lnTo>
                  <a:lnTo>
                    <a:pt x="206675" y="98480"/>
                  </a:lnTo>
                  <a:lnTo>
                    <a:pt x="206675" y="90679"/>
                  </a:lnTo>
                  <a:close/>
                  <a:moveTo>
                    <a:pt x="222575" y="90679"/>
                  </a:moveTo>
                  <a:lnTo>
                    <a:pt x="222575" y="98480"/>
                  </a:lnTo>
                  <a:lnTo>
                    <a:pt x="214842" y="98480"/>
                  </a:lnTo>
                  <a:lnTo>
                    <a:pt x="214842" y="90679"/>
                  </a:lnTo>
                  <a:close/>
                  <a:moveTo>
                    <a:pt x="230742" y="90679"/>
                  </a:moveTo>
                  <a:lnTo>
                    <a:pt x="230742" y="98480"/>
                  </a:lnTo>
                  <a:lnTo>
                    <a:pt x="222999" y="98480"/>
                  </a:lnTo>
                  <a:lnTo>
                    <a:pt x="222999" y="90679"/>
                  </a:lnTo>
                  <a:close/>
                  <a:moveTo>
                    <a:pt x="238898" y="90679"/>
                  </a:moveTo>
                  <a:lnTo>
                    <a:pt x="238898" y="98480"/>
                  </a:lnTo>
                  <a:lnTo>
                    <a:pt x="231166" y="98480"/>
                  </a:lnTo>
                  <a:lnTo>
                    <a:pt x="231166" y="90679"/>
                  </a:lnTo>
                  <a:close/>
                  <a:moveTo>
                    <a:pt x="247066" y="90679"/>
                  </a:moveTo>
                  <a:lnTo>
                    <a:pt x="247066" y="98480"/>
                  </a:lnTo>
                  <a:lnTo>
                    <a:pt x="239322" y="98480"/>
                  </a:lnTo>
                  <a:lnTo>
                    <a:pt x="239322" y="90679"/>
                  </a:lnTo>
                  <a:close/>
                  <a:moveTo>
                    <a:pt x="255222" y="90679"/>
                  </a:moveTo>
                  <a:lnTo>
                    <a:pt x="255222" y="98480"/>
                  </a:lnTo>
                  <a:lnTo>
                    <a:pt x="247490" y="98480"/>
                  </a:lnTo>
                  <a:lnTo>
                    <a:pt x="247490" y="90679"/>
                  </a:lnTo>
                  <a:close/>
                  <a:moveTo>
                    <a:pt x="263390" y="90679"/>
                  </a:moveTo>
                  <a:lnTo>
                    <a:pt x="263390" y="98480"/>
                  </a:lnTo>
                  <a:lnTo>
                    <a:pt x="255646" y="98480"/>
                  </a:lnTo>
                  <a:lnTo>
                    <a:pt x="255646" y="90679"/>
                  </a:lnTo>
                  <a:close/>
                  <a:moveTo>
                    <a:pt x="271546" y="90679"/>
                  </a:moveTo>
                  <a:lnTo>
                    <a:pt x="271546" y="98480"/>
                  </a:lnTo>
                  <a:lnTo>
                    <a:pt x="263813" y="98480"/>
                  </a:lnTo>
                  <a:lnTo>
                    <a:pt x="263813" y="90679"/>
                  </a:lnTo>
                  <a:close/>
                  <a:moveTo>
                    <a:pt x="11238" y="98893"/>
                  </a:moveTo>
                  <a:lnTo>
                    <a:pt x="11238" y="106682"/>
                  </a:lnTo>
                  <a:lnTo>
                    <a:pt x="3505" y="106682"/>
                  </a:lnTo>
                  <a:lnTo>
                    <a:pt x="3505" y="98893"/>
                  </a:lnTo>
                  <a:close/>
                  <a:moveTo>
                    <a:pt x="19394" y="98893"/>
                  </a:moveTo>
                  <a:lnTo>
                    <a:pt x="19394" y="106682"/>
                  </a:lnTo>
                  <a:lnTo>
                    <a:pt x="11662" y="106682"/>
                  </a:lnTo>
                  <a:lnTo>
                    <a:pt x="11662" y="98893"/>
                  </a:lnTo>
                  <a:close/>
                  <a:moveTo>
                    <a:pt x="27561" y="98893"/>
                  </a:moveTo>
                  <a:lnTo>
                    <a:pt x="27561" y="106682"/>
                  </a:lnTo>
                  <a:lnTo>
                    <a:pt x="19818" y="106682"/>
                  </a:lnTo>
                  <a:lnTo>
                    <a:pt x="19818" y="98893"/>
                  </a:lnTo>
                  <a:close/>
                  <a:moveTo>
                    <a:pt x="35328" y="98893"/>
                  </a:moveTo>
                  <a:lnTo>
                    <a:pt x="35328" y="106682"/>
                  </a:lnTo>
                  <a:lnTo>
                    <a:pt x="27985" y="106682"/>
                  </a:lnTo>
                  <a:lnTo>
                    <a:pt x="27985" y="98893"/>
                  </a:lnTo>
                  <a:close/>
                  <a:moveTo>
                    <a:pt x="43496" y="98893"/>
                  </a:moveTo>
                  <a:lnTo>
                    <a:pt x="43496" y="106682"/>
                  </a:lnTo>
                  <a:lnTo>
                    <a:pt x="35752" y="106682"/>
                  </a:lnTo>
                  <a:lnTo>
                    <a:pt x="35752" y="98893"/>
                  </a:lnTo>
                  <a:close/>
                  <a:moveTo>
                    <a:pt x="51652" y="98893"/>
                  </a:moveTo>
                  <a:lnTo>
                    <a:pt x="51652" y="106682"/>
                  </a:lnTo>
                  <a:lnTo>
                    <a:pt x="43919" y="106682"/>
                  </a:lnTo>
                  <a:lnTo>
                    <a:pt x="43919" y="98893"/>
                  </a:lnTo>
                  <a:close/>
                  <a:moveTo>
                    <a:pt x="59819" y="98893"/>
                  </a:moveTo>
                  <a:lnTo>
                    <a:pt x="59819" y="106682"/>
                  </a:lnTo>
                  <a:lnTo>
                    <a:pt x="52075" y="106682"/>
                  </a:lnTo>
                  <a:lnTo>
                    <a:pt x="52075" y="98893"/>
                  </a:lnTo>
                  <a:close/>
                  <a:moveTo>
                    <a:pt x="67975" y="98893"/>
                  </a:moveTo>
                  <a:lnTo>
                    <a:pt x="67975" y="106682"/>
                  </a:lnTo>
                  <a:lnTo>
                    <a:pt x="60243" y="106682"/>
                  </a:lnTo>
                  <a:lnTo>
                    <a:pt x="60243" y="98893"/>
                  </a:lnTo>
                  <a:close/>
                  <a:moveTo>
                    <a:pt x="76452" y="98893"/>
                  </a:moveTo>
                  <a:lnTo>
                    <a:pt x="76452" y="106682"/>
                  </a:lnTo>
                  <a:lnTo>
                    <a:pt x="68399" y="106682"/>
                  </a:lnTo>
                  <a:lnTo>
                    <a:pt x="68399" y="98893"/>
                  </a:lnTo>
                  <a:close/>
                  <a:moveTo>
                    <a:pt x="84608" y="98893"/>
                  </a:moveTo>
                  <a:lnTo>
                    <a:pt x="84608" y="106682"/>
                  </a:lnTo>
                  <a:lnTo>
                    <a:pt x="76865" y="106682"/>
                  </a:lnTo>
                  <a:lnTo>
                    <a:pt x="76865" y="98893"/>
                  </a:lnTo>
                  <a:close/>
                  <a:moveTo>
                    <a:pt x="92776" y="98893"/>
                  </a:moveTo>
                  <a:lnTo>
                    <a:pt x="92776" y="106682"/>
                  </a:lnTo>
                  <a:lnTo>
                    <a:pt x="85032" y="106682"/>
                  </a:lnTo>
                  <a:lnTo>
                    <a:pt x="85032" y="98893"/>
                  </a:lnTo>
                  <a:close/>
                  <a:moveTo>
                    <a:pt x="100932" y="98893"/>
                  </a:moveTo>
                  <a:lnTo>
                    <a:pt x="100932" y="106682"/>
                  </a:lnTo>
                  <a:lnTo>
                    <a:pt x="93200" y="106682"/>
                  </a:lnTo>
                  <a:lnTo>
                    <a:pt x="93200" y="98893"/>
                  </a:lnTo>
                  <a:close/>
                  <a:moveTo>
                    <a:pt x="109099" y="98893"/>
                  </a:moveTo>
                  <a:lnTo>
                    <a:pt x="109099" y="106682"/>
                  </a:lnTo>
                  <a:lnTo>
                    <a:pt x="101356" y="106682"/>
                  </a:lnTo>
                  <a:lnTo>
                    <a:pt x="101356" y="98893"/>
                  </a:lnTo>
                  <a:close/>
                  <a:moveTo>
                    <a:pt x="116866" y="98893"/>
                  </a:moveTo>
                  <a:lnTo>
                    <a:pt x="116866" y="106682"/>
                  </a:lnTo>
                  <a:lnTo>
                    <a:pt x="109523" y="106682"/>
                  </a:lnTo>
                  <a:lnTo>
                    <a:pt x="109523" y="98893"/>
                  </a:lnTo>
                  <a:close/>
                  <a:moveTo>
                    <a:pt x="125034" y="98893"/>
                  </a:moveTo>
                  <a:lnTo>
                    <a:pt x="125034" y="106682"/>
                  </a:lnTo>
                  <a:lnTo>
                    <a:pt x="117290" y="106682"/>
                  </a:lnTo>
                  <a:lnTo>
                    <a:pt x="117290" y="98893"/>
                  </a:lnTo>
                  <a:close/>
                  <a:moveTo>
                    <a:pt x="133190" y="98893"/>
                  </a:moveTo>
                  <a:lnTo>
                    <a:pt x="133190" y="106682"/>
                  </a:lnTo>
                  <a:lnTo>
                    <a:pt x="125446" y="106682"/>
                  </a:lnTo>
                  <a:lnTo>
                    <a:pt x="125446" y="98893"/>
                  </a:lnTo>
                  <a:close/>
                  <a:moveTo>
                    <a:pt x="141346" y="98893"/>
                  </a:moveTo>
                  <a:lnTo>
                    <a:pt x="141346" y="106682"/>
                  </a:lnTo>
                  <a:lnTo>
                    <a:pt x="133614" y="106682"/>
                  </a:lnTo>
                  <a:lnTo>
                    <a:pt x="133614" y="98893"/>
                  </a:lnTo>
                  <a:close/>
                  <a:moveTo>
                    <a:pt x="149513" y="98893"/>
                  </a:moveTo>
                  <a:lnTo>
                    <a:pt x="149513" y="106682"/>
                  </a:lnTo>
                  <a:lnTo>
                    <a:pt x="141770" y="106682"/>
                  </a:lnTo>
                  <a:lnTo>
                    <a:pt x="141770" y="98893"/>
                  </a:lnTo>
                  <a:close/>
                  <a:moveTo>
                    <a:pt x="157280" y="98893"/>
                  </a:moveTo>
                  <a:lnTo>
                    <a:pt x="157280" y="106682"/>
                  </a:lnTo>
                  <a:lnTo>
                    <a:pt x="149937" y="106682"/>
                  </a:lnTo>
                  <a:lnTo>
                    <a:pt x="149937" y="98893"/>
                  </a:lnTo>
                  <a:close/>
                  <a:moveTo>
                    <a:pt x="165448" y="98893"/>
                  </a:moveTo>
                  <a:lnTo>
                    <a:pt x="165448" y="106682"/>
                  </a:lnTo>
                  <a:lnTo>
                    <a:pt x="157704" y="106682"/>
                  </a:lnTo>
                  <a:lnTo>
                    <a:pt x="157704" y="98893"/>
                  </a:lnTo>
                  <a:close/>
                  <a:moveTo>
                    <a:pt x="173604" y="98893"/>
                  </a:moveTo>
                  <a:lnTo>
                    <a:pt x="173604" y="106682"/>
                  </a:lnTo>
                  <a:lnTo>
                    <a:pt x="165871" y="106682"/>
                  </a:lnTo>
                  <a:lnTo>
                    <a:pt x="165871" y="98893"/>
                  </a:lnTo>
                  <a:close/>
                  <a:moveTo>
                    <a:pt x="181771" y="98893"/>
                  </a:moveTo>
                  <a:lnTo>
                    <a:pt x="181771" y="106682"/>
                  </a:lnTo>
                  <a:lnTo>
                    <a:pt x="174028" y="106682"/>
                  </a:lnTo>
                  <a:lnTo>
                    <a:pt x="174028" y="98893"/>
                  </a:lnTo>
                  <a:close/>
                  <a:moveTo>
                    <a:pt x="189927" y="98893"/>
                  </a:moveTo>
                  <a:lnTo>
                    <a:pt x="189927" y="106682"/>
                  </a:lnTo>
                  <a:lnTo>
                    <a:pt x="182195" y="106682"/>
                  </a:lnTo>
                  <a:lnTo>
                    <a:pt x="182195" y="98893"/>
                  </a:lnTo>
                  <a:close/>
                  <a:moveTo>
                    <a:pt x="198095" y="98893"/>
                  </a:moveTo>
                  <a:lnTo>
                    <a:pt x="198095" y="106682"/>
                  </a:lnTo>
                  <a:lnTo>
                    <a:pt x="190351" y="106682"/>
                  </a:lnTo>
                  <a:lnTo>
                    <a:pt x="190351" y="98893"/>
                  </a:lnTo>
                  <a:close/>
                  <a:moveTo>
                    <a:pt x="206251" y="98893"/>
                  </a:moveTo>
                  <a:lnTo>
                    <a:pt x="206251" y="106682"/>
                  </a:lnTo>
                  <a:lnTo>
                    <a:pt x="198519" y="106682"/>
                  </a:lnTo>
                  <a:lnTo>
                    <a:pt x="198519" y="98893"/>
                  </a:lnTo>
                  <a:close/>
                  <a:moveTo>
                    <a:pt x="214419" y="98893"/>
                  </a:moveTo>
                  <a:lnTo>
                    <a:pt x="214419" y="106682"/>
                  </a:lnTo>
                  <a:lnTo>
                    <a:pt x="206675" y="106682"/>
                  </a:lnTo>
                  <a:lnTo>
                    <a:pt x="206675" y="98893"/>
                  </a:lnTo>
                  <a:close/>
                  <a:moveTo>
                    <a:pt x="222575" y="98893"/>
                  </a:moveTo>
                  <a:lnTo>
                    <a:pt x="222575" y="106682"/>
                  </a:lnTo>
                  <a:lnTo>
                    <a:pt x="214842" y="106682"/>
                  </a:lnTo>
                  <a:lnTo>
                    <a:pt x="214842" y="98893"/>
                  </a:lnTo>
                  <a:close/>
                  <a:moveTo>
                    <a:pt x="230742" y="98893"/>
                  </a:moveTo>
                  <a:lnTo>
                    <a:pt x="230742" y="106682"/>
                  </a:lnTo>
                  <a:lnTo>
                    <a:pt x="222999" y="106682"/>
                  </a:lnTo>
                  <a:lnTo>
                    <a:pt x="222999" y="98893"/>
                  </a:lnTo>
                  <a:close/>
                  <a:moveTo>
                    <a:pt x="238898" y="98893"/>
                  </a:moveTo>
                  <a:lnTo>
                    <a:pt x="238898" y="106682"/>
                  </a:lnTo>
                  <a:lnTo>
                    <a:pt x="231166" y="106682"/>
                  </a:lnTo>
                  <a:lnTo>
                    <a:pt x="231166" y="98893"/>
                  </a:lnTo>
                  <a:close/>
                  <a:moveTo>
                    <a:pt x="247066" y="98893"/>
                  </a:moveTo>
                  <a:lnTo>
                    <a:pt x="247066" y="106682"/>
                  </a:lnTo>
                  <a:lnTo>
                    <a:pt x="239322" y="106682"/>
                  </a:lnTo>
                  <a:lnTo>
                    <a:pt x="239322" y="98893"/>
                  </a:lnTo>
                  <a:close/>
                  <a:moveTo>
                    <a:pt x="255222" y="98893"/>
                  </a:moveTo>
                  <a:lnTo>
                    <a:pt x="255222" y="106682"/>
                  </a:lnTo>
                  <a:lnTo>
                    <a:pt x="247490" y="106682"/>
                  </a:lnTo>
                  <a:lnTo>
                    <a:pt x="247490" y="98893"/>
                  </a:lnTo>
                  <a:close/>
                  <a:moveTo>
                    <a:pt x="263390" y="98893"/>
                  </a:moveTo>
                  <a:lnTo>
                    <a:pt x="263390" y="106682"/>
                  </a:lnTo>
                  <a:lnTo>
                    <a:pt x="255646" y="106682"/>
                  </a:lnTo>
                  <a:lnTo>
                    <a:pt x="255646" y="98893"/>
                  </a:lnTo>
                  <a:close/>
                  <a:moveTo>
                    <a:pt x="271546" y="98893"/>
                  </a:moveTo>
                  <a:lnTo>
                    <a:pt x="271546" y="106682"/>
                  </a:lnTo>
                  <a:lnTo>
                    <a:pt x="263813" y="106682"/>
                  </a:lnTo>
                  <a:lnTo>
                    <a:pt x="263813" y="98893"/>
                  </a:lnTo>
                  <a:close/>
                  <a:moveTo>
                    <a:pt x="11238" y="107095"/>
                  </a:moveTo>
                  <a:lnTo>
                    <a:pt x="11238" y="114895"/>
                  </a:lnTo>
                  <a:lnTo>
                    <a:pt x="3505" y="114895"/>
                  </a:lnTo>
                  <a:lnTo>
                    <a:pt x="3505" y="107095"/>
                  </a:lnTo>
                  <a:close/>
                  <a:moveTo>
                    <a:pt x="19394" y="107095"/>
                  </a:moveTo>
                  <a:lnTo>
                    <a:pt x="19394" y="114895"/>
                  </a:lnTo>
                  <a:lnTo>
                    <a:pt x="11662" y="114895"/>
                  </a:lnTo>
                  <a:lnTo>
                    <a:pt x="11662" y="107095"/>
                  </a:lnTo>
                  <a:close/>
                  <a:moveTo>
                    <a:pt x="27561" y="107095"/>
                  </a:moveTo>
                  <a:lnTo>
                    <a:pt x="27561" y="114895"/>
                  </a:lnTo>
                  <a:lnTo>
                    <a:pt x="19818" y="114895"/>
                  </a:lnTo>
                  <a:lnTo>
                    <a:pt x="19818" y="107095"/>
                  </a:lnTo>
                  <a:close/>
                  <a:moveTo>
                    <a:pt x="35328" y="107095"/>
                  </a:moveTo>
                  <a:lnTo>
                    <a:pt x="35328" y="114895"/>
                  </a:lnTo>
                  <a:lnTo>
                    <a:pt x="27985" y="114895"/>
                  </a:lnTo>
                  <a:lnTo>
                    <a:pt x="27985" y="107095"/>
                  </a:lnTo>
                  <a:close/>
                  <a:moveTo>
                    <a:pt x="43496" y="107095"/>
                  </a:moveTo>
                  <a:lnTo>
                    <a:pt x="43496" y="114895"/>
                  </a:lnTo>
                  <a:lnTo>
                    <a:pt x="35752" y="114895"/>
                  </a:lnTo>
                  <a:lnTo>
                    <a:pt x="35752" y="107095"/>
                  </a:lnTo>
                  <a:close/>
                  <a:moveTo>
                    <a:pt x="51652" y="107095"/>
                  </a:moveTo>
                  <a:lnTo>
                    <a:pt x="51652" y="114895"/>
                  </a:lnTo>
                  <a:lnTo>
                    <a:pt x="43919" y="114895"/>
                  </a:lnTo>
                  <a:lnTo>
                    <a:pt x="43919" y="107095"/>
                  </a:lnTo>
                  <a:close/>
                  <a:moveTo>
                    <a:pt x="59819" y="107095"/>
                  </a:moveTo>
                  <a:lnTo>
                    <a:pt x="59819" y="114895"/>
                  </a:lnTo>
                  <a:lnTo>
                    <a:pt x="52075" y="114895"/>
                  </a:lnTo>
                  <a:lnTo>
                    <a:pt x="52075" y="107095"/>
                  </a:lnTo>
                  <a:close/>
                  <a:moveTo>
                    <a:pt x="67975" y="107095"/>
                  </a:moveTo>
                  <a:lnTo>
                    <a:pt x="67975" y="114895"/>
                  </a:lnTo>
                  <a:lnTo>
                    <a:pt x="60243" y="114895"/>
                  </a:lnTo>
                  <a:lnTo>
                    <a:pt x="60243" y="107095"/>
                  </a:lnTo>
                  <a:close/>
                  <a:moveTo>
                    <a:pt x="76452" y="107095"/>
                  </a:moveTo>
                  <a:lnTo>
                    <a:pt x="76452" y="114895"/>
                  </a:lnTo>
                  <a:lnTo>
                    <a:pt x="68399" y="114895"/>
                  </a:lnTo>
                  <a:lnTo>
                    <a:pt x="68399" y="107095"/>
                  </a:lnTo>
                  <a:close/>
                  <a:moveTo>
                    <a:pt x="84608" y="107095"/>
                  </a:moveTo>
                  <a:lnTo>
                    <a:pt x="84608" y="114895"/>
                  </a:lnTo>
                  <a:lnTo>
                    <a:pt x="76865" y="114895"/>
                  </a:lnTo>
                  <a:lnTo>
                    <a:pt x="76865" y="107095"/>
                  </a:lnTo>
                  <a:close/>
                  <a:moveTo>
                    <a:pt x="92776" y="107095"/>
                  </a:moveTo>
                  <a:lnTo>
                    <a:pt x="92776" y="114895"/>
                  </a:lnTo>
                  <a:lnTo>
                    <a:pt x="85032" y="114895"/>
                  </a:lnTo>
                  <a:lnTo>
                    <a:pt x="85032" y="107095"/>
                  </a:lnTo>
                  <a:close/>
                  <a:moveTo>
                    <a:pt x="100932" y="107095"/>
                  </a:moveTo>
                  <a:lnTo>
                    <a:pt x="100932" y="114895"/>
                  </a:lnTo>
                  <a:lnTo>
                    <a:pt x="93200" y="114895"/>
                  </a:lnTo>
                  <a:lnTo>
                    <a:pt x="93200" y="107095"/>
                  </a:lnTo>
                  <a:close/>
                  <a:moveTo>
                    <a:pt x="109099" y="107095"/>
                  </a:moveTo>
                  <a:lnTo>
                    <a:pt x="109099" y="114895"/>
                  </a:lnTo>
                  <a:lnTo>
                    <a:pt x="101356" y="114895"/>
                  </a:lnTo>
                  <a:lnTo>
                    <a:pt x="101356" y="107095"/>
                  </a:lnTo>
                  <a:close/>
                  <a:moveTo>
                    <a:pt x="116866" y="107095"/>
                  </a:moveTo>
                  <a:lnTo>
                    <a:pt x="116866" y="114895"/>
                  </a:lnTo>
                  <a:lnTo>
                    <a:pt x="109523" y="114895"/>
                  </a:lnTo>
                  <a:lnTo>
                    <a:pt x="109523" y="107095"/>
                  </a:lnTo>
                  <a:close/>
                  <a:moveTo>
                    <a:pt x="125034" y="107095"/>
                  </a:moveTo>
                  <a:lnTo>
                    <a:pt x="125034" y="114895"/>
                  </a:lnTo>
                  <a:lnTo>
                    <a:pt x="117290" y="114895"/>
                  </a:lnTo>
                  <a:lnTo>
                    <a:pt x="117290" y="107095"/>
                  </a:lnTo>
                  <a:close/>
                  <a:moveTo>
                    <a:pt x="133190" y="107095"/>
                  </a:moveTo>
                  <a:lnTo>
                    <a:pt x="133190" y="114895"/>
                  </a:lnTo>
                  <a:lnTo>
                    <a:pt x="125446" y="114895"/>
                  </a:lnTo>
                  <a:lnTo>
                    <a:pt x="125446" y="107095"/>
                  </a:lnTo>
                  <a:close/>
                  <a:moveTo>
                    <a:pt x="141346" y="107095"/>
                  </a:moveTo>
                  <a:lnTo>
                    <a:pt x="141346" y="114895"/>
                  </a:lnTo>
                  <a:lnTo>
                    <a:pt x="133614" y="114895"/>
                  </a:lnTo>
                  <a:lnTo>
                    <a:pt x="133614" y="107095"/>
                  </a:lnTo>
                  <a:close/>
                  <a:moveTo>
                    <a:pt x="149513" y="107095"/>
                  </a:moveTo>
                  <a:lnTo>
                    <a:pt x="149513" y="114895"/>
                  </a:lnTo>
                  <a:lnTo>
                    <a:pt x="141770" y="114895"/>
                  </a:lnTo>
                  <a:lnTo>
                    <a:pt x="141770" y="107095"/>
                  </a:lnTo>
                  <a:close/>
                  <a:moveTo>
                    <a:pt x="157280" y="107095"/>
                  </a:moveTo>
                  <a:lnTo>
                    <a:pt x="157280" y="114895"/>
                  </a:lnTo>
                  <a:lnTo>
                    <a:pt x="149937" y="114895"/>
                  </a:lnTo>
                  <a:lnTo>
                    <a:pt x="149937" y="107095"/>
                  </a:lnTo>
                  <a:close/>
                  <a:moveTo>
                    <a:pt x="165448" y="107095"/>
                  </a:moveTo>
                  <a:lnTo>
                    <a:pt x="165448" y="114895"/>
                  </a:lnTo>
                  <a:lnTo>
                    <a:pt x="157704" y="114895"/>
                  </a:lnTo>
                  <a:lnTo>
                    <a:pt x="157704" y="107095"/>
                  </a:lnTo>
                  <a:close/>
                  <a:moveTo>
                    <a:pt x="173604" y="107095"/>
                  </a:moveTo>
                  <a:lnTo>
                    <a:pt x="173604" y="114895"/>
                  </a:lnTo>
                  <a:lnTo>
                    <a:pt x="165871" y="114895"/>
                  </a:lnTo>
                  <a:lnTo>
                    <a:pt x="165871" y="107095"/>
                  </a:lnTo>
                  <a:close/>
                  <a:moveTo>
                    <a:pt x="181771" y="107095"/>
                  </a:moveTo>
                  <a:lnTo>
                    <a:pt x="181771" y="114895"/>
                  </a:lnTo>
                  <a:lnTo>
                    <a:pt x="174028" y="114895"/>
                  </a:lnTo>
                  <a:lnTo>
                    <a:pt x="174028" y="107095"/>
                  </a:lnTo>
                  <a:close/>
                  <a:moveTo>
                    <a:pt x="189927" y="107095"/>
                  </a:moveTo>
                  <a:lnTo>
                    <a:pt x="189927" y="114895"/>
                  </a:lnTo>
                  <a:lnTo>
                    <a:pt x="182195" y="114895"/>
                  </a:lnTo>
                  <a:lnTo>
                    <a:pt x="182195" y="107095"/>
                  </a:lnTo>
                  <a:close/>
                  <a:moveTo>
                    <a:pt x="198095" y="107095"/>
                  </a:moveTo>
                  <a:lnTo>
                    <a:pt x="198095" y="114895"/>
                  </a:lnTo>
                  <a:lnTo>
                    <a:pt x="190351" y="114895"/>
                  </a:lnTo>
                  <a:lnTo>
                    <a:pt x="190351" y="107095"/>
                  </a:lnTo>
                  <a:close/>
                  <a:moveTo>
                    <a:pt x="206251" y="107095"/>
                  </a:moveTo>
                  <a:lnTo>
                    <a:pt x="206251" y="114895"/>
                  </a:lnTo>
                  <a:lnTo>
                    <a:pt x="198519" y="114895"/>
                  </a:lnTo>
                  <a:lnTo>
                    <a:pt x="198519" y="107095"/>
                  </a:lnTo>
                  <a:close/>
                  <a:moveTo>
                    <a:pt x="214419" y="107095"/>
                  </a:moveTo>
                  <a:lnTo>
                    <a:pt x="214419" y="114895"/>
                  </a:lnTo>
                  <a:lnTo>
                    <a:pt x="206675" y="114895"/>
                  </a:lnTo>
                  <a:lnTo>
                    <a:pt x="206675" y="107095"/>
                  </a:lnTo>
                  <a:close/>
                  <a:moveTo>
                    <a:pt x="222575" y="107095"/>
                  </a:moveTo>
                  <a:lnTo>
                    <a:pt x="222575" y="114895"/>
                  </a:lnTo>
                  <a:lnTo>
                    <a:pt x="214842" y="114895"/>
                  </a:lnTo>
                  <a:lnTo>
                    <a:pt x="214842" y="107095"/>
                  </a:lnTo>
                  <a:close/>
                  <a:moveTo>
                    <a:pt x="230742" y="107095"/>
                  </a:moveTo>
                  <a:lnTo>
                    <a:pt x="230742" y="114895"/>
                  </a:lnTo>
                  <a:lnTo>
                    <a:pt x="222999" y="114895"/>
                  </a:lnTo>
                  <a:lnTo>
                    <a:pt x="222999" y="107095"/>
                  </a:lnTo>
                  <a:close/>
                  <a:moveTo>
                    <a:pt x="238898" y="107095"/>
                  </a:moveTo>
                  <a:lnTo>
                    <a:pt x="238898" y="114895"/>
                  </a:lnTo>
                  <a:lnTo>
                    <a:pt x="231166" y="114895"/>
                  </a:lnTo>
                  <a:lnTo>
                    <a:pt x="231166" y="107095"/>
                  </a:lnTo>
                  <a:close/>
                  <a:moveTo>
                    <a:pt x="247066" y="107095"/>
                  </a:moveTo>
                  <a:lnTo>
                    <a:pt x="247066" y="114895"/>
                  </a:lnTo>
                  <a:lnTo>
                    <a:pt x="239322" y="114895"/>
                  </a:lnTo>
                  <a:lnTo>
                    <a:pt x="239322" y="107095"/>
                  </a:lnTo>
                  <a:close/>
                  <a:moveTo>
                    <a:pt x="255222" y="107095"/>
                  </a:moveTo>
                  <a:lnTo>
                    <a:pt x="255222" y="114895"/>
                  </a:lnTo>
                  <a:lnTo>
                    <a:pt x="247490" y="114895"/>
                  </a:lnTo>
                  <a:lnTo>
                    <a:pt x="247490" y="107095"/>
                  </a:lnTo>
                  <a:close/>
                  <a:moveTo>
                    <a:pt x="263390" y="107095"/>
                  </a:moveTo>
                  <a:lnTo>
                    <a:pt x="263390" y="114895"/>
                  </a:lnTo>
                  <a:lnTo>
                    <a:pt x="255646" y="114895"/>
                  </a:lnTo>
                  <a:lnTo>
                    <a:pt x="255646" y="107095"/>
                  </a:lnTo>
                  <a:close/>
                  <a:moveTo>
                    <a:pt x="271546" y="107095"/>
                  </a:moveTo>
                  <a:lnTo>
                    <a:pt x="271546" y="114895"/>
                  </a:lnTo>
                  <a:lnTo>
                    <a:pt x="263813" y="114895"/>
                  </a:lnTo>
                  <a:lnTo>
                    <a:pt x="263813" y="107095"/>
                  </a:lnTo>
                  <a:close/>
                  <a:moveTo>
                    <a:pt x="11238" y="115308"/>
                  </a:moveTo>
                  <a:lnTo>
                    <a:pt x="11238" y="123097"/>
                  </a:lnTo>
                  <a:lnTo>
                    <a:pt x="3505" y="123097"/>
                  </a:lnTo>
                  <a:lnTo>
                    <a:pt x="3505" y="115308"/>
                  </a:lnTo>
                  <a:close/>
                  <a:moveTo>
                    <a:pt x="19394" y="115308"/>
                  </a:moveTo>
                  <a:lnTo>
                    <a:pt x="19394" y="123097"/>
                  </a:lnTo>
                  <a:lnTo>
                    <a:pt x="11662" y="123097"/>
                  </a:lnTo>
                  <a:lnTo>
                    <a:pt x="11662" y="115308"/>
                  </a:lnTo>
                  <a:close/>
                  <a:moveTo>
                    <a:pt x="27561" y="115308"/>
                  </a:moveTo>
                  <a:lnTo>
                    <a:pt x="27561" y="123097"/>
                  </a:lnTo>
                  <a:lnTo>
                    <a:pt x="19818" y="123097"/>
                  </a:lnTo>
                  <a:lnTo>
                    <a:pt x="19818" y="115308"/>
                  </a:lnTo>
                  <a:close/>
                  <a:moveTo>
                    <a:pt x="35328" y="115308"/>
                  </a:moveTo>
                  <a:lnTo>
                    <a:pt x="35328" y="123097"/>
                  </a:lnTo>
                  <a:lnTo>
                    <a:pt x="27985" y="123097"/>
                  </a:lnTo>
                  <a:lnTo>
                    <a:pt x="27985" y="115308"/>
                  </a:lnTo>
                  <a:close/>
                  <a:moveTo>
                    <a:pt x="43496" y="115296"/>
                  </a:moveTo>
                  <a:lnTo>
                    <a:pt x="43496" y="123097"/>
                  </a:lnTo>
                  <a:lnTo>
                    <a:pt x="35752" y="123097"/>
                  </a:lnTo>
                  <a:lnTo>
                    <a:pt x="35752" y="115296"/>
                  </a:lnTo>
                  <a:close/>
                  <a:moveTo>
                    <a:pt x="51652" y="115296"/>
                  </a:moveTo>
                  <a:lnTo>
                    <a:pt x="51652" y="123097"/>
                  </a:lnTo>
                  <a:lnTo>
                    <a:pt x="43919" y="123097"/>
                  </a:lnTo>
                  <a:lnTo>
                    <a:pt x="43919" y="115296"/>
                  </a:lnTo>
                  <a:close/>
                  <a:moveTo>
                    <a:pt x="59819" y="115296"/>
                  </a:moveTo>
                  <a:lnTo>
                    <a:pt x="59819" y="123097"/>
                  </a:lnTo>
                  <a:lnTo>
                    <a:pt x="52075" y="123097"/>
                  </a:lnTo>
                  <a:lnTo>
                    <a:pt x="52075" y="115296"/>
                  </a:lnTo>
                  <a:close/>
                  <a:moveTo>
                    <a:pt x="67975" y="115296"/>
                  </a:moveTo>
                  <a:lnTo>
                    <a:pt x="67975" y="123097"/>
                  </a:lnTo>
                  <a:lnTo>
                    <a:pt x="60243" y="123097"/>
                  </a:lnTo>
                  <a:lnTo>
                    <a:pt x="60243" y="115296"/>
                  </a:lnTo>
                  <a:close/>
                  <a:moveTo>
                    <a:pt x="76452" y="115296"/>
                  </a:moveTo>
                  <a:lnTo>
                    <a:pt x="76452" y="123097"/>
                  </a:lnTo>
                  <a:lnTo>
                    <a:pt x="68399" y="123097"/>
                  </a:lnTo>
                  <a:lnTo>
                    <a:pt x="68399" y="115296"/>
                  </a:lnTo>
                  <a:close/>
                  <a:moveTo>
                    <a:pt x="84608" y="115296"/>
                  </a:moveTo>
                  <a:lnTo>
                    <a:pt x="84608" y="123097"/>
                  </a:lnTo>
                  <a:lnTo>
                    <a:pt x="76876" y="123097"/>
                  </a:lnTo>
                  <a:lnTo>
                    <a:pt x="76876" y="115296"/>
                  </a:lnTo>
                  <a:close/>
                  <a:moveTo>
                    <a:pt x="92776" y="115296"/>
                  </a:moveTo>
                  <a:lnTo>
                    <a:pt x="92776" y="123097"/>
                  </a:lnTo>
                  <a:lnTo>
                    <a:pt x="85032" y="123097"/>
                  </a:lnTo>
                  <a:lnTo>
                    <a:pt x="85032" y="115296"/>
                  </a:lnTo>
                  <a:close/>
                  <a:moveTo>
                    <a:pt x="100932" y="115296"/>
                  </a:moveTo>
                  <a:lnTo>
                    <a:pt x="100932" y="123097"/>
                  </a:lnTo>
                  <a:lnTo>
                    <a:pt x="93200" y="123097"/>
                  </a:lnTo>
                  <a:lnTo>
                    <a:pt x="93200" y="115296"/>
                  </a:lnTo>
                  <a:close/>
                  <a:moveTo>
                    <a:pt x="109099" y="115296"/>
                  </a:moveTo>
                  <a:lnTo>
                    <a:pt x="109099" y="123097"/>
                  </a:lnTo>
                  <a:lnTo>
                    <a:pt x="101356" y="123097"/>
                  </a:lnTo>
                  <a:lnTo>
                    <a:pt x="101356" y="115296"/>
                  </a:lnTo>
                  <a:close/>
                  <a:moveTo>
                    <a:pt x="116866" y="115296"/>
                  </a:moveTo>
                  <a:lnTo>
                    <a:pt x="116866" y="123097"/>
                  </a:lnTo>
                  <a:lnTo>
                    <a:pt x="109523" y="123097"/>
                  </a:lnTo>
                  <a:lnTo>
                    <a:pt x="109523" y="115296"/>
                  </a:lnTo>
                  <a:close/>
                  <a:moveTo>
                    <a:pt x="125034" y="115296"/>
                  </a:moveTo>
                  <a:lnTo>
                    <a:pt x="125034" y="123097"/>
                  </a:lnTo>
                  <a:lnTo>
                    <a:pt x="117290" y="123097"/>
                  </a:lnTo>
                  <a:lnTo>
                    <a:pt x="117290" y="115296"/>
                  </a:lnTo>
                  <a:close/>
                  <a:moveTo>
                    <a:pt x="133190" y="115296"/>
                  </a:moveTo>
                  <a:lnTo>
                    <a:pt x="133190" y="123097"/>
                  </a:lnTo>
                  <a:lnTo>
                    <a:pt x="125446" y="123097"/>
                  </a:lnTo>
                  <a:lnTo>
                    <a:pt x="125446" y="115296"/>
                  </a:lnTo>
                  <a:close/>
                  <a:moveTo>
                    <a:pt x="141346" y="115296"/>
                  </a:moveTo>
                  <a:lnTo>
                    <a:pt x="141346" y="123097"/>
                  </a:lnTo>
                  <a:lnTo>
                    <a:pt x="133614" y="123097"/>
                  </a:lnTo>
                  <a:lnTo>
                    <a:pt x="133614" y="115296"/>
                  </a:lnTo>
                  <a:close/>
                  <a:moveTo>
                    <a:pt x="149513" y="115296"/>
                  </a:moveTo>
                  <a:lnTo>
                    <a:pt x="149513" y="123097"/>
                  </a:lnTo>
                  <a:lnTo>
                    <a:pt x="141770" y="123097"/>
                  </a:lnTo>
                  <a:lnTo>
                    <a:pt x="141770" y="115296"/>
                  </a:lnTo>
                  <a:close/>
                  <a:moveTo>
                    <a:pt x="157280" y="115296"/>
                  </a:moveTo>
                  <a:lnTo>
                    <a:pt x="157280" y="123097"/>
                  </a:lnTo>
                  <a:lnTo>
                    <a:pt x="149937" y="123097"/>
                  </a:lnTo>
                  <a:lnTo>
                    <a:pt x="149937" y="115296"/>
                  </a:lnTo>
                  <a:close/>
                  <a:moveTo>
                    <a:pt x="165448" y="115296"/>
                  </a:moveTo>
                  <a:lnTo>
                    <a:pt x="165448" y="123097"/>
                  </a:lnTo>
                  <a:lnTo>
                    <a:pt x="157704" y="123097"/>
                  </a:lnTo>
                  <a:lnTo>
                    <a:pt x="157704" y="115296"/>
                  </a:lnTo>
                  <a:close/>
                  <a:moveTo>
                    <a:pt x="173604" y="115296"/>
                  </a:moveTo>
                  <a:lnTo>
                    <a:pt x="173604" y="123097"/>
                  </a:lnTo>
                  <a:lnTo>
                    <a:pt x="165871" y="123097"/>
                  </a:lnTo>
                  <a:lnTo>
                    <a:pt x="165871" y="115296"/>
                  </a:lnTo>
                  <a:close/>
                  <a:moveTo>
                    <a:pt x="181771" y="115296"/>
                  </a:moveTo>
                  <a:lnTo>
                    <a:pt x="181771" y="123097"/>
                  </a:lnTo>
                  <a:lnTo>
                    <a:pt x="174028" y="123097"/>
                  </a:lnTo>
                  <a:lnTo>
                    <a:pt x="174028" y="115296"/>
                  </a:lnTo>
                  <a:close/>
                  <a:moveTo>
                    <a:pt x="189927" y="115296"/>
                  </a:moveTo>
                  <a:lnTo>
                    <a:pt x="189927" y="123097"/>
                  </a:lnTo>
                  <a:lnTo>
                    <a:pt x="182195" y="123097"/>
                  </a:lnTo>
                  <a:lnTo>
                    <a:pt x="182195" y="115296"/>
                  </a:lnTo>
                  <a:close/>
                  <a:moveTo>
                    <a:pt x="198095" y="115296"/>
                  </a:moveTo>
                  <a:lnTo>
                    <a:pt x="198095" y="123097"/>
                  </a:lnTo>
                  <a:lnTo>
                    <a:pt x="190351" y="123097"/>
                  </a:lnTo>
                  <a:lnTo>
                    <a:pt x="190351" y="115296"/>
                  </a:lnTo>
                  <a:close/>
                  <a:moveTo>
                    <a:pt x="206251" y="115296"/>
                  </a:moveTo>
                  <a:lnTo>
                    <a:pt x="206251" y="123097"/>
                  </a:lnTo>
                  <a:lnTo>
                    <a:pt x="198519" y="123097"/>
                  </a:lnTo>
                  <a:lnTo>
                    <a:pt x="198519" y="115296"/>
                  </a:lnTo>
                  <a:close/>
                  <a:moveTo>
                    <a:pt x="214419" y="115296"/>
                  </a:moveTo>
                  <a:lnTo>
                    <a:pt x="214419" y="123097"/>
                  </a:lnTo>
                  <a:lnTo>
                    <a:pt x="206675" y="123097"/>
                  </a:lnTo>
                  <a:lnTo>
                    <a:pt x="206675" y="115296"/>
                  </a:lnTo>
                  <a:close/>
                  <a:moveTo>
                    <a:pt x="222575" y="115296"/>
                  </a:moveTo>
                  <a:lnTo>
                    <a:pt x="222575" y="123097"/>
                  </a:lnTo>
                  <a:lnTo>
                    <a:pt x="214842" y="123097"/>
                  </a:lnTo>
                  <a:lnTo>
                    <a:pt x="214842" y="115296"/>
                  </a:lnTo>
                  <a:close/>
                  <a:moveTo>
                    <a:pt x="230742" y="115296"/>
                  </a:moveTo>
                  <a:lnTo>
                    <a:pt x="230742" y="123097"/>
                  </a:lnTo>
                  <a:lnTo>
                    <a:pt x="222999" y="123097"/>
                  </a:lnTo>
                  <a:lnTo>
                    <a:pt x="222999" y="115296"/>
                  </a:lnTo>
                  <a:close/>
                  <a:moveTo>
                    <a:pt x="238898" y="115296"/>
                  </a:moveTo>
                  <a:lnTo>
                    <a:pt x="238898" y="123097"/>
                  </a:lnTo>
                  <a:lnTo>
                    <a:pt x="231166" y="123097"/>
                  </a:lnTo>
                  <a:lnTo>
                    <a:pt x="231166" y="115296"/>
                  </a:lnTo>
                  <a:close/>
                  <a:moveTo>
                    <a:pt x="247066" y="115308"/>
                  </a:moveTo>
                  <a:lnTo>
                    <a:pt x="247066" y="123097"/>
                  </a:lnTo>
                  <a:lnTo>
                    <a:pt x="239322" y="123097"/>
                  </a:lnTo>
                  <a:lnTo>
                    <a:pt x="239322" y="115308"/>
                  </a:lnTo>
                  <a:close/>
                  <a:moveTo>
                    <a:pt x="255222" y="115308"/>
                  </a:moveTo>
                  <a:lnTo>
                    <a:pt x="255222" y="123097"/>
                  </a:lnTo>
                  <a:lnTo>
                    <a:pt x="247490" y="123097"/>
                  </a:lnTo>
                  <a:lnTo>
                    <a:pt x="247490" y="115308"/>
                  </a:lnTo>
                  <a:close/>
                  <a:moveTo>
                    <a:pt x="263390" y="115308"/>
                  </a:moveTo>
                  <a:lnTo>
                    <a:pt x="263390" y="123097"/>
                  </a:lnTo>
                  <a:lnTo>
                    <a:pt x="255646" y="123097"/>
                  </a:lnTo>
                  <a:lnTo>
                    <a:pt x="255646" y="115308"/>
                  </a:lnTo>
                  <a:close/>
                  <a:moveTo>
                    <a:pt x="271546" y="115296"/>
                  </a:moveTo>
                  <a:lnTo>
                    <a:pt x="271546" y="123097"/>
                  </a:lnTo>
                  <a:lnTo>
                    <a:pt x="263813" y="123097"/>
                  </a:lnTo>
                  <a:lnTo>
                    <a:pt x="263813" y="115296"/>
                  </a:lnTo>
                  <a:close/>
                  <a:moveTo>
                    <a:pt x="11238" y="123510"/>
                  </a:moveTo>
                  <a:lnTo>
                    <a:pt x="11238" y="131551"/>
                  </a:lnTo>
                  <a:lnTo>
                    <a:pt x="3505" y="131551"/>
                  </a:lnTo>
                  <a:lnTo>
                    <a:pt x="3505" y="123510"/>
                  </a:lnTo>
                  <a:close/>
                  <a:moveTo>
                    <a:pt x="19394" y="123510"/>
                  </a:moveTo>
                  <a:lnTo>
                    <a:pt x="19394" y="131551"/>
                  </a:lnTo>
                  <a:lnTo>
                    <a:pt x="11662" y="131551"/>
                  </a:lnTo>
                  <a:lnTo>
                    <a:pt x="11662" y="123510"/>
                  </a:lnTo>
                  <a:close/>
                  <a:moveTo>
                    <a:pt x="27561" y="123510"/>
                  </a:moveTo>
                  <a:lnTo>
                    <a:pt x="27561" y="131551"/>
                  </a:lnTo>
                  <a:lnTo>
                    <a:pt x="19818" y="131551"/>
                  </a:lnTo>
                  <a:lnTo>
                    <a:pt x="19818" y="123510"/>
                  </a:lnTo>
                  <a:close/>
                  <a:moveTo>
                    <a:pt x="35328" y="123510"/>
                  </a:moveTo>
                  <a:lnTo>
                    <a:pt x="35328" y="131551"/>
                  </a:lnTo>
                  <a:lnTo>
                    <a:pt x="27985" y="131551"/>
                  </a:lnTo>
                  <a:lnTo>
                    <a:pt x="27985" y="123510"/>
                  </a:lnTo>
                  <a:close/>
                  <a:moveTo>
                    <a:pt x="43496" y="123510"/>
                  </a:moveTo>
                  <a:lnTo>
                    <a:pt x="43496" y="131551"/>
                  </a:lnTo>
                  <a:lnTo>
                    <a:pt x="35752" y="131551"/>
                  </a:lnTo>
                  <a:lnTo>
                    <a:pt x="35752" y="123510"/>
                  </a:lnTo>
                  <a:close/>
                  <a:moveTo>
                    <a:pt x="51652" y="123510"/>
                  </a:moveTo>
                  <a:lnTo>
                    <a:pt x="51652" y="131551"/>
                  </a:lnTo>
                  <a:lnTo>
                    <a:pt x="43919" y="131551"/>
                  </a:lnTo>
                  <a:lnTo>
                    <a:pt x="43919" y="123510"/>
                  </a:lnTo>
                  <a:close/>
                  <a:moveTo>
                    <a:pt x="59819" y="123510"/>
                  </a:moveTo>
                  <a:lnTo>
                    <a:pt x="59819" y="131551"/>
                  </a:lnTo>
                  <a:lnTo>
                    <a:pt x="52075" y="131551"/>
                  </a:lnTo>
                  <a:lnTo>
                    <a:pt x="52075" y="123510"/>
                  </a:lnTo>
                  <a:close/>
                  <a:moveTo>
                    <a:pt x="67975" y="123510"/>
                  </a:moveTo>
                  <a:lnTo>
                    <a:pt x="67975" y="131551"/>
                  </a:lnTo>
                  <a:lnTo>
                    <a:pt x="60243" y="131551"/>
                  </a:lnTo>
                  <a:lnTo>
                    <a:pt x="60243" y="123510"/>
                  </a:lnTo>
                  <a:close/>
                  <a:moveTo>
                    <a:pt x="76452" y="123510"/>
                  </a:moveTo>
                  <a:lnTo>
                    <a:pt x="76452" y="131551"/>
                  </a:lnTo>
                  <a:lnTo>
                    <a:pt x="68399" y="131551"/>
                  </a:lnTo>
                  <a:lnTo>
                    <a:pt x="68399" y="123510"/>
                  </a:lnTo>
                  <a:close/>
                  <a:moveTo>
                    <a:pt x="84608" y="123510"/>
                  </a:moveTo>
                  <a:lnTo>
                    <a:pt x="84608" y="131551"/>
                  </a:lnTo>
                  <a:lnTo>
                    <a:pt x="76876" y="131551"/>
                  </a:lnTo>
                  <a:lnTo>
                    <a:pt x="76876" y="123510"/>
                  </a:lnTo>
                  <a:close/>
                  <a:moveTo>
                    <a:pt x="92776" y="123510"/>
                  </a:moveTo>
                  <a:lnTo>
                    <a:pt x="92776" y="131551"/>
                  </a:lnTo>
                  <a:lnTo>
                    <a:pt x="85032" y="131551"/>
                  </a:lnTo>
                  <a:lnTo>
                    <a:pt x="85032" y="123510"/>
                  </a:lnTo>
                  <a:close/>
                  <a:moveTo>
                    <a:pt x="100932" y="123510"/>
                  </a:moveTo>
                  <a:lnTo>
                    <a:pt x="100932" y="131551"/>
                  </a:lnTo>
                  <a:lnTo>
                    <a:pt x="93200" y="131551"/>
                  </a:lnTo>
                  <a:lnTo>
                    <a:pt x="93200" y="123510"/>
                  </a:lnTo>
                  <a:close/>
                  <a:moveTo>
                    <a:pt x="109099" y="123510"/>
                  </a:moveTo>
                  <a:lnTo>
                    <a:pt x="109099" y="131551"/>
                  </a:lnTo>
                  <a:lnTo>
                    <a:pt x="101356" y="131551"/>
                  </a:lnTo>
                  <a:lnTo>
                    <a:pt x="101356" y="123510"/>
                  </a:lnTo>
                  <a:close/>
                  <a:moveTo>
                    <a:pt x="116866" y="123510"/>
                  </a:moveTo>
                  <a:lnTo>
                    <a:pt x="116866" y="131551"/>
                  </a:lnTo>
                  <a:lnTo>
                    <a:pt x="109523" y="131551"/>
                  </a:lnTo>
                  <a:lnTo>
                    <a:pt x="109523" y="123510"/>
                  </a:lnTo>
                  <a:close/>
                  <a:moveTo>
                    <a:pt x="125034" y="123510"/>
                  </a:moveTo>
                  <a:lnTo>
                    <a:pt x="125034" y="131551"/>
                  </a:lnTo>
                  <a:lnTo>
                    <a:pt x="117290" y="131551"/>
                  </a:lnTo>
                  <a:lnTo>
                    <a:pt x="117290" y="123510"/>
                  </a:lnTo>
                  <a:close/>
                  <a:moveTo>
                    <a:pt x="133190" y="123510"/>
                  </a:moveTo>
                  <a:lnTo>
                    <a:pt x="133190" y="131551"/>
                  </a:lnTo>
                  <a:lnTo>
                    <a:pt x="125446" y="131551"/>
                  </a:lnTo>
                  <a:lnTo>
                    <a:pt x="125446" y="123510"/>
                  </a:lnTo>
                  <a:close/>
                  <a:moveTo>
                    <a:pt x="141346" y="123510"/>
                  </a:moveTo>
                  <a:lnTo>
                    <a:pt x="141346" y="131551"/>
                  </a:lnTo>
                  <a:lnTo>
                    <a:pt x="133614" y="131551"/>
                  </a:lnTo>
                  <a:lnTo>
                    <a:pt x="133614" y="123510"/>
                  </a:lnTo>
                  <a:close/>
                  <a:moveTo>
                    <a:pt x="149513" y="123510"/>
                  </a:moveTo>
                  <a:lnTo>
                    <a:pt x="149513" y="131551"/>
                  </a:lnTo>
                  <a:lnTo>
                    <a:pt x="141770" y="131551"/>
                  </a:lnTo>
                  <a:lnTo>
                    <a:pt x="141770" y="123510"/>
                  </a:lnTo>
                  <a:close/>
                  <a:moveTo>
                    <a:pt x="157280" y="123510"/>
                  </a:moveTo>
                  <a:lnTo>
                    <a:pt x="157280" y="131551"/>
                  </a:lnTo>
                  <a:lnTo>
                    <a:pt x="149937" y="131551"/>
                  </a:lnTo>
                  <a:lnTo>
                    <a:pt x="149937" y="123510"/>
                  </a:lnTo>
                  <a:close/>
                  <a:moveTo>
                    <a:pt x="165448" y="123510"/>
                  </a:moveTo>
                  <a:lnTo>
                    <a:pt x="165448" y="131551"/>
                  </a:lnTo>
                  <a:lnTo>
                    <a:pt x="157704" y="131551"/>
                  </a:lnTo>
                  <a:lnTo>
                    <a:pt x="157704" y="123510"/>
                  </a:lnTo>
                  <a:close/>
                  <a:moveTo>
                    <a:pt x="173604" y="123510"/>
                  </a:moveTo>
                  <a:lnTo>
                    <a:pt x="173604" y="131551"/>
                  </a:lnTo>
                  <a:lnTo>
                    <a:pt x="165871" y="131551"/>
                  </a:lnTo>
                  <a:lnTo>
                    <a:pt x="165871" y="123510"/>
                  </a:lnTo>
                  <a:close/>
                  <a:moveTo>
                    <a:pt x="181771" y="123510"/>
                  </a:moveTo>
                  <a:lnTo>
                    <a:pt x="181771" y="131551"/>
                  </a:lnTo>
                  <a:lnTo>
                    <a:pt x="174028" y="131551"/>
                  </a:lnTo>
                  <a:lnTo>
                    <a:pt x="174028" y="123510"/>
                  </a:lnTo>
                  <a:close/>
                  <a:moveTo>
                    <a:pt x="189927" y="123510"/>
                  </a:moveTo>
                  <a:lnTo>
                    <a:pt x="189927" y="131551"/>
                  </a:lnTo>
                  <a:lnTo>
                    <a:pt x="182195" y="131551"/>
                  </a:lnTo>
                  <a:lnTo>
                    <a:pt x="182195" y="123510"/>
                  </a:lnTo>
                  <a:close/>
                  <a:moveTo>
                    <a:pt x="198095" y="123510"/>
                  </a:moveTo>
                  <a:lnTo>
                    <a:pt x="198095" y="131551"/>
                  </a:lnTo>
                  <a:lnTo>
                    <a:pt x="190351" y="131551"/>
                  </a:lnTo>
                  <a:lnTo>
                    <a:pt x="190351" y="123510"/>
                  </a:lnTo>
                  <a:close/>
                  <a:moveTo>
                    <a:pt x="206251" y="123510"/>
                  </a:moveTo>
                  <a:lnTo>
                    <a:pt x="206251" y="131551"/>
                  </a:lnTo>
                  <a:lnTo>
                    <a:pt x="198519" y="131551"/>
                  </a:lnTo>
                  <a:lnTo>
                    <a:pt x="198519" y="123510"/>
                  </a:lnTo>
                  <a:close/>
                  <a:moveTo>
                    <a:pt x="214419" y="123510"/>
                  </a:moveTo>
                  <a:lnTo>
                    <a:pt x="214419" y="131551"/>
                  </a:lnTo>
                  <a:lnTo>
                    <a:pt x="206675" y="131551"/>
                  </a:lnTo>
                  <a:lnTo>
                    <a:pt x="206675" y="123510"/>
                  </a:lnTo>
                  <a:close/>
                  <a:moveTo>
                    <a:pt x="222575" y="123510"/>
                  </a:moveTo>
                  <a:lnTo>
                    <a:pt x="222575" y="131551"/>
                  </a:lnTo>
                  <a:lnTo>
                    <a:pt x="214842" y="131551"/>
                  </a:lnTo>
                  <a:lnTo>
                    <a:pt x="214842" y="123510"/>
                  </a:lnTo>
                  <a:close/>
                  <a:moveTo>
                    <a:pt x="230742" y="123510"/>
                  </a:moveTo>
                  <a:lnTo>
                    <a:pt x="230742" y="131551"/>
                  </a:lnTo>
                  <a:lnTo>
                    <a:pt x="222999" y="131551"/>
                  </a:lnTo>
                  <a:lnTo>
                    <a:pt x="222999" y="123510"/>
                  </a:lnTo>
                  <a:close/>
                  <a:moveTo>
                    <a:pt x="238898" y="123510"/>
                  </a:moveTo>
                  <a:lnTo>
                    <a:pt x="238898" y="131551"/>
                  </a:lnTo>
                  <a:lnTo>
                    <a:pt x="231166" y="131551"/>
                  </a:lnTo>
                  <a:lnTo>
                    <a:pt x="231166" y="123510"/>
                  </a:lnTo>
                  <a:close/>
                  <a:moveTo>
                    <a:pt x="247066" y="123510"/>
                  </a:moveTo>
                  <a:lnTo>
                    <a:pt x="247066" y="131551"/>
                  </a:lnTo>
                  <a:lnTo>
                    <a:pt x="239322" y="131551"/>
                  </a:lnTo>
                  <a:lnTo>
                    <a:pt x="239322" y="123510"/>
                  </a:lnTo>
                  <a:close/>
                  <a:moveTo>
                    <a:pt x="255222" y="123510"/>
                  </a:moveTo>
                  <a:lnTo>
                    <a:pt x="255222" y="131551"/>
                  </a:lnTo>
                  <a:lnTo>
                    <a:pt x="247490" y="131551"/>
                  </a:lnTo>
                  <a:lnTo>
                    <a:pt x="247490" y="123510"/>
                  </a:lnTo>
                  <a:close/>
                  <a:moveTo>
                    <a:pt x="263390" y="123510"/>
                  </a:moveTo>
                  <a:lnTo>
                    <a:pt x="263390" y="131551"/>
                  </a:lnTo>
                  <a:lnTo>
                    <a:pt x="255646" y="131551"/>
                  </a:lnTo>
                  <a:lnTo>
                    <a:pt x="255646" y="123510"/>
                  </a:lnTo>
                  <a:close/>
                  <a:moveTo>
                    <a:pt x="271546" y="123510"/>
                  </a:moveTo>
                  <a:lnTo>
                    <a:pt x="271546" y="131551"/>
                  </a:lnTo>
                  <a:lnTo>
                    <a:pt x="263813" y="131551"/>
                  </a:lnTo>
                  <a:lnTo>
                    <a:pt x="263813" y="123510"/>
                  </a:lnTo>
                  <a:close/>
                  <a:moveTo>
                    <a:pt x="11238" y="131964"/>
                  </a:moveTo>
                  <a:lnTo>
                    <a:pt x="11238" y="139753"/>
                  </a:lnTo>
                  <a:lnTo>
                    <a:pt x="3505" y="139753"/>
                  </a:lnTo>
                  <a:lnTo>
                    <a:pt x="3505" y="131964"/>
                  </a:lnTo>
                  <a:close/>
                  <a:moveTo>
                    <a:pt x="19394" y="131964"/>
                  </a:moveTo>
                  <a:lnTo>
                    <a:pt x="19394" y="139753"/>
                  </a:lnTo>
                  <a:lnTo>
                    <a:pt x="11662" y="139753"/>
                  </a:lnTo>
                  <a:lnTo>
                    <a:pt x="11662" y="131964"/>
                  </a:lnTo>
                  <a:close/>
                  <a:moveTo>
                    <a:pt x="27561" y="131964"/>
                  </a:moveTo>
                  <a:lnTo>
                    <a:pt x="27561" y="139753"/>
                  </a:lnTo>
                  <a:lnTo>
                    <a:pt x="19818" y="139753"/>
                  </a:lnTo>
                  <a:lnTo>
                    <a:pt x="19818" y="131964"/>
                  </a:lnTo>
                  <a:close/>
                  <a:moveTo>
                    <a:pt x="35328" y="131964"/>
                  </a:moveTo>
                  <a:lnTo>
                    <a:pt x="35328" y="139753"/>
                  </a:lnTo>
                  <a:lnTo>
                    <a:pt x="27985" y="139753"/>
                  </a:lnTo>
                  <a:lnTo>
                    <a:pt x="27985" y="131964"/>
                  </a:lnTo>
                  <a:close/>
                  <a:moveTo>
                    <a:pt x="43496" y="131964"/>
                  </a:moveTo>
                  <a:lnTo>
                    <a:pt x="43496" y="139753"/>
                  </a:lnTo>
                  <a:lnTo>
                    <a:pt x="35752" y="139753"/>
                  </a:lnTo>
                  <a:lnTo>
                    <a:pt x="35752" y="131964"/>
                  </a:lnTo>
                  <a:close/>
                  <a:moveTo>
                    <a:pt x="51652" y="131964"/>
                  </a:moveTo>
                  <a:lnTo>
                    <a:pt x="51652" y="139753"/>
                  </a:lnTo>
                  <a:lnTo>
                    <a:pt x="43919" y="139753"/>
                  </a:lnTo>
                  <a:lnTo>
                    <a:pt x="43919" y="131964"/>
                  </a:lnTo>
                  <a:close/>
                  <a:moveTo>
                    <a:pt x="59819" y="131964"/>
                  </a:moveTo>
                  <a:lnTo>
                    <a:pt x="59819" y="139753"/>
                  </a:lnTo>
                  <a:lnTo>
                    <a:pt x="52075" y="139753"/>
                  </a:lnTo>
                  <a:lnTo>
                    <a:pt x="52075" y="131964"/>
                  </a:lnTo>
                  <a:close/>
                  <a:moveTo>
                    <a:pt x="67975" y="131964"/>
                  </a:moveTo>
                  <a:lnTo>
                    <a:pt x="67975" y="139753"/>
                  </a:lnTo>
                  <a:lnTo>
                    <a:pt x="60243" y="139753"/>
                  </a:lnTo>
                  <a:lnTo>
                    <a:pt x="60243" y="131964"/>
                  </a:lnTo>
                  <a:close/>
                  <a:moveTo>
                    <a:pt x="76452" y="131964"/>
                  </a:moveTo>
                  <a:lnTo>
                    <a:pt x="76452" y="139753"/>
                  </a:lnTo>
                  <a:lnTo>
                    <a:pt x="68399" y="139753"/>
                  </a:lnTo>
                  <a:lnTo>
                    <a:pt x="68399" y="131964"/>
                  </a:lnTo>
                  <a:close/>
                  <a:moveTo>
                    <a:pt x="84608" y="131964"/>
                  </a:moveTo>
                  <a:lnTo>
                    <a:pt x="84608" y="139753"/>
                  </a:lnTo>
                  <a:lnTo>
                    <a:pt x="76876" y="139753"/>
                  </a:lnTo>
                  <a:lnTo>
                    <a:pt x="76876" y="131964"/>
                  </a:lnTo>
                  <a:close/>
                  <a:moveTo>
                    <a:pt x="92776" y="131964"/>
                  </a:moveTo>
                  <a:lnTo>
                    <a:pt x="92776" y="139753"/>
                  </a:lnTo>
                  <a:lnTo>
                    <a:pt x="85032" y="139753"/>
                  </a:lnTo>
                  <a:lnTo>
                    <a:pt x="85032" y="131964"/>
                  </a:lnTo>
                  <a:close/>
                  <a:moveTo>
                    <a:pt x="100932" y="131964"/>
                  </a:moveTo>
                  <a:lnTo>
                    <a:pt x="100932" y="139753"/>
                  </a:lnTo>
                  <a:lnTo>
                    <a:pt x="93200" y="139753"/>
                  </a:lnTo>
                  <a:lnTo>
                    <a:pt x="93200" y="131964"/>
                  </a:lnTo>
                  <a:close/>
                  <a:moveTo>
                    <a:pt x="109099" y="131964"/>
                  </a:moveTo>
                  <a:lnTo>
                    <a:pt x="109099" y="139753"/>
                  </a:lnTo>
                  <a:lnTo>
                    <a:pt x="101356" y="139753"/>
                  </a:lnTo>
                  <a:lnTo>
                    <a:pt x="101356" y="131964"/>
                  </a:lnTo>
                  <a:close/>
                  <a:moveTo>
                    <a:pt x="116866" y="131964"/>
                  </a:moveTo>
                  <a:lnTo>
                    <a:pt x="116866" y="139753"/>
                  </a:lnTo>
                  <a:lnTo>
                    <a:pt x="109523" y="139753"/>
                  </a:lnTo>
                  <a:lnTo>
                    <a:pt x="109523" y="131964"/>
                  </a:lnTo>
                  <a:close/>
                  <a:moveTo>
                    <a:pt x="125034" y="131964"/>
                  </a:moveTo>
                  <a:lnTo>
                    <a:pt x="125034" y="139753"/>
                  </a:lnTo>
                  <a:lnTo>
                    <a:pt x="117290" y="139753"/>
                  </a:lnTo>
                  <a:lnTo>
                    <a:pt x="117290" y="131964"/>
                  </a:lnTo>
                  <a:close/>
                  <a:moveTo>
                    <a:pt x="133190" y="131964"/>
                  </a:moveTo>
                  <a:lnTo>
                    <a:pt x="133190" y="139753"/>
                  </a:lnTo>
                  <a:lnTo>
                    <a:pt x="125446" y="139753"/>
                  </a:lnTo>
                  <a:lnTo>
                    <a:pt x="125446" y="131964"/>
                  </a:lnTo>
                  <a:close/>
                  <a:moveTo>
                    <a:pt x="141346" y="131964"/>
                  </a:moveTo>
                  <a:lnTo>
                    <a:pt x="141346" y="139753"/>
                  </a:lnTo>
                  <a:lnTo>
                    <a:pt x="133614" y="139753"/>
                  </a:lnTo>
                  <a:lnTo>
                    <a:pt x="133614" y="131964"/>
                  </a:lnTo>
                  <a:close/>
                  <a:moveTo>
                    <a:pt x="149513" y="131964"/>
                  </a:moveTo>
                  <a:lnTo>
                    <a:pt x="149513" y="139753"/>
                  </a:lnTo>
                  <a:lnTo>
                    <a:pt x="141770" y="139753"/>
                  </a:lnTo>
                  <a:lnTo>
                    <a:pt x="141770" y="131964"/>
                  </a:lnTo>
                  <a:close/>
                  <a:moveTo>
                    <a:pt x="157280" y="131964"/>
                  </a:moveTo>
                  <a:lnTo>
                    <a:pt x="157280" y="139753"/>
                  </a:lnTo>
                  <a:lnTo>
                    <a:pt x="149937" y="139753"/>
                  </a:lnTo>
                  <a:lnTo>
                    <a:pt x="149937" y="131964"/>
                  </a:lnTo>
                  <a:close/>
                  <a:moveTo>
                    <a:pt x="165448" y="131964"/>
                  </a:moveTo>
                  <a:lnTo>
                    <a:pt x="165448" y="139753"/>
                  </a:lnTo>
                  <a:lnTo>
                    <a:pt x="157704" y="139753"/>
                  </a:lnTo>
                  <a:lnTo>
                    <a:pt x="157704" y="131964"/>
                  </a:lnTo>
                  <a:close/>
                  <a:moveTo>
                    <a:pt x="173604" y="131964"/>
                  </a:moveTo>
                  <a:lnTo>
                    <a:pt x="173604" y="139753"/>
                  </a:lnTo>
                  <a:lnTo>
                    <a:pt x="165871" y="139753"/>
                  </a:lnTo>
                  <a:lnTo>
                    <a:pt x="165871" y="131964"/>
                  </a:lnTo>
                  <a:close/>
                  <a:moveTo>
                    <a:pt x="181771" y="131964"/>
                  </a:moveTo>
                  <a:lnTo>
                    <a:pt x="181771" y="139753"/>
                  </a:lnTo>
                  <a:lnTo>
                    <a:pt x="174028" y="139753"/>
                  </a:lnTo>
                  <a:lnTo>
                    <a:pt x="174028" y="131964"/>
                  </a:lnTo>
                  <a:close/>
                  <a:moveTo>
                    <a:pt x="189927" y="131964"/>
                  </a:moveTo>
                  <a:lnTo>
                    <a:pt x="189927" y="139753"/>
                  </a:lnTo>
                  <a:lnTo>
                    <a:pt x="182195" y="139753"/>
                  </a:lnTo>
                  <a:lnTo>
                    <a:pt x="182195" y="131964"/>
                  </a:lnTo>
                  <a:close/>
                  <a:moveTo>
                    <a:pt x="198095" y="131964"/>
                  </a:moveTo>
                  <a:lnTo>
                    <a:pt x="198095" y="139753"/>
                  </a:lnTo>
                  <a:lnTo>
                    <a:pt x="190351" y="139753"/>
                  </a:lnTo>
                  <a:lnTo>
                    <a:pt x="190351" y="131964"/>
                  </a:lnTo>
                  <a:close/>
                  <a:moveTo>
                    <a:pt x="206251" y="131964"/>
                  </a:moveTo>
                  <a:lnTo>
                    <a:pt x="206251" y="139753"/>
                  </a:lnTo>
                  <a:lnTo>
                    <a:pt x="198519" y="139753"/>
                  </a:lnTo>
                  <a:lnTo>
                    <a:pt x="198519" y="131964"/>
                  </a:lnTo>
                  <a:close/>
                  <a:moveTo>
                    <a:pt x="214419" y="131964"/>
                  </a:moveTo>
                  <a:lnTo>
                    <a:pt x="214419" y="139753"/>
                  </a:lnTo>
                  <a:lnTo>
                    <a:pt x="206675" y="139753"/>
                  </a:lnTo>
                  <a:lnTo>
                    <a:pt x="206675" y="131964"/>
                  </a:lnTo>
                  <a:close/>
                  <a:moveTo>
                    <a:pt x="222575" y="131964"/>
                  </a:moveTo>
                  <a:lnTo>
                    <a:pt x="222575" y="139753"/>
                  </a:lnTo>
                  <a:lnTo>
                    <a:pt x="214842" y="139753"/>
                  </a:lnTo>
                  <a:lnTo>
                    <a:pt x="214842" y="131964"/>
                  </a:lnTo>
                  <a:close/>
                  <a:moveTo>
                    <a:pt x="230742" y="131964"/>
                  </a:moveTo>
                  <a:lnTo>
                    <a:pt x="230742" y="139753"/>
                  </a:lnTo>
                  <a:lnTo>
                    <a:pt x="222999" y="139753"/>
                  </a:lnTo>
                  <a:lnTo>
                    <a:pt x="222999" y="131964"/>
                  </a:lnTo>
                  <a:close/>
                  <a:moveTo>
                    <a:pt x="238898" y="131964"/>
                  </a:moveTo>
                  <a:lnTo>
                    <a:pt x="238898" y="139753"/>
                  </a:lnTo>
                  <a:lnTo>
                    <a:pt x="231166" y="139753"/>
                  </a:lnTo>
                  <a:lnTo>
                    <a:pt x="231166" y="131964"/>
                  </a:lnTo>
                  <a:close/>
                  <a:moveTo>
                    <a:pt x="247066" y="131964"/>
                  </a:moveTo>
                  <a:lnTo>
                    <a:pt x="247066" y="139753"/>
                  </a:lnTo>
                  <a:lnTo>
                    <a:pt x="239322" y="139753"/>
                  </a:lnTo>
                  <a:lnTo>
                    <a:pt x="239322" y="131964"/>
                  </a:lnTo>
                  <a:close/>
                  <a:moveTo>
                    <a:pt x="255222" y="131964"/>
                  </a:moveTo>
                  <a:lnTo>
                    <a:pt x="255222" y="139753"/>
                  </a:lnTo>
                  <a:lnTo>
                    <a:pt x="247490" y="139753"/>
                  </a:lnTo>
                  <a:lnTo>
                    <a:pt x="247490" y="131964"/>
                  </a:lnTo>
                  <a:close/>
                  <a:moveTo>
                    <a:pt x="263390" y="131964"/>
                  </a:moveTo>
                  <a:lnTo>
                    <a:pt x="263390" y="139753"/>
                  </a:lnTo>
                  <a:lnTo>
                    <a:pt x="255646" y="139753"/>
                  </a:lnTo>
                  <a:lnTo>
                    <a:pt x="255646" y="131964"/>
                  </a:lnTo>
                  <a:close/>
                  <a:moveTo>
                    <a:pt x="271546" y="131964"/>
                  </a:moveTo>
                  <a:lnTo>
                    <a:pt x="271546" y="139753"/>
                  </a:lnTo>
                  <a:lnTo>
                    <a:pt x="263813" y="139753"/>
                  </a:lnTo>
                  <a:lnTo>
                    <a:pt x="263813" y="131964"/>
                  </a:lnTo>
                  <a:close/>
                  <a:moveTo>
                    <a:pt x="11238" y="140166"/>
                  </a:moveTo>
                  <a:lnTo>
                    <a:pt x="11238" y="147967"/>
                  </a:lnTo>
                  <a:lnTo>
                    <a:pt x="3505" y="147967"/>
                  </a:lnTo>
                  <a:lnTo>
                    <a:pt x="3505" y="140166"/>
                  </a:lnTo>
                  <a:close/>
                  <a:moveTo>
                    <a:pt x="19394" y="140166"/>
                  </a:moveTo>
                  <a:lnTo>
                    <a:pt x="19394" y="147967"/>
                  </a:lnTo>
                  <a:lnTo>
                    <a:pt x="11662" y="147967"/>
                  </a:lnTo>
                  <a:lnTo>
                    <a:pt x="11662" y="140166"/>
                  </a:lnTo>
                  <a:close/>
                  <a:moveTo>
                    <a:pt x="27561" y="140166"/>
                  </a:moveTo>
                  <a:lnTo>
                    <a:pt x="27561" y="147967"/>
                  </a:lnTo>
                  <a:lnTo>
                    <a:pt x="19818" y="147967"/>
                  </a:lnTo>
                  <a:lnTo>
                    <a:pt x="19818" y="140166"/>
                  </a:lnTo>
                  <a:close/>
                  <a:moveTo>
                    <a:pt x="35328" y="140166"/>
                  </a:moveTo>
                  <a:lnTo>
                    <a:pt x="35328" y="147967"/>
                  </a:lnTo>
                  <a:lnTo>
                    <a:pt x="27985" y="147967"/>
                  </a:lnTo>
                  <a:lnTo>
                    <a:pt x="27985" y="140166"/>
                  </a:lnTo>
                  <a:close/>
                  <a:moveTo>
                    <a:pt x="43496" y="140166"/>
                  </a:moveTo>
                  <a:lnTo>
                    <a:pt x="43496" y="147967"/>
                  </a:lnTo>
                  <a:lnTo>
                    <a:pt x="35752" y="147967"/>
                  </a:lnTo>
                  <a:lnTo>
                    <a:pt x="35752" y="140166"/>
                  </a:lnTo>
                  <a:close/>
                  <a:moveTo>
                    <a:pt x="51652" y="140166"/>
                  </a:moveTo>
                  <a:lnTo>
                    <a:pt x="51652" y="147967"/>
                  </a:lnTo>
                  <a:lnTo>
                    <a:pt x="43919" y="147967"/>
                  </a:lnTo>
                  <a:lnTo>
                    <a:pt x="43919" y="140166"/>
                  </a:lnTo>
                  <a:close/>
                  <a:moveTo>
                    <a:pt x="59819" y="140166"/>
                  </a:moveTo>
                  <a:lnTo>
                    <a:pt x="59819" y="147967"/>
                  </a:lnTo>
                  <a:lnTo>
                    <a:pt x="52075" y="147967"/>
                  </a:lnTo>
                  <a:lnTo>
                    <a:pt x="52075" y="140166"/>
                  </a:lnTo>
                  <a:close/>
                  <a:moveTo>
                    <a:pt x="67975" y="140166"/>
                  </a:moveTo>
                  <a:lnTo>
                    <a:pt x="67975" y="147967"/>
                  </a:lnTo>
                  <a:lnTo>
                    <a:pt x="60243" y="147967"/>
                  </a:lnTo>
                  <a:lnTo>
                    <a:pt x="60243" y="140166"/>
                  </a:lnTo>
                  <a:close/>
                  <a:moveTo>
                    <a:pt x="76452" y="140166"/>
                  </a:moveTo>
                  <a:lnTo>
                    <a:pt x="76452" y="147967"/>
                  </a:lnTo>
                  <a:lnTo>
                    <a:pt x="68399" y="147967"/>
                  </a:lnTo>
                  <a:lnTo>
                    <a:pt x="68399" y="140166"/>
                  </a:lnTo>
                  <a:close/>
                  <a:moveTo>
                    <a:pt x="84608" y="140166"/>
                  </a:moveTo>
                  <a:lnTo>
                    <a:pt x="84608" y="147967"/>
                  </a:lnTo>
                  <a:lnTo>
                    <a:pt x="76876" y="147967"/>
                  </a:lnTo>
                  <a:lnTo>
                    <a:pt x="76876" y="140166"/>
                  </a:lnTo>
                  <a:close/>
                  <a:moveTo>
                    <a:pt x="92776" y="140166"/>
                  </a:moveTo>
                  <a:lnTo>
                    <a:pt x="92776" y="147967"/>
                  </a:lnTo>
                  <a:lnTo>
                    <a:pt x="85032" y="147967"/>
                  </a:lnTo>
                  <a:lnTo>
                    <a:pt x="85032" y="140166"/>
                  </a:lnTo>
                  <a:close/>
                  <a:moveTo>
                    <a:pt x="100932" y="140166"/>
                  </a:moveTo>
                  <a:lnTo>
                    <a:pt x="100932" y="147967"/>
                  </a:lnTo>
                  <a:lnTo>
                    <a:pt x="93200" y="147967"/>
                  </a:lnTo>
                  <a:lnTo>
                    <a:pt x="93200" y="140166"/>
                  </a:lnTo>
                  <a:close/>
                  <a:moveTo>
                    <a:pt x="109099" y="140166"/>
                  </a:moveTo>
                  <a:lnTo>
                    <a:pt x="109099" y="147967"/>
                  </a:lnTo>
                  <a:lnTo>
                    <a:pt x="101356" y="147967"/>
                  </a:lnTo>
                  <a:lnTo>
                    <a:pt x="101356" y="140166"/>
                  </a:lnTo>
                  <a:close/>
                  <a:moveTo>
                    <a:pt x="116866" y="140166"/>
                  </a:moveTo>
                  <a:lnTo>
                    <a:pt x="116866" y="147967"/>
                  </a:lnTo>
                  <a:lnTo>
                    <a:pt x="109523" y="147967"/>
                  </a:lnTo>
                  <a:lnTo>
                    <a:pt x="109523" y="140166"/>
                  </a:lnTo>
                  <a:close/>
                  <a:moveTo>
                    <a:pt x="125034" y="140166"/>
                  </a:moveTo>
                  <a:lnTo>
                    <a:pt x="125034" y="147967"/>
                  </a:lnTo>
                  <a:lnTo>
                    <a:pt x="117290" y="147967"/>
                  </a:lnTo>
                  <a:lnTo>
                    <a:pt x="117290" y="140166"/>
                  </a:lnTo>
                  <a:close/>
                  <a:moveTo>
                    <a:pt x="133190" y="140166"/>
                  </a:moveTo>
                  <a:lnTo>
                    <a:pt x="133190" y="147967"/>
                  </a:lnTo>
                  <a:lnTo>
                    <a:pt x="125446" y="147967"/>
                  </a:lnTo>
                  <a:lnTo>
                    <a:pt x="125446" y="140166"/>
                  </a:lnTo>
                  <a:close/>
                  <a:moveTo>
                    <a:pt x="141346" y="140166"/>
                  </a:moveTo>
                  <a:lnTo>
                    <a:pt x="141346" y="147967"/>
                  </a:lnTo>
                  <a:lnTo>
                    <a:pt x="133614" y="147967"/>
                  </a:lnTo>
                  <a:lnTo>
                    <a:pt x="133614" y="140166"/>
                  </a:lnTo>
                  <a:close/>
                  <a:moveTo>
                    <a:pt x="149513" y="140166"/>
                  </a:moveTo>
                  <a:lnTo>
                    <a:pt x="149513" y="147967"/>
                  </a:lnTo>
                  <a:lnTo>
                    <a:pt x="141770" y="147967"/>
                  </a:lnTo>
                  <a:lnTo>
                    <a:pt x="141770" y="140166"/>
                  </a:lnTo>
                  <a:close/>
                  <a:moveTo>
                    <a:pt x="157280" y="140166"/>
                  </a:moveTo>
                  <a:lnTo>
                    <a:pt x="157280" y="147967"/>
                  </a:lnTo>
                  <a:lnTo>
                    <a:pt x="149937" y="147967"/>
                  </a:lnTo>
                  <a:lnTo>
                    <a:pt x="149937" y="140166"/>
                  </a:lnTo>
                  <a:close/>
                  <a:moveTo>
                    <a:pt x="165448" y="140166"/>
                  </a:moveTo>
                  <a:lnTo>
                    <a:pt x="165448" y="147967"/>
                  </a:lnTo>
                  <a:lnTo>
                    <a:pt x="157704" y="147967"/>
                  </a:lnTo>
                  <a:lnTo>
                    <a:pt x="157704" y="140166"/>
                  </a:lnTo>
                  <a:close/>
                  <a:moveTo>
                    <a:pt x="173604" y="140166"/>
                  </a:moveTo>
                  <a:lnTo>
                    <a:pt x="173604" y="147967"/>
                  </a:lnTo>
                  <a:lnTo>
                    <a:pt x="165871" y="147967"/>
                  </a:lnTo>
                  <a:lnTo>
                    <a:pt x="165871" y="140166"/>
                  </a:lnTo>
                  <a:close/>
                  <a:moveTo>
                    <a:pt x="181771" y="140166"/>
                  </a:moveTo>
                  <a:lnTo>
                    <a:pt x="181771" y="147967"/>
                  </a:lnTo>
                  <a:lnTo>
                    <a:pt x="174028" y="147967"/>
                  </a:lnTo>
                  <a:lnTo>
                    <a:pt x="174028" y="140166"/>
                  </a:lnTo>
                  <a:close/>
                  <a:moveTo>
                    <a:pt x="189927" y="140166"/>
                  </a:moveTo>
                  <a:lnTo>
                    <a:pt x="189927" y="147967"/>
                  </a:lnTo>
                  <a:lnTo>
                    <a:pt x="182195" y="147967"/>
                  </a:lnTo>
                  <a:lnTo>
                    <a:pt x="182195" y="140166"/>
                  </a:lnTo>
                  <a:close/>
                  <a:moveTo>
                    <a:pt x="198095" y="140166"/>
                  </a:moveTo>
                  <a:lnTo>
                    <a:pt x="198095" y="147967"/>
                  </a:lnTo>
                  <a:lnTo>
                    <a:pt x="190351" y="147967"/>
                  </a:lnTo>
                  <a:lnTo>
                    <a:pt x="190351" y="140166"/>
                  </a:lnTo>
                  <a:close/>
                  <a:moveTo>
                    <a:pt x="206251" y="140166"/>
                  </a:moveTo>
                  <a:lnTo>
                    <a:pt x="206251" y="147967"/>
                  </a:lnTo>
                  <a:lnTo>
                    <a:pt x="198519" y="147967"/>
                  </a:lnTo>
                  <a:lnTo>
                    <a:pt x="198519" y="140166"/>
                  </a:lnTo>
                  <a:close/>
                  <a:moveTo>
                    <a:pt x="214419" y="140166"/>
                  </a:moveTo>
                  <a:lnTo>
                    <a:pt x="214419" y="147967"/>
                  </a:lnTo>
                  <a:lnTo>
                    <a:pt x="206675" y="147967"/>
                  </a:lnTo>
                  <a:lnTo>
                    <a:pt x="206675" y="140166"/>
                  </a:lnTo>
                  <a:close/>
                  <a:moveTo>
                    <a:pt x="222575" y="140166"/>
                  </a:moveTo>
                  <a:lnTo>
                    <a:pt x="222575" y="147967"/>
                  </a:lnTo>
                  <a:lnTo>
                    <a:pt x="214842" y="147967"/>
                  </a:lnTo>
                  <a:lnTo>
                    <a:pt x="214842" y="140166"/>
                  </a:lnTo>
                  <a:close/>
                  <a:moveTo>
                    <a:pt x="230742" y="140166"/>
                  </a:moveTo>
                  <a:lnTo>
                    <a:pt x="230742" y="147967"/>
                  </a:lnTo>
                  <a:lnTo>
                    <a:pt x="222999" y="147967"/>
                  </a:lnTo>
                  <a:lnTo>
                    <a:pt x="222999" y="140166"/>
                  </a:lnTo>
                  <a:close/>
                  <a:moveTo>
                    <a:pt x="238898" y="140166"/>
                  </a:moveTo>
                  <a:lnTo>
                    <a:pt x="238898" y="147967"/>
                  </a:lnTo>
                  <a:lnTo>
                    <a:pt x="231166" y="147967"/>
                  </a:lnTo>
                  <a:lnTo>
                    <a:pt x="231166" y="140166"/>
                  </a:lnTo>
                  <a:close/>
                  <a:moveTo>
                    <a:pt x="247066" y="140166"/>
                  </a:moveTo>
                  <a:lnTo>
                    <a:pt x="247066" y="147967"/>
                  </a:lnTo>
                  <a:lnTo>
                    <a:pt x="239322" y="147967"/>
                  </a:lnTo>
                  <a:lnTo>
                    <a:pt x="239322" y="140166"/>
                  </a:lnTo>
                  <a:close/>
                  <a:moveTo>
                    <a:pt x="255222" y="140166"/>
                  </a:moveTo>
                  <a:lnTo>
                    <a:pt x="255222" y="147967"/>
                  </a:lnTo>
                  <a:lnTo>
                    <a:pt x="247490" y="147967"/>
                  </a:lnTo>
                  <a:lnTo>
                    <a:pt x="247490" y="140166"/>
                  </a:lnTo>
                  <a:close/>
                  <a:moveTo>
                    <a:pt x="263390" y="140166"/>
                  </a:moveTo>
                  <a:lnTo>
                    <a:pt x="263390" y="147967"/>
                  </a:lnTo>
                  <a:lnTo>
                    <a:pt x="255646" y="147967"/>
                  </a:lnTo>
                  <a:lnTo>
                    <a:pt x="255646" y="140166"/>
                  </a:lnTo>
                  <a:close/>
                  <a:moveTo>
                    <a:pt x="271546" y="140166"/>
                  </a:moveTo>
                  <a:lnTo>
                    <a:pt x="271546" y="147967"/>
                  </a:lnTo>
                  <a:lnTo>
                    <a:pt x="263813" y="147967"/>
                  </a:lnTo>
                  <a:lnTo>
                    <a:pt x="263813" y="140166"/>
                  </a:lnTo>
                  <a:close/>
                  <a:moveTo>
                    <a:pt x="11238" y="148379"/>
                  </a:moveTo>
                  <a:lnTo>
                    <a:pt x="11238" y="156169"/>
                  </a:lnTo>
                  <a:lnTo>
                    <a:pt x="3505" y="156169"/>
                  </a:lnTo>
                  <a:lnTo>
                    <a:pt x="3505" y="148379"/>
                  </a:lnTo>
                  <a:close/>
                  <a:moveTo>
                    <a:pt x="19394" y="148379"/>
                  </a:moveTo>
                  <a:lnTo>
                    <a:pt x="19394" y="156169"/>
                  </a:lnTo>
                  <a:lnTo>
                    <a:pt x="11662" y="156169"/>
                  </a:lnTo>
                  <a:lnTo>
                    <a:pt x="11662" y="148379"/>
                  </a:lnTo>
                  <a:close/>
                  <a:moveTo>
                    <a:pt x="27561" y="148379"/>
                  </a:moveTo>
                  <a:lnTo>
                    <a:pt x="27561" y="156169"/>
                  </a:lnTo>
                  <a:lnTo>
                    <a:pt x="19818" y="156169"/>
                  </a:lnTo>
                  <a:lnTo>
                    <a:pt x="19818" y="148379"/>
                  </a:lnTo>
                  <a:close/>
                  <a:moveTo>
                    <a:pt x="35328" y="148368"/>
                  </a:moveTo>
                  <a:lnTo>
                    <a:pt x="35328" y="156169"/>
                  </a:lnTo>
                  <a:lnTo>
                    <a:pt x="27985" y="156169"/>
                  </a:lnTo>
                  <a:lnTo>
                    <a:pt x="27985" y="148368"/>
                  </a:lnTo>
                  <a:close/>
                  <a:moveTo>
                    <a:pt x="43496" y="148368"/>
                  </a:moveTo>
                  <a:lnTo>
                    <a:pt x="43496" y="156169"/>
                  </a:lnTo>
                  <a:lnTo>
                    <a:pt x="35752" y="156169"/>
                  </a:lnTo>
                  <a:lnTo>
                    <a:pt x="35752" y="148368"/>
                  </a:lnTo>
                  <a:close/>
                  <a:moveTo>
                    <a:pt x="51652" y="148368"/>
                  </a:moveTo>
                  <a:lnTo>
                    <a:pt x="51652" y="156169"/>
                  </a:lnTo>
                  <a:lnTo>
                    <a:pt x="43919" y="156169"/>
                  </a:lnTo>
                  <a:lnTo>
                    <a:pt x="43919" y="148368"/>
                  </a:lnTo>
                  <a:close/>
                  <a:moveTo>
                    <a:pt x="59819" y="148368"/>
                  </a:moveTo>
                  <a:lnTo>
                    <a:pt x="59819" y="156169"/>
                  </a:lnTo>
                  <a:lnTo>
                    <a:pt x="52075" y="156169"/>
                  </a:lnTo>
                  <a:lnTo>
                    <a:pt x="52075" y="148368"/>
                  </a:lnTo>
                  <a:close/>
                  <a:moveTo>
                    <a:pt x="67975" y="148368"/>
                  </a:moveTo>
                  <a:lnTo>
                    <a:pt x="67975" y="156169"/>
                  </a:lnTo>
                  <a:lnTo>
                    <a:pt x="60243" y="156169"/>
                  </a:lnTo>
                  <a:lnTo>
                    <a:pt x="60243" y="148368"/>
                  </a:lnTo>
                  <a:close/>
                  <a:moveTo>
                    <a:pt x="76452" y="148368"/>
                  </a:moveTo>
                  <a:lnTo>
                    <a:pt x="76452" y="156169"/>
                  </a:lnTo>
                  <a:lnTo>
                    <a:pt x="68399" y="156169"/>
                  </a:lnTo>
                  <a:lnTo>
                    <a:pt x="68399" y="148368"/>
                  </a:lnTo>
                  <a:close/>
                  <a:moveTo>
                    <a:pt x="84608" y="148368"/>
                  </a:moveTo>
                  <a:lnTo>
                    <a:pt x="84608" y="156169"/>
                  </a:lnTo>
                  <a:lnTo>
                    <a:pt x="76876" y="156169"/>
                  </a:lnTo>
                  <a:lnTo>
                    <a:pt x="76876" y="148368"/>
                  </a:lnTo>
                  <a:close/>
                  <a:moveTo>
                    <a:pt x="92776" y="148368"/>
                  </a:moveTo>
                  <a:lnTo>
                    <a:pt x="92776" y="156169"/>
                  </a:lnTo>
                  <a:lnTo>
                    <a:pt x="85032" y="156169"/>
                  </a:lnTo>
                  <a:lnTo>
                    <a:pt x="85032" y="148368"/>
                  </a:lnTo>
                  <a:close/>
                  <a:moveTo>
                    <a:pt x="100932" y="148368"/>
                  </a:moveTo>
                  <a:lnTo>
                    <a:pt x="100932" y="156169"/>
                  </a:lnTo>
                  <a:lnTo>
                    <a:pt x="93200" y="156169"/>
                  </a:lnTo>
                  <a:lnTo>
                    <a:pt x="93200" y="148368"/>
                  </a:lnTo>
                  <a:close/>
                  <a:moveTo>
                    <a:pt x="109099" y="148368"/>
                  </a:moveTo>
                  <a:lnTo>
                    <a:pt x="109099" y="156169"/>
                  </a:lnTo>
                  <a:lnTo>
                    <a:pt x="101356" y="156169"/>
                  </a:lnTo>
                  <a:lnTo>
                    <a:pt x="101356" y="148368"/>
                  </a:lnTo>
                  <a:close/>
                  <a:moveTo>
                    <a:pt x="116866" y="148368"/>
                  </a:moveTo>
                  <a:lnTo>
                    <a:pt x="116866" y="156169"/>
                  </a:lnTo>
                  <a:lnTo>
                    <a:pt x="109523" y="156169"/>
                  </a:lnTo>
                  <a:lnTo>
                    <a:pt x="109523" y="148368"/>
                  </a:lnTo>
                  <a:close/>
                  <a:moveTo>
                    <a:pt x="125034" y="148368"/>
                  </a:moveTo>
                  <a:lnTo>
                    <a:pt x="125034" y="156169"/>
                  </a:lnTo>
                  <a:lnTo>
                    <a:pt x="117290" y="156169"/>
                  </a:lnTo>
                  <a:lnTo>
                    <a:pt x="117290" y="148368"/>
                  </a:lnTo>
                  <a:close/>
                  <a:moveTo>
                    <a:pt x="133190" y="148368"/>
                  </a:moveTo>
                  <a:lnTo>
                    <a:pt x="133190" y="156169"/>
                  </a:lnTo>
                  <a:lnTo>
                    <a:pt x="125446" y="156169"/>
                  </a:lnTo>
                  <a:lnTo>
                    <a:pt x="125446" y="148368"/>
                  </a:lnTo>
                  <a:close/>
                  <a:moveTo>
                    <a:pt x="141346" y="148368"/>
                  </a:moveTo>
                  <a:lnTo>
                    <a:pt x="141346" y="156169"/>
                  </a:lnTo>
                  <a:lnTo>
                    <a:pt x="133614" y="156169"/>
                  </a:lnTo>
                  <a:lnTo>
                    <a:pt x="133614" y="148368"/>
                  </a:lnTo>
                  <a:close/>
                  <a:moveTo>
                    <a:pt x="149513" y="148368"/>
                  </a:moveTo>
                  <a:lnTo>
                    <a:pt x="149513" y="156169"/>
                  </a:lnTo>
                  <a:lnTo>
                    <a:pt x="141770" y="156169"/>
                  </a:lnTo>
                  <a:lnTo>
                    <a:pt x="141770" y="148368"/>
                  </a:lnTo>
                  <a:close/>
                  <a:moveTo>
                    <a:pt x="157280" y="148368"/>
                  </a:moveTo>
                  <a:lnTo>
                    <a:pt x="157280" y="156169"/>
                  </a:lnTo>
                  <a:lnTo>
                    <a:pt x="149937" y="156169"/>
                  </a:lnTo>
                  <a:lnTo>
                    <a:pt x="149937" y="148368"/>
                  </a:lnTo>
                  <a:close/>
                  <a:moveTo>
                    <a:pt x="165448" y="148368"/>
                  </a:moveTo>
                  <a:lnTo>
                    <a:pt x="165448" y="156169"/>
                  </a:lnTo>
                  <a:lnTo>
                    <a:pt x="157704" y="156169"/>
                  </a:lnTo>
                  <a:lnTo>
                    <a:pt x="157704" y="148368"/>
                  </a:lnTo>
                  <a:close/>
                  <a:moveTo>
                    <a:pt x="173604" y="148368"/>
                  </a:moveTo>
                  <a:lnTo>
                    <a:pt x="173604" y="156169"/>
                  </a:lnTo>
                  <a:lnTo>
                    <a:pt x="165871" y="156169"/>
                  </a:lnTo>
                  <a:lnTo>
                    <a:pt x="165871" y="148368"/>
                  </a:lnTo>
                  <a:close/>
                  <a:moveTo>
                    <a:pt x="181771" y="148368"/>
                  </a:moveTo>
                  <a:lnTo>
                    <a:pt x="181771" y="156169"/>
                  </a:lnTo>
                  <a:lnTo>
                    <a:pt x="174028" y="156169"/>
                  </a:lnTo>
                  <a:lnTo>
                    <a:pt x="174028" y="148368"/>
                  </a:lnTo>
                  <a:close/>
                  <a:moveTo>
                    <a:pt x="189927" y="148368"/>
                  </a:moveTo>
                  <a:lnTo>
                    <a:pt x="189927" y="156169"/>
                  </a:lnTo>
                  <a:lnTo>
                    <a:pt x="182195" y="156169"/>
                  </a:lnTo>
                  <a:lnTo>
                    <a:pt x="182195" y="148368"/>
                  </a:lnTo>
                  <a:close/>
                  <a:moveTo>
                    <a:pt x="198095" y="148368"/>
                  </a:moveTo>
                  <a:lnTo>
                    <a:pt x="198095" y="156169"/>
                  </a:lnTo>
                  <a:lnTo>
                    <a:pt x="190351" y="156169"/>
                  </a:lnTo>
                  <a:lnTo>
                    <a:pt x="190351" y="148368"/>
                  </a:lnTo>
                  <a:close/>
                  <a:moveTo>
                    <a:pt x="206251" y="148368"/>
                  </a:moveTo>
                  <a:lnTo>
                    <a:pt x="206251" y="156169"/>
                  </a:lnTo>
                  <a:lnTo>
                    <a:pt x="198519" y="156169"/>
                  </a:lnTo>
                  <a:lnTo>
                    <a:pt x="198519" y="148368"/>
                  </a:lnTo>
                  <a:close/>
                  <a:moveTo>
                    <a:pt x="214419" y="148368"/>
                  </a:moveTo>
                  <a:lnTo>
                    <a:pt x="214419" y="156169"/>
                  </a:lnTo>
                  <a:lnTo>
                    <a:pt x="206675" y="156169"/>
                  </a:lnTo>
                  <a:lnTo>
                    <a:pt x="206675" y="148368"/>
                  </a:lnTo>
                  <a:close/>
                  <a:moveTo>
                    <a:pt x="222575" y="148368"/>
                  </a:moveTo>
                  <a:lnTo>
                    <a:pt x="222575" y="156169"/>
                  </a:lnTo>
                  <a:lnTo>
                    <a:pt x="214842" y="156169"/>
                  </a:lnTo>
                  <a:lnTo>
                    <a:pt x="214842" y="148368"/>
                  </a:lnTo>
                  <a:close/>
                  <a:moveTo>
                    <a:pt x="230742" y="148368"/>
                  </a:moveTo>
                  <a:lnTo>
                    <a:pt x="230742" y="156169"/>
                  </a:lnTo>
                  <a:lnTo>
                    <a:pt x="222999" y="156169"/>
                  </a:lnTo>
                  <a:lnTo>
                    <a:pt x="222999" y="148368"/>
                  </a:lnTo>
                  <a:close/>
                  <a:moveTo>
                    <a:pt x="238898" y="148368"/>
                  </a:moveTo>
                  <a:lnTo>
                    <a:pt x="238898" y="156169"/>
                  </a:lnTo>
                  <a:lnTo>
                    <a:pt x="231166" y="156169"/>
                  </a:lnTo>
                  <a:lnTo>
                    <a:pt x="231166" y="148368"/>
                  </a:lnTo>
                  <a:close/>
                  <a:moveTo>
                    <a:pt x="247066" y="148368"/>
                  </a:moveTo>
                  <a:lnTo>
                    <a:pt x="247066" y="156169"/>
                  </a:lnTo>
                  <a:lnTo>
                    <a:pt x="239322" y="156169"/>
                  </a:lnTo>
                  <a:lnTo>
                    <a:pt x="239322" y="148368"/>
                  </a:lnTo>
                  <a:close/>
                  <a:moveTo>
                    <a:pt x="255222" y="148379"/>
                  </a:moveTo>
                  <a:lnTo>
                    <a:pt x="255222" y="156169"/>
                  </a:lnTo>
                  <a:lnTo>
                    <a:pt x="247490" y="156169"/>
                  </a:lnTo>
                  <a:lnTo>
                    <a:pt x="247490" y="148379"/>
                  </a:lnTo>
                  <a:close/>
                  <a:moveTo>
                    <a:pt x="263390" y="148379"/>
                  </a:moveTo>
                  <a:lnTo>
                    <a:pt x="263390" y="156169"/>
                  </a:lnTo>
                  <a:lnTo>
                    <a:pt x="255646" y="156169"/>
                  </a:lnTo>
                  <a:lnTo>
                    <a:pt x="255646" y="148379"/>
                  </a:lnTo>
                  <a:close/>
                  <a:moveTo>
                    <a:pt x="271546" y="148368"/>
                  </a:moveTo>
                  <a:lnTo>
                    <a:pt x="271546" y="156169"/>
                  </a:lnTo>
                  <a:lnTo>
                    <a:pt x="263813" y="156169"/>
                  </a:lnTo>
                  <a:lnTo>
                    <a:pt x="263813" y="148368"/>
                  </a:lnTo>
                  <a:close/>
                  <a:moveTo>
                    <a:pt x="11238" y="156581"/>
                  </a:moveTo>
                  <a:lnTo>
                    <a:pt x="11238" y="164370"/>
                  </a:lnTo>
                  <a:lnTo>
                    <a:pt x="3505" y="164370"/>
                  </a:lnTo>
                  <a:lnTo>
                    <a:pt x="3505" y="156581"/>
                  </a:lnTo>
                  <a:close/>
                  <a:moveTo>
                    <a:pt x="19394" y="156581"/>
                  </a:moveTo>
                  <a:lnTo>
                    <a:pt x="19394" y="164370"/>
                  </a:lnTo>
                  <a:lnTo>
                    <a:pt x="11662" y="164370"/>
                  </a:lnTo>
                  <a:lnTo>
                    <a:pt x="11662" y="156581"/>
                  </a:lnTo>
                  <a:close/>
                  <a:moveTo>
                    <a:pt x="27561" y="156581"/>
                  </a:moveTo>
                  <a:lnTo>
                    <a:pt x="27561" y="164370"/>
                  </a:lnTo>
                  <a:lnTo>
                    <a:pt x="19818" y="164370"/>
                  </a:lnTo>
                  <a:lnTo>
                    <a:pt x="19818" y="156581"/>
                  </a:lnTo>
                  <a:close/>
                  <a:moveTo>
                    <a:pt x="35328" y="156581"/>
                  </a:moveTo>
                  <a:lnTo>
                    <a:pt x="35328" y="164370"/>
                  </a:lnTo>
                  <a:lnTo>
                    <a:pt x="27985" y="164370"/>
                  </a:lnTo>
                  <a:lnTo>
                    <a:pt x="27985" y="156581"/>
                  </a:lnTo>
                  <a:close/>
                  <a:moveTo>
                    <a:pt x="43496" y="156581"/>
                  </a:moveTo>
                  <a:lnTo>
                    <a:pt x="43496" y="164370"/>
                  </a:lnTo>
                  <a:lnTo>
                    <a:pt x="35752" y="164370"/>
                  </a:lnTo>
                  <a:lnTo>
                    <a:pt x="35752" y="156581"/>
                  </a:lnTo>
                  <a:close/>
                  <a:moveTo>
                    <a:pt x="51652" y="156581"/>
                  </a:moveTo>
                  <a:lnTo>
                    <a:pt x="51652" y="164370"/>
                  </a:lnTo>
                  <a:lnTo>
                    <a:pt x="43919" y="164370"/>
                  </a:lnTo>
                  <a:lnTo>
                    <a:pt x="43919" y="156581"/>
                  </a:lnTo>
                  <a:close/>
                  <a:moveTo>
                    <a:pt x="59819" y="156581"/>
                  </a:moveTo>
                  <a:lnTo>
                    <a:pt x="59819" y="164370"/>
                  </a:lnTo>
                  <a:lnTo>
                    <a:pt x="52075" y="164370"/>
                  </a:lnTo>
                  <a:lnTo>
                    <a:pt x="52075" y="156581"/>
                  </a:lnTo>
                  <a:close/>
                  <a:moveTo>
                    <a:pt x="67975" y="156581"/>
                  </a:moveTo>
                  <a:lnTo>
                    <a:pt x="67975" y="164370"/>
                  </a:lnTo>
                  <a:lnTo>
                    <a:pt x="60243" y="164370"/>
                  </a:lnTo>
                  <a:lnTo>
                    <a:pt x="60243" y="156581"/>
                  </a:lnTo>
                  <a:close/>
                  <a:moveTo>
                    <a:pt x="76452" y="156581"/>
                  </a:moveTo>
                  <a:lnTo>
                    <a:pt x="76452" y="164370"/>
                  </a:lnTo>
                  <a:lnTo>
                    <a:pt x="68399" y="164370"/>
                  </a:lnTo>
                  <a:lnTo>
                    <a:pt x="68399" y="156581"/>
                  </a:lnTo>
                  <a:close/>
                  <a:moveTo>
                    <a:pt x="84608" y="156581"/>
                  </a:moveTo>
                  <a:lnTo>
                    <a:pt x="84608" y="164370"/>
                  </a:lnTo>
                  <a:lnTo>
                    <a:pt x="76876" y="164370"/>
                  </a:lnTo>
                  <a:lnTo>
                    <a:pt x="76876" y="156581"/>
                  </a:lnTo>
                  <a:close/>
                  <a:moveTo>
                    <a:pt x="92776" y="156581"/>
                  </a:moveTo>
                  <a:lnTo>
                    <a:pt x="92776" y="164370"/>
                  </a:lnTo>
                  <a:lnTo>
                    <a:pt x="85032" y="164370"/>
                  </a:lnTo>
                  <a:lnTo>
                    <a:pt x="85032" y="156581"/>
                  </a:lnTo>
                  <a:close/>
                  <a:moveTo>
                    <a:pt x="100932" y="156581"/>
                  </a:moveTo>
                  <a:lnTo>
                    <a:pt x="100932" y="164370"/>
                  </a:lnTo>
                  <a:lnTo>
                    <a:pt x="93200" y="164370"/>
                  </a:lnTo>
                  <a:lnTo>
                    <a:pt x="93200" y="156581"/>
                  </a:lnTo>
                  <a:close/>
                  <a:moveTo>
                    <a:pt x="109099" y="156581"/>
                  </a:moveTo>
                  <a:lnTo>
                    <a:pt x="109099" y="164370"/>
                  </a:lnTo>
                  <a:lnTo>
                    <a:pt x="101356" y="164370"/>
                  </a:lnTo>
                  <a:lnTo>
                    <a:pt x="101356" y="156581"/>
                  </a:lnTo>
                  <a:close/>
                  <a:moveTo>
                    <a:pt x="116866" y="156581"/>
                  </a:moveTo>
                  <a:lnTo>
                    <a:pt x="116866" y="164370"/>
                  </a:lnTo>
                  <a:lnTo>
                    <a:pt x="109523" y="164370"/>
                  </a:lnTo>
                  <a:lnTo>
                    <a:pt x="109523" y="156581"/>
                  </a:lnTo>
                  <a:close/>
                  <a:moveTo>
                    <a:pt x="125034" y="156581"/>
                  </a:moveTo>
                  <a:lnTo>
                    <a:pt x="125034" y="164370"/>
                  </a:lnTo>
                  <a:lnTo>
                    <a:pt x="117290" y="164370"/>
                  </a:lnTo>
                  <a:lnTo>
                    <a:pt x="117290" y="156581"/>
                  </a:lnTo>
                  <a:close/>
                  <a:moveTo>
                    <a:pt x="133190" y="156581"/>
                  </a:moveTo>
                  <a:lnTo>
                    <a:pt x="133190" y="164370"/>
                  </a:lnTo>
                  <a:lnTo>
                    <a:pt x="125446" y="164370"/>
                  </a:lnTo>
                  <a:lnTo>
                    <a:pt x="125446" y="156581"/>
                  </a:lnTo>
                  <a:close/>
                  <a:moveTo>
                    <a:pt x="141346" y="156581"/>
                  </a:moveTo>
                  <a:lnTo>
                    <a:pt x="141346" y="164370"/>
                  </a:lnTo>
                  <a:lnTo>
                    <a:pt x="133614" y="164370"/>
                  </a:lnTo>
                  <a:lnTo>
                    <a:pt x="133614" y="156581"/>
                  </a:lnTo>
                  <a:close/>
                  <a:moveTo>
                    <a:pt x="149513" y="156581"/>
                  </a:moveTo>
                  <a:lnTo>
                    <a:pt x="149513" y="164370"/>
                  </a:lnTo>
                  <a:lnTo>
                    <a:pt x="141770" y="164370"/>
                  </a:lnTo>
                  <a:lnTo>
                    <a:pt x="141770" y="156581"/>
                  </a:lnTo>
                  <a:close/>
                  <a:moveTo>
                    <a:pt x="157280" y="156581"/>
                  </a:moveTo>
                  <a:lnTo>
                    <a:pt x="157280" y="164370"/>
                  </a:lnTo>
                  <a:lnTo>
                    <a:pt x="149937" y="164370"/>
                  </a:lnTo>
                  <a:lnTo>
                    <a:pt x="149937" y="156581"/>
                  </a:lnTo>
                  <a:close/>
                  <a:moveTo>
                    <a:pt x="165448" y="156581"/>
                  </a:moveTo>
                  <a:lnTo>
                    <a:pt x="165448" y="164370"/>
                  </a:lnTo>
                  <a:lnTo>
                    <a:pt x="157704" y="164370"/>
                  </a:lnTo>
                  <a:lnTo>
                    <a:pt x="157704" y="156581"/>
                  </a:lnTo>
                  <a:close/>
                  <a:moveTo>
                    <a:pt x="173604" y="156581"/>
                  </a:moveTo>
                  <a:lnTo>
                    <a:pt x="173604" y="164370"/>
                  </a:lnTo>
                  <a:lnTo>
                    <a:pt x="165871" y="164370"/>
                  </a:lnTo>
                  <a:lnTo>
                    <a:pt x="165871" y="156581"/>
                  </a:lnTo>
                  <a:close/>
                  <a:moveTo>
                    <a:pt x="181771" y="156581"/>
                  </a:moveTo>
                  <a:lnTo>
                    <a:pt x="181771" y="164370"/>
                  </a:lnTo>
                  <a:lnTo>
                    <a:pt x="174028" y="164370"/>
                  </a:lnTo>
                  <a:lnTo>
                    <a:pt x="174028" y="156581"/>
                  </a:lnTo>
                  <a:close/>
                  <a:moveTo>
                    <a:pt x="189927" y="156581"/>
                  </a:moveTo>
                  <a:lnTo>
                    <a:pt x="189927" y="164370"/>
                  </a:lnTo>
                  <a:lnTo>
                    <a:pt x="182195" y="164370"/>
                  </a:lnTo>
                  <a:lnTo>
                    <a:pt x="182195" y="156581"/>
                  </a:lnTo>
                  <a:close/>
                  <a:moveTo>
                    <a:pt x="198095" y="156581"/>
                  </a:moveTo>
                  <a:lnTo>
                    <a:pt x="198095" y="164370"/>
                  </a:lnTo>
                  <a:lnTo>
                    <a:pt x="190351" y="164370"/>
                  </a:lnTo>
                  <a:lnTo>
                    <a:pt x="190351" y="156581"/>
                  </a:lnTo>
                  <a:close/>
                  <a:moveTo>
                    <a:pt x="206251" y="156581"/>
                  </a:moveTo>
                  <a:lnTo>
                    <a:pt x="206251" y="164370"/>
                  </a:lnTo>
                  <a:lnTo>
                    <a:pt x="198519" y="164370"/>
                  </a:lnTo>
                  <a:lnTo>
                    <a:pt x="198519" y="156581"/>
                  </a:lnTo>
                  <a:close/>
                  <a:moveTo>
                    <a:pt x="214419" y="156581"/>
                  </a:moveTo>
                  <a:lnTo>
                    <a:pt x="214419" y="164370"/>
                  </a:lnTo>
                  <a:lnTo>
                    <a:pt x="206675" y="164370"/>
                  </a:lnTo>
                  <a:lnTo>
                    <a:pt x="206675" y="156581"/>
                  </a:lnTo>
                  <a:close/>
                  <a:moveTo>
                    <a:pt x="222575" y="156581"/>
                  </a:moveTo>
                  <a:lnTo>
                    <a:pt x="222575" y="164370"/>
                  </a:lnTo>
                  <a:lnTo>
                    <a:pt x="214842" y="164370"/>
                  </a:lnTo>
                  <a:lnTo>
                    <a:pt x="214842" y="156581"/>
                  </a:lnTo>
                  <a:close/>
                  <a:moveTo>
                    <a:pt x="230742" y="156581"/>
                  </a:moveTo>
                  <a:lnTo>
                    <a:pt x="230742" y="164370"/>
                  </a:lnTo>
                  <a:lnTo>
                    <a:pt x="222999" y="164370"/>
                  </a:lnTo>
                  <a:lnTo>
                    <a:pt x="222999" y="156581"/>
                  </a:lnTo>
                  <a:close/>
                  <a:moveTo>
                    <a:pt x="238898" y="156581"/>
                  </a:moveTo>
                  <a:lnTo>
                    <a:pt x="238898" y="164370"/>
                  </a:lnTo>
                  <a:lnTo>
                    <a:pt x="231166" y="164370"/>
                  </a:lnTo>
                  <a:lnTo>
                    <a:pt x="231166" y="156581"/>
                  </a:lnTo>
                  <a:close/>
                  <a:moveTo>
                    <a:pt x="247066" y="156581"/>
                  </a:moveTo>
                  <a:lnTo>
                    <a:pt x="247066" y="164370"/>
                  </a:lnTo>
                  <a:lnTo>
                    <a:pt x="239322" y="164370"/>
                  </a:lnTo>
                  <a:lnTo>
                    <a:pt x="239322" y="156581"/>
                  </a:lnTo>
                  <a:close/>
                  <a:moveTo>
                    <a:pt x="255222" y="156581"/>
                  </a:moveTo>
                  <a:lnTo>
                    <a:pt x="255222" y="164370"/>
                  </a:lnTo>
                  <a:lnTo>
                    <a:pt x="247490" y="164370"/>
                  </a:lnTo>
                  <a:lnTo>
                    <a:pt x="247490" y="156581"/>
                  </a:lnTo>
                  <a:close/>
                  <a:moveTo>
                    <a:pt x="263390" y="156581"/>
                  </a:moveTo>
                  <a:lnTo>
                    <a:pt x="263390" y="164370"/>
                  </a:lnTo>
                  <a:lnTo>
                    <a:pt x="255646" y="164370"/>
                  </a:lnTo>
                  <a:lnTo>
                    <a:pt x="255646" y="156581"/>
                  </a:lnTo>
                  <a:close/>
                  <a:moveTo>
                    <a:pt x="271546" y="156581"/>
                  </a:moveTo>
                  <a:lnTo>
                    <a:pt x="271546" y="164370"/>
                  </a:lnTo>
                  <a:lnTo>
                    <a:pt x="263813" y="164370"/>
                  </a:lnTo>
                  <a:lnTo>
                    <a:pt x="263813" y="156581"/>
                  </a:lnTo>
                  <a:close/>
                  <a:moveTo>
                    <a:pt x="11238" y="164783"/>
                  </a:moveTo>
                  <a:lnTo>
                    <a:pt x="11238" y="172584"/>
                  </a:lnTo>
                  <a:lnTo>
                    <a:pt x="3505" y="172584"/>
                  </a:lnTo>
                  <a:lnTo>
                    <a:pt x="3505" y="164783"/>
                  </a:lnTo>
                  <a:close/>
                  <a:moveTo>
                    <a:pt x="19394" y="164783"/>
                  </a:moveTo>
                  <a:lnTo>
                    <a:pt x="19394" y="172584"/>
                  </a:lnTo>
                  <a:lnTo>
                    <a:pt x="11662" y="172584"/>
                  </a:lnTo>
                  <a:lnTo>
                    <a:pt x="11662" y="164783"/>
                  </a:lnTo>
                  <a:close/>
                  <a:moveTo>
                    <a:pt x="27561" y="164783"/>
                  </a:moveTo>
                  <a:lnTo>
                    <a:pt x="27561" y="172584"/>
                  </a:lnTo>
                  <a:lnTo>
                    <a:pt x="19818" y="172584"/>
                  </a:lnTo>
                  <a:lnTo>
                    <a:pt x="19818" y="164783"/>
                  </a:lnTo>
                  <a:close/>
                  <a:moveTo>
                    <a:pt x="35328" y="164783"/>
                  </a:moveTo>
                  <a:lnTo>
                    <a:pt x="35328" y="172584"/>
                  </a:lnTo>
                  <a:lnTo>
                    <a:pt x="27985" y="172584"/>
                  </a:lnTo>
                  <a:lnTo>
                    <a:pt x="27985" y="164783"/>
                  </a:lnTo>
                  <a:close/>
                  <a:moveTo>
                    <a:pt x="43496" y="164783"/>
                  </a:moveTo>
                  <a:lnTo>
                    <a:pt x="43496" y="172584"/>
                  </a:lnTo>
                  <a:lnTo>
                    <a:pt x="35752" y="172584"/>
                  </a:lnTo>
                  <a:lnTo>
                    <a:pt x="35752" y="164783"/>
                  </a:lnTo>
                  <a:close/>
                  <a:moveTo>
                    <a:pt x="51652" y="164783"/>
                  </a:moveTo>
                  <a:lnTo>
                    <a:pt x="51652" y="172584"/>
                  </a:lnTo>
                  <a:lnTo>
                    <a:pt x="43919" y="172584"/>
                  </a:lnTo>
                  <a:lnTo>
                    <a:pt x="43919" y="164783"/>
                  </a:lnTo>
                  <a:close/>
                  <a:moveTo>
                    <a:pt x="59819" y="164783"/>
                  </a:moveTo>
                  <a:lnTo>
                    <a:pt x="59819" y="172584"/>
                  </a:lnTo>
                  <a:lnTo>
                    <a:pt x="52075" y="172584"/>
                  </a:lnTo>
                  <a:lnTo>
                    <a:pt x="52075" y="164783"/>
                  </a:lnTo>
                  <a:close/>
                  <a:moveTo>
                    <a:pt x="67975" y="164783"/>
                  </a:moveTo>
                  <a:lnTo>
                    <a:pt x="67975" y="172584"/>
                  </a:lnTo>
                  <a:lnTo>
                    <a:pt x="60243" y="172584"/>
                  </a:lnTo>
                  <a:lnTo>
                    <a:pt x="60243" y="164783"/>
                  </a:lnTo>
                  <a:close/>
                  <a:moveTo>
                    <a:pt x="76452" y="164783"/>
                  </a:moveTo>
                  <a:lnTo>
                    <a:pt x="76452" y="172584"/>
                  </a:lnTo>
                  <a:lnTo>
                    <a:pt x="68399" y="172584"/>
                  </a:lnTo>
                  <a:lnTo>
                    <a:pt x="68399" y="164783"/>
                  </a:lnTo>
                  <a:close/>
                  <a:moveTo>
                    <a:pt x="84608" y="164783"/>
                  </a:moveTo>
                  <a:lnTo>
                    <a:pt x="84608" y="172584"/>
                  </a:lnTo>
                  <a:lnTo>
                    <a:pt x="76876" y="172584"/>
                  </a:lnTo>
                  <a:lnTo>
                    <a:pt x="76876" y="164783"/>
                  </a:lnTo>
                  <a:close/>
                  <a:moveTo>
                    <a:pt x="92776" y="164783"/>
                  </a:moveTo>
                  <a:lnTo>
                    <a:pt x="92776" y="172584"/>
                  </a:lnTo>
                  <a:lnTo>
                    <a:pt x="85032" y="172584"/>
                  </a:lnTo>
                  <a:lnTo>
                    <a:pt x="85032" y="164783"/>
                  </a:lnTo>
                  <a:close/>
                  <a:moveTo>
                    <a:pt x="100932" y="164783"/>
                  </a:moveTo>
                  <a:lnTo>
                    <a:pt x="100932" y="172584"/>
                  </a:lnTo>
                  <a:lnTo>
                    <a:pt x="93200" y="172584"/>
                  </a:lnTo>
                  <a:lnTo>
                    <a:pt x="93200" y="164783"/>
                  </a:lnTo>
                  <a:close/>
                  <a:moveTo>
                    <a:pt x="109099" y="164783"/>
                  </a:moveTo>
                  <a:lnTo>
                    <a:pt x="109099" y="172584"/>
                  </a:lnTo>
                  <a:lnTo>
                    <a:pt x="101356" y="172584"/>
                  </a:lnTo>
                  <a:lnTo>
                    <a:pt x="101356" y="164783"/>
                  </a:lnTo>
                  <a:close/>
                  <a:moveTo>
                    <a:pt x="116866" y="164783"/>
                  </a:moveTo>
                  <a:lnTo>
                    <a:pt x="116866" y="172584"/>
                  </a:lnTo>
                  <a:lnTo>
                    <a:pt x="109523" y="172584"/>
                  </a:lnTo>
                  <a:lnTo>
                    <a:pt x="109523" y="164783"/>
                  </a:lnTo>
                  <a:close/>
                  <a:moveTo>
                    <a:pt x="125034" y="164783"/>
                  </a:moveTo>
                  <a:lnTo>
                    <a:pt x="125034" y="172584"/>
                  </a:lnTo>
                  <a:lnTo>
                    <a:pt x="117290" y="172584"/>
                  </a:lnTo>
                  <a:lnTo>
                    <a:pt x="117290" y="164783"/>
                  </a:lnTo>
                  <a:close/>
                  <a:moveTo>
                    <a:pt x="133190" y="164783"/>
                  </a:moveTo>
                  <a:lnTo>
                    <a:pt x="133190" y="172584"/>
                  </a:lnTo>
                  <a:lnTo>
                    <a:pt x="125446" y="172584"/>
                  </a:lnTo>
                  <a:lnTo>
                    <a:pt x="125446" y="164783"/>
                  </a:lnTo>
                  <a:close/>
                  <a:moveTo>
                    <a:pt x="141346" y="164783"/>
                  </a:moveTo>
                  <a:lnTo>
                    <a:pt x="141346" y="172584"/>
                  </a:lnTo>
                  <a:lnTo>
                    <a:pt x="133614" y="172584"/>
                  </a:lnTo>
                  <a:lnTo>
                    <a:pt x="133614" y="164783"/>
                  </a:lnTo>
                  <a:close/>
                  <a:moveTo>
                    <a:pt x="149513" y="164783"/>
                  </a:moveTo>
                  <a:lnTo>
                    <a:pt x="149513" y="172584"/>
                  </a:lnTo>
                  <a:lnTo>
                    <a:pt x="141770" y="172584"/>
                  </a:lnTo>
                  <a:lnTo>
                    <a:pt x="141770" y="164783"/>
                  </a:lnTo>
                  <a:close/>
                  <a:moveTo>
                    <a:pt x="157280" y="164783"/>
                  </a:moveTo>
                  <a:lnTo>
                    <a:pt x="157280" y="172584"/>
                  </a:lnTo>
                  <a:lnTo>
                    <a:pt x="149937" y="172584"/>
                  </a:lnTo>
                  <a:lnTo>
                    <a:pt x="149937" y="164783"/>
                  </a:lnTo>
                  <a:close/>
                  <a:moveTo>
                    <a:pt x="165448" y="164783"/>
                  </a:moveTo>
                  <a:lnTo>
                    <a:pt x="165448" y="172584"/>
                  </a:lnTo>
                  <a:lnTo>
                    <a:pt x="157704" y="172584"/>
                  </a:lnTo>
                  <a:lnTo>
                    <a:pt x="157704" y="164783"/>
                  </a:lnTo>
                  <a:close/>
                  <a:moveTo>
                    <a:pt x="173604" y="164783"/>
                  </a:moveTo>
                  <a:lnTo>
                    <a:pt x="173604" y="172584"/>
                  </a:lnTo>
                  <a:lnTo>
                    <a:pt x="165871" y="172584"/>
                  </a:lnTo>
                  <a:lnTo>
                    <a:pt x="165871" y="164783"/>
                  </a:lnTo>
                  <a:close/>
                  <a:moveTo>
                    <a:pt x="181771" y="164783"/>
                  </a:moveTo>
                  <a:lnTo>
                    <a:pt x="181771" y="172584"/>
                  </a:lnTo>
                  <a:lnTo>
                    <a:pt x="174028" y="172584"/>
                  </a:lnTo>
                  <a:lnTo>
                    <a:pt x="174028" y="164783"/>
                  </a:lnTo>
                  <a:close/>
                  <a:moveTo>
                    <a:pt x="189927" y="164783"/>
                  </a:moveTo>
                  <a:lnTo>
                    <a:pt x="189927" y="172584"/>
                  </a:lnTo>
                  <a:lnTo>
                    <a:pt x="182195" y="172584"/>
                  </a:lnTo>
                  <a:lnTo>
                    <a:pt x="182195" y="164783"/>
                  </a:lnTo>
                  <a:close/>
                  <a:moveTo>
                    <a:pt x="198095" y="164783"/>
                  </a:moveTo>
                  <a:lnTo>
                    <a:pt x="198095" y="172584"/>
                  </a:lnTo>
                  <a:lnTo>
                    <a:pt x="190351" y="172584"/>
                  </a:lnTo>
                  <a:lnTo>
                    <a:pt x="190351" y="164783"/>
                  </a:lnTo>
                  <a:close/>
                  <a:moveTo>
                    <a:pt x="206251" y="164783"/>
                  </a:moveTo>
                  <a:lnTo>
                    <a:pt x="206251" y="172584"/>
                  </a:lnTo>
                  <a:lnTo>
                    <a:pt x="198519" y="172584"/>
                  </a:lnTo>
                  <a:lnTo>
                    <a:pt x="198519" y="164783"/>
                  </a:lnTo>
                  <a:close/>
                  <a:moveTo>
                    <a:pt x="214419" y="164783"/>
                  </a:moveTo>
                  <a:lnTo>
                    <a:pt x="214419" y="172584"/>
                  </a:lnTo>
                  <a:lnTo>
                    <a:pt x="206675" y="172584"/>
                  </a:lnTo>
                  <a:lnTo>
                    <a:pt x="206675" y="164783"/>
                  </a:lnTo>
                  <a:close/>
                  <a:moveTo>
                    <a:pt x="222575" y="164783"/>
                  </a:moveTo>
                  <a:lnTo>
                    <a:pt x="222575" y="172584"/>
                  </a:lnTo>
                  <a:lnTo>
                    <a:pt x="214842" y="172584"/>
                  </a:lnTo>
                  <a:lnTo>
                    <a:pt x="214842" y="164783"/>
                  </a:lnTo>
                  <a:close/>
                  <a:moveTo>
                    <a:pt x="230742" y="164783"/>
                  </a:moveTo>
                  <a:lnTo>
                    <a:pt x="230742" y="172584"/>
                  </a:lnTo>
                  <a:lnTo>
                    <a:pt x="222999" y="172584"/>
                  </a:lnTo>
                  <a:lnTo>
                    <a:pt x="222999" y="164783"/>
                  </a:lnTo>
                  <a:close/>
                  <a:moveTo>
                    <a:pt x="238898" y="164783"/>
                  </a:moveTo>
                  <a:lnTo>
                    <a:pt x="238898" y="172584"/>
                  </a:lnTo>
                  <a:lnTo>
                    <a:pt x="231166" y="172584"/>
                  </a:lnTo>
                  <a:lnTo>
                    <a:pt x="231166" y="164783"/>
                  </a:lnTo>
                  <a:close/>
                  <a:moveTo>
                    <a:pt x="247066" y="164783"/>
                  </a:moveTo>
                  <a:lnTo>
                    <a:pt x="247066" y="172584"/>
                  </a:lnTo>
                  <a:lnTo>
                    <a:pt x="239322" y="172584"/>
                  </a:lnTo>
                  <a:lnTo>
                    <a:pt x="239322" y="164783"/>
                  </a:lnTo>
                  <a:close/>
                  <a:moveTo>
                    <a:pt x="255222" y="164783"/>
                  </a:moveTo>
                  <a:lnTo>
                    <a:pt x="255222" y="172584"/>
                  </a:lnTo>
                  <a:lnTo>
                    <a:pt x="247490" y="172584"/>
                  </a:lnTo>
                  <a:lnTo>
                    <a:pt x="247490" y="164783"/>
                  </a:lnTo>
                  <a:close/>
                  <a:moveTo>
                    <a:pt x="263390" y="164783"/>
                  </a:moveTo>
                  <a:lnTo>
                    <a:pt x="263390" y="172584"/>
                  </a:lnTo>
                  <a:lnTo>
                    <a:pt x="255646" y="172584"/>
                  </a:lnTo>
                  <a:lnTo>
                    <a:pt x="255646" y="164783"/>
                  </a:lnTo>
                  <a:close/>
                  <a:moveTo>
                    <a:pt x="271546" y="164783"/>
                  </a:moveTo>
                  <a:lnTo>
                    <a:pt x="271546" y="172584"/>
                  </a:lnTo>
                  <a:lnTo>
                    <a:pt x="263813" y="172584"/>
                  </a:lnTo>
                  <a:lnTo>
                    <a:pt x="263813" y="164783"/>
                  </a:lnTo>
                  <a:close/>
                  <a:moveTo>
                    <a:pt x="11238" y="172996"/>
                  </a:moveTo>
                  <a:lnTo>
                    <a:pt x="11238" y="180786"/>
                  </a:lnTo>
                  <a:lnTo>
                    <a:pt x="3505" y="180786"/>
                  </a:lnTo>
                  <a:lnTo>
                    <a:pt x="3505" y="172996"/>
                  </a:lnTo>
                  <a:close/>
                  <a:moveTo>
                    <a:pt x="19394" y="172996"/>
                  </a:moveTo>
                  <a:lnTo>
                    <a:pt x="19394" y="180786"/>
                  </a:lnTo>
                  <a:lnTo>
                    <a:pt x="11662" y="180786"/>
                  </a:lnTo>
                  <a:lnTo>
                    <a:pt x="11662" y="172996"/>
                  </a:lnTo>
                  <a:close/>
                  <a:moveTo>
                    <a:pt x="27561" y="172996"/>
                  </a:moveTo>
                  <a:lnTo>
                    <a:pt x="27561" y="180786"/>
                  </a:lnTo>
                  <a:lnTo>
                    <a:pt x="19818" y="180786"/>
                  </a:lnTo>
                  <a:lnTo>
                    <a:pt x="19818" y="172996"/>
                  </a:lnTo>
                  <a:close/>
                  <a:moveTo>
                    <a:pt x="35328" y="172996"/>
                  </a:moveTo>
                  <a:lnTo>
                    <a:pt x="35328" y="180786"/>
                  </a:lnTo>
                  <a:lnTo>
                    <a:pt x="27985" y="180786"/>
                  </a:lnTo>
                  <a:lnTo>
                    <a:pt x="27985" y="172996"/>
                  </a:lnTo>
                  <a:close/>
                  <a:moveTo>
                    <a:pt x="43496" y="172996"/>
                  </a:moveTo>
                  <a:lnTo>
                    <a:pt x="43496" y="180786"/>
                  </a:lnTo>
                  <a:lnTo>
                    <a:pt x="35752" y="180786"/>
                  </a:lnTo>
                  <a:lnTo>
                    <a:pt x="35752" y="172996"/>
                  </a:lnTo>
                  <a:close/>
                  <a:moveTo>
                    <a:pt x="51652" y="172996"/>
                  </a:moveTo>
                  <a:lnTo>
                    <a:pt x="51652" y="180786"/>
                  </a:lnTo>
                  <a:lnTo>
                    <a:pt x="43919" y="180786"/>
                  </a:lnTo>
                  <a:lnTo>
                    <a:pt x="43919" y="172996"/>
                  </a:lnTo>
                  <a:close/>
                  <a:moveTo>
                    <a:pt x="59819" y="172996"/>
                  </a:moveTo>
                  <a:lnTo>
                    <a:pt x="59819" y="180786"/>
                  </a:lnTo>
                  <a:lnTo>
                    <a:pt x="52075" y="180786"/>
                  </a:lnTo>
                  <a:lnTo>
                    <a:pt x="52075" y="172996"/>
                  </a:lnTo>
                  <a:close/>
                  <a:moveTo>
                    <a:pt x="67975" y="172996"/>
                  </a:moveTo>
                  <a:lnTo>
                    <a:pt x="67975" y="180786"/>
                  </a:lnTo>
                  <a:lnTo>
                    <a:pt x="60243" y="180786"/>
                  </a:lnTo>
                  <a:lnTo>
                    <a:pt x="60243" y="172996"/>
                  </a:lnTo>
                  <a:close/>
                  <a:moveTo>
                    <a:pt x="76452" y="172996"/>
                  </a:moveTo>
                  <a:lnTo>
                    <a:pt x="76452" y="180786"/>
                  </a:lnTo>
                  <a:lnTo>
                    <a:pt x="68399" y="180786"/>
                  </a:lnTo>
                  <a:lnTo>
                    <a:pt x="68399" y="172996"/>
                  </a:lnTo>
                  <a:close/>
                  <a:moveTo>
                    <a:pt x="84608" y="172996"/>
                  </a:moveTo>
                  <a:lnTo>
                    <a:pt x="84608" y="180786"/>
                  </a:lnTo>
                  <a:lnTo>
                    <a:pt x="76876" y="180786"/>
                  </a:lnTo>
                  <a:lnTo>
                    <a:pt x="76876" y="172996"/>
                  </a:lnTo>
                  <a:close/>
                  <a:moveTo>
                    <a:pt x="92776" y="172996"/>
                  </a:moveTo>
                  <a:lnTo>
                    <a:pt x="92776" y="180786"/>
                  </a:lnTo>
                  <a:lnTo>
                    <a:pt x="85032" y="180786"/>
                  </a:lnTo>
                  <a:lnTo>
                    <a:pt x="85032" y="172996"/>
                  </a:lnTo>
                  <a:close/>
                  <a:moveTo>
                    <a:pt x="100932" y="172996"/>
                  </a:moveTo>
                  <a:lnTo>
                    <a:pt x="100932" y="180786"/>
                  </a:lnTo>
                  <a:lnTo>
                    <a:pt x="93200" y="180786"/>
                  </a:lnTo>
                  <a:lnTo>
                    <a:pt x="93200" y="172996"/>
                  </a:lnTo>
                  <a:close/>
                  <a:moveTo>
                    <a:pt x="109099" y="172996"/>
                  </a:moveTo>
                  <a:lnTo>
                    <a:pt x="109099" y="180786"/>
                  </a:lnTo>
                  <a:lnTo>
                    <a:pt x="101356" y="180786"/>
                  </a:lnTo>
                  <a:lnTo>
                    <a:pt x="101356" y="172996"/>
                  </a:lnTo>
                  <a:close/>
                  <a:moveTo>
                    <a:pt x="116866" y="172996"/>
                  </a:moveTo>
                  <a:lnTo>
                    <a:pt x="116866" y="180786"/>
                  </a:lnTo>
                  <a:lnTo>
                    <a:pt x="109523" y="180786"/>
                  </a:lnTo>
                  <a:lnTo>
                    <a:pt x="109523" y="172996"/>
                  </a:lnTo>
                  <a:close/>
                  <a:moveTo>
                    <a:pt x="125034" y="172996"/>
                  </a:moveTo>
                  <a:lnTo>
                    <a:pt x="125034" y="180786"/>
                  </a:lnTo>
                  <a:lnTo>
                    <a:pt x="117290" y="180786"/>
                  </a:lnTo>
                  <a:lnTo>
                    <a:pt x="117290" y="172996"/>
                  </a:lnTo>
                  <a:close/>
                  <a:moveTo>
                    <a:pt x="133190" y="172996"/>
                  </a:moveTo>
                  <a:lnTo>
                    <a:pt x="133190" y="180786"/>
                  </a:lnTo>
                  <a:lnTo>
                    <a:pt x="125446" y="180786"/>
                  </a:lnTo>
                  <a:lnTo>
                    <a:pt x="125446" y="172996"/>
                  </a:lnTo>
                  <a:close/>
                  <a:moveTo>
                    <a:pt x="141346" y="172996"/>
                  </a:moveTo>
                  <a:lnTo>
                    <a:pt x="141346" y="180786"/>
                  </a:lnTo>
                  <a:lnTo>
                    <a:pt x="133614" y="180786"/>
                  </a:lnTo>
                  <a:lnTo>
                    <a:pt x="133614" y="172996"/>
                  </a:lnTo>
                  <a:close/>
                  <a:moveTo>
                    <a:pt x="149513" y="172996"/>
                  </a:moveTo>
                  <a:lnTo>
                    <a:pt x="149513" y="180786"/>
                  </a:lnTo>
                  <a:lnTo>
                    <a:pt x="141770" y="180786"/>
                  </a:lnTo>
                  <a:lnTo>
                    <a:pt x="141770" y="172996"/>
                  </a:lnTo>
                  <a:close/>
                  <a:moveTo>
                    <a:pt x="157280" y="172996"/>
                  </a:moveTo>
                  <a:lnTo>
                    <a:pt x="157280" y="180786"/>
                  </a:lnTo>
                  <a:lnTo>
                    <a:pt x="149937" y="180786"/>
                  </a:lnTo>
                  <a:lnTo>
                    <a:pt x="149937" y="172996"/>
                  </a:lnTo>
                  <a:close/>
                  <a:moveTo>
                    <a:pt x="165448" y="172996"/>
                  </a:moveTo>
                  <a:lnTo>
                    <a:pt x="165448" y="180786"/>
                  </a:lnTo>
                  <a:lnTo>
                    <a:pt x="157704" y="180786"/>
                  </a:lnTo>
                  <a:lnTo>
                    <a:pt x="157704" y="172996"/>
                  </a:lnTo>
                  <a:close/>
                  <a:moveTo>
                    <a:pt x="173604" y="172996"/>
                  </a:moveTo>
                  <a:lnTo>
                    <a:pt x="173604" y="180786"/>
                  </a:lnTo>
                  <a:lnTo>
                    <a:pt x="165871" y="180786"/>
                  </a:lnTo>
                  <a:lnTo>
                    <a:pt x="165871" y="172996"/>
                  </a:lnTo>
                  <a:close/>
                  <a:moveTo>
                    <a:pt x="181771" y="172996"/>
                  </a:moveTo>
                  <a:lnTo>
                    <a:pt x="181771" y="180786"/>
                  </a:lnTo>
                  <a:lnTo>
                    <a:pt x="174028" y="180786"/>
                  </a:lnTo>
                  <a:lnTo>
                    <a:pt x="174028" y="172996"/>
                  </a:lnTo>
                  <a:close/>
                  <a:moveTo>
                    <a:pt x="189927" y="172996"/>
                  </a:moveTo>
                  <a:lnTo>
                    <a:pt x="189927" y="180786"/>
                  </a:lnTo>
                  <a:lnTo>
                    <a:pt x="182195" y="180786"/>
                  </a:lnTo>
                  <a:lnTo>
                    <a:pt x="182195" y="172996"/>
                  </a:lnTo>
                  <a:close/>
                  <a:moveTo>
                    <a:pt x="198095" y="172996"/>
                  </a:moveTo>
                  <a:lnTo>
                    <a:pt x="198095" y="180786"/>
                  </a:lnTo>
                  <a:lnTo>
                    <a:pt x="190351" y="180786"/>
                  </a:lnTo>
                  <a:lnTo>
                    <a:pt x="190351" y="172996"/>
                  </a:lnTo>
                  <a:close/>
                  <a:moveTo>
                    <a:pt x="206251" y="172996"/>
                  </a:moveTo>
                  <a:lnTo>
                    <a:pt x="206251" y="180786"/>
                  </a:lnTo>
                  <a:lnTo>
                    <a:pt x="198519" y="180786"/>
                  </a:lnTo>
                  <a:lnTo>
                    <a:pt x="198519" y="172996"/>
                  </a:lnTo>
                  <a:close/>
                  <a:moveTo>
                    <a:pt x="214419" y="172996"/>
                  </a:moveTo>
                  <a:lnTo>
                    <a:pt x="214419" y="180786"/>
                  </a:lnTo>
                  <a:lnTo>
                    <a:pt x="206675" y="180786"/>
                  </a:lnTo>
                  <a:lnTo>
                    <a:pt x="206675" y="172996"/>
                  </a:lnTo>
                  <a:close/>
                  <a:moveTo>
                    <a:pt x="222575" y="172996"/>
                  </a:moveTo>
                  <a:lnTo>
                    <a:pt x="222575" y="180786"/>
                  </a:lnTo>
                  <a:lnTo>
                    <a:pt x="214842" y="180786"/>
                  </a:lnTo>
                  <a:lnTo>
                    <a:pt x="214842" y="172996"/>
                  </a:lnTo>
                  <a:close/>
                  <a:moveTo>
                    <a:pt x="230742" y="172996"/>
                  </a:moveTo>
                  <a:lnTo>
                    <a:pt x="230742" y="180786"/>
                  </a:lnTo>
                  <a:lnTo>
                    <a:pt x="222999" y="180786"/>
                  </a:lnTo>
                  <a:lnTo>
                    <a:pt x="222999" y="172996"/>
                  </a:lnTo>
                  <a:close/>
                  <a:moveTo>
                    <a:pt x="238898" y="172996"/>
                  </a:moveTo>
                  <a:lnTo>
                    <a:pt x="238898" y="180786"/>
                  </a:lnTo>
                  <a:lnTo>
                    <a:pt x="231166" y="180786"/>
                  </a:lnTo>
                  <a:lnTo>
                    <a:pt x="231166" y="172996"/>
                  </a:lnTo>
                  <a:close/>
                  <a:moveTo>
                    <a:pt x="247066" y="172996"/>
                  </a:moveTo>
                  <a:lnTo>
                    <a:pt x="247066" y="180786"/>
                  </a:lnTo>
                  <a:lnTo>
                    <a:pt x="239322" y="180786"/>
                  </a:lnTo>
                  <a:lnTo>
                    <a:pt x="239322" y="172996"/>
                  </a:lnTo>
                  <a:close/>
                  <a:moveTo>
                    <a:pt x="255222" y="172996"/>
                  </a:moveTo>
                  <a:lnTo>
                    <a:pt x="255222" y="180786"/>
                  </a:lnTo>
                  <a:lnTo>
                    <a:pt x="247490" y="180786"/>
                  </a:lnTo>
                  <a:lnTo>
                    <a:pt x="247490" y="172996"/>
                  </a:lnTo>
                  <a:close/>
                  <a:moveTo>
                    <a:pt x="263390" y="172996"/>
                  </a:moveTo>
                  <a:lnTo>
                    <a:pt x="263390" y="180786"/>
                  </a:lnTo>
                  <a:lnTo>
                    <a:pt x="255646" y="180786"/>
                  </a:lnTo>
                  <a:lnTo>
                    <a:pt x="255646" y="172996"/>
                  </a:lnTo>
                  <a:close/>
                  <a:moveTo>
                    <a:pt x="271546" y="172996"/>
                  </a:moveTo>
                  <a:lnTo>
                    <a:pt x="271546" y="180786"/>
                  </a:lnTo>
                  <a:lnTo>
                    <a:pt x="263813" y="180786"/>
                  </a:lnTo>
                  <a:lnTo>
                    <a:pt x="263813" y="172996"/>
                  </a:lnTo>
                  <a:close/>
                  <a:moveTo>
                    <a:pt x="11238" y="181198"/>
                  </a:moveTo>
                  <a:lnTo>
                    <a:pt x="11238" y="188988"/>
                  </a:lnTo>
                  <a:lnTo>
                    <a:pt x="3494" y="188988"/>
                  </a:lnTo>
                  <a:lnTo>
                    <a:pt x="3494" y="181198"/>
                  </a:lnTo>
                  <a:close/>
                  <a:moveTo>
                    <a:pt x="19394" y="181198"/>
                  </a:moveTo>
                  <a:lnTo>
                    <a:pt x="19394" y="188988"/>
                  </a:lnTo>
                  <a:lnTo>
                    <a:pt x="11662" y="188988"/>
                  </a:lnTo>
                  <a:lnTo>
                    <a:pt x="11662" y="181198"/>
                  </a:lnTo>
                  <a:close/>
                  <a:moveTo>
                    <a:pt x="27561" y="181198"/>
                  </a:moveTo>
                  <a:lnTo>
                    <a:pt x="27561" y="188988"/>
                  </a:lnTo>
                  <a:lnTo>
                    <a:pt x="19818" y="188988"/>
                  </a:lnTo>
                  <a:lnTo>
                    <a:pt x="19818" y="181198"/>
                  </a:lnTo>
                  <a:close/>
                  <a:moveTo>
                    <a:pt x="35328" y="181198"/>
                  </a:moveTo>
                  <a:lnTo>
                    <a:pt x="35328" y="188988"/>
                  </a:lnTo>
                  <a:lnTo>
                    <a:pt x="27985" y="188988"/>
                  </a:lnTo>
                  <a:lnTo>
                    <a:pt x="27985" y="181198"/>
                  </a:lnTo>
                  <a:close/>
                  <a:moveTo>
                    <a:pt x="43496" y="181198"/>
                  </a:moveTo>
                  <a:lnTo>
                    <a:pt x="43496" y="188988"/>
                  </a:lnTo>
                  <a:lnTo>
                    <a:pt x="35752" y="188988"/>
                  </a:lnTo>
                  <a:lnTo>
                    <a:pt x="35752" y="181198"/>
                  </a:lnTo>
                  <a:close/>
                  <a:moveTo>
                    <a:pt x="51652" y="181198"/>
                  </a:moveTo>
                  <a:lnTo>
                    <a:pt x="51652" y="188988"/>
                  </a:lnTo>
                  <a:lnTo>
                    <a:pt x="43919" y="188988"/>
                  </a:lnTo>
                  <a:lnTo>
                    <a:pt x="43919" y="181198"/>
                  </a:lnTo>
                  <a:close/>
                  <a:moveTo>
                    <a:pt x="59819" y="181198"/>
                  </a:moveTo>
                  <a:lnTo>
                    <a:pt x="59819" y="188988"/>
                  </a:lnTo>
                  <a:lnTo>
                    <a:pt x="52075" y="188988"/>
                  </a:lnTo>
                  <a:lnTo>
                    <a:pt x="52075" y="181198"/>
                  </a:lnTo>
                  <a:close/>
                  <a:moveTo>
                    <a:pt x="67975" y="181198"/>
                  </a:moveTo>
                  <a:lnTo>
                    <a:pt x="67975" y="188988"/>
                  </a:lnTo>
                  <a:lnTo>
                    <a:pt x="60243" y="188988"/>
                  </a:lnTo>
                  <a:lnTo>
                    <a:pt x="60243" y="181198"/>
                  </a:lnTo>
                  <a:close/>
                  <a:moveTo>
                    <a:pt x="76441" y="181198"/>
                  </a:moveTo>
                  <a:lnTo>
                    <a:pt x="76441" y="188988"/>
                  </a:lnTo>
                  <a:lnTo>
                    <a:pt x="68399" y="188988"/>
                  </a:lnTo>
                  <a:lnTo>
                    <a:pt x="68399" y="181198"/>
                  </a:lnTo>
                  <a:close/>
                  <a:moveTo>
                    <a:pt x="84608" y="181198"/>
                  </a:moveTo>
                  <a:lnTo>
                    <a:pt x="84608" y="188988"/>
                  </a:lnTo>
                  <a:lnTo>
                    <a:pt x="76865" y="188988"/>
                  </a:lnTo>
                  <a:lnTo>
                    <a:pt x="76865" y="181198"/>
                  </a:lnTo>
                  <a:close/>
                  <a:moveTo>
                    <a:pt x="92776" y="181198"/>
                  </a:moveTo>
                  <a:lnTo>
                    <a:pt x="92776" y="188988"/>
                  </a:lnTo>
                  <a:lnTo>
                    <a:pt x="85032" y="188988"/>
                  </a:lnTo>
                  <a:lnTo>
                    <a:pt x="85032" y="181198"/>
                  </a:lnTo>
                  <a:close/>
                  <a:moveTo>
                    <a:pt x="100932" y="181198"/>
                  </a:moveTo>
                  <a:lnTo>
                    <a:pt x="100932" y="188988"/>
                  </a:lnTo>
                  <a:lnTo>
                    <a:pt x="93188" y="188988"/>
                  </a:lnTo>
                  <a:lnTo>
                    <a:pt x="93188" y="181198"/>
                  </a:lnTo>
                  <a:close/>
                  <a:moveTo>
                    <a:pt x="109099" y="181198"/>
                  </a:moveTo>
                  <a:lnTo>
                    <a:pt x="109099" y="188988"/>
                  </a:lnTo>
                  <a:lnTo>
                    <a:pt x="101356" y="188988"/>
                  </a:lnTo>
                  <a:lnTo>
                    <a:pt x="101356" y="181198"/>
                  </a:lnTo>
                  <a:close/>
                  <a:moveTo>
                    <a:pt x="116866" y="181198"/>
                  </a:moveTo>
                  <a:lnTo>
                    <a:pt x="116866" y="188988"/>
                  </a:lnTo>
                  <a:lnTo>
                    <a:pt x="109512" y="188988"/>
                  </a:lnTo>
                  <a:lnTo>
                    <a:pt x="109512" y="181198"/>
                  </a:lnTo>
                  <a:close/>
                  <a:moveTo>
                    <a:pt x="125022" y="181198"/>
                  </a:moveTo>
                  <a:lnTo>
                    <a:pt x="125022" y="188988"/>
                  </a:lnTo>
                  <a:lnTo>
                    <a:pt x="117290" y="188988"/>
                  </a:lnTo>
                  <a:lnTo>
                    <a:pt x="117290" y="181198"/>
                  </a:lnTo>
                  <a:close/>
                  <a:moveTo>
                    <a:pt x="133190" y="181198"/>
                  </a:moveTo>
                  <a:lnTo>
                    <a:pt x="133190" y="188988"/>
                  </a:lnTo>
                  <a:lnTo>
                    <a:pt x="125446" y="188988"/>
                  </a:lnTo>
                  <a:lnTo>
                    <a:pt x="125446" y="181198"/>
                  </a:lnTo>
                  <a:close/>
                  <a:moveTo>
                    <a:pt x="141346" y="181198"/>
                  </a:moveTo>
                  <a:lnTo>
                    <a:pt x="141346" y="188988"/>
                  </a:lnTo>
                  <a:lnTo>
                    <a:pt x="133614" y="188988"/>
                  </a:lnTo>
                  <a:lnTo>
                    <a:pt x="133614" y="181198"/>
                  </a:lnTo>
                  <a:close/>
                  <a:moveTo>
                    <a:pt x="149513" y="181198"/>
                  </a:moveTo>
                  <a:lnTo>
                    <a:pt x="149513" y="188988"/>
                  </a:lnTo>
                  <a:lnTo>
                    <a:pt x="141770" y="188988"/>
                  </a:lnTo>
                  <a:lnTo>
                    <a:pt x="141770" y="181198"/>
                  </a:lnTo>
                  <a:close/>
                  <a:moveTo>
                    <a:pt x="157280" y="181198"/>
                  </a:moveTo>
                  <a:lnTo>
                    <a:pt x="157280" y="188988"/>
                  </a:lnTo>
                  <a:lnTo>
                    <a:pt x="149937" y="188988"/>
                  </a:lnTo>
                  <a:lnTo>
                    <a:pt x="149937" y="181198"/>
                  </a:lnTo>
                  <a:close/>
                  <a:moveTo>
                    <a:pt x="165448" y="181198"/>
                  </a:moveTo>
                  <a:lnTo>
                    <a:pt x="165448" y="188988"/>
                  </a:lnTo>
                  <a:lnTo>
                    <a:pt x="157704" y="188988"/>
                  </a:lnTo>
                  <a:lnTo>
                    <a:pt x="157704" y="181198"/>
                  </a:lnTo>
                  <a:close/>
                  <a:moveTo>
                    <a:pt x="173604" y="181198"/>
                  </a:moveTo>
                  <a:lnTo>
                    <a:pt x="173604" y="188988"/>
                  </a:lnTo>
                  <a:lnTo>
                    <a:pt x="165871" y="188988"/>
                  </a:lnTo>
                  <a:lnTo>
                    <a:pt x="165871" y="181198"/>
                  </a:lnTo>
                  <a:close/>
                  <a:moveTo>
                    <a:pt x="181771" y="181198"/>
                  </a:moveTo>
                  <a:lnTo>
                    <a:pt x="181771" y="188988"/>
                  </a:lnTo>
                  <a:lnTo>
                    <a:pt x="174028" y="188988"/>
                  </a:lnTo>
                  <a:lnTo>
                    <a:pt x="174028" y="181198"/>
                  </a:lnTo>
                  <a:close/>
                  <a:moveTo>
                    <a:pt x="189927" y="181198"/>
                  </a:moveTo>
                  <a:lnTo>
                    <a:pt x="189927" y="188988"/>
                  </a:lnTo>
                  <a:lnTo>
                    <a:pt x="182195" y="188988"/>
                  </a:lnTo>
                  <a:lnTo>
                    <a:pt x="182195" y="181198"/>
                  </a:lnTo>
                  <a:close/>
                  <a:moveTo>
                    <a:pt x="198095" y="181198"/>
                  </a:moveTo>
                  <a:lnTo>
                    <a:pt x="198095" y="188988"/>
                  </a:lnTo>
                  <a:lnTo>
                    <a:pt x="190351" y="188988"/>
                  </a:lnTo>
                  <a:lnTo>
                    <a:pt x="190351" y="181198"/>
                  </a:lnTo>
                  <a:close/>
                  <a:moveTo>
                    <a:pt x="206251" y="181198"/>
                  </a:moveTo>
                  <a:lnTo>
                    <a:pt x="206251" y="188988"/>
                  </a:lnTo>
                  <a:lnTo>
                    <a:pt x="198519" y="188988"/>
                  </a:lnTo>
                  <a:lnTo>
                    <a:pt x="198519" y="181198"/>
                  </a:lnTo>
                  <a:close/>
                  <a:moveTo>
                    <a:pt x="214419" y="181198"/>
                  </a:moveTo>
                  <a:lnTo>
                    <a:pt x="214419" y="188988"/>
                  </a:lnTo>
                  <a:lnTo>
                    <a:pt x="206675" y="188988"/>
                  </a:lnTo>
                  <a:lnTo>
                    <a:pt x="206675" y="181198"/>
                  </a:lnTo>
                  <a:close/>
                  <a:moveTo>
                    <a:pt x="222575" y="181198"/>
                  </a:moveTo>
                  <a:lnTo>
                    <a:pt x="222575" y="188988"/>
                  </a:lnTo>
                  <a:lnTo>
                    <a:pt x="214842" y="188988"/>
                  </a:lnTo>
                  <a:lnTo>
                    <a:pt x="214842" y="181198"/>
                  </a:lnTo>
                  <a:close/>
                  <a:moveTo>
                    <a:pt x="230742" y="181198"/>
                  </a:moveTo>
                  <a:lnTo>
                    <a:pt x="230742" y="188988"/>
                  </a:lnTo>
                  <a:lnTo>
                    <a:pt x="222999" y="188988"/>
                  </a:lnTo>
                  <a:lnTo>
                    <a:pt x="222999" y="181198"/>
                  </a:lnTo>
                  <a:close/>
                  <a:moveTo>
                    <a:pt x="238898" y="181198"/>
                  </a:moveTo>
                  <a:lnTo>
                    <a:pt x="238898" y="188988"/>
                  </a:lnTo>
                  <a:lnTo>
                    <a:pt x="231166" y="188988"/>
                  </a:lnTo>
                  <a:lnTo>
                    <a:pt x="231166" y="181198"/>
                  </a:lnTo>
                  <a:close/>
                  <a:moveTo>
                    <a:pt x="247066" y="181198"/>
                  </a:moveTo>
                  <a:lnTo>
                    <a:pt x="247066" y="188988"/>
                  </a:lnTo>
                  <a:lnTo>
                    <a:pt x="239322" y="188988"/>
                  </a:lnTo>
                  <a:lnTo>
                    <a:pt x="239322" y="181198"/>
                  </a:lnTo>
                  <a:close/>
                  <a:moveTo>
                    <a:pt x="255222" y="181198"/>
                  </a:moveTo>
                  <a:lnTo>
                    <a:pt x="255222" y="188988"/>
                  </a:lnTo>
                  <a:lnTo>
                    <a:pt x="247490" y="188988"/>
                  </a:lnTo>
                  <a:lnTo>
                    <a:pt x="247490" y="181198"/>
                  </a:lnTo>
                  <a:close/>
                  <a:moveTo>
                    <a:pt x="263390" y="181198"/>
                  </a:moveTo>
                  <a:lnTo>
                    <a:pt x="263390" y="188988"/>
                  </a:lnTo>
                  <a:lnTo>
                    <a:pt x="255646" y="188988"/>
                  </a:lnTo>
                  <a:lnTo>
                    <a:pt x="255646" y="181198"/>
                  </a:lnTo>
                  <a:close/>
                  <a:moveTo>
                    <a:pt x="271546" y="181198"/>
                  </a:moveTo>
                  <a:lnTo>
                    <a:pt x="271546" y="188988"/>
                  </a:lnTo>
                  <a:lnTo>
                    <a:pt x="263813" y="188988"/>
                  </a:lnTo>
                  <a:lnTo>
                    <a:pt x="263813" y="181198"/>
                  </a:lnTo>
                  <a:close/>
                  <a:moveTo>
                    <a:pt x="3082" y="0"/>
                  </a:moveTo>
                  <a:lnTo>
                    <a:pt x="3082" y="11"/>
                  </a:lnTo>
                  <a:lnTo>
                    <a:pt x="0" y="11"/>
                  </a:lnTo>
                  <a:lnTo>
                    <a:pt x="0" y="424"/>
                  </a:lnTo>
                  <a:lnTo>
                    <a:pt x="3082" y="424"/>
                  </a:lnTo>
                  <a:lnTo>
                    <a:pt x="3082" y="8213"/>
                  </a:lnTo>
                  <a:lnTo>
                    <a:pt x="0" y="8213"/>
                  </a:lnTo>
                  <a:lnTo>
                    <a:pt x="0" y="8626"/>
                  </a:lnTo>
                  <a:lnTo>
                    <a:pt x="3082" y="8626"/>
                  </a:lnTo>
                  <a:lnTo>
                    <a:pt x="3082" y="16427"/>
                  </a:lnTo>
                  <a:lnTo>
                    <a:pt x="0" y="16427"/>
                  </a:lnTo>
                  <a:lnTo>
                    <a:pt x="0" y="16828"/>
                  </a:lnTo>
                  <a:lnTo>
                    <a:pt x="3082" y="16828"/>
                  </a:lnTo>
                  <a:lnTo>
                    <a:pt x="3082" y="24629"/>
                  </a:lnTo>
                  <a:lnTo>
                    <a:pt x="0" y="24629"/>
                  </a:lnTo>
                  <a:lnTo>
                    <a:pt x="0" y="25041"/>
                  </a:lnTo>
                  <a:lnTo>
                    <a:pt x="3082" y="25041"/>
                  </a:lnTo>
                  <a:lnTo>
                    <a:pt x="3082" y="32831"/>
                  </a:lnTo>
                  <a:lnTo>
                    <a:pt x="0" y="32831"/>
                  </a:lnTo>
                  <a:lnTo>
                    <a:pt x="0" y="33243"/>
                  </a:lnTo>
                  <a:lnTo>
                    <a:pt x="3082" y="33243"/>
                  </a:lnTo>
                  <a:lnTo>
                    <a:pt x="3082" y="41044"/>
                  </a:lnTo>
                  <a:lnTo>
                    <a:pt x="0" y="41044"/>
                  </a:lnTo>
                  <a:lnTo>
                    <a:pt x="0" y="41456"/>
                  </a:lnTo>
                  <a:lnTo>
                    <a:pt x="3082" y="41456"/>
                  </a:lnTo>
                  <a:lnTo>
                    <a:pt x="3082" y="49246"/>
                  </a:lnTo>
                  <a:lnTo>
                    <a:pt x="0" y="49246"/>
                  </a:lnTo>
                  <a:lnTo>
                    <a:pt x="0" y="49658"/>
                  </a:lnTo>
                  <a:lnTo>
                    <a:pt x="3082" y="49658"/>
                  </a:lnTo>
                  <a:lnTo>
                    <a:pt x="3082" y="57448"/>
                  </a:lnTo>
                  <a:lnTo>
                    <a:pt x="0" y="57448"/>
                  </a:lnTo>
                  <a:lnTo>
                    <a:pt x="0" y="57860"/>
                  </a:lnTo>
                  <a:lnTo>
                    <a:pt x="3082" y="57860"/>
                  </a:lnTo>
                  <a:lnTo>
                    <a:pt x="3082" y="65661"/>
                  </a:lnTo>
                  <a:lnTo>
                    <a:pt x="0" y="65661"/>
                  </a:lnTo>
                  <a:lnTo>
                    <a:pt x="0" y="66074"/>
                  </a:lnTo>
                  <a:lnTo>
                    <a:pt x="3082" y="66074"/>
                  </a:lnTo>
                  <a:lnTo>
                    <a:pt x="3082" y="73863"/>
                  </a:lnTo>
                  <a:lnTo>
                    <a:pt x="0" y="73863"/>
                  </a:lnTo>
                  <a:lnTo>
                    <a:pt x="0" y="74275"/>
                  </a:lnTo>
                  <a:lnTo>
                    <a:pt x="3082" y="74275"/>
                  </a:lnTo>
                  <a:lnTo>
                    <a:pt x="3082" y="82076"/>
                  </a:lnTo>
                  <a:lnTo>
                    <a:pt x="0" y="82076"/>
                  </a:lnTo>
                  <a:lnTo>
                    <a:pt x="0" y="82477"/>
                  </a:lnTo>
                  <a:lnTo>
                    <a:pt x="3082" y="82477"/>
                  </a:lnTo>
                  <a:lnTo>
                    <a:pt x="3082" y="90278"/>
                  </a:lnTo>
                  <a:lnTo>
                    <a:pt x="0" y="90278"/>
                  </a:lnTo>
                  <a:lnTo>
                    <a:pt x="0" y="90691"/>
                  </a:lnTo>
                  <a:lnTo>
                    <a:pt x="3082" y="90691"/>
                  </a:lnTo>
                  <a:lnTo>
                    <a:pt x="3082" y="98480"/>
                  </a:lnTo>
                  <a:lnTo>
                    <a:pt x="0" y="98480"/>
                  </a:lnTo>
                  <a:lnTo>
                    <a:pt x="0" y="98893"/>
                  </a:lnTo>
                  <a:lnTo>
                    <a:pt x="3082" y="98893"/>
                  </a:lnTo>
                  <a:lnTo>
                    <a:pt x="3082" y="106694"/>
                  </a:lnTo>
                  <a:lnTo>
                    <a:pt x="0" y="106694"/>
                  </a:lnTo>
                  <a:lnTo>
                    <a:pt x="0" y="107095"/>
                  </a:lnTo>
                  <a:lnTo>
                    <a:pt x="3082" y="107095"/>
                  </a:lnTo>
                  <a:lnTo>
                    <a:pt x="3082" y="114895"/>
                  </a:lnTo>
                  <a:lnTo>
                    <a:pt x="0" y="114895"/>
                  </a:lnTo>
                  <a:lnTo>
                    <a:pt x="0" y="115308"/>
                  </a:lnTo>
                  <a:lnTo>
                    <a:pt x="3082" y="115308"/>
                  </a:lnTo>
                  <a:lnTo>
                    <a:pt x="3082" y="123097"/>
                  </a:lnTo>
                  <a:lnTo>
                    <a:pt x="0" y="123097"/>
                  </a:lnTo>
                  <a:lnTo>
                    <a:pt x="0" y="123510"/>
                  </a:lnTo>
                  <a:lnTo>
                    <a:pt x="3082" y="123510"/>
                  </a:lnTo>
                  <a:lnTo>
                    <a:pt x="3082" y="131551"/>
                  </a:lnTo>
                  <a:lnTo>
                    <a:pt x="0" y="131551"/>
                  </a:lnTo>
                  <a:lnTo>
                    <a:pt x="0" y="131964"/>
                  </a:lnTo>
                  <a:lnTo>
                    <a:pt x="3082" y="131964"/>
                  </a:lnTo>
                  <a:lnTo>
                    <a:pt x="3082" y="139765"/>
                  </a:lnTo>
                  <a:lnTo>
                    <a:pt x="0" y="139765"/>
                  </a:lnTo>
                  <a:lnTo>
                    <a:pt x="0" y="140166"/>
                  </a:lnTo>
                  <a:lnTo>
                    <a:pt x="3082" y="140166"/>
                  </a:lnTo>
                  <a:lnTo>
                    <a:pt x="3082" y="147967"/>
                  </a:lnTo>
                  <a:lnTo>
                    <a:pt x="0" y="147967"/>
                  </a:lnTo>
                  <a:lnTo>
                    <a:pt x="0" y="148379"/>
                  </a:lnTo>
                  <a:lnTo>
                    <a:pt x="3082" y="148379"/>
                  </a:lnTo>
                  <a:lnTo>
                    <a:pt x="3082" y="156169"/>
                  </a:lnTo>
                  <a:lnTo>
                    <a:pt x="0" y="156169"/>
                  </a:lnTo>
                  <a:lnTo>
                    <a:pt x="0" y="156581"/>
                  </a:lnTo>
                  <a:lnTo>
                    <a:pt x="3082" y="156581"/>
                  </a:lnTo>
                  <a:lnTo>
                    <a:pt x="3082" y="164382"/>
                  </a:lnTo>
                  <a:lnTo>
                    <a:pt x="0" y="164382"/>
                  </a:lnTo>
                  <a:lnTo>
                    <a:pt x="0" y="164794"/>
                  </a:lnTo>
                  <a:lnTo>
                    <a:pt x="3082" y="164794"/>
                  </a:lnTo>
                  <a:lnTo>
                    <a:pt x="3082" y="172584"/>
                  </a:lnTo>
                  <a:lnTo>
                    <a:pt x="0" y="172584"/>
                  </a:lnTo>
                  <a:lnTo>
                    <a:pt x="0" y="172996"/>
                  </a:lnTo>
                  <a:lnTo>
                    <a:pt x="3082" y="172996"/>
                  </a:lnTo>
                  <a:lnTo>
                    <a:pt x="3082" y="180786"/>
                  </a:lnTo>
                  <a:lnTo>
                    <a:pt x="0" y="180786"/>
                  </a:lnTo>
                  <a:lnTo>
                    <a:pt x="0" y="181198"/>
                  </a:lnTo>
                  <a:lnTo>
                    <a:pt x="3082" y="181198"/>
                  </a:lnTo>
                  <a:lnTo>
                    <a:pt x="3082" y="188999"/>
                  </a:lnTo>
                  <a:lnTo>
                    <a:pt x="0" y="188999"/>
                  </a:lnTo>
                  <a:lnTo>
                    <a:pt x="0" y="189411"/>
                  </a:lnTo>
                  <a:lnTo>
                    <a:pt x="275085" y="189411"/>
                  </a:lnTo>
                  <a:lnTo>
                    <a:pt x="275085" y="188999"/>
                  </a:lnTo>
                  <a:lnTo>
                    <a:pt x="272004" y="188999"/>
                  </a:lnTo>
                  <a:lnTo>
                    <a:pt x="272004" y="181198"/>
                  </a:lnTo>
                  <a:lnTo>
                    <a:pt x="275085" y="181198"/>
                  </a:lnTo>
                  <a:lnTo>
                    <a:pt x="275085" y="180786"/>
                  </a:lnTo>
                  <a:lnTo>
                    <a:pt x="272004" y="180786"/>
                  </a:lnTo>
                  <a:lnTo>
                    <a:pt x="272004" y="172996"/>
                  </a:lnTo>
                  <a:lnTo>
                    <a:pt x="275085" y="172996"/>
                  </a:lnTo>
                  <a:lnTo>
                    <a:pt x="275085" y="172584"/>
                  </a:lnTo>
                  <a:lnTo>
                    <a:pt x="272004" y="172584"/>
                  </a:lnTo>
                  <a:lnTo>
                    <a:pt x="272004" y="164794"/>
                  </a:lnTo>
                  <a:lnTo>
                    <a:pt x="275085" y="164794"/>
                  </a:lnTo>
                  <a:lnTo>
                    <a:pt x="275085" y="164382"/>
                  </a:lnTo>
                  <a:lnTo>
                    <a:pt x="272004" y="164382"/>
                  </a:lnTo>
                  <a:lnTo>
                    <a:pt x="272004" y="156581"/>
                  </a:lnTo>
                  <a:lnTo>
                    <a:pt x="275085" y="156581"/>
                  </a:lnTo>
                  <a:lnTo>
                    <a:pt x="275085" y="156169"/>
                  </a:lnTo>
                  <a:lnTo>
                    <a:pt x="272004" y="156169"/>
                  </a:lnTo>
                  <a:lnTo>
                    <a:pt x="272004" y="148379"/>
                  </a:lnTo>
                  <a:lnTo>
                    <a:pt x="275085" y="148379"/>
                  </a:lnTo>
                  <a:lnTo>
                    <a:pt x="275085" y="147967"/>
                  </a:lnTo>
                  <a:lnTo>
                    <a:pt x="272004" y="147967"/>
                  </a:lnTo>
                  <a:lnTo>
                    <a:pt x="272004" y="140166"/>
                  </a:lnTo>
                  <a:lnTo>
                    <a:pt x="275085" y="140166"/>
                  </a:lnTo>
                  <a:lnTo>
                    <a:pt x="275085" y="139765"/>
                  </a:lnTo>
                  <a:lnTo>
                    <a:pt x="272004" y="139765"/>
                  </a:lnTo>
                  <a:lnTo>
                    <a:pt x="272004" y="131964"/>
                  </a:lnTo>
                  <a:lnTo>
                    <a:pt x="275085" y="131964"/>
                  </a:lnTo>
                  <a:lnTo>
                    <a:pt x="275085" y="131551"/>
                  </a:lnTo>
                  <a:lnTo>
                    <a:pt x="272004" y="131551"/>
                  </a:lnTo>
                  <a:lnTo>
                    <a:pt x="272004" y="123510"/>
                  </a:lnTo>
                  <a:lnTo>
                    <a:pt x="275085" y="123510"/>
                  </a:lnTo>
                  <a:lnTo>
                    <a:pt x="275085" y="123097"/>
                  </a:lnTo>
                  <a:lnTo>
                    <a:pt x="272004" y="123097"/>
                  </a:lnTo>
                  <a:lnTo>
                    <a:pt x="272004" y="115308"/>
                  </a:lnTo>
                  <a:lnTo>
                    <a:pt x="275085" y="115308"/>
                  </a:lnTo>
                  <a:lnTo>
                    <a:pt x="275085" y="114895"/>
                  </a:lnTo>
                  <a:lnTo>
                    <a:pt x="272004" y="114895"/>
                  </a:lnTo>
                  <a:lnTo>
                    <a:pt x="272004" y="107095"/>
                  </a:lnTo>
                  <a:lnTo>
                    <a:pt x="275085" y="107095"/>
                  </a:lnTo>
                  <a:lnTo>
                    <a:pt x="275085" y="106694"/>
                  </a:lnTo>
                  <a:lnTo>
                    <a:pt x="272004" y="106694"/>
                  </a:lnTo>
                  <a:lnTo>
                    <a:pt x="272004" y="98893"/>
                  </a:lnTo>
                  <a:lnTo>
                    <a:pt x="275085" y="98893"/>
                  </a:lnTo>
                  <a:lnTo>
                    <a:pt x="275085" y="98480"/>
                  </a:lnTo>
                  <a:lnTo>
                    <a:pt x="272004" y="98480"/>
                  </a:lnTo>
                  <a:lnTo>
                    <a:pt x="272004" y="90691"/>
                  </a:lnTo>
                  <a:lnTo>
                    <a:pt x="275085" y="90691"/>
                  </a:lnTo>
                  <a:lnTo>
                    <a:pt x="275085" y="90278"/>
                  </a:lnTo>
                  <a:lnTo>
                    <a:pt x="272004" y="90278"/>
                  </a:lnTo>
                  <a:lnTo>
                    <a:pt x="272004" y="82477"/>
                  </a:lnTo>
                  <a:lnTo>
                    <a:pt x="275085" y="82477"/>
                  </a:lnTo>
                  <a:lnTo>
                    <a:pt x="275085" y="82076"/>
                  </a:lnTo>
                  <a:lnTo>
                    <a:pt x="272004" y="82076"/>
                  </a:lnTo>
                  <a:lnTo>
                    <a:pt x="272004" y="74275"/>
                  </a:lnTo>
                  <a:lnTo>
                    <a:pt x="275085" y="74275"/>
                  </a:lnTo>
                  <a:lnTo>
                    <a:pt x="275085" y="73863"/>
                  </a:lnTo>
                  <a:lnTo>
                    <a:pt x="272004" y="73863"/>
                  </a:lnTo>
                  <a:lnTo>
                    <a:pt x="272004" y="66074"/>
                  </a:lnTo>
                  <a:lnTo>
                    <a:pt x="275085" y="66074"/>
                  </a:lnTo>
                  <a:lnTo>
                    <a:pt x="275085" y="65661"/>
                  </a:lnTo>
                  <a:lnTo>
                    <a:pt x="272004" y="65661"/>
                  </a:lnTo>
                  <a:lnTo>
                    <a:pt x="272004" y="57860"/>
                  </a:lnTo>
                  <a:lnTo>
                    <a:pt x="275085" y="57860"/>
                  </a:lnTo>
                  <a:lnTo>
                    <a:pt x="275085" y="57448"/>
                  </a:lnTo>
                  <a:lnTo>
                    <a:pt x="272004" y="57448"/>
                  </a:lnTo>
                  <a:lnTo>
                    <a:pt x="272004" y="49658"/>
                  </a:lnTo>
                  <a:lnTo>
                    <a:pt x="275085" y="49658"/>
                  </a:lnTo>
                  <a:lnTo>
                    <a:pt x="275085" y="49246"/>
                  </a:lnTo>
                  <a:lnTo>
                    <a:pt x="272004" y="49246"/>
                  </a:lnTo>
                  <a:lnTo>
                    <a:pt x="272004" y="41456"/>
                  </a:lnTo>
                  <a:lnTo>
                    <a:pt x="275085" y="41456"/>
                  </a:lnTo>
                  <a:lnTo>
                    <a:pt x="275085" y="41044"/>
                  </a:lnTo>
                  <a:lnTo>
                    <a:pt x="272004" y="41044"/>
                  </a:lnTo>
                  <a:lnTo>
                    <a:pt x="272004" y="33243"/>
                  </a:lnTo>
                  <a:lnTo>
                    <a:pt x="275085" y="33243"/>
                  </a:lnTo>
                  <a:lnTo>
                    <a:pt x="275085" y="32831"/>
                  </a:lnTo>
                  <a:lnTo>
                    <a:pt x="272004" y="32831"/>
                  </a:lnTo>
                  <a:lnTo>
                    <a:pt x="272004" y="25041"/>
                  </a:lnTo>
                  <a:lnTo>
                    <a:pt x="275085" y="25041"/>
                  </a:lnTo>
                  <a:lnTo>
                    <a:pt x="275085" y="24629"/>
                  </a:lnTo>
                  <a:lnTo>
                    <a:pt x="272004" y="24629"/>
                  </a:lnTo>
                  <a:lnTo>
                    <a:pt x="272004" y="16828"/>
                  </a:lnTo>
                  <a:lnTo>
                    <a:pt x="275085" y="16828"/>
                  </a:lnTo>
                  <a:lnTo>
                    <a:pt x="275085" y="16427"/>
                  </a:lnTo>
                  <a:lnTo>
                    <a:pt x="272004" y="16427"/>
                  </a:lnTo>
                  <a:lnTo>
                    <a:pt x="272004" y="8626"/>
                  </a:lnTo>
                  <a:lnTo>
                    <a:pt x="275085" y="8626"/>
                  </a:lnTo>
                  <a:lnTo>
                    <a:pt x="275085" y="8213"/>
                  </a:lnTo>
                  <a:lnTo>
                    <a:pt x="272004" y="8213"/>
                  </a:lnTo>
                  <a:lnTo>
                    <a:pt x="272004" y="424"/>
                  </a:lnTo>
                  <a:lnTo>
                    <a:pt x="275085" y="424"/>
                  </a:lnTo>
                  <a:lnTo>
                    <a:pt x="275085" y="11"/>
                  </a:lnTo>
                  <a:lnTo>
                    <a:pt x="272004" y="11"/>
                  </a:lnTo>
                  <a:lnTo>
                    <a:pt x="272004" y="0"/>
                  </a:lnTo>
                  <a:lnTo>
                    <a:pt x="271546" y="0"/>
                  </a:lnTo>
                  <a:lnTo>
                    <a:pt x="271546" y="11"/>
                  </a:lnTo>
                  <a:lnTo>
                    <a:pt x="263813" y="11"/>
                  </a:lnTo>
                  <a:lnTo>
                    <a:pt x="263813" y="0"/>
                  </a:lnTo>
                  <a:lnTo>
                    <a:pt x="263390" y="0"/>
                  </a:lnTo>
                  <a:lnTo>
                    <a:pt x="263390" y="11"/>
                  </a:lnTo>
                  <a:lnTo>
                    <a:pt x="255646" y="11"/>
                  </a:lnTo>
                  <a:lnTo>
                    <a:pt x="255646" y="0"/>
                  </a:lnTo>
                  <a:lnTo>
                    <a:pt x="255222" y="0"/>
                  </a:lnTo>
                  <a:lnTo>
                    <a:pt x="255222" y="11"/>
                  </a:lnTo>
                  <a:lnTo>
                    <a:pt x="247490" y="11"/>
                  </a:lnTo>
                  <a:lnTo>
                    <a:pt x="247490" y="0"/>
                  </a:lnTo>
                  <a:lnTo>
                    <a:pt x="247066" y="0"/>
                  </a:lnTo>
                  <a:lnTo>
                    <a:pt x="247066" y="11"/>
                  </a:lnTo>
                  <a:lnTo>
                    <a:pt x="239322" y="11"/>
                  </a:lnTo>
                  <a:lnTo>
                    <a:pt x="239322" y="0"/>
                  </a:lnTo>
                  <a:lnTo>
                    <a:pt x="238898" y="0"/>
                  </a:lnTo>
                  <a:lnTo>
                    <a:pt x="238898" y="11"/>
                  </a:lnTo>
                  <a:lnTo>
                    <a:pt x="231166" y="11"/>
                  </a:lnTo>
                  <a:lnTo>
                    <a:pt x="231166" y="0"/>
                  </a:lnTo>
                  <a:lnTo>
                    <a:pt x="230742" y="0"/>
                  </a:lnTo>
                  <a:lnTo>
                    <a:pt x="230742" y="11"/>
                  </a:lnTo>
                  <a:lnTo>
                    <a:pt x="222999" y="11"/>
                  </a:lnTo>
                  <a:lnTo>
                    <a:pt x="222999" y="0"/>
                  </a:lnTo>
                  <a:lnTo>
                    <a:pt x="222575" y="0"/>
                  </a:lnTo>
                  <a:lnTo>
                    <a:pt x="222575" y="11"/>
                  </a:lnTo>
                  <a:lnTo>
                    <a:pt x="214831" y="11"/>
                  </a:lnTo>
                  <a:lnTo>
                    <a:pt x="214831" y="0"/>
                  </a:lnTo>
                  <a:lnTo>
                    <a:pt x="214407" y="0"/>
                  </a:lnTo>
                  <a:lnTo>
                    <a:pt x="214407" y="11"/>
                  </a:lnTo>
                  <a:lnTo>
                    <a:pt x="206675" y="11"/>
                  </a:lnTo>
                  <a:lnTo>
                    <a:pt x="206675" y="0"/>
                  </a:lnTo>
                  <a:lnTo>
                    <a:pt x="206251" y="0"/>
                  </a:lnTo>
                  <a:lnTo>
                    <a:pt x="206251" y="11"/>
                  </a:lnTo>
                  <a:lnTo>
                    <a:pt x="198507" y="11"/>
                  </a:lnTo>
                  <a:lnTo>
                    <a:pt x="198507" y="0"/>
                  </a:lnTo>
                  <a:lnTo>
                    <a:pt x="198083" y="0"/>
                  </a:lnTo>
                  <a:lnTo>
                    <a:pt x="198083" y="11"/>
                  </a:lnTo>
                  <a:lnTo>
                    <a:pt x="190351" y="11"/>
                  </a:lnTo>
                  <a:lnTo>
                    <a:pt x="190351" y="0"/>
                  </a:lnTo>
                  <a:lnTo>
                    <a:pt x="189927" y="0"/>
                  </a:lnTo>
                  <a:lnTo>
                    <a:pt x="189927" y="11"/>
                  </a:lnTo>
                  <a:lnTo>
                    <a:pt x="182184" y="11"/>
                  </a:lnTo>
                  <a:lnTo>
                    <a:pt x="182184" y="0"/>
                  </a:lnTo>
                  <a:lnTo>
                    <a:pt x="181760" y="0"/>
                  </a:lnTo>
                  <a:lnTo>
                    <a:pt x="181760" y="11"/>
                  </a:lnTo>
                  <a:lnTo>
                    <a:pt x="174016" y="11"/>
                  </a:lnTo>
                  <a:lnTo>
                    <a:pt x="174016" y="0"/>
                  </a:lnTo>
                  <a:lnTo>
                    <a:pt x="173592" y="0"/>
                  </a:lnTo>
                  <a:lnTo>
                    <a:pt x="173592" y="11"/>
                  </a:lnTo>
                  <a:lnTo>
                    <a:pt x="165860" y="11"/>
                  </a:lnTo>
                  <a:lnTo>
                    <a:pt x="165860" y="0"/>
                  </a:lnTo>
                  <a:lnTo>
                    <a:pt x="165436" y="0"/>
                  </a:lnTo>
                  <a:lnTo>
                    <a:pt x="165436" y="11"/>
                  </a:lnTo>
                  <a:lnTo>
                    <a:pt x="157692" y="11"/>
                  </a:lnTo>
                  <a:lnTo>
                    <a:pt x="157692" y="0"/>
                  </a:lnTo>
                  <a:lnTo>
                    <a:pt x="157269" y="0"/>
                  </a:lnTo>
                  <a:lnTo>
                    <a:pt x="157269" y="11"/>
                  </a:lnTo>
                  <a:lnTo>
                    <a:pt x="149926" y="11"/>
                  </a:lnTo>
                  <a:lnTo>
                    <a:pt x="149926" y="0"/>
                  </a:lnTo>
                  <a:lnTo>
                    <a:pt x="149502" y="0"/>
                  </a:lnTo>
                  <a:lnTo>
                    <a:pt x="149502" y="11"/>
                  </a:lnTo>
                  <a:lnTo>
                    <a:pt x="141758" y="11"/>
                  </a:lnTo>
                  <a:lnTo>
                    <a:pt x="141758" y="0"/>
                  </a:lnTo>
                  <a:lnTo>
                    <a:pt x="141334" y="0"/>
                  </a:lnTo>
                  <a:lnTo>
                    <a:pt x="141334" y="11"/>
                  </a:lnTo>
                  <a:lnTo>
                    <a:pt x="133602" y="11"/>
                  </a:lnTo>
                  <a:lnTo>
                    <a:pt x="133602" y="0"/>
                  </a:lnTo>
                  <a:lnTo>
                    <a:pt x="133178" y="0"/>
                  </a:lnTo>
                  <a:lnTo>
                    <a:pt x="133178" y="11"/>
                  </a:lnTo>
                  <a:lnTo>
                    <a:pt x="125435" y="11"/>
                  </a:lnTo>
                  <a:lnTo>
                    <a:pt x="125435" y="0"/>
                  </a:lnTo>
                  <a:lnTo>
                    <a:pt x="125011" y="0"/>
                  </a:lnTo>
                  <a:lnTo>
                    <a:pt x="125011" y="11"/>
                  </a:lnTo>
                  <a:lnTo>
                    <a:pt x="117267" y="11"/>
                  </a:lnTo>
                  <a:lnTo>
                    <a:pt x="117267" y="0"/>
                  </a:lnTo>
                  <a:lnTo>
                    <a:pt x="116843" y="0"/>
                  </a:lnTo>
                  <a:lnTo>
                    <a:pt x="116843" y="11"/>
                  </a:lnTo>
                  <a:lnTo>
                    <a:pt x="109500" y="11"/>
                  </a:lnTo>
                  <a:lnTo>
                    <a:pt x="109500" y="0"/>
                  </a:lnTo>
                  <a:lnTo>
                    <a:pt x="109077" y="0"/>
                  </a:lnTo>
                  <a:lnTo>
                    <a:pt x="109077" y="11"/>
                  </a:lnTo>
                  <a:lnTo>
                    <a:pt x="101333" y="11"/>
                  </a:lnTo>
                  <a:lnTo>
                    <a:pt x="101333" y="0"/>
                  </a:lnTo>
                  <a:lnTo>
                    <a:pt x="100909" y="0"/>
                  </a:lnTo>
                  <a:lnTo>
                    <a:pt x="100909" y="11"/>
                  </a:lnTo>
                  <a:lnTo>
                    <a:pt x="93177" y="11"/>
                  </a:lnTo>
                  <a:lnTo>
                    <a:pt x="93177" y="0"/>
                  </a:lnTo>
                  <a:lnTo>
                    <a:pt x="92753" y="0"/>
                  </a:lnTo>
                  <a:lnTo>
                    <a:pt x="92753" y="11"/>
                  </a:lnTo>
                  <a:lnTo>
                    <a:pt x="85009" y="11"/>
                  </a:lnTo>
                  <a:lnTo>
                    <a:pt x="85009" y="0"/>
                  </a:lnTo>
                  <a:lnTo>
                    <a:pt x="84585" y="0"/>
                  </a:lnTo>
                  <a:lnTo>
                    <a:pt x="84585" y="11"/>
                  </a:lnTo>
                  <a:lnTo>
                    <a:pt x="76853" y="11"/>
                  </a:lnTo>
                  <a:lnTo>
                    <a:pt x="76853" y="0"/>
                  </a:lnTo>
                  <a:lnTo>
                    <a:pt x="76429" y="0"/>
                  </a:lnTo>
                  <a:lnTo>
                    <a:pt x="76429" y="11"/>
                  </a:lnTo>
                  <a:lnTo>
                    <a:pt x="68376" y="11"/>
                  </a:lnTo>
                  <a:lnTo>
                    <a:pt x="68376" y="0"/>
                  </a:lnTo>
                  <a:lnTo>
                    <a:pt x="67952" y="0"/>
                  </a:lnTo>
                  <a:lnTo>
                    <a:pt x="67952" y="11"/>
                  </a:lnTo>
                  <a:lnTo>
                    <a:pt x="60220" y="11"/>
                  </a:lnTo>
                  <a:lnTo>
                    <a:pt x="60220" y="0"/>
                  </a:lnTo>
                  <a:lnTo>
                    <a:pt x="59796" y="0"/>
                  </a:lnTo>
                  <a:lnTo>
                    <a:pt x="59796" y="11"/>
                  </a:lnTo>
                  <a:lnTo>
                    <a:pt x="52053" y="11"/>
                  </a:lnTo>
                  <a:lnTo>
                    <a:pt x="52053" y="0"/>
                  </a:lnTo>
                  <a:lnTo>
                    <a:pt x="51629" y="0"/>
                  </a:lnTo>
                  <a:lnTo>
                    <a:pt x="51629" y="11"/>
                  </a:lnTo>
                  <a:lnTo>
                    <a:pt x="43896" y="11"/>
                  </a:lnTo>
                  <a:lnTo>
                    <a:pt x="43896" y="0"/>
                  </a:lnTo>
                  <a:lnTo>
                    <a:pt x="43473" y="0"/>
                  </a:lnTo>
                  <a:lnTo>
                    <a:pt x="43473" y="11"/>
                  </a:lnTo>
                  <a:lnTo>
                    <a:pt x="35729" y="11"/>
                  </a:lnTo>
                  <a:lnTo>
                    <a:pt x="35729" y="0"/>
                  </a:lnTo>
                  <a:lnTo>
                    <a:pt x="35305" y="0"/>
                  </a:lnTo>
                  <a:lnTo>
                    <a:pt x="35305" y="11"/>
                  </a:lnTo>
                  <a:lnTo>
                    <a:pt x="27962" y="11"/>
                  </a:lnTo>
                  <a:lnTo>
                    <a:pt x="27962" y="0"/>
                  </a:lnTo>
                  <a:lnTo>
                    <a:pt x="27538" y="0"/>
                  </a:lnTo>
                  <a:lnTo>
                    <a:pt x="27538" y="11"/>
                  </a:lnTo>
                  <a:lnTo>
                    <a:pt x="19795" y="11"/>
                  </a:lnTo>
                  <a:lnTo>
                    <a:pt x="19795" y="0"/>
                  </a:lnTo>
                  <a:lnTo>
                    <a:pt x="19371" y="0"/>
                  </a:lnTo>
                  <a:lnTo>
                    <a:pt x="19371" y="11"/>
                  </a:lnTo>
                  <a:lnTo>
                    <a:pt x="11639" y="11"/>
                  </a:lnTo>
                  <a:lnTo>
                    <a:pt x="11639" y="0"/>
                  </a:lnTo>
                  <a:lnTo>
                    <a:pt x="11215" y="0"/>
                  </a:lnTo>
                  <a:lnTo>
                    <a:pt x="11215" y="11"/>
                  </a:lnTo>
                  <a:lnTo>
                    <a:pt x="3505" y="11"/>
                  </a:lnTo>
                  <a:lnTo>
                    <a:pt x="350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  <p:sp>
          <p:nvSpPr>
            <p:cNvPr id="247" name="Google Shape;247;p6"/>
            <p:cNvSpPr/>
            <p:nvPr/>
          </p:nvSpPr>
          <p:spPr>
            <a:xfrm>
              <a:off x="238125" y="490000"/>
              <a:ext cx="10600" cy="4735300"/>
            </a:xfrm>
            <a:custGeom>
              <a:avLst/>
              <a:gdLst/>
              <a:ahLst/>
              <a:cxnLst/>
              <a:rect l="l" t="t" r="r" b="b"/>
              <a:pathLst>
                <a:path w="424" h="189412" extrusionOk="0">
                  <a:moveTo>
                    <a:pt x="0" y="0"/>
                  </a:moveTo>
                  <a:lnTo>
                    <a:pt x="0" y="189411"/>
                  </a:lnTo>
                  <a:lnTo>
                    <a:pt x="424" y="189411"/>
                  </a:lnTo>
                  <a:lnTo>
                    <a:pt x="4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</p:grpSp>
      <p:sp>
        <p:nvSpPr>
          <p:cNvPr id="248" name="Google Shape;248;p6"/>
          <p:cNvSpPr txBox="1">
            <a:spLocks noGrp="1"/>
          </p:cNvSpPr>
          <p:nvPr>
            <p:ph type="title"/>
          </p:nvPr>
        </p:nvSpPr>
        <p:spPr>
          <a:xfrm>
            <a:off x="720042" y="713271"/>
            <a:ext cx="7704524" cy="643647"/>
          </a:xfrm>
          <a:prstGeom prst="rect">
            <a:avLst/>
          </a:prstGeom>
        </p:spPr>
        <p:txBody>
          <a:bodyPr spcFirstLastPara="1" wrap="square" lIns="116050" tIns="116050" rIns="116050" bIns="11605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3926"/>
            </a:lvl1pPr>
            <a:lvl2pPr lvl="1" rtl="0">
              <a:spcBef>
                <a:spcPts val="0"/>
              </a:spcBef>
              <a:spcAft>
                <a:spcPts val="0"/>
              </a:spcAft>
              <a:buSzPts val="4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600"/>
              <a:buNone/>
              <a:defRPr/>
            </a:lvl9pPr>
          </a:lstStyle>
          <a:p>
            <a:endParaRPr/>
          </a:p>
        </p:txBody>
      </p:sp>
      <p:grpSp>
        <p:nvGrpSpPr>
          <p:cNvPr id="249" name="Google Shape;249;p6"/>
          <p:cNvGrpSpPr/>
          <p:nvPr/>
        </p:nvGrpSpPr>
        <p:grpSpPr>
          <a:xfrm>
            <a:off x="7982892" y="5689880"/>
            <a:ext cx="1245840" cy="1333210"/>
            <a:chOff x="3206750" y="1492575"/>
            <a:chExt cx="634550" cy="640625"/>
          </a:xfrm>
        </p:grpSpPr>
        <p:sp>
          <p:nvSpPr>
            <p:cNvPr id="250" name="Google Shape;250;p6"/>
            <p:cNvSpPr/>
            <p:nvPr/>
          </p:nvSpPr>
          <p:spPr>
            <a:xfrm>
              <a:off x="3640100" y="1492575"/>
              <a:ext cx="201200" cy="620150"/>
            </a:xfrm>
            <a:custGeom>
              <a:avLst/>
              <a:gdLst/>
              <a:ahLst/>
              <a:cxnLst/>
              <a:rect l="l" t="t" r="r" b="b"/>
              <a:pathLst>
                <a:path w="8048" h="24806" extrusionOk="0">
                  <a:moveTo>
                    <a:pt x="3197" y="1"/>
                  </a:moveTo>
                  <a:cubicBezTo>
                    <a:pt x="1007" y="3699"/>
                    <a:pt x="0" y="8086"/>
                    <a:pt x="359" y="12369"/>
                  </a:cubicBezTo>
                  <a:cubicBezTo>
                    <a:pt x="722" y="16709"/>
                    <a:pt x="3292" y="20086"/>
                    <a:pt x="5979" y="23333"/>
                  </a:cubicBezTo>
                  <a:cubicBezTo>
                    <a:pt x="6486" y="23945"/>
                    <a:pt x="7182" y="24800"/>
                    <a:pt x="8043" y="24806"/>
                  </a:cubicBezTo>
                  <a:cubicBezTo>
                    <a:pt x="8048" y="23639"/>
                    <a:pt x="7493" y="22677"/>
                    <a:pt x="7426" y="21546"/>
                  </a:cubicBezTo>
                  <a:cubicBezTo>
                    <a:pt x="7337" y="20021"/>
                    <a:pt x="7756" y="18503"/>
                    <a:pt x="7831" y="16985"/>
                  </a:cubicBezTo>
                  <a:cubicBezTo>
                    <a:pt x="7956" y="14181"/>
                    <a:pt x="7795" y="11365"/>
                    <a:pt x="7347" y="8595"/>
                  </a:cubicBezTo>
                  <a:cubicBezTo>
                    <a:pt x="6827" y="5377"/>
                    <a:pt x="5775" y="1995"/>
                    <a:pt x="31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  <p:sp>
          <p:nvSpPr>
            <p:cNvPr id="251" name="Google Shape;251;p6"/>
            <p:cNvSpPr/>
            <p:nvPr/>
          </p:nvSpPr>
          <p:spPr>
            <a:xfrm>
              <a:off x="3363225" y="1696950"/>
              <a:ext cx="477975" cy="436250"/>
            </a:xfrm>
            <a:custGeom>
              <a:avLst/>
              <a:gdLst/>
              <a:ahLst/>
              <a:cxnLst/>
              <a:rect l="l" t="t" r="r" b="b"/>
              <a:pathLst>
                <a:path w="19119" h="17450" extrusionOk="0">
                  <a:moveTo>
                    <a:pt x="1" y="0"/>
                  </a:moveTo>
                  <a:cubicBezTo>
                    <a:pt x="140" y="1541"/>
                    <a:pt x="886" y="2953"/>
                    <a:pt x="1617" y="4317"/>
                  </a:cubicBezTo>
                  <a:cubicBezTo>
                    <a:pt x="3252" y="7368"/>
                    <a:pt x="5038" y="10772"/>
                    <a:pt x="7764" y="13006"/>
                  </a:cubicBezTo>
                  <a:cubicBezTo>
                    <a:pt x="9222" y="14201"/>
                    <a:pt x="11463" y="14916"/>
                    <a:pt x="13206" y="15595"/>
                  </a:cubicBezTo>
                  <a:cubicBezTo>
                    <a:pt x="15131" y="16346"/>
                    <a:pt x="17108" y="16966"/>
                    <a:pt x="19118" y="17450"/>
                  </a:cubicBezTo>
                  <a:cubicBezTo>
                    <a:pt x="18431" y="17284"/>
                    <a:pt x="17261" y="14495"/>
                    <a:pt x="17078" y="13853"/>
                  </a:cubicBezTo>
                  <a:cubicBezTo>
                    <a:pt x="16690" y="12479"/>
                    <a:pt x="16429" y="11345"/>
                    <a:pt x="15568" y="10115"/>
                  </a:cubicBezTo>
                  <a:cubicBezTo>
                    <a:pt x="14581" y="8706"/>
                    <a:pt x="13321" y="7511"/>
                    <a:pt x="12028" y="6374"/>
                  </a:cubicBezTo>
                  <a:cubicBezTo>
                    <a:pt x="8566" y="3331"/>
                    <a:pt x="4580" y="529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  <p:sp>
          <p:nvSpPr>
            <p:cNvPr id="252" name="Google Shape;252;p6"/>
            <p:cNvSpPr/>
            <p:nvPr/>
          </p:nvSpPr>
          <p:spPr>
            <a:xfrm>
              <a:off x="3206750" y="1940350"/>
              <a:ext cx="518175" cy="172375"/>
            </a:xfrm>
            <a:custGeom>
              <a:avLst/>
              <a:gdLst/>
              <a:ahLst/>
              <a:cxnLst/>
              <a:rect l="l" t="t" r="r" b="b"/>
              <a:pathLst>
                <a:path w="20727" h="6895" extrusionOk="0">
                  <a:moveTo>
                    <a:pt x="1" y="189"/>
                  </a:moveTo>
                  <a:cubicBezTo>
                    <a:pt x="1" y="189"/>
                    <a:pt x="1" y="189"/>
                    <a:pt x="1" y="189"/>
                  </a:cubicBezTo>
                  <a:lnTo>
                    <a:pt x="1" y="189"/>
                  </a:lnTo>
                  <a:cubicBezTo>
                    <a:pt x="1" y="189"/>
                    <a:pt x="1" y="189"/>
                    <a:pt x="1" y="189"/>
                  </a:cubicBezTo>
                  <a:close/>
                  <a:moveTo>
                    <a:pt x="2931" y="1"/>
                  </a:moveTo>
                  <a:cubicBezTo>
                    <a:pt x="2832" y="1"/>
                    <a:pt x="2732" y="2"/>
                    <a:pt x="2632" y="3"/>
                  </a:cubicBezTo>
                  <a:cubicBezTo>
                    <a:pt x="2355" y="6"/>
                    <a:pt x="930" y="238"/>
                    <a:pt x="296" y="238"/>
                  </a:cubicBezTo>
                  <a:cubicBezTo>
                    <a:pt x="141" y="238"/>
                    <a:pt x="33" y="224"/>
                    <a:pt x="1" y="189"/>
                  </a:cubicBezTo>
                  <a:lnTo>
                    <a:pt x="1" y="189"/>
                  </a:lnTo>
                  <a:cubicBezTo>
                    <a:pt x="3912" y="4412"/>
                    <a:pt x="9632" y="6894"/>
                    <a:pt x="15385" y="6894"/>
                  </a:cubicBezTo>
                  <a:cubicBezTo>
                    <a:pt x="15592" y="6894"/>
                    <a:pt x="15800" y="6891"/>
                    <a:pt x="16007" y="6885"/>
                  </a:cubicBezTo>
                  <a:cubicBezTo>
                    <a:pt x="17200" y="6847"/>
                    <a:pt x="18476" y="6343"/>
                    <a:pt x="19667" y="6132"/>
                  </a:cubicBezTo>
                  <a:cubicBezTo>
                    <a:pt x="20047" y="6063"/>
                    <a:pt x="20455" y="5987"/>
                    <a:pt x="20727" y="5713"/>
                  </a:cubicBezTo>
                  <a:cubicBezTo>
                    <a:pt x="19498" y="4696"/>
                    <a:pt x="17694" y="4006"/>
                    <a:pt x="16256" y="3328"/>
                  </a:cubicBezTo>
                  <a:cubicBezTo>
                    <a:pt x="14536" y="2519"/>
                    <a:pt x="12765" y="1814"/>
                    <a:pt x="10946" y="1264"/>
                  </a:cubicBezTo>
                  <a:cubicBezTo>
                    <a:pt x="9148" y="719"/>
                    <a:pt x="7302" y="322"/>
                    <a:pt x="5432" y="131"/>
                  </a:cubicBezTo>
                  <a:cubicBezTo>
                    <a:pt x="4601" y="46"/>
                    <a:pt x="3767" y="1"/>
                    <a:pt x="29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  <p:sp>
          <p:nvSpPr>
            <p:cNvPr id="253" name="Google Shape;253;p6"/>
            <p:cNvSpPr/>
            <p:nvPr/>
          </p:nvSpPr>
          <p:spPr>
            <a:xfrm>
              <a:off x="3266900" y="1981500"/>
              <a:ext cx="35325" cy="24325"/>
            </a:xfrm>
            <a:custGeom>
              <a:avLst/>
              <a:gdLst/>
              <a:ahLst/>
              <a:cxnLst/>
              <a:rect l="l" t="t" r="r" b="b"/>
              <a:pathLst>
                <a:path w="1413" h="973" extrusionOk="0">
                  <a:moveTo>
                    <a:pt x="108" y="0"/>
                  </a:moveTo>
                  <a:cubicBezTo>
                    <a:pt x="79" y="0"/>
                    <a:pt x="50" y="13"/>
                    <a:pt x="31" y="38"/>
                  </a:cubicBezTo>
                  <a:cubicBezTo>
                    <a:pt x="0" y="80"/>
                    <a:pt x="8" y="140"/>
                    <a:pt x="50" y="172"/>
                  </a:cubicBezTo>
                  <a:cubicBezTo>
                    <a:pt x="433" y="460"/>
                    <a:pt x="839" y="726"/>
                    <a:pt x="1256" y="960"/>
                  </a:cubicBezTo>
                  <a:cubicBezTo>
                    <a:pt x="1272" y="969"/>
                    <a:pt x="1287" y="972"/>
                    <a:pt x="1304" y="972"/>
                  </a:cubicBezTo>
                  <a:cubicBezTo>
                    <a:pt x="1337" y="972"/>
                    <a:pt x="1369" y="954"/>
                    <a:pt x="1387" y="923"/>
                  </a:cubicBezTo>
                  <a:cubicBezTo>
                    <a:pt x="1412" y="878"/>
                    <a:pt x="1395" y="820"/>
                    <a:pt x="1350" y="794"/>
                  </a:cubicBezTo>
                  <a:cubicBezTo>
                    <a:pt x="940" y="564"/>
                    <a:pt x="541" y="303"/>
                    <a:pt x="165" y="19"/>
                  </a:cubicBezTo>
                  <a:cubicBezTo>
                    <a:pt x="147" y="6"/>
                    <a:pt x="127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  <p:sp>
          <p:nvSpPr>
            <p:cNvPr id="254" name="Google Shape;254;p6"/>
            <p:cNvSpPr/>
            <p:nvPr/>
          </p:nvSpPr>
          <p:spPr>
            <a:xfrm>
              <a:off x="3322500" y="2020625"/>
              <a:ext cx="17825" cy="12025"/>
            </a:xfrm>
            <a:custGeom>
              <a:avLst/>
              <a:gdLst/>
              <a:ahLst/>
              <a:cxnLst/>
              <a:rect l="l" t="t" r="r" b="b"/>
              <a:pathLst>
                <a:path w="713" h="481" extrusionOk="0">
                  <a:moveTo>
                    <a:pt x="109" y="0"/>
                  </a:moveTo>
                  <a:cubicBezTo>
                    <a:pt x="77" y="0"/>
                    <a:pt x="45" y="17"/>
                    <a:pt x="27" y="47"/>
                  </a:cubicBezTo>
                  <a:cubicBezTo>
                    <a:pt x="0" y="93"/>
                    <a:pt x="16" y="151"/>
                    <a:pt x="61" y="178"/>
                  </a:cubicBezTo>
                  <a:lnTo>
                    <a:pt x="556" y="467"/>
                  </a:lnTo>
                  <a:cubicBezTo>
                    <a:pt x="571" y="476"/>
                    <a:pt x="588" y="479"/>
                    <a:pt x="604" y="479"/>
                  </a:cubicBezTo>
                  <a:lnTo>
                    <a:pt x="603" y="480"/>
                  </a:lnTo>
                  <a:cubicBezTo>
                    <a:pt x="636" y="480"/>
                    <a:pt x="668" y="462"/>
                    <a:pt x="686" y="433"/>
                  </a:cubicBezTo>
                  <a:cubicBezTo>
                    <a:pt x="713" y="386"/>
                    <a:pt x="697" y="329"/>
                    <a:pt x="652" y="302"/>
                  </a:cubicBezTo>
                  <a:lnTo>
                    <a:pt x="157" y="13"/>
                  </a:lnTo>
                  <a:cubicBezTo>
                    <a:pt x="142" y="4"/>
                    <a:pt x="126" y="0"/>
                    <a:pt x="10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  <p:sp>
          <p:nvSpPr>
            <p:cNvPr id="255" name="Google Shape;255;p6"/>
            <p:cNvSpPr/>
            <p:nvPr/>
          </p:nvSpPr>
          <p:spPr>
            <a:xfrm>
              <a:off x="3371975" y="2047350"/>
              <a:ext cx="27800" cy="11125"/>
            </a:xfrm>
            <a:custGeom>
              <a:avLst/>
              <a:gdLst/>
              <a:ahLst/>
              <a:cxnLst/>
              <a:rect l="l" t="t" r="r" b="b"/>
              <a:pathLst>
                <a:path w="1112" h="445" extrusionOk="0">
                  <a:moveTo>
                    <a:pt x="111" y="1"/>
                  </a:moveTo>
                  <a:cubicBezTo>
                    <a:pt x="79" y="1"/>
                    <a:pt x="48" y="17"/>
                    <a:pt x="30" y="46"/>
                  </a:cubicBezTo>
                  <a:cubicBezTo>
                    <a:pt x="1" y="90"/>
                    <a:pt x="14" y="148"/>
                    <a:pt x="59" y="177"/>
                  </a:cubicBezTo>
                  <a:cubicBezTo>
                    <a:pt x="335" y="350"/>
                    <a:pt x="664" y="444"/>
                    <a:pt x="990" y="444"/>
                  </a:cubicBezTo>
                  <a:lnTo>
                    <a:pt x="1016" y="444"/>
                  </a:lnTo>
                  <a:cubicBezTo>
                    <a:pt x="1069" y="443"/>
                    <a:pt x="1111" y="400"/>
                    <a:pt x="1110" y="347"/>
                  </a:cubicBezTo>
                  <a:cubicBezTo>
                    <a:pt x="1109" y="297"/>
                    <a:pt x="1067" y="253"/>
                    <a:pt x="1017" y="253"/>
                  </a:cubicBezTo>
                  <a:cubicBezTo>
                    <a:pt x="1016" y="253"/>
                    <a:pt x="1014" y="253"/>
                    <a:pt x="1013" y="253"/>
                  </a:cubicBezTo>
                  <a:cubicBezTo>
                    <a:pt x="999" y="254"/>
                    <a:pt x="986" y="254"/>
                    <a:pt x="972" y="254"/>
                  </a:cubicBezTo>
                  <a:cubicBezTo>
                    <a:pt x="686" y="254"/>
                    <a:pt x="401" y="167"/>
                    <a:pt x="161" y="15"/>
                  </a:cubicBezTo>
                  <a:cubicBezTo>
                    <a:pt x="145" y="5"/>
                    <a:pt x="128" y="1"/>
                    <a:pt x="111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  <p:sp>
          <p:nvSpPr>
            <p:cNvPr id="256" name="Google Shape;256;p6"/>
            <p:cNvSpPr/>
            <p:nvPr/>
          </p:nvSpPr>
          <p:spPr>
            <a:xfrm>
              <a:off x="3427875" y="2074525"/>
              <a:ext cx="28975" cy="12300"/>
            </a:xfrm>
            <a:custGeom>
              <a:avLst/>
              <a:gdLst/>
              <a:ahLst/>
              <a:cxnLst/>
              <a:rect l="l" t="t" r="r" b="b"/>
              <a:pathLst>
                <a:path w="1159" h="492" extrusionOk="0">
                  <a:moveTo>
                    <a:pt x="107" y="1"/>
                  </a:moveTo>
                  <a:cubicBezTo>
                    <a:pt x="67" y="1"/>
                    <a:pt x="29" y="27"/>
                    <a:pt x="16" y="67"/>
                  </a:cubicBezTo>
                  <a:cubicBezTo>
                    <a:pt x="0" y="118"/>
                    <a:pt x="28" y="171"/>
                    <a:pt x="78" y="187"/>
                  </a:cubicBezTo>
                  <a:lnTo>
                    <a:pt x="1022" y="487"/>
                  </a:lnTo>
                  <a:cubicBezTo>
                    <a:pt x="1032" y="489"/>
                    <a:pt x="1041" y="491"/>
                    <a:pt x="1051" y="491"/>
                  </a:cubicBezTo>
                  <a:lnTo>
                    <a:pt x="1051" y="490"/>
                  </a:lnTo>
                  <a:cubicBezTo>
                    <a:pt x="1092" y="490"/>
                    <a:pt x="1130" y="465"/>
                    <a:pt x="1142" y="424"/>
                  </a:cubicBezTo>
                  <a:cubicBezTo>
                    <a:pt x="1158" y="374"/>
                    <a:pt x="1131" y="320"/>
                    <a:pt x="1080" y="304"/>
                  </a:cubicBezTo>
                  <a:lnTo>
                    <a:pt x="136" y="5"/>
                  </a:lnTo>
                  <a:cubicBezTo>
                    <a:pt x="126" y="2"/>
                    <a:pt x="117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  <p:sp>
          <p:nvSpPr>
            <p:cNvPr id="257" name="Google Shape;257;p6"/>
            <p:cNvSpPr/>
            <p:nvPr/>
          </p:nvSpPr>
          <p:spPr>
            <a:xfrm>
              <a:off x="3466900" y="2090575"/>
              <a:ext cx="38150" cy="10975"/>
            </a:xfrm>
            <a:custGeom>
              <a:avLst/>
              <a:gdLst/>
              <a:ahLst/>
              <a:cxnLst/>
              <a:rect l="l" t="t" r="r" b="b"/>
              <a:pathLst>
                <a:path w="1526" h="439" extrusionOk="0">
                  <a:moveTo>
                    <a:pt x="104" y="1"/>
                  </a:moveTo>
                  <a:cubicBezTo>
                    <a:pt x="59" y="1"/>
                    <a:pt x="19" y="33"/>
                    <a:pt x="10" y="79"/>
                  </a:cubicBezTo>
                  <a:cubicBezTo>
                    <a:pt x="0" y="129"/>
                    <a:pt x="34" y="179"/>
                    <a:pt x="86" y="189"/>
                  </a:cubicBezTo>
                  <a:lnTo>
                    <a:pt x="1404" y="436"/>
                  </a:lnTo>
                  <a:cubicBezTo>
                    <a:pt x="1411" y="437"/>
                    <a:pt x="1416" y="439"/>
                    <a:pt x="1422" y="439"/>
                  </a:cubicBezTo>
                  <a:cubicBezTo>
                    <a:pt x="1467" y="439"/>
                    <a:pt x="1507" y="406"/>
                    <a:pt x="1516" y="360"/>
                  </a:cubicBezTo>
                  <a:cubicBezTo>
                    <a:pt x="1526" y="309"/>
                    <a:pt x="1492" y="260"/>
                    <a:pt x="1440" y="250"/>
                  </a:cubicBezTo>
                  <a:lnTo>
                    <a:pt x="122" y="2"/>
                  </a:lnTo>
                  <a:cubicBezTo>
                    <a:pt x="116" y="1"/>
                    <a:pt x="110" y="1"/>
                    <a:pt x="104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  <p:sp>
          <p:nvSpPr>
            <p:cNvPr id="258" name="Google Shape;258;p6"/>
            <p:cNvSpPr/>
            <p:nvPr/>
          </p:nvSpPr>
          <p:spPr>
            <a:xfrm>
              <a:off x="3529925" y="2093750"/>
              <a:ext cx="39950" cy="6900"/>
            </a:xfrm>
            <a:custGeom>
              <a:avLst/>
              <a:gdLst/>
              <a:ahLst/>
              <a:cxnLst/>
              <a:rect l="l" t="t" r="r" b="b"/>
              <a:pathLst>
                <a:path w="1598" h="276" extrusionOk="0">
                  <a:moveTo>
                    <a:pt x="1497" y="1"/>
                  </a:moveTo>
                  <a:cubicBezTo>
                    <a:pt x="1493" y="1"/>
                    <a:pt x="1489" y="1"/>
                    <a:pt x="1485" y="1"/>
                  </a:cubicBezTo>
                  <a:cubicBezTo>
                    <a:pt x="1044" y="56"/>
                    <a:pt x="596" y="84"/>
                    <a:pt x="151" y="84"/>
                  </a:cubicBezTo>
                  <a:cubicBezTo>
                    <a:pt x="139" y="84"/>
                    <a:pt x="127" y="85"/>
                    <a:pt x="114" y="85"/>
                  </a:cubicBezTo>
                  <a:cubicBezTo>
                    <a:pt x="108" y="85"/>
                    <a:pt x="102" y="84"/>
                    <a:pt x="95" y="84"/>
                  </a:cubicBezTo>
                  <a:cubicBezTo>
                    <a:pt x="44" y="84"/>
                    <a:pt x="1" y="127"/>
                    <a:pt x="1" y="179"/>
                  </a:cubicBezTo>
                  <a:cubicBezTo>
                    <a:pt x="1" y="232"/>
                    <a:pt x="42" y="275"/>
                    <a:pt x="95" y="275"/>
                  </a:cubicBezTo>
                  <a:lnTo>
                    <a:pt x="151" y="275"/>
                  </a:lnTo>
                  <a:cubicBezTo>
                    <a:pt x="603" y="275"/>
                    <a:pt x="1059" y="246"/>
                    <a:pt x="1508" y="190"/>
                  </a:cubicBezTo>
                  <a:cubicBezTo>
                    <a:pt x="1560" y="183"/>
                    <a:pt x="1598" y="136"/>
                    <a:pt x="1591" y="84"/>
                  </a:cubicBezTo>
                  <a:cubicBezTo>
                    <a:pt x="1585" y="35"/>
                    <a:pt x="1544" y="1"/>
                    <a:pt x="149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  <p:sp>
          <p:nvSpPr>
            <p:cNvPr id="259" name="Google Shape;259;p6"/>
            <p:cNvSpPr/>
            <p:nvPr/>
          </p:nvSpPr>
          <p:spPr>
            <a:xfrm>
              <a:off x="3598825" y="2083750"/>
              <a:ext cx="35150" cy="7875"/>
            </a:xfrm>
            <a:custGeom>
              <a:avLst/>
              <a:gdLst/>
              <a:ahLst/>
              <a:cxnLst/>
              <a:rect l="l" t="t" r="r" b="b"/>
              <a:pathLst>
                <a:path w="1406" h="315" extrusionOk="0">
                  <a:moveTo>
                    <a:pt x="1299" y="0"/>
                  </a:moveTo>
                  <a:cubicBezTo>
                    <a:pt x="1290" y="0"/>
                    <a:pt x="1281" y="1"/>
                    <a:pt x="1272" y="4"/>
                  </a:cubicBezTo>
                  <a:cubicBezTo>
                    <a:pt x="1001" y="83"/>
                    <a:pt x="716" y="124"/>
                    <a:pt x="431" y="124"/>
                  </a:cubicBezTo>
                  <a:cubicBezTo>
                    <a:pt x="324" y="124"/>
                    <a:pt x="217" y="118"/>
                    <a:pt x="111" y="107"/>
                  </a:cubicBezTo>
                  <a:cubicBezTo>
                    <a:pt x="108" y="106"/>
                    <a:pt x="106" y="106"/>
                    <a:pt x="103" y="106"/>
                  </a:cubicBezTo>
                  <a:cubicBezTo>
                    <a:pt x="53" y="106"/>
                    <a:pt x="12" y="142"/>
                    <a:pt x="6" y="192"/>
                  </a:cubicBezTo>
                  <a:cubicBezTo>
                    <a:pt x="1" y="243"/>
                    <a:pt x="39" y="291"/>
                    <a:pt x="91" y="296"/>
                  </a:cubicBezTo>
                  <a:cubicBezTo>
                    <a:pt x="203" y="309"/>
                    <a:pt x="314" y="314"/>
                    <a:pt x="427" y="314"/>
                  </a:cubicBezTo>
                  <a:cubicBezTo>
                    <a:pt x="732" y="314"/>
                    <a:pt x="1036" y="271"/>
                    <a:pt x="1326" y="186"/>
                  </a:cubicBezTo>
                  <a:cubicBezTo>
                    <a:pt x="1376" y="172"/>
                    <a:pt x="1405" y="119"/>
                    <a:pt x="1390" y="68"/>
                  </a:cubicBezTo>
                  <a:cubicBezTo>
                    <a:pt x="1378" y="26"/>
                    <a:pt x="1341" y="0"/>
                    <a:pt x="129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  <p:sp>
          <p:nvSpPr>
            <p:cNvPr id="260" name="Google Shape;260;p6"/>
            <p:cNvSpPr/>
            <p:nvPr/>
          </p:nvSpPr>
          <p:spPr>
            <a:xfrm>
              <a:off x="3273050" y="1953650"/>
              <a:ext cx="20750" cy="9950"/>
            </a:xfrm>
            <a:custGeom>
              <a:avLst/>
              <a:gdLst/>
              <a:ahLst/>
              <a:cxnLst/>
              <a:rect l="l" t="t" r="r" b="b"/>
              <a:pathLst>
                <a:path w="830" h="398" extrusionOk="0">
                  <a:moveTo>
                    <a:pt x="110" y="1"/>
                  </a:moveTo>
                  <a:cubicBezTo>
                    <a:pt x="75" y="1"/>
                    <a:pt x="42" y="19"/>
                    <a:pt x="25" y="51"/>
                  </a:cubicBezTo>
                  <a:cubicBezTo>
                    <a:pt x="0" y="98"/>
                    <a:pt x="18" y="155"/>
                    <a:pt x="64" y="181"/>
                  </a:cubicBezTo>
                  <a:cubicBezTo>
                    <a:pt x="267" y="288"/>
                    <a:pt x="486" y="359"/>
                    <a:pt x="712" y="396"/>
                  </a:cubicBezTo>
                  <a:cubicBezTo>
                    <a:pt x="718" y="397"/>
                    <a:pt x="722" y="397"/>
                    <a:pt x="728" y="397"/>
                  </a:cubicBezTo>
                  <a:cubicBezTo>
                    <a:pt x="773" y="397"/>
                    <a:pt x="814" y="364"/>
                    <a:pt x="822" y="318"/>
                  </a:cubicBezTo>
                  <a:cubicBezTo>
                    <a:pt x="829" y="266"/>
                    <a:pt x="794" y="216"/>
                    <a:pt x="742" y="208"/>
                  </a:cubicBezTo>
                  <a:cubicBezTo>
                    <a:pt x="536" y="175"/>
                    <a:pt x="338" y="109"/>
                    <a:pt x="154" y="12"/>
                  </a:cubicBezTo>
                  <a:cubicBezTo>
                    <a:pt x="140" y="4"/>
                    <a:pt x="125" y="1"/>
                    <a:pt x="1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  <p:sp>
          <p:nvSpPr>
            <p:cNvPr id="261" name="Google Shape;261;p6"/>
            <p:cNvSpPr/>
            <p:nvPr/>
          </p:nvSpPr>
          <p:spPr>
            <a:xfrm>
              <a:off x="3310250" y="1974150"/>
              <a:ext cx="26950" cy="11000"/>
            </a:xfrm>
            <a:custGeom>
              <a:avLst/>
              <a:gdLst/>
              <a:ahLst/>
              <a:cxnLst/>
              <a:rect l="l" t="t" r="r" b="b"/>
              <a:pathLst>
                <a:path w="1078" h="440" extrusionOk="0">
                  <a:moveTo>
                    <a:pt x="106" y="0"/>
                  </a:moveTo>
                  <a:cubicBezTo>
                    <a:pt x="64" y="0"/>
                    <a:pt x="26" y="28"/>
                    <a:pt x="15" y="69"/>
                  </a:cubicBezTo>
                  <a:cubicBezTo>
                    <a:pt x="0" y="120"/>
                    <a:pt x="29" y="173"/>
                    <a:pt x="80" y="187"/>
                  </a:cubicBezTo>
                  <a:lnTo>
                    <a:pt x="945" y="435"/>
                  </a:lnTo>
                  <a:cubicBezTo>
                    <a:pt x="954" y="438"/>
                    <a:pt x="963" y="439"/>
                    <a:pt x="972" y="439"/>
                  </a:cubicBezTo>
                  <a:cubicBezTo>
                    <a:pt x="1013" y="439"/>
                    <a:pt x="1051" y="412"/>
                    <a:pt x="1063" y="370"/>
                  </a:cubicBezTo>
                  <a:cubicBezTo>
                    <a:pt x="1078" y="320"/>
                    <a:pt x="1048" y="267"/>
                    <a:pt x="997" y="253"/>
                  </a:cubicBezTo>
                  <a:lnTo>
                    <a:pt x="133" y="4"/>
                  </a:lnTo>
                  <a:cubicBezTo>
                    <a:pt x="124" y="1"/>
                    <a:pt x="115" y="0"/>
                    <a:pt x="10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  <p:sp>
          <p:nvSpPr>
            <p:cNvPr id="262" name="Google Shape;262;p6"/>
            <p:cNvSpPr/>
            <p:nvPr/>
          </p:nvSpPr>
          <p:spPr>
            <a:xfrm>
              <a:off x="3352400" y="1988675"/>
              <a:ext cx="18825" cy="10975"/>
            </a:xfrm>
            <a:custGeom>
              <a:avLst/>
              <a:gdLst/>
              <a:ahLst/>
              <a:cxnLst/>
              <a:rect l="l" t="t" r="r" b="b"/>
              <a:pathLst>
                <a:path w="753" h="439" extrusionOk="0">
                  <a:moveTo>
                    <a:pt x="108" y="1"/>
                  </a:moveTo>
                  <a:cubicBezTo>
                    <a:pt x="73" y="1"/>
                    <a:pt x="38" y="21"/>
                    <a:pt x="22" y="56"/>
                  </a:cubicBezTo>
                  <a:cubicBezTo>
                    <a:pt x="0" y="104"/>
                    <a:pt x="21" y="161"/>
                    <a:pt x="68" y="183"/>
                  </a:cubicBezTo>
                  <a:lnTo>
                    <a:pt x="604" y="430"/>
                  </a:lnTo>
                  <a:cubicBezTo>
                    <a:pt x="617" y="436"/>
                    <a:pt x="631" y="439"/>
                    <a:pt x="645" y="439"/>
                  </a:cubicBezTo>
                  <a:cubicBezTo>
                    <a:pt x="680" y="439"/>
                    <a:pt x="714" y="418"/>
                    <a:pt x="731" y="384"/>
                  </a:cubicBezTo>
                  <a:cubicBezTo>
                    <a:pt x="753" y="335"/>
                    <a:pt x="732" y="279"/>
                    <a:pt x="684" y="257"/>
                  </a:cubicBezTo>
                  <a:lnTo>
                    <a:pt x="148" y="9"/>
                  </a:lnTo>
                  <a:cubicBezTo>
                    <a:pt x="135" y="3"/>
                    <a:pt x="122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  <p:sp>
          <p:nvSpPr>
            <p:cNvPr id="263" name="Google Shape;263;p6"/>
            <p:cNvSpPr/>
            <p:nvPr/>
          </p:nvSpPr>
          <p:spPr>
            <a:xfrm>
              <a:off x="3399825" y="2009275"/>
              <a:ext cx="33100" cy="12075"/>
            </a:xfrm>
            <a:custGeom>
              <a:avLst/>
              <a:gdLst/>
              <a:ahLst/>
              <a:cxnLst/>
              <a:rect l="l" t="t" r="r" b="b"/>
              <a:pathLst>
                <a:path w="1324" h="483" extrusionOk="0">
                  <a:moveTo>
                    <a:pt x="107" y="0"/>
                  </a:moveTo>
                  <a:cubicBezTo>
                    <a:pt x="68" y="0"/>
                    <a:pt x="31" y="25"/>
                    <a:pt x="17" y="64"/>
                  </a:cubicBezTo>
                  <a:cubicBezTo>
                    <a:pt x="1" y="114"/>
                    <a:pt x="26" y="168"/>
                    <a:pt x="76" y="186"/>
                  </a:cubicBezTo>
                  <a:cubicBezTo>
                    <a:pt x="442" y="314"/>
                    <a:pt x="821" y="413"/>
                    <a:pt x="1203" y="481"/>
                  </a:cubicBezTo>
                  <a:cubicBezTo>
                    <a:pt x="1208" y="483"/>
                    <a:pt x="1214" y="483"/>
                    <a:pt x="1219" y="483"/>
                  </a:cubicBezTo>
                  <a:cubicBezTo>
                    <a:pt x="1265" y="483"/>
                    <a:pt x="1305" y="451"/>
                    <a:pt x="1313" y="404"/>
                  </a:cubicBezTo>
                  <a:cubicBezTo>
                    <a:pt x="1323" y="352"/>
                    <a:pt x="1288" y="303"/>
                    <a:pt x="1236" y="294"/>
                  </a:cubicBezTo>
                  <a:cubicBezTo>
                    <a:pt x="864" y="228"/>
                    <a:pt x="495" y="130"/>
                    <a:pt x="139" y="6"/>
                  </a:cubicBezTo>
                  <a:cubicBezTo>
                    <a:pt x="128" y="2"/>
                    <a:pt x="118" y="0"/>
                    <a:pt x="107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  <p:sp>
          <p:nvSpPr>
            <p:cNvPr id="264" name="Google Shape;264;p6"/>
            <p:cNvSpPr/>
            <p:nvPr/>
          </p:nvSpPr>
          <p:spPr>
            <a:xfrm>
              <a:off x="3461725" y="2031875"/>
              <a:ext cx="39250" cy="11950"/>
            </a:xfrm>
            <a:custGeom>
              <a:avLst/>
              <a:gdLst/>
              <a:ahLst/>
              <a:cxnLst/>
              <a:rect l="l" t="t" r="r" b="b"/>
              <a:pathLst>
                <a:path w="1570" h="478" extrusionOk="0">
                  <a:moveTo>
                    <a:pt x="104" y="0"/>
                  </a:moveTo>
                  <a:cubicBezTo>
                    <a:pt x="60" y="0"/>
                    <a:pt x="21" y="31"/>
                    <a:pt x="12" y="76"/>
                  </a:cubicBezTo>
                  <a:cubicBezTo>
                    <a:pt x="1" y="127"/>
                    <a:pt x="34" y="178"/>
                    <a:pt x="85" y="189"/>
                  </a:cubicBezTo>
                  <a:lnTo>
                    <a:pt x="1446" y="475"/>
                  </a:lnTo>
                  <a:cubicBezTo>
                    <a:pt x="1452" y="477"/>
                    <a:pt x="1459" y="477"/>
                    <a:pt x="1465" y="477"/>
                  </a:cubicBezTo>
                  <a:cubicBezTo>
                    <a:pt x="1509" y="477"/>
                    <a:pt x="1548" y="446"/>
                    <a:pt x="1558" y="402"/>
                  </a:cubicBezTo>
                  <a:cubicBezTo>
                    <a:pt x="1569" y="350"/>
                    <a:pt x="1536" y="299"/>
                    <a:pt x="1484" y="288"/>
                  </a:cubicBezTo>
                  <a:lnTo>
                    <a:pt x="124" y="2"/>
                  </a:lnTo>
                  <a:cubicBezTo>
                    <a:pt x="118" y="1"/>
                    <a:pt x="111" y="0"/>
                    <a:pt x="104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  <p:sp>
          <p:nvSpPr>
            <p:cNvPr id="265" name="Google Shape;265;p6"/>
            <p:cNvSpPr/>
            <p:nvPr/>
          </p:nvSpPr>
          <p:spPr>
            <a:xfrm>
              <a:off x="3513375" y="2043125"/>
              <a:ext cx="39175" cy="10075"/>
            </a:xfrm>
            <a:custGeom>
              <a:avLst/>
              <a:gdLst/>
              <a:ahLst/>
              <a:cxnLst/>
              <a:rect l="l" t="t" r="r" b="b"/>
              <a:pathLst>
                <a:path w="1567" h="403" extrusionOk="0">
                  <a:moveTo>
                    <a:pt x="310" y="1"/>
                  </a:moveTo>
                  <a:cubicBezTo>
                    <a:pt x="237" y="1"/>
                    <a:pt x="164" y="3"/>
                    <a:pt x="92" y="8"/>
                  </a:cubicBezTo>
                  <a:cubicBezTo>
                    <a:pt x="40" y="12"/>
                    <a:pt x="0" y="57"/>
                    <a:pt x="3" y="110"/>
                  </a:cubicBezTo>
                  <a:cubicBezTo>
                    <a:pt x="7" y="160"/>
                    <a:pt x="47" y="199"/>
                    <a:pt x="95" y="199"/>
                  </a:cubicBezTo>
                  <a:cubicBezTo>
                    <a:pt x="99" y="199"/>
                    <a:pt x="102" y="199"/>
                    <a:pt x="105" y="198"/>
                  </a:cubicBezTo>
                  <a:cubicBezTo>
                    <a:pt x="172" y="194"/>
                    <a:pt x="239" y="192"/>
                    <a:pt x="306" y="192"/>
                  </a:cubicBezTo>
                  <a:cubicBezTo>
                    <a:pt x="687" y="192"/>
                    <a:pt x="1070" y="261"/>
                    <a:pt x="1425" y="396"/>
                  </a:cubicBezTo>
                  <a:cubicBezTo>
                    <a:pt x="1436" y="400"/>
                    <a:pt x="1447" y="402"/>
                    <a:pt x="1458" y="402"/>
                  </a:cubicBezTo>
                  <a:cubicBezTo>
                    <a:pt x="1497" y="402"/>
                    <a:pt x="1533" y="378"/>
                    <a:pt x="1548" y="341"/>
                  </a:cubicBezTo>
                  <a:cubicBezTo>
                    <a:pt x="1567" y="292"/>
                    <a:pt x="1541" y="237"/>
                    <a:pt x="1493" y="218"/>
                  </a:cubicBezTo>
                  <a:cubicBezTo>
                    <a:pt x="1117" y="75"/>
                    <a:pt x="712" y="1"/>
                    <a:pt x="3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  <p:sp>
          <p:nvSpPr>
            <p:cNvPr id="266" name="Google Shape;266;p6"/>
            <p:cNvSpPr/>
            <p:nvPr/>
          </p:nvSpPr>
          <p:spPr>
            <a:xfrm>
              <a:off x="3566725" y="2047350"/>
              <a:ext cx="33975" cy="7700"/>
            </a:xfrm>
            <a:custGeom>
              <a:avLst/>
              <a:gdLst/>
              <a:ahLst/>
              <a:cxnLst/>
              <a:rect l="l" t="t" r="r" b="b"/>
              <a:pathLst>
                <a:path w="1359" h="308" extrusionOk="0">
                  <a:moveTo>
                    <a:pt x="1051" y="0"/>
                  </a:moveTo>
                  <a:cubicBezTo>
                    <a:pt x="725" y="0"/>
                    <a:pt x="399" y="41"/>
                    <a:pt x="82" y="120"/>
                  </a:cubicBezTo>
                  <a:cubicBezTo>
                    <a:pt x="31" y="133"/>
                    <a:pt x="0" y="184"/>
                    <a:pt x="12" y="236"/>
                  </a:cubicBezTo>
                  <a:cubicBezTo>
                    <a:pt x="23" y="279"/>
                    <a:pt x="62" y="307"/>
                    <a:pt x="105" y="307"/>
                  </a:cubicBezTo>
                  <a:cubicBezTo>
                    <a:pt x="113" y="307"/>
                    <a:pt x="120" y="306"/>
                    <a:pt x="128" y="305"/>
                  </a:cubicBezTo>
                  <a:cubicBezTo>
                    <a:pt x="432" y="229"/>
                    <a:pt x="742" y="191"/>
                    <a:pt x="1055" y="191"/>
                  </a:cubicBezTo>
                  <a:cubicBezTo>
                    <a:pt x="1122" y="191"/>
                    <a:pt x="1189" y="192"/>
                    <a:pt x="1256" y="196"/>
                  </a:cubicBezTo>
                  <a:cubicBezTo>
                    <a:pt x="1259" y="196"/>
                    <a:pt x="1263" y="196"/>
                    <a:pt x="1266" y="196"/>
                  </a:cubicBezTo>
                  <a:cubicBezTo>
                    <a:pt x="1314" y="196"/>
                    <a:pt x="1354" y="156"/>
                    <a:pt x="1357" y="106"/>
                  </a:cubicBezTo>
                  <a:cubicBezTo>
                    <a:pt x="1359" y="53"/>
                    <a:pt x="1319" y="9"/>
                    <a:pt x="1266" y="6"/>
                  </a:cubicBezTo>
                  <a:cubicBezTo>
                    <a:pt x="1195" y="2"/>
                    <a:pt x="1123" y="0"/>
                    <a:pt x="1051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  <p:sp>
          <p:nvSpPr>
            <p:cNvPr id="267" name="Google Shape;267;p6"/>
            <p:cNvSpPr/>
            <p:nvPr/>
          </p:nvSpPr>
          <p:spPr>
            <a:xfrm>
              <a:off x="3617275" y="2044325"/>
              <a:ext cx="15525" cy="6850"/>
            </a:xfrm>
            <a:custGeom>
              <a:avLst/>
              <a:gdLst/>
              <a:ahLst/>
              <a:cxnLst/>
              <a:rect l="l" t="t" r="r" b="b"/>
              <a:pathLst>
                <a:path w="621" h="274" extrusionOk="0">
                  <a:moveTo>
                    <a:pt x="104" y="0"/>
                  </a:moveTo>
                  <a:cubicBezTo>
                    <a:pt x="60" y="0"/>
                    <a:pt x="20" y="32"/>
                    <a:pt x="11" y="77"/>
                  </a:cubicBezTo>
                  <a:cubicBezTo>
                    <a:pt x="0" y="128"/>
                    <a:pt x="35" y="179"/>
                    <a:pt x="86" y="189"/>
                  </a:cubicBezTo>
                  <a:lnTo>
                    <a:pt x="498" y="272"/>
                  </a:lnTo>
                  <a:cubicBezTo>
                    <a:pt x="505" y="273"/>
                    <a:pt x="510" y="274"/>
                    <a:pt x="517" y="274"/>
                  </a:cubicBezTo>
                  <a:cubicBezTo>
                    <a:pt x="561" y="274"/>
                    <a:pt x="601" y="242"/>
                    <a:pt x="610" y="197"/>
                  </a:cubicBezTo>
                  <a:cubicBezTo>
                    <a:pt x="621" y="145"/>
                    <a:pt x="587" y="95"/>
                    <a:pt x="536" y="85"/>
                  </a:cubicBezTo>
                  <a:lnTo>
                    <a:pt x="123" y="2"/>
                  </a:lnTo>
                  <a:cubicBezTo>
                    <a:pt x="116" y="1"/>
                    <a:pt x="110" y="0"/>
                    <a:pt x="104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  <p:sp>
          <p:nvSpPr>
            <p:cNvPr id="268" name="Google Shape;268;p6"/>
            <p:cNvSpPr/>
            <p:nvPr/>
          </p:nvSpPr>
          <p:spPr>
            <a:xfrm>
              <a:off x="3360625" y="1966025"/>
              <a:ext cx="29025" cy="13025"/>
            </a:xfrm>
            <a:custGeom>
              <a:avLst/>
              <a:gdLst/>
              <a:ahLst/>
              <a:cxnLst/>
              <a:rect l="l" t="t" r="r" b="b"/>
              <a:pathLst>
                <a:path w="1161" h="521" extrusionOk="0">
                  <a:moveTo>
                    <a:pt x="110" y="0"/>
                  </a:moveTo>
                  <a:cubicBezTo>
                    <a:pt x="75" y="0"/>
                    <a:pt x="42" y="19"/>
                    <a:pt x="24" y="52"/>
                  </a:cubicBezTo>
                  <a:cubicBezTo>
                    <a:pt x="0" y="99"/>
                    <a:pt x="19" y="156"/>
                    <a:pt x="66" y="180"/>
                  </a:cubicBezTo>
                  <a:cubicBezTo>
                    <a:pt x="373" y="338"/>
                    <a:pt x="701" y="452"/>
                    <a:pt x="1039" y="518"/>
                  </a:cubicBezTo>
                  <a:cubicBezTo>
                    <a:pt x="1044" y="520"/>
                    <a:pt x="1051" y="520"/>
                    <a:pt x="1058" y="520"/>
                  </a:cubicBezTo>
                  <a:cubicBezTo>
                    <a:pt x="1102" y="520"/>
                    <a:pt x="1141" y="489"/>
                    <a:pt x="1150" y="444"/>
                  </a:cubicBezTo>
                  <a:cubicBezTo>
                    <a:pt x="1160" y="392"/>
                    <a:pt x="1127" y="341"/>
                    <a:pt x="1075" y="331"/>
                  </a:cubicBezTo>
                  <a:cubicBezTo>
                    <a:pt x="755" y="269"/>
                    <a:pt x="445" y="160"/>
                    <a:pt x="152" y="10"/>
                  </a:cubicBezTo>
                  <a:cubicBezTo>
                    <a:pt x="139" y="3"/>
                    <a:pt x="124" y="0"/>
                    <a:pt x="11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  <p:sp>
          <p:nvSpPr>
            <p:cNvPr id="269" name="Google Shape;269;p6"/>
            <p:cNvSpPr/>
            <p:nvPr/>
          </p:nvSpPr>
          <p:spPr>
            <a:xfrm>
              <a:off x="3443250" y="1986625"/>
              <a:ext cx="32025" cy="13025"/>
            </a:xfrm>
            <a:custGeom>
              <a:avLst/>
              <a:gdLst/>
              <a:ahLst/>
              <a:cxnLst/>
              <a:rect l="l" t="t" r="r" b="b"/>
              <a:pathLst>
                <a:path w="1281" h="521" extrusionOk="0">
                  <a:moveTo>
                    <a:pt x="101" y="0"/>
                  </a:moveTo>
                  <a:cubicBezTo>
                    <a:pt x="53" y="0"/>
                    <a:pt x="12" y="36"/>
                    <a:pt x="7" y="85"/>
                  </a:cubicBezTo>
                  <a:cubicBezTo>
                    <a:pt x="0" y="137"/>
                    <a:pt x="38" y="184"/>
                    <a:pt x="90" y="191"/>
                  </a:cubicBezTo>
                  <a:cubicBezTo>
                    <a:pt x="454" y="233"/>
                    <a:pt x="804" y="340"/>
                    <a:pt x="1128" y="510"/>
                  </a:cubicBezTo>
                  <a:cubicBezTo>
                    <a:pt x="1143" y="518"/>
                    <a:pt x="1157" y="521"/>
                    <a:pt x="1172" y="521"/>
                  </a:cubicBezTo>
                  <a:cubicBezTo>
                    <a:pt x="1207" y="521"/>
                    <a:pt x="1240" y="502"/>
                    <a:pt x="1257" y="470"/>
                  </a:cubicBezTo>
                  <a:cubicBezTo>
                    <a:pt x="1281" y="423"/>
                    <a:pt x="1263" y="365"/>
                    <a:pt x="1217" y="341"/>
                  </a:cubicBezTo>
                  <a:cubicBezTo>
                    <a:pt x="871" y="160"/>
                    <a:pt x="499" y="46"/>
                    <a:pt x="112" y="1"/>
                  </a:cubicBezTo>
                  <a:cubicBezTo>
                    <a:pt x="108" y="1"/>
                    <a:pt x="105" y="0"/>
                    <a:pt x="101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  <p:sp>
          <p:nvSpPr>
            <p:cNvPr id="270" name="Google Shape;270;p6"/>
            <p:cNvSpPr/>
            <p:nvPr/>
          </p:nvSpPr>
          <p:spPr>
            <a:xfrm>
              <a:off x="3500950" y="1998975"/>
              <a:ext cx="35125" cy="15125"/>
            </a:xfrm>
            <a:custGeom>
              <a:avLst/>
              <a:gdLst/>
              <a:ahLst/>
              <a:cxnLst/>
              <a:rect l="l" t="t" r="r" b="b"/>
              <a:pathLst>
                <a:path w="1405" h="605" extrusionOk="0">
                  <a:moveTo>
                    <a:pt x="97" y="0"/>
                  </a:moveTo>
                  <a:cubicBezTo>
                    <a:pt x="51" y="0"/>
                    <a:pt x="12" y="36"/>
                    <a:pt x="6" y="84"/>
                  </a:cubicBezTo>
                  <a:cubicBezTo>
                    <a:pt x="0" y="136"/>
                    <a:pt x="37" y="184"/>
                    <a:pt x="90" y="190"/>
                  </a:cubicBezTo>
                  <a:cubicBezTo>
                    <a:pt x="496" y="240"/>
                    <a:pt x="896" y="378"/>
                    <a:pt x="1247" y="590"/>
                  </a:cubicBezTo>
                  <a:cubicBezTo>
                    <a:pt x="1262" y="600"/>
                    <a:pt x="1279" y="604"/>
                    <a:pt x="1295" y="604"/>
                  </a:cubicBezTo>
                  <a:cubicBezTo>
                    <a:pt x="1327" y="604"/>
                    <a:pt x="1359" y="588"/>
                    <a:pt x="1377" y="558"/>
                  </a:cubicBezTo>
                  <a:cubicBezTo>
                    <a:pt x="1405" y="513"/>
                    <a:pt x="1390" y="454"/>
                    <a:pt x="1345" y="428"/>
                  </a:cubicBezTo>
                  <a:cubicBezTo>
                    <a:pt x="972" y="201"/>
                    <a:pt x="546" y="53"/>
                    <a:pt x="112" y="1"/>
                  </a:cubicBezTo>
                  <a:cubicBezTo>
                    <a:pt x="107" y="1"/>
                    <a:pt x="102" y="0"/>
                    <a:pt x="97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  <p:sp>
          <p:nvSpPr>
            <p:cNvPr id="271" name="Google Shape;271;p6"/>
            <p:cNvSpPr/>
            <p:nvPr/>
          </p:nvSpPr>
          <p:spPr>
            <a:xfrm>
              <a:off x="3544100" y="2011200"/>
              <a:ext cx="22850" cy="12225"/>
            </a:xfrm>
            <a:custGeom>
              <a:avLst/>
              <a:gdLst/>
              <a:ahLst/>
              <a:cxnLst/>
              <a:rect l="l" t="t" r="r" b="b"/>
              <a:pathLst>
                <a:path w="914" h="489" extrusionOk="0">
                  <a:moveTo>
                    <a:pt x="109" y="1"/>
                  </a:moveTo>
                  <a:cubicBezTo>
                    <a:pt x="67" y="1"/>
                    <a:pt x="29" y="26"/>
                    <a:pt x="16" y="68"/>
                  </a:cubicBezTo>
                  <a:cubicBezTo>
                    <a:pt x="1" y="117"/>
                    <a:pt x="29" y="171"/>
                    <a:pt x="78" y="187"/>
                  </a:cubicBezTo>
                  <a:cubicBezTo>
                    <a:pt x="314" y="261"/>
                    <a:pt x="543" y="359"/>
                    <a:pt x="759" y="477"/>
                  </a:cubicBezTo>
                  <a:cubicBezTo>
                    <a:pt x="774" y="485"/>
                    <a:pt x="789" y="488"/>
                    <a:pt x="805" y="488"/>
                  </a:cubicBezTo>
                  <a:cubicBezTo>
                    <a:pt x="839" y="488"/>
                    <a:pt x="871" y="471"/>
                    <a:pt x="888" y="439"/>
                  </a:cubicBezTo>
                  <a:cubicBezTo>
                    <a:pt x="914" y="392"/>
                    <a:pt x="896" y="335"/>
                    <a:pt x="850" y="309"/>
                  </a:cubicBezTo>
                  <a:cubicBezTo>
                    <a:pt x="624" y="186"/>
                    <a:pt x="383" y="83"/>
                    <a:pt x="137" y="5"/>
                  </a:cubicBezTo>
                  <a:cubicBezTo>
                    <a:pt x="127" y="2"/>
                    <a:pt x="118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  <p:sp>
          <p:nvSpPr>
            <p:cNvPr id="272" name="Google Shape;272;p6"/>
            <p:cNvSpPr/>
            <p:nvPr/>
          </p:nvSpPr>
          <p:spPr>
            <a:xfrm>
              <a:off x="3598700" y="2023850"/>
              <a:ext cx="32225" cy="16900"/>
            </a:xfrm>
            <a:custGeom>
              <a:avLst/>
              <a:gdLst/>
              <a:ahLst/>
              <a:cxnLst/>
              <a:rect l="l" t="t" r="r" b="b"/>
              <a:pathLst>
                <a:path w="1289" h="676" extrusionOk="0">
                  <a:moveTo>
                    <a:pt x="106" y="0"/>
                  </a:moveTo>
                  <a:cubicBezTo>
                    <a:pt x="62" y="0"/>
                    <a:pt x="22" y="30"/>
                    <a:pt x="11" y="74"/>
                  </a:cubicBezTo>
                  <a:cubicBezTo>
                    <a:pt x="0" y="126"/>
                    <a:pt x="32" y="177"/>
                    <a:pt x="84" y="188"/>
                  </a:cubicBezTo>
                  <a:cubicBezTo>
                    <a:pt x="456" y="270"/>
                    <a:pt x="816" y="433"/>
                    <a:pt x="1124" y="658"/>
                  </a:cubicBezTo>
                  <a:cubicBezTo>
                    <a:pt x="1142" y="670"/>
                    <a:pt x="1161" y="676"/>
                    <a:pt x="1181" y="676"/>
                  </a:cubicBezTo>
                  <a:cubicBezTo>
                    <a:pt x="1210" y="676"/>
                    <a:pt x="1239" y="662"/>
                    <a:pt x="1258" y="637"/>
                  </a:cubicBezTo>
                  <a:cubicBezTo>
                    <a:pt x="1289" y="594"/>
                    <a:pt x="1279" y="534"/>
                    <a:pt x="1237" y="503"/>
                  </a:cubicBezTo>
                  <a:cubicBezTo>
                    <a:pt x="908" y="264"/>
                    <a:pt x="523" y="90"/>
                    <a:pt x="125" y="2"/>
                  </a:cubicBezTo>
                  <a:cubicBezTo>
                    <a:pt x="119" y="1"/>
                    <a:pt x="112" y="0"/>
                    <a:pt x="10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  <p:sp>
          <p:nvSpPr>
            <p:cNvPr id="273" name="Google Shape;273;p6"/>
            <p:cNvSpPr/>
            <p:nvPr/>
          </p:nvSpPr>
          <p:spPr>
            <a:xfrm>
              <a:off x="3661625" y="2046375"/>
              <a:ext cx="22800" cy="9950"/>
            </a:xfrm>
            <a:custGeom>
              <a:avLst/>
              <a:gdLst/>
              <a:ahLst/>
              <a:cxnLst/>
              <a:rect l="l" t="t" r="r" b="b"/>
              <a:pathLst>
                <a:path w="912" h="398" extrusionOk="0">
                  <a:moveTo>
                    <a:pt x="103" y="1"/>
                  </a:moveTo>
                  <a:cubicBezTo>
                    <a:pt x="57" y="1"/>
                    <a:pt x="17" y="34"/>
                    <a:pt x="9" y="80"/>
                  </a:cubicBezTo>
                  <a:cubicBezTo>
                    <a:pt x="0" y="132"/>
                    <a:pt x="35" y="181"/>
                    <a:pt x="86" y="190"/>
                  </a:cubicBezTo>
                  <a:cubicBezTo>
                    <a:pt x="319" y="229"/>
                    <a:pt x="548" y="296"/>
                    <a:pt x="765" y="389"/>
                  </a:cubicBezTo>
                  <a:cubicBezTo>
                    <a:pt x="778" y="395"/>
                    <a:pt x="791" y="397"/>
                    <a:pt x="803" y="397"/>
                  </a:cubicBezTo>
                  <a:cubicBezTo>
                    <a:pt x="840" y="397"/>
                    <a:pt x="876" y="376"/>
                    <a:pt x="891" y="340"/>
                  </a:cubicBezTo>
                  <a:cubicBezTo>
                    <a:pt x="911" y="291"/>
                    <a:pt x="889" y="235"/>
                    <a:pt x="840" y="215"/>
                  </a:cubicBezTo>
                  <a:cubicBezTo>
                    <a:pt x="610" y="115"/>
                    <a:pt x="367" y="44"/>
                    <a:pt x="118" y="2"/>
                  </a:cubicBezTo>
                  <a:cubicBezTo>
                    <a:pt x="113" y="1"/>
                    <a:pt x="108" y="1"/>
                    <a:pt x="103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  <p:sp>
          <p:nvSpPr>
            <p:cNvPr id="274" name="Google Shape;274;p6"/>
            <p:cNvSpPr/>
            <p:nvPr/>
          </p:nvSpPr>
          <p:spPr>
            <a:xfrm>
              <a:off x="3373975" y="1720850"/>
              <a:ext cx="10450" cy="20275"/>
            </a:xfrm>
            <a:custGeom>
              <a:avLst/>
              <a:gdLst/>
              <a:ahLst/>
              <a:cxnLst/>
              <a:rect l="l" t="t" r="r" b="b"/>
              <a:pathLst>
                <a:path w="418" h="811" extrusionOk="0">
                  <a:moveTo>
                    <a:pt x="108" y="0"/>
                  </a:moveTo>
                  <a:cubicBezTo>
                    <a:pt x="98" y="0"/>
                    <a:pt x="88" y="2"/>
                    <a:pt x="78" y="6"/>
                  </a:cubicBezTo>
                  <a:cubicBezTo>
                    <a:pt x="28" y="21"/>
                    <a:pt x="0" y="75"/>
                    <a:pt x="17" y="126"/>
                  </a:cubicBezTo>
                  <a:lnTo>
                    <a:pt x="220" y="744"/>
                  </a:lnTo>
                  <a:cubicBezTo>
                    <a:pt x="233" y="784"/>
                    <a:pt x="271" y="810"/>
                    <a:pt x="310" y="810"/>
                  </a:cubicBezTo>
                  <a:cubicBezTo>
                    <a:pt x="320" y="810"/>
                    <a:pt x="330" y="808"/>
                    <a:pt x="340" y="805"/>
                  </a:cubicBezTo>
                  <a:cubicBezTo>
                    <a:pt x="390" y="788"/>
                    <a:pt x="418" y="735"/>
                    <a:pt x="401" y="684"/>
                  </a:cubicBezTo>
                  <a:lnTo>
                    <a:pt x="198" y="66"/>
                  </a:lnTo>
                  <a:cubicBezTo>
                    <a:pt x="185" y="26"/>
                    <a:pt x="148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  <p:sp>
          <p:nvSpPr>
            <p:cNvPr id="275" name="Google Shape;275;p6"/>
            <p:cNvSpPr/>
            <p:nvPr/>
          </p:nvSpPr>
          <p:spPr>
            <a:xfrm>
              <a:off x="3386175" y="1754925"/>
              <a:ext cx="19000" cy="28425"/>
            </a:xfrm>
            <a:custGeom>
              <a:avLst/>
              <a:gdLst/>
              <a:ahLst/>
              <a:cxnLst/>
              <a:rect l="l" t="t" r="r" b="b"/>
              <a:pathLst>
                <a:path w="760" h="1137" extrusionOk="0">
                  <a:moveTo>
                    <a:pt x="110" y="1"/>
                  </a:moveTo>
                  <a:cubicBezTo>
                    <a:pt x="93" y="1"/>
                    <a:pt x="77" y="5"/>
                    <a:pt x="62" y="14"/>
                  </a:cubicBezTo>
                  <a:cubicBezTo>
                    <a:pt x="16" y="39"/>
                    <a:pt x="0" y="98"/>
                    <a:pt x="27" y="143"/>
                  </a:cubicBezTo>
                  <a:lnTo>
                    <a:pt x="568" y="1088"/>
                  </a:lnTo>
                  <a:cubicBezTo>
                    <a:pt x="585" y="1119"/>
                    <a:pt x="617" y="1136"/>
                    <a:pt x="650" y="1136"/>
                  </a:cubicBezTo>
                  <a:cubicBezTo>
                    <a:pt x="667" y="1136"/>
                    <a:pt x="682" y="1132"/>
                    <a:pt x="698" y="1123"/>
                  </a:cubicBezTo>
                  <a:cubicBezTo>
                    <a:pt x="743" y="1098"/>
                    <a:pt x="760" y="1039"/>
                    <a:pt x="733" y="993"/>
                  </a:cubicBezTo>
                  <a:lnTo>
                    <a:pt x="192" y="49"/>
                  </a:lnTo>
                  <a:cubicBezTo>
                    <a:pt x="175" y="18"/>
                    <a:pt x="142" y="1"/>
                    <a:pt x="1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  <p:sp>
          <p:nvSpPr>
            <p:cNvPr id="276" name="Google Shape;276;p6"/>
            <p:cNvSpPr/>
            <p:nvPr/>
          </p:nvSpPr>
          <p:spPr>
            <a:xfrm>
              <a:off x="3412425" y="1796000"/>
              <a:ext cx="16500" cy="19300"/>
            </a:xfrm>
            <a:custGeom>
              <a:avLst/>
              <a:gdLst/>
              <a:ahLst/>
              <a:cxnLst/>
              <a:rect l="l" t="t" r="r" b="b"/>
              <a:pathLst>
                <a:path w="660" h="772" extrusionOk="0">
                  <a:moveTo>
                    <a:pt x="103" y="1"/>
                  </a:moveTo>
                  <a:cubicBezTo>
                    <a:pt x="97" y="1"/>
                    <a:pt x="92" y="1"/>
                    <a:pt x="86" y="2"/>
                  </a:cubicBezTo>
                  <a:cubicBezTo>
                    <a:pt x="34" y="11"/>
                    <a:pt x="0" y="61"/>
                    <a:pt x="9" y="113"/>
                  </a:cubicBezTo>
                  <a:cubicBezTo>
                    <a:pt x="59" y="394"/>
                    <a:pt x="251" y="643"/>
                    <a:pt x="510" y="763"/>
                  </a:cubicBezTo>
                  <a:cubicBezTo>
                    <a:pt x="523" y="768"/>
                    <a:pt x="537" y="772"/>
                    <a:pt x="550" y="772"/>
                  </a:cubicBezTo>
                  <a:cubicBezTo>
                    <a:pt x="586" y="772"/>
                    <a:pt x="620" y="751"/>
                    <a:pt x="637" y="716"/>
                  </a:cubicBezTo>
                  <a:cubicBezTo>
                    <a:pt x="659" y="668"/>
                    <a:pt x="638" y="612"/>
                    <a:pt x="591" y="590"/>
                  </a:cubicBezTo>
                  <a:cubicBezTo>
                    <a:pt x="386" y="496"/>
                    <a:pt x="236" y="300"/>
                    <a:pt x="197" y="80"/>
                  </a:cubicBezTo>
                  <a:cubicBezTo>
                    <a:pt x="189" y="33"/>
                    <a:pt x="149" y="1"/>
                    <a:pt x="103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  <p:sp>
          <p:nvSpPr>
            <p:cNvPr id="277" name="Google Shape;277;p6"/>
            <p:cNvSpPr/>
            <p:nvPr/>
          </p:nvSpPr>
          <p:spPr>
            <a:xfrm>
              <a:off x="3438925" y="1835175"/>
              <a:ext cx="18825" cy="22325"/>
            </a:xfrm>
            <a:custGeom>
              <a:avLst/>
              <a:gdLst/>
              <a:ahLst/>
              <a:cxnLst/>
              <a:rect l="l" t="t" r="r" b="b"/>
              <a:pathLst>
                <a:path w="753" h="893" extrusionOk="0">
                  <a:moveTo>
                    <a:pt x="110" y="0"/>
                  </a:moveTo>
                  <a:cubicBezTo>
                    <a:pt x="98" y="0"/>
                    <a:pt x="86" y="2"/>
                    <a:pt x="74" y="7"/>
                  </a:cubicBezTo>
                  <a:cubicBezTo>
                    <a:pt x="25" y="27"/>
                    <a:pt x="1" y="82"/>
                    <a:pt x="21" y="131"/>
                  </a:cubicBezTo>
                  <a:cubicBezTo>
                    <a:pt x="139" y="426"/>
                    <a:pt x="334" y="682"/>
                    <a:pt x="587" y="873"/>
                  </a:cubicBezTo>
                  <a:cubicBezTo>
                    <a:pt x="605" y="886"/>
                    <a:pt x="625" y="893"/>
                    <a:pt x="644" y="893"/>
                  </a:cubicBezTo>
                  <a:cubicBezTo>
                    <a:pt x="673" y="893"/>
                    <a:pt x="702" y="879"/>
                    <a:pt x="721" y="854"/>
                  </a:cubicBezTo>
                  <a:cubicBezTo>
                    <a:pt x="753" y="812"/>
                    <a:pt x="744" y="752"/>
                    <a:pt x="702" y="721"/>
                  </a:cubicBezTo>
                  <a:cubicBezTo>
                    <a:pt x="477" y="550"/>
                    <a:pt x="303" y="322"/>
                    <a:pt x="199" y="60"/>
                  </a:cubicBezTo>
                  <a:cubicBezTo>
                    <a:pt x="183" y="23"/>
                    <a:pt x="148" y="0"/>
                    <a:pt x="11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  <p:sp>
          <p:nvSpPr>
            <p:cNvPr id="278" name="Google Shape;278;p6"/>
            <p:cNvSpPr/>
            <p:nvPr/>
          </p:nvSpPr>
          <p:spPr>
            <a:xfrm>
              <a:off x="3471975" y="1882550"/>
              <a:ext cx="25950" cy="22300"/>
            </a:xfrm>
            <a:custGeom>
              <a:avLst/>
              <a:gdLst/>
              <a:ahLst/>
              <a:cxnLst/>
              <a:rect l="l" t="t" r="r" b="b"/>
              <a:pathLst>
                <a:path w="1038" h="892" extrusionOk="0">
                  <a:moveTo>
                    <a:pt x="106" y="1"/>
                  </a:moveTo>
                  <a:cubicBezTo>
                    <a:pt x="82" y="1"/>
                    <a:pt x="58" y="10"/>
                    <a:pt x="40" y="28"/>
                  </a:cubicBezTo>
                  <a:cubicBezTo>
                    <a:pt x="1" y="64"/>
                    <a:pt x="0" y="125"/>
                    <a:pt x="37" y="162"/>
                  </a:cubicBezTo>
                  <a:cubicBezTo>
                    <a:pt x="292" y="426"/>
                    <a:pt x="574" y="666"/>
                    <a:pt x="876" y="875"/>
                  </a:cubicBezTo>
                  <a:cubicBezTo>
                    <a:pt x="892" y="886"/>
                    <a:pt x="911" y="892"/>
                    <a:pt x="930" y="892"/>
                  </a:cubicBezTo>
                  <a:cubicBezTo>
                    <a:pt x="961" y="892"/>
                    <a:pt x="990" y="878"/>
                    <a:pt x="1008" y="851"/>
                  </a:cubicBezTo>
                  <a:cubicBezTo>
                    <a:pt x="1038" y="808"/>
                    <a:pt x="1028" y="748"/>
                    <a:pt x="985" y="719"/>
                  </a:cubicBezTo>
                  <a:cubicBezTo>
                    <a:pt x="692" y="517"/>
                    <a:pt x="421" y="285"/>
                    <a:pt x="175" y="30"/>
                  </a:cubicBezTo>
                  <a:cubicBezTo>
                    <a:pt x="156" y="11"/>
                    <a:pt x="131" y="1"/>
                    <a:pt x="106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  <p:sp>
          <p:nvSpPr>
            <p:cNvPr id="279" name="Google Shape;279;p6"/>
            <p:cNvSpPr/>
            <p:nvPr/>
          </p:nvSpPr>
          <p:spPr>
            <a:xfrm>
              <a:off x="3504900" y="1917600"/>
              <a:ext cx="19800" cy="19275"/>
            </a:xfrm>
            <a:custGeom>
              <a:avLst/>
              <a:gdLst/>
              <a:ahLst/>
              <a:cxnLst/>
              <a:rect l="l" t="t" r="r" b="b"/>
              <a:pathLst>
                <a:path w="792" h="771" extrusionOk="0">
                  <a:moveTo>
                    <a:pt x="109" y="0"/>
                  </a:moveTo>
                  <a:cubicBezTo>
                    <a:pt x="93" y="0"/>
                    <a:pt x="78" y="4"/>
                    <a:pt x="63" y="12"/>
                  </a:cubicBezTo>
                  <a:cubicBezTo>
                    <a:pt x="17" y="37"/>
                    <a:pt x="0" y="95"/>
                    <a:pt x="26" y="141"/>
                  </a:cubicBezTo>
                  <a:cubicBezTo>
                    <a:pt x="169" y="400"/>
                    <a:pt x="380" y="613"/>
                    <a:pt x="636" y="758"/>
                  </a:cubicBezTo>
                  <a:cubicBezTo>
                    <a:pt x="650" y="767"/>
                    <a:pt x="667" y="770"/>
                    <a:pt x="682" y="770"/>
                  </a:cubicBezTo>
                  <a:cubicBezTo>
                    <a:pt x="716" y="770"/>
                    <a:pt x="749" y="754"/>
                    <a:pt x="765" y="723"/>
                  </a:cubicBezTo>
                  <a:cubicBezTo>
                    <a:pt x="792" y="677"/>
                    <a:pt x="776" y="619"/>
                    <a:pt x="730" y="593"/>
                  </a:cubicBezTo>
                  <a:cubicBezTo>
                    <a:pt x="505" y="464"/>
                    <a:pt x="318" y="276"/>
                    <a:pt x="192" y="48"/>
                  </a:cubicBezTo>
                  <a:cubicBezTo>
                    <a:pt x="175" y="18"/>
                    <a:pt x="142" y="0"/>
                    <a:pt x="10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  <p:sp>
          <p:nvSpPr>
            <p:cNvPr id="280" name="Google Shape;280;p6"/>
            <p:cNvSpPr/>
            <p:nvPr/>
          </p:nvSpPr>
          <p:spPr>
            <a:xfrm>
              <a:off x="3539825" y="1958925"/>
              <a:ext cx="18725" cy="16200"/>
            </a:xfrm>
            <a:custGeom>
              <a:avLst/>
              <a:gdLst/>
              <a:ahLst/>
              <a:cxnLst/>
              <a:rect l="l" t="t" r="r" b="b"/>
              <a:pathLst>
                <a:path w="749" h="648" extrusionOk="0">
                  <a:moveTo>
                    <a:pt x="108" y="1"/>
                  </a:moveTo>
                  <a:cubicBezTo>
                    <a:pt x="81" y="1"/>
                    <a:pt x="54" y="12"/>
                    <a:pt x="35" y="35"/>
                  </a:cubicBezTo>
                  <a:cubicBezTo>
                    <a:pt x="1" y="75"/>
                    <a:pt x="5" y="134"/>
                    <a:pt x="46" y="168"/>
                  </a:cubicBezTo>
                  <a:lnTo>
                    <a:pt x="579" y="624"/>
                  </a:lnTo>
                  <a:cubicBezTo>
                    <a:pt x="597" y="640"/>
                    <a:pt x="619" y="647"/>
                    <a:pt x="641" y="647"/>
                  </a:cubicBezTo>
                  <a:cubicBezTo>
                    <a:pt x="668" y="647"/>
                    <a:pt x="695" y="635"/>
                    <a:pt x="714" y="614"/>
                  </a:cubicBezTo>
                  <a:cubicBezTo>
                    <a:pt x="748" y="573"/>
                    <a:pt x="743" y="514"/>
                    <a:pt x="703" y="480"/>
                  </a:cubicBezTo>
                  <a:lnTo>
                    <a:pt x="170" y="24"/>
                  </a:lnTo>
                  <a:cubicBezTo>
                    <a:pt x="152" y="8"/>
                    <a:pt x="130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  <p:sp>
          <p:nvSpPr>
            <p:cNvPr id="281" name="Google Shape;281;p6"/>
            <p:cNvSpPr/>
            <p:nvPr/>
          </p:nvSpPr>
          <p:spPr>
            <a:xfrm>
              <a:off x="3580050" y="1990850"/>
              <a:ext cx="22950" cy="14925"/>
            </a:xfrm>
            <a:custGeom>
              <a:avLst/>
              <a:gdLst/>
              <a:ahLst/>
              <a:cxnLst/>
              <a:rect l="l" t="t" r="r" b="b"/>
              <a:pathLst>
                <a:path w="918" h="597" extrusionOk="0">
                  <a:moveTo>
                    <a:pt x="106" y="0"/>
                  </a:moveTo>
                  <a:cubicBezTo>
                    <a:pt x="80" y="0"/>
                    <a:pt x="55" y="10"/>
                    <a:pt x="37" y="31"/>
                  </a:cubicBezTo>
                  <a:cubicBezTo>
                    <a:pt x="0" y="70"/>
                    <a:pt x="2" y="130"/>
                    <a:pt x="41" y="166"/>
                  </a:cubicBezTo>
                  <a:cubicBezTo>
                    <a:pt x="252" y="361"/>
                    <a:pt x="509" y="509"/>
                    <a:pt x="784" y="592"/>
                  </a:cubicBezTo>
                  <a:cubicBezTo>
                    <a:pt x="793" y="595"/>
                    <a:pt x="803" y="597"/>
                    <a:pt x="812" y="597"/>
                  </a:cubicBezTo>
                  <a:cubicBezTo>
                    <a:pt x="852" y="596"/>
                    <a:pt x="890" y="569"/>
                    <a:pt x="902" y="528"/>
                  </a:cubicBezTo>
                  <a:cubicBezTo>
                    <a:pt x="918" y="479"/>
                    <a:pt x="890" y="425"/>
                    <a:pt x="839" y="409"/>
                  </a:cubicBezTo>
                  <a:cubicBezTo>
                    <a:pt x="592" y="334"/>
                    <a:pt x="361" y="202"/>
                    <a:pt x="171" y="26"/>
                  </a:cubicBezTo>
                  <a:cubicBezTo>
                    <a:pt x="152" y="9"/>
                    <a:pt x="129" y="0"/>
                    <a:pt x="10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  <p:sp>
          <p:nvSpPr>
            <p:cNvPr id="282" name="Google Shape;282;p6"/>
            <p:cNvSpPr/>
            <p:nvPr/>
          </p:nvSpPr>
          <p:spPr>
            <a:xfrm>
              <a:off x="3677925" y="2042250"/>
              <a:ext cx="26025" cy="13050"/>
            </a:xfrm>
            <a:custGeom>
              <a:avLst/>
              <a:gdLst/>
              <a:ahLst/>
              <a:cxnLst/>
              <a:rect l="l" t="t" r="r" b="b"/>
              <a:pathLst>
                <a:path w="1041" h="522" extrusionOk="0">
                  <a:moveTo>
                    <a:pt x="110" y="0"/>
                  </a:moveTo>
                  <a:cubicBezTo>
                    <a:pt x="76" y="0"/>
                    <a:pt x="43" y="19"/>
                    <a:pt x="26" y="51"/>
                  </a:cubicBezTo>
                  <a:cubicBezTo>
                    <a:pt x="1" y="97"/>
                    <a:pt x="18" y="156"/>
                    <a:pt x="66" y="180"/>
                  </a:cubicBezTo>
                  <a:cubicBezTo>
                    <a:pt x="333" y="323"/>
                    <a:pt x="617" y="435"/>
                    <a:pt x="908" y="518"/>
                  </a:cubicBezTo>
                  <a:cubicBezTo>
                    <a:pt x="917" y="520"/>
                    <a:pt x="926" y="521"/>
                    <a:pt x="935" y="521"/>
                  </a:cubicBezTo>
                  <a:cubicBezTo>
                    <a:pt x="976" y="521"/>
                    <a:pt x="1014" y="494"/>
                    <a:pt x="1026" y="452"/>
                  </a:cubicBezTo>
                  <a:cubicBezTo>
                    <a:pt x="1041" y="401"/>
                    <a:pt x="1011" y="348"/>
                    <a:pt x="960" y="334"/>
                  </a:cubicBezTo>
                  <a:cubicBezTo>
                    <a:pt x="682" y="255"/>
                    <a:pt x="410" y="147"/>
                    <a:pt x="154" y="11"/>
                  </a:cubicBezTo>
                  <a:cubicBezTo>
                    <a:pt x="140" y="4"/>
                    <a:pt x="125" y="0"/>
                    <a:pt x="11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  <p:sp>
          <p:nvSpPr>
            <p:cNvPr id="283" name="Google Shape;283;p6"/>
            <p:cNvSpPr/>
            <p:nvPr/>
          </p:nvSpPr>
          <p:spPr>
            <a:xfrm>
              <a:off x="3624400" y="2016525"/>
              <a:ext cx="22900" cy="14050"/>
            </a:xfrm>
            <a:custGeom>
              <a:avLst/>
              <a:gdLst/>
              <a:ahLst/>
              <a:cxnLst/>
              <a:rect l="l" t="t" r="r" b="b"/>
              <a:pathLst>
                <a:path w="916" h="562" extrusionOk="0">
                  <a:moveTo>
                    <a:pt x="108" y="0"/>
                  </a:moveTo>
                  <a:cubicBezTo>
                    <a:pt x="79" y="0"/>
                    <a:pt x="51" y="13"/>
                    <a:pt x="32" y="37"/>
                  </a:cubicBezTo>
                  <a:cubicBezTo>
                    <a:pt x="0" y="78"/>
                    <a:pt x="8" y="138"/>
                    <a:pt x="49" y="170"/>
                  </a:cubicBezTo>
                  <a:cubicBezTo>
                    <a:pt x="268" y="343"/>
                    <a:pt x="515" y="473"/>
                    <a:pt x="781" y="556"/>
                  </a:cubicBezTo>
                  <a:cubicBezTo>
                    <a:pt x="789" y="559"/>
                    <a:pt x="799" y="560"/>
                    <a:pt x="809" y="560"/>
                  </a:cubicBezTo>
                  <a:lnTo>
                    <a:pt x="808" y="561"/>
                  </a:lnTo>
                  <a:cubicBezTo>
                    <a:pt x="849" y="561"/>
                    <a:pt x="887" y="535"/>
                    <a:pt x="900" y="494"/>
                  </a:cubicBezTo>
                  <a:cubicBezTo>
                    <a:pt x="915" y="444"/>
                    <a:pt x="888" y="390"/>
                    <a:pt x="837" y="375"/>
                  </a:cubicBezTo>
                  <a:cubicBezTo>
                    <a:pt x="593" y="297"/>
                    <a:pt x="368" y="178"/>
                    <a:pt x="167" y="20"/>
                  </a:cubicBezTo>
                  <a:cubicBezTo>
                    <a:pt x="149" y="7"/>
                    <a:pt x="128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  <p:sp>
          <p:nvSpPr>
            <p:cNvPr id="284" name="Google Shape;284;p6"/>
            <p:cNvSpPr/>
            <p:nvPr/>
          </p:nvSpPr>
          <p:spPr>
            <a:xfrm>
              <a:off x="3386675" y="1715575"/>
              <a:ext cx="41250" cy="14100"/>
            </a:xfrm>
            <a:custGeom>
              <a:avLst/>
              <a:gdLst/>
              <a:ahLst/>
              <a:cxnLst/>
              <a:rect l="l" t="t" r="r" b="b"/>
              <a:pathLst>
                <a:path w="1650" h="564" extrusionOk="0">
                  <a:moveTo>
                    <a:pt x="97" y="0"/>
                  </a:moveTo>
                  <a:cubicBezTo>
                    <a:pt x="46" y="0"/>
                    <a:pt x="5" y="40"/>
                    <a:pt x="2" y="90"/>
                  </a:cubicBezTo>
                  <a:cubicBezTo>
                    <a:pt x="0" y="143"/>
                    <a:pt x="40" y="188"/>
                    <a:pt x="93" y="190"/>
                  </a:cubicBezTo>
                  <a:cubicBezTo>
                    <a:pt x="576" y="217"/>
                    <a:pt x="1063" y="342"/>
                    <a:pt x="1499" y="553"/>
                  </a:cubicBezTo>
                  <a:cubicBezTo>
                    <a:pt x="1512" y="560"/>
                    <a:pt x="1527" y="563"/>
                    <a:pt x="1541" y="563"/>
                  </a:cubicBezTo>
                  <a:cubicBezTo>
                    <a:pt x="1576" y="563"/>
                    <a:pt x="1611" y="543"/>
                    <a:pt x="1627" y="509"/>
                  </a:cubicBezTo>
                  <a:cubicBezTo>
                    <a:pt x="1649" y="462"/>
                    <a:pt x="1629" y="405"/>
                    <a:pt x="1582" y="382"/>
                  </a:cubicBezTo>
                  <a:cubicBezTo>
                    <a:pt x="1124" y="160"/>
                    <a:pt x="612" y="28"/>
                    <a:pt x="103" y="0"/>
                  </a:cubicBezTo>
                  <a:cubicBezTo>
                    <a:pt x="101" y="0"/>
                    <a:pt x="99" y="0"/>
                    <a:pt x="97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  <p:sp>
          <p:nvSpPr>
            <p:cNvPr id="285" name="Google Shape;285;p6"/>
            <p:cNvSpPr/>
            <p:nvPr/>
          </p:nvSpPr>
          <p:spPr>
            <a:xfrm>
              <a:off x="3447225" y="1738325"/>
              <a:ext cx="28025" cy="17175"/>
            </a:xfrm>
            <a:custGeom>
              <a:avLst/>
              <a:gdLst/>
              <a:ahLst/>
              <a:cxnLst/>
              <a:rect l="l" t="t" r="r" b="b"/>
              <a:pathLst>
                <a:path w="1121" h="687" extrusionOk="0">
                  <a:moveTo>
                    <a:pt x="106" y="1"/>
                  </a:moveTo>
                  <a:cubicBezTo>
                    <a:pt x="66" y="1"/>
                    <a:pt x="30" y="26"/>
                    <a:pt x="17" y="65"/>
                  </a:cubicBezTo>
                  <a:cubicBezTo>
                    <a:pt x="0" y="115"/>
                    <a:pt x="27" y="169"/>
                    <a:pt x="76" y="186"/>
                  </a:cubicBezTo>
                  <a:cubicBezTo>
                    <a:pt x="394" y="296"/>
                    <a:pt x="690" y="457"/>
                    <a:pt x="954" y="666"/>
                  </a:cubicBezTo>
                  <a:cubicBezTo>
                    <a:pt x="972" y="679"/>
                    <a:pt x="992" y="685"/>
                    <a:pt x="1013" y="685"/>
                  </a:cubicBezTo>
                  <a:lnTo>
                    <a:pt x="1013" y="686"/>
                  </a:lnTo>
                  <a:cubicBezTo>
                    <a:pt x="1042" y="686"/>
                    <a:pt x="1070" y="673"/>
                    <a:pt x="1089" y="650"/>
                  </a:cubicBezTo>
                  <a:cubicBezTo>
                    <a:pt x="1121" y="608"/>
                    <a:pt x="1114" y="548"/>
                    <a:pt x="1073" y="515"/>
                  </a:cubicBezTo>
                  <a:cubicBezTo>
                    <a:pt x="792" y="293"/>
                    <a:pt x="477" y="122"/>
                    <a:pt x="138" y="6"/>
                  </a:cubicBezTo>
                  <a:cubicBezTo>
                    <a:pt x="127" y="3"/>
                    <a:pt x="117" y="1"/>
                    <a:pt x="106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  <p:sp>
          <p:nvSpPr>
            <p:cNvPr id="286" name="Google Shape;286;p6"/>
            <p:cNvSpPr/>
            <p:nvPr/>
          </p:nvSpPr>
          <p:spPr>
            <a:xfrm>
              <a:off x="3495600" y="1766125"/>
              <a:ext cx="31175" cy="23350"/>
            </a:xfrm>
            <a:custGeom>
              <a:avLst/>
              <a:gdLst/>
              <a:ahLst/>
              <a:cxnLst/>
              <a:rect l="l" t="t" r="r" b="b"/>
              <a:pathLst>
                <a:path w="1247" h="934" extrusionOk="0">
                  <a:moveTo>
                    <a:pt x="108" y="1"/>
                  </a:moveTo>
                  <a:cubicBezTo>
                    <a:pt x="77" y="1"/>
                    <a:pt x="46" y="17"/>
                    <a:pt x="28" y="46"/>
                  </a:cubicBezTo>
                  <a:cubicBezTo>
                    <a:pt x="0" y="90"/>
                    <a:pt x="13" y="149"/>
                    <a:pt x="58" y="177"/>
                  </a:cubicBezTo>
                  <a:cubicBezTo>
                    <a:pt x="412" y="401"/>
                    <a:pt x="756" y="649"/>
                    <a:pt x="1079" y="912"/>
                  </a:cubicBezTo>
                  <a:cubicBezTo>
                    <a:pt x="1096" y="927"/>
                    <a:pt x="1117" y="933"/>
                    <a:pt x="1138" y="933"/>
                  </a:cubicBezTo>
                  <a:cubicBezTo>
                    <a:pt x="1167" y="933"/>
                    <a:pt x="1194" y="922"/>
                    <a:pt x="1212" y="899"/>
                  </a:cubicBezTo>
                  <a:cubicBezTo>
                    <a:pt x="1247" y="858"/>
                    <a:pt x="1240" y="798"/>
                    <a:pt x="1199" y="765"/>
                  </a:cubicBezTo>
                  <a:cubicBezTo>
                    <a:pt x="870" y="496"/>
                    <a:pt x="520" y="243"/>
                    <a:pt x="159" y="16"/>
                  </a:cubicBezTo>
                  <a:cubicBezTo>
                    <a:pt x="143" y="6"/>
                    <a:pt x="126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  <p:sp>
          <p:nvSpPr>
            <p:cNvPr id="287" name="Google Shape;287;p6"/>
            <p:cNvSpPr/>
            <p:nvPr/>
          </p:nvSpPr>
          <p:spPr>
            <a:xfrm>
              <a:off x="3546075" y="1801200"/>
              <a:ext cx="33375" cy="26225"/>
            </a:xfrm>
            <a:custGeom>
              <a:avLst/>
              <a:gdLst/>
              <a:ahLst/>
              <a:cxnLst/>
              <a:rect l="l" t="t" r="r" b="b"/>
              <a:pathLst>
                <a:path w="1335" h="1049" extrusionOk="0">
                  <a:moveTo>
                    <a:pt x="108" y="1"/>
                  </a:moveTo>
                  <a:cubicBezTo>
                    <a:pt x="79" y="1"/>
                    <a:pt x="51" y="14"/>
                    <a:pt x="32" y="38"/>
                  </a:cubicBezTo>
                  <a:cubicBezTo>
                    <a:pt x="0" y="80"/>
                    <a:pt x="8" y="140"/>
                    <a:pt x="50" y="172"/>
                  </a:cubicBezTo>
                  <a:lnTo>
                    <a:pt x="1169" y="1028"/>
                  </a:lnTo>
                  <a:cubicBezTo>
                    <a:pt x="1187" y="1042"/>
                    <a:pt x="1207" y="1048"/>
                    <a:pt x="1227" y="1048"/>
                  </a:cubicBezTo>
                  <a:cubicBezTo>
                    <a:pt x="1255" y="1048"/>
                    <a:pt x="1284" y="1036"/>
                    <a:pt x="1303" y="1011"/>
                  </a:cubicBezTo>
                  <a:cubicBezTo>
                    <a:pt x="1335" y="970"/>
                    <a:pt x="1327" y="909"/>
                    <a:pt x="1285" y="877"/>
                  </a:cubicBezTo>
                  <a:lnTo>
                    <a:pt x="166" y="21"/>
                  </a:lnTo>
                  <a:cubicBezTo>
                    <a:pt x="148" y="7"/>
                    <a:pt x="128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  <p:sp>
          <p:nvSpPr>
            <p:cNvPr id="288" name="Google Shape;288;p6"/>
            <p:cNvSpPr/>
            <p:nvPr/>
          </p:nvSpPr>
          <p:spPr>
            <a:xfrm>
              <a:off x="3602750" y="1842375"/>
              <a:ext cx="35250" cy="28500"/>
            </a:xfrm>
            <a:custGeom>
              <a:avLst/>
              <a:gdLst/>
              <a:ahLst/>
              <a:cxnLst/>
              <a:rect l="l" t="t" r="r" b="b"/>
              <a:pathLst>
                <a:path w="1410" h="1140" extrusionOk="0">
                  <a:moveTo>
                    <a:pt x="109" y="1"/>
                  </a:moveTo>
                  <a:cubicBezTo>
                    <a:pt x="78" y="1"/>
                    <a:pt x="47" y="16"/>
                    <a:pt x="29" y="44"/>
                  </a:cubicBezTo>
                  <a:cubicBezTo>
                    <a:pt x="1" y="87"/>
                    <a:pt x="12" y="146"/>
                    <a:pt x="56" y="175"/>
                  </a:cubicBezTo>
                  <a:cubicBezTo>
                    <a:pt x="474" y="454"/>
                    <a:pt x="872" y="770"/>
                    <a:pt x="1238" y="1113"/>
                  </a:cubicBezTo>
                  <a:cubicBezTo>
                    <a:pt x="1257" y="1131"/>
                    <a:pt x="1280" y="1140"/>
                    <a:pt x="1303" y="1140"/>
                  </a:cubicBezTo>
                  <a:lnTo>
                    <a:pt x="1303" y="1139"/>
                  </a:lnTo>
                  <a:cubicBezTo>
                    <a:pt x="1329" y="1139"/>
                    <a:pt x="1354" y="1129"/>
                    <a:pt x="1373" y="1109"/>
                  </a:cubicBezTo>
                  <a:cubicBezTo>
                    <a:pt x="1409" y="1070"/>
                    <a:pt x="1407" y="1011"/>
                    <a:pt x="1368" y="974"/>
                  </a:cubicBezTo>
                  <a:cubicBezTo>
                    <a:pt x="995" y="624"/>
                    <a:pt x="589" y="302"/>
                    <a:pt x="162" y="17"/>
                  </a:cubicBezTo>
                  <a:cubicBezTo>
                    <a:pt x="145" y="6"/>
                    <a:pt x="127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  <p:sp>
          <p:nvSpPr>
            <p:cNvPr id="289" name="Google Shape;289;p6"/>
            <p:cNvSpPr/>
            <p:nvPr/>
          </p:nvSpPr>
          <p:spPr>
            <a:xfrm>
              <a:off x="3649875" y="1892175"/>
              <a:ext cx="23425" cy="23750"/>
            </a:xfrm>
            <a:custGeom>
              <a:avLst/>
              <a:gdLst/>
              <a:ahLst/>
              <a:cxnLst/>
              <a:rect l="l" t="t" r="r" b="b"/>
              <a:pathLst>
                <a:path w="937" h="950" extrusionOk="0">
                  <a:moveTo>
                    <a:pt x="105" y="0"/>
                  </a:moveTo>
                  <a:cubicBezTo>
                    <a:pt x="82" y="0"/>
                    <a:pt x="58" y="9"/>
                    <a:pt x="40" y="27"/>
                  </a:cubicBezTo>
                  <a:cubicBezTo>
                    <a:pt x="1" y="63"/>
                    <a:pt x="0" y="124"/>
                    <a:pt x="37" y="161"/>
                  </a:cubicBezTo>
                  <a:lnTo>
                    <a:pt x="763" y="920"/>
                  </a:lnTo>
                  <a:cubicBezTo>
                    <a:pt x="782" y="940"/>
                    <a:pt x="806" y="950"/>
                    <a:pt x="831" y="950"/>
                  </a:cubicBezTo>
                  <a:cubicBezTo>
                    <a:pt x="855" y="950"/>
                    <a:pt x="879" y="941"/>
                    <a:pt x="898" y="923"/>
                  </a:cubicBezTo>
                  <a:cubicBezTo>
                    <a:pt x="935" y="887"/>
                    <a:pt x="936" y="826"/>
                    <a:pt x="900" y="788"/>
                  </a:cubicBezTo>
                  <a:lnTo>
                    <a:pt x="175" y="30"/>
                  </a:lnTo>
                  <a:cubicBezTo>
                    <a:pt x="156" y="10"/>
                    <a:pt x="131" y="0"/>
                    <a:pt x="105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  <p:sp>
          <p:nvSpPr>
            <p:cNvPr id="290" name="Google Shape;290;p6"/>
            <p:cNvSpPr/>
            <p:nvPr/>
          </p:nvSpPr>
          <p:spPr>
            <a:xfrm>
              <a:off x="3685100" y="1931075"/>
              <a:ext cx="30300" cy="26250"/>
            </a:xfrm>
            <a:custGeom>
              <a:avLst/>
              <a:gdLst/>
              <a:ahLst/>
              <a:cxnLst/>
              <a:rect l="l" t="t" r="r" b="b"/>
              <a:pathLst>
                <a:path w="1212" h="1050" extrusionOk="0">
                  <a:moveTo>
                    <a:pt x="109" y="1"/>
                  </a:moveTo>
                  <a:cubicBezTo>
                    <a:pt x="77" y="1"/>
                    <a:pt x="46" y="17"/>
                    <a:pt x="28" y="46"/>
                  </a:cubicBezTo>
                  <a:cubicBezTo>
                    <a:pt x="1" y="90"/>
                    <a:pt x="14" y="149"/>
                    <a:pt x="59" y="177"/>
                  </a:cubicBezTo>
                  <a:cubicBezTo>
                    <a:pt x="426" y="405"/>
                    <a:pt x="754" y="687"/>
                    <a:pt x="1033" y="1016"/>
                  </a:cubicBezTo>
                  <a:cubicBezTo>
                    <a:pt x="1052" y="1038"/>
                    <a:pt x="1078" y="1049"/>
                    <a:pt x="1105" y="1049"/>
                  </a:cubicBezTo>
                  <a:cubicBezTo>
                    <a:pt x="1127" y="1049"/>
                    <a:pt x="1149" y="1042"/>
                    <a:pt x="1167" y="1026"/>
                  </a:cubicBezTo>
                  <a:cubicBezTo>
                    <a:pt x="1207" y="992"/>
                    <a:pt x="1212" y="932"/>
                    <a:pt x="1178" y="893"/>
                  </a:cubicBezTo>
                  <a:cubicBezTo>
                    <a:pt x="886" y="548"/>
                    <a:pt x="543" y="254"/>
                    <a:pt x="160" y="15"/>
                  </a:cubicBezTo>
                  <a:cubicBezTo>
                    <a:pt x="144" y="5"/>
                    <a:pt x="126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  <p:sp>
          <p:nvSpPr>
            <p:cNvPr id="291" name="Google Shape;291;p6"/>
            <p:cNvSpPr/>
            <p:nvPr/>
          </p:nvSpPr>
          <p:spPr>
            <a:xfrm>
              <a:off x="3731500" y="1985650"/>
              <a:ext cx="19725" cy="21300"/>
            </a:xfrm>
            <a:custGeom>
              <a:avLst/>
              <a:gdLst/>
              <a:ahLst/>
              <a:cxnLst/>
              <a:rect l="l" t="t" r="r" b="b"/>
              <a:pathLst>
                <a:path w="789" h="852" extrusionOk="0">
                  <a:moveTo>
                    <a:pt x="107" y="1"/>
                  </a:moveTo>
                  <a:cubicBezTo>
                    <a:pt x="85" y="1"/>
                    <a:pt x="62" y="9"/>
                    <a:pt x="45" y="24"/>
                  </a:cubicBezTo>
                  <a:cubicBezTo>
                    <a:pt x="5" y="59"/>
                    <a:pt x="0" y="119"/>
                    <a:pt x="35" y="159"/>
                  </a:cubicBezTo>
                  <a:lnTo>
                    <a:pt x="611" y="819"/>
                  </a:lnTo>
                  <a:cubicBezTo>
                    <a:pt x="630" y="840"/>
                    <a:pt x="656" y="851"/>
                    <a:pt x="683" y="851"/>
                  </a:cubicBezTo>
                  <a:cubicBezTo>
                    <a:pt x="705" y="851"/>
                    <a:pt x="727" y="844"/>
                    <a:pt x="746" y="828"/>
                  </a:cubicBezTo>
                  <a:cubicBezTo>
                    <a:pt x="785" y="794"/>
                    <a:pt x="789" y="733"/>
                    <a:pt x="754" y="693"/>
                  </a:cubicBezTo>
                  <a:lnTo>
                    <a:pt x="178" y="33"/>
                  </a:lnTo>
                  <a:cubicBezTo>
                    <a:pt x="160" y="12"/>
                    <a:pt x="133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  <p:sp>
          <p:nvSpPr>
            <p:cNvPr id="292" name="Google Shape;292;p6"/>
            <p:cNvSpPr/>
            <p:nvPr/>
          </p:nvSpPr>
          <p:spPr>
            <a:xfrm>
              <a:off x="3400250" y="1743950"/>
              <a:ext cx="20275" cy="22950"/>
            </a:xfrm>
            <a:custGeom>
              <a:avLst/>
              <a:gdLst/>
              <a:ahLst/>
              <a:cxnLst/>
              <a:rect l="l" t="t" r="r" b="b"/>
              <a:pathLst>
                <a:path w="811" h="918" extrusionOk="0">
                  <a:moveTo>
                    <a:pt x="109" y="0"/>
                  </a:moveTo>
                  <a:cubicBezTo>
                    <a:pt x="80" y="0"/>
                    <a:pt x="52" y="13"/>
                    <a:pt x="33" y="36"/>
                  </a:cubicBezTo>
                  <a:cubicBezTo>
                    <a:pt x="0" y="78"/>
                    <a:pt x="8" y="138"/>
                    <a:pt x="49" y="170"/>
                  </a:cubicBezTo>
                  <a:cubicBezTo>
                    <a:pt x="285" y="358"/>
                    <a:pt x="482" y="597"/>
                    <a:pt x="617" y="866"/>
                  </a:cubicBezTo>
                  <a:cubicBezTo>
                    <a:pt x="634" y="899"/>
                    <a:pt x="667" y="917"/>
                    <a:pt x="702" y="917"/>
                  </a:cubicBezTo>
                  <a:cubicBezTo>
                    <a:pt x="717" y="917"/>
                    <a:pt x="731" y="914"/>
                    <a:pt x="745" y="907"/>
                  </a:cubicBezTo>
                  <a:cubicBezTo>
                    <a:pt x="792" y="883"/>
                    <a:pt x="810" y="826"/>
                    <a:pt x="787" y="779"/>
                  </a:cubicBezTo>
                  <a:cubicBezTo>
                    <a:pt x="638" y="487"/>
                    <a:pt x="424" y="225"/>
                    <a:pt x="167" y="21"/>
                  </a:cubicBezTo>
                  <a:cubicBezTo>
                    <a:pt x="150" y="7"/>
                    <a:pt x="129" y="0"/>
                    <a:pt x="10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  <p:sp>
          <p:nvSpPr>
            <p:cNvPr id="293" name="Google Shape;293;p6"/>
            <p:cNvSpPr/>
            <p:nvPr/>
          </p:nvSpPr>
          <p:spPr>
            <a:xfrm>
              <a:off x="3426550" y="1779550"/>
              <a:ext cx="21950" cy="24250"/>
            </a:xfrm>
            <a:custGeom>
              <a:avLst/>
              <a:gdLst/>
              <a:ahLst/>
              <a:cxnLst/>
              <a:rect l="l" t="t" r="r" b="b"/>
              <a:pathLst>
                <a:path w="878" h="970" extrusionOk="0">
                  <a:moveTo>
                    <a:pt x="108" y="1"/>
                  </a:moveTo>
                  <a:cubicBezTo>
                    <a:pt x="89" y="1"/>
                    <a:pt x="69" y="7"/>
                    <a:pt x="52" y="19"/>
                  </a:cubicBezTo>
                  <a:cubicBezTo>
                    <a:pt x="10" y="50"/>
                    <a:pt x="0" y="109"/>
                    <a:pt x="31" y="152"/>
                  </a:cubicBezTo>
                  <a:cubicBezTo>
                    <a:pt x="233" y="432"/>
                    <a:pt x="461" y="698"/>
                    <a:pt x="706" y="942"/>
                  </a:cubicBezTo>
                  <a:cubicBezTo>
                    <a:pt x="724" y="961"/>
                    <a:pt x="749" y="969"/>
                    <a:pt x="773" y="969"/>
                  </a:cubicBezTo>
                  <a:cubicBezTo>
                    <a:pt x="797" y="969"/>
                    <a:pt x="822" y="961"/>
                    <a:pt x="840" y="942"/>
                  </a:cubicBezTo>
                  <a:cubicBezTo>
                    <a:pt x="878" y="904"/>
                    <a:pt x="878" y="845"/>
                    <a:pt x="840" y="807"/>
                  </a:cubicBezTo>
                  <a:cubicBezTo>
                    <a:pt x="602" y="570"/>
                    <a:pt x="382" y="311"/>
                    <a:pt x="186" y="41"/>
                  </a:cubicBezTo>
                  <a:cubicBezTo>
                    <a:pt x="167" y="15"/>
                    <a:pt x="138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  <p:sp>
          <p:nvSpPr>
            <p:cNvPr id="294" name="Google Shape;294;p6"/>
            <p:cNvSpPr/>
            <p:nvPr/>
          </p:nvSpPr>
          <p:spPr>
            <a:xfrm>
              <a:off x="3463600" y="1820775"/>
              <a:ext cx="21950" cy="24325"/>
            </a:xfrm>
            <a:custGeom>
              <a:avLst/>
              <a:gdLst/>
              <a:ahLst/>
              <a:cxnLst/>
              <a:rect l="l" t="t" r="r" b="b"/>
              <a:pathLst>
                <a:path w="878" h="973" extrusionOk="0">
                  <a:moveTo>
                    <a:pt x="109" y="1"/>
                  </a:moveTo>
                  <a:cubicBezTo>
                    <a:pt x="92" y="1"/>
                    <a:pt x="74" y="5"/>
                    <a:pt x="58" y="16"/>
                  </a:cubicBezTo>
                  <a:cubicBezTo>
                    <a:pt x="14" y="45"/>
                    <a:pt x="1" y="103"/>
                    <a:pt x="28" y="147"/>
                  </a:cubicBezTo>
                  <a:cubicBezTo>
                    <a:pt x="218" y="444"/>
                    <a:pt x="447" y="713"/>
                    <a:pt x="707" y="948"/>
                  </a:cubicBezTo>
                  <a:cubicBezTo>
                    <a:pt x="726" y="964"/>
                    <a:pt x="748" y="973"/>
                    <a:pt x="771" y="973"/>
                  </a:cubicBezTo>
                  <a:lnTo>
                    <a:pt x="771" y="972"/>
                  </a:lnTo>
                  <a:cubicBezTo>
                    <a:pt x="798" y="972"/>
                    <a:pt x="823" y="962"/>
                    <a:pt x="842" y="941"/>
                  </a:cubicBezTo>
                  <a:cubicBezTo>
                    <a:pt x="877" y="901"/>
                    <a:pt x="874" y="842"/>
                    <a:pt x="835" y="806"/>
                  </a:cubicBezTo>
                  <a:cubicBezTo>
                    <a:pt x="587" y="583"/>
                    <a:pt x="370" y="327"/>
                    <a:pt x="190" y="45"/>
                  </a:cubicBezTo>
                  <a:cubicBezTo>
                    <a:pt x="171" y="16"/>
                    <a:pt x="141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  <p:sp>
          <p:nvSpPr>
            <p:cNvPr id="295" name="Google Shape;295;p6"/>
            <p:cNvSpPr/>
            <p:nvPr/>
          </p:nvSpPr>
          <p:spPr>
            <a:xfrm>
              <a:off x="3496300" y="1861150"/>
              <a:ext cx="23400" cy="20850"/>
            </a:xfrm>
            <a:custGeom>
              <a:avLst/>
              <a:gdLst/>
              <a:ahLst/>
              <a:cxnLst/>
              <a:rect l="l" t="t" r="r" b="b"/>
              <a:pathLst>
                <a:path w="936" h="834" extrusionOk="0">
                  <a:moveTo>
                    <a:pt x="110" y="0"/>
                  </a:moveTo>
                  <a:cubicBezTo>
                    <a:pt x="91" y="0"/>
                    <a:pt x="72" y="6"/>
                    <a:pt x="55" y="18"/>
                  </a:cubicBezTo>
                  <a:cubicBezTo>
                    <a:pt x="12" y="48"/>
                    <a:pt x="1" y="106"/>
                    <a:pt x="31" y="151"/>
                  </a:cubicBezTo>
                  <a:cubicBezTo>
                    <a:pt x="224" y="428"/>
                    <a:pt x="484" y="661"/>
                    <a:pt x="781" y="822"/>
                  </a:cubicBezTo>
                  <a:cubicBezTo>
                    <a:pt x="796" y="829"/>
                    <a:pt x="811" y="834"/>
                    <a:pt x="827" y="834"/>
                  </a:cubicBezTo>
                  <a:lnTo>
                    <a:pt x="827" y="833"/>
                  </a:lnTo>
                  <a:cubicBezTo>
                    <a:pt x="861" y="833"/>
                    <a:pt x="894" y="815"/>
                    <a:pt x="911" y="783"/>
                  </a:cubicBezTo>
                  <a:cubicBezTo>
                    <a:pt x="936" y="737"/>
                    <a:pt x="919" y="679"/>
                    <a:pt x="873" y="654"/>
                  </a:cubicBezTo>
                  <a:cubicBezTo>
                    <a:pt x="601" y="507"/>
                    <a:pt x="364" y="295"/>
                    <a:pt x="188" y="41"/>
                  </a:cubicBezTo>
                  <a:cubicBezTo>
                    <a:pt x="169" y="15"/>
                    <a:pt x="140" y="0"/>
                    <a:pt x="11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  <p:sp>
          <p:nvSpPr>
            <p:cNvPr id="296" name="Google Shape;296;p6"/>
            <p:cNvSpPr/>
            <p:nvPr/>
          </p:nvSpPr>
          <p:spPr>
            <a:xfrm>
              <a:off x="3528625" y="1901125"/>
              <a:ext cx="28075" cy="30525"/>
            </a:xfrm>
            <a:custGeom>
              <a:avLst/>
              <a:gdLst/>
              <a:ahLst/>
              <a:cxnLst/>
              <a:rect l="l" t="t" r="r" b="b"/>
              <a:pathLst>
                <a:path w="1123" h="1221" extrusionOk="0">
                  <a:moveTo>
                    <a:pt x="106" y="0"/>
                  </a:moveTo>
                  <a:cubicBezTo>
                    <a:pt x="81" y="0"/>
                    <a:pt x="55" y="10"/>
                    <a:pt x="36" y="31"/>
                  </a:cubicBezTo>
                  <a:cubicBezTo>
                    <a:pt x="1" y="69"/>
                    <a:pt x="3" y="130"/>
                    <a:pt x="41" y="165"/>
                  </a:cubicBezTo>
                  <a:cubicBezTo>
                    <a:pt x="373" y="471"/>
                    <a:pt x="674" y="813"/>
                    <a:pt x="937" y="1181"/>
                  </a:cubicBezTo>
                  <a:cubicBezTo>
                    <a:pt x="954" y="1206"/>
                    <a:pt x="984" y="1221"/>
                    <a:pt x="1014" y="1221"/>
                  </a:cubicBezTo>
                  <a:cubicBezTo>
                    <a:pt x="1033" y="1221"/>
                    <a:pt x="1053" y="1214"/>
                    <a:pt x="1069" y="1202"/>
                  </a:cubicBezTo>
                  <a:cubicBezTo>
                    <a:pt x="1112" y="1172"/>
                    <a:pt x="1122" y="1113"/>
                    <a:pt x="1091" y="1070"/>
                  </a:cubicBezTo>
                  <a:cubicBezTo>
                    <a:pt x="821" y="692"/>
                    <a:pt x="512" y="341"/>
                    <a:pt x="171" y="25"/>
                  </a:cubicBezTo>
                  <a:cubicBezTo>
                    <a:pt x="152" y="9"/>
                    <a:pt x="129" y="0"/>
                    <a:pt x="10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  <p:sp>
          <p:nvSpPr>
            <p:cNvPr id="297" name="Google Shape;297;p6"/>
            <p:cNvSpPr/>
            <p:nvPr/>
          </p:nvSpPr>
          <p:spPr>
            <a:xfrm>
              <a:off x="3578100" y="1952600"/>
              <a:ext cx="28025" cy="21325"/>
            </a:xfrm>
            <a:custGeom>
              <a:avLst/>
              <a:gdLst/>
              <a:ahLst/>
              <a:cxnLst/>
              <a:rect l="l" t="t" r="r" b="b"/>
              <a:pathLst>
                <a:path w="1121" h="853" extrusionOk="0">
                  <a:moveTo>
                    <a:pt x="106" y="1"/>
                  </a:moveTo>
                  <a:cubicBezTo>
                    <a:pt x="83" y="1"/>
                    <a:pt x="60" y="9"/>
                    <a:pt x="42" y="26"/>
                  </a:cubicBezTo>
                  <a:cubicBezTo>
                    <a:pt x="3" y="61"/>
                    <a:pt x="1" y="121"/>
                    <a:pt x="36" y="161"/>
                  </a:cubicBezTo>
                  <a:cubicBezTo>
                    <a:pt x="297" y="446"/>
                    <a:pt x="620" y="682"/>
                    <a:pt x="971" y="844"/>
                  </a:cubicBezTo>
                  <a:cubicBezTo>
                    <a:pt x="985" y="850"/>
                    <a:pt x="998" y="853"/>
                    <a:pt x="1011" y="853"/>
                  </a:cubicBezTo>
                  <a:cubicBezTo>
                    <a:pt x="1047" y="853"/>
                    <a:pt x="1082" y="832"/>
                    <a:pt x="1098" y="798"/>
                  </a:cubicBezTo>
                  <a:cubicBezTo>
                    <a:pt x="1120" y="750"/>
                    <a:pt x="1099" y="693"/>
                    <a:pt x="1052" y="671"/>
                  </a:cubicBezTo>
                  <a:cubicBezTo>
                    <a:pt x="723" y="520"/>
                    <a:pt x="420" y="298"/>
                    <a:pt x="176" y="32"/>
                  </a:cubicBezTo>
                  <a:cubicBezTo>
                    <a:pt x="158" y="11"/>
                    <a:pt x="132" y="1"/>
                    <a:pt x="106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  <p:sp>
          <p:nvSpPr>
            <p:cNvPr id="298" name="Google Shape;298;p6"/>
            <p:cNvSpPr/>
            <p:nvPr/>
          </p:nvSpPr>
          <p:spPr>
            <a:xfrm>
              <a:off x="3626425" y="1984575"/>
              <a:ext cx="29150" cy="17150"/>
            </a:xfrm>
            <a:custGeom>
              <a:avLst/>
              <a:gdLst/>
              <a:ahLst/>
              <a:cxnLst/>
              <a:rect l="l" t="t" r="r" b="b"/>
              <a:pathLst>
                <a:path w="1166" h="686" extrusionOk="0">
                  <a:moveTo>
                    <a:pt x="109" y="0"/>
                  </a:moveTo>
                  <a:cubicBezTo>
                    <a:pt x="78" y="0"/>
                    <a:pt x="47" y="15"/>
                    <a:pt x="30" y="44"/>
                  </a:cubicBezTo>
                  <a:cubicBezTo>
                    <a:pt x="1" y="88"/>
                    <a:pt x="14" y="147"/>
                    <a:pt x="58" y="176"/>
                  </a:cubicBezTo>
                  <a:cubicBezTo>
                    <a:pt x="363" y="371"/>
                    <a:pt x="688" y="540"/>
                    <a:pt x="1021" y="678"/>
                  </a:cubicBezTo>
                  <a:cubicBezTo>
                    <a:pt x="1033" y="683"/>
                    <a:pt x="1045" y="686"/>
                    <a:pt x="1057" y="686"/>
                  </a:cubicBezTo>
                  <a:cubicBezTo>
                    <a:pt x="1095" y="686"/>
                    <a:pt x="1130" y="662"/>
                    <a:pt x="1146" y="626"/>
                  </a:cubicBezTo>
                  <a:cubicBezTo>
                    <a:pt x="1166" y="577"/>
                    <a:pt x="1142" y="522"/>
                    <a:pt x="1094" y="501"/>
                  </a:cubicBezTo>
                  <a:cubicBezTo>
                    <a:pt x="770" y="369"/>
                    <a:pt x="457" y="204"/>
                    <a:pt x="161" y="16"/>
                  </a:cubicBezTo>
                  <a:cubicBezTo>
                    <a:pt x="145" y="5"/>
                    <a:pt x="127" y="0"/>
                    <a:pt x="10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  <p:sp>
          <p:nvSpPr>
            <p:cNvPr id="299" name="Google Shape;299;p6"/>
            <p:cNvSpPr/>
            <p:nvPr/>
          </p:nvSpPr>
          <p:spPr>
            <a:xfrm>
              <a:off x="3674875" y="2014450"/>
              <a:ext cx="17800" cy="9925"/>
            </a:xfrm>
            <a:custGeom>
              <a:avLst/>
              <a:gdLst/>
              <a:ahLst/>
              <a:cxnLst/>
              <a:rect l="l" t="t" r="r" b="b"/>
              <a:pathLst>
                <a:path w="712" h="397" extrusionOk="0">
                  <a:moveTo>
                    <a:pt x="109" y="1"/>
                  </a:moveTo>
                  <a:cubicBezTo>
                    <a:pt x="72" y="1"/>
                    <a:pt x="36" y="22"/>
                    <a:pt x="20" y="59"/>
                  </a:cubicBezTo>
                  <a:cubicBezTo>
                    <a:pt x="0" y="108"/>
                    <a:pt x="23" y="163"/>
                    <a:pt x="72" y="184"/>
                  </a:cubicBezTo>
                  <a:lnTo>
                    <a:pt x="567" y="389"/>
                  </a:lnTo>
                  <a:cubicBezTo>
                    <a:pt x="579" y="395"/>
                    <a:pt x="591" y="397"/>
                    <a:pt x="603" y="397"/>
                  </a:cubicBezTo>
                  <a:cubicBezTo>
                    <a:pt x="641" y="397"/>
                    <a:pt x="676" y="375"/>
                    <a:pt x="691" y="338"/>
                  </a:cubicBezTo>
                  <a:cubicBezTo>
                    <a:pt x="711" y="290"/>
                    <a:pt x="688" y="234"/>
                    <a:pt x="639" y="214"/>
                  </a:cubicBezTo>
                  <a:lnTo>
                    <a:pt x="145" y="7"/>
                  </a:lnTo>
                  <a:cubicBezTo>
                    <a:pt x="133" y="3"/>
                    <a:pt x="121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  <p:sp>
          <p:nvSpPr>
            <p:cNvPr id="300" name="Google Shape;300;p6"/>
            <p:cNvSpPr/>
            <p:nvPr/>
          </p:nvSpPr>
          <p:spPr>
            <a:xfrm>
              <a:off x="3737700" y="2048425"/>
              <a:ext cx="36350" cy="18225"/>
            </a:xfrm>
            <a:custGeom>
              <a:avLst/>
              <a:gdLst/>
              <a:ahLst/>
              <a:cxnLst/>
              <a:rect l="l" t="t" r="r" b="b"/>
              <a:pathLst>
                <a:path w="1454" h="729" extrusionOk="0">
                  <a:moveTo>
                    <a:pt x="110" y="1"/>
                  </a:moveTo>
                  <a:cubicBezTo>
                    <a:pt x="73" y="1"/>
                    <a:pt x="38" y="22"/>
                    <a:pt x="22" y="58"/>
                  </a:cubicBezTo>
                  <a:cubicBezTo>
                    <a:pt x="1" y="107"/>
                    <a:pt x="23" y="163"/>
                    <a:pt x="72" y="184"/>
                  </a:cubicBezTo>
                  <a:lnTo>
                    <a:pt x="1308" y="719"/>
                  </a:lnTo>
                  <a:cubicBezTo>
                    <a:pt x="1320" y="725"/>
                    <a:pt x="1333" y="728"/>
                    <a:pt x="1345" y="728"/>
                  </a:cubicBezTo>
                  <a:lnTo>
                    <a:pt x="1345" y="727"/>
                  </a:lnTo>
                  <a:cubicBezTo>
                    <a:pt x="1382" y="727"/>
                    <a:pt x="1417" y="706"/>
                    <a:pt x="1433" y="670"/>
                  </a:cubicBezTo>
                  <a:cubicBezTo>
                    <a:pt x="1454" y="621"/>
                    <a:pt x="1432" y="566"/>
                    <a:pt x="1383" y="545"/>
                  </a:cubicBezTo>
                  <a:lnTo>
                    <a:pt x="148" y="8"/>
                  </a:lnTo>
                  <a:cubicBezTo>
                    <a:pt x="135" y="3"/>
                    <a:pt x="123" y="1"/>
                    <a:pt x="1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  <p:sp>
          <p:nvSpPr>
            <p:cNvPr id="301" name="Google Shape;301;p6"/>
            <p:cNvSpPr/>
            <p:nvPr/>
          </p:nvSpPr>
          <p:spPr>
            <a:xfrm>
              <a:off x="3436950" y="1758900"/>
              <a:ext cx="22725" cy="22450"/>
            </a:xfrm>
            <a:custGeom>
              <a:avLst/>
              <a:gdLst/>
              <a:ahLst/>
              <a:cxnLst/>
              <a:rect l="l" t="t" r="r" b="b"/>
              <a:pathLst>
                <a:path w="909" h="898" extrusionOk="0">
                  <a:moveTo>
                    <a:pt x="108" y="0"/>
                  </a:moveTo>
                  <a:cubicBezTo>
                    <a:pt x="87" y="0"/>
                    <a:pt x="66" y="8"/>
                    <a:pt x="48" y="22"/>
                  </a:cubicBezTo>
                  <a:cubicBezTo>
                    <a:pt x="6" y="54"/>
                    <a:pt x="0" y="115"/>
                    <a:pt x="34" y="156"/>
                  </a:cubicBezTo>
                  <a:cubicBezTo>
                    <a:pt x="244" y="418"/>
                    <a:pt x="483" y="661"/>
                    <a:pt x="741" y="876"/>
                  </a:cubicBezTo>
                  <a:cubicBezTo>
                    <a:pt x="759" y="890"/>
                    <a:pt x="781" y="898"/>
                    <a:pt x="802" y="898"/>
                  </a:cubicBezTo>
                  <a:cubicBezTo>
                    <a:pt x="829" y="898"/>
                    <a:pt x="857" y="886"/>
                    <a:pt x="876" y="864"/>
                  </a:cubicBezTo>
                  <a:cubicBezTo>
                    <a:pt x="909" y="823"/>
                    <a:pt x="903" y="763"/>
                    <a:pt x="864" y="729"/>
                  </a:cubicBezTo>
                  <a:cubicBezTo>
                    <a:pt x="615" y="523"/>
                    <a:pt x="386" y="288"/>
                    <a:pt x="181" y="36"/>
                  </a:cubicBezTo>
                  <a:cubicBezTo>
                    <a:pt x="163" y="13"/>
                    <a:pt x="136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  <p:sp>
          <p:nvSpPr>
            <p:cNvPr id="302" name="Google Shape;302;p6"/>
            <p:cNvSpPr/>
            <p:nvPr/>
          </p:nvSpPr>
          <p:spPr>
            <a:xfrm>
              <a:off x="3473975" y="1789875"/>
              <a:ext cx="25000" cy="20175"/>
            </a:xfrm>
            <a:custGeom>
              <a:avLst/>
              <a:gdLst/>
              <a:ahLst/>
              <a:cxnLst/>
              <a:rect l="l" t="t" r="r" b="b"/>
              <a:pathLst>
                <a:path w="1000" h="807" extrusionOk="0">
                  <a:moveTo>
                    <a:pt x="107" y="1"/>
                  </a:moveTo>
                  <a:cubicBezTo>
                    <a:pt x="84" y="1"/>
                    <a:pt x="61" y="9"/>
                    <a:pt x="43" y="25"/>
                  </a:cubicBezTo>
                  <a:cubicBezTo>
                    <a:pt x="4" y="60"/>
                    <a:pt x="1" y="120"/>
                    <a:pt x="35" y="159"/>
                  </a:cubicBezTo>
                  <a:cubicBezTo>
                    <a:pt x="267" y="418"/>
                    <a:pt x="540" y="633"/>
                    <a:pt x="846" y="796"/>
                  </a:cubicBezTo>
                  <a:cubicBezTo>
                    <a:pt x="861" y="804"/>
                    <a:pt x="876" y="807"/>
                    <a:pt x="892" y="807"/>
                  </a:cubicBezTo>
                  <a:cubicBezTo>
                    <a:pt x="926" y="807"/>
                    <a:pt x="959" y="789"/>
                    <a:pt x="976" y="756"/>
                  </a:cubicBezTo>
                  <a:cubicBezTo>
                    <a:pt x="1000" y="710"/>
                    <a:pt x="983" y="652"/>
                    <a:pt x="936" y="627"/>
                  </a:cubicBezTo>
                  <a:cubicBezTo>
                    <a:pt x="649" y="475"/>
                    <a:pt x="394" y="275"/>
                    <a:pt x="177" y="32"/>
                  </a:cubicBezTo>
                  <a:cubicBezTo>
                    <a:pt x="159" y="11"/>
                    <a:pt x="133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  <p:sp>
          <p:nvSpPr>
            <p:cNvPr id="303" name="Google Shape;303;p6"/>
            <p:cNvSpPr/>
            <p:nvPr/>
          </p:nvSpPr>
          <p:spPr>
            <a:xfrm>
              <a:off x="3512150" y="1818675"/>
              <a:ext cx="23850" cy="22325"/>
            </a:xfrm>
            <a:custGeom>
              <a:avLst/>
              <a:gdLst/>
              <a:ahLst/>
              <a:cxnLst/>
              <a:rect l="l" t="t" r="r" b="b"/>
              <a:pathLst>
                <a:path w="954" h="893" extrusionOk="0">
                  <a:moveTo>
                    <a:pt x="107" y="1"/>
                  </a:moveTo>
                  <a:cubicBezTo>
                    <a:pt x="81" y="1"/>
                    <a:pt x="56" y="11"/>
                    <a:pt x="37" y="31"/>
                  </a:cubicBezTo>
                  <a:cubicBezTo>
                    <a:pt x="1" y="69"/>
                    <a:pt x="3" y="130"/>
                    <a:pt x="40" y="166"/>
                  </a:cubicBezTo>
                  <a:lnTo>
                    <a:pt x="782" y="866"/>
                  </a:lnTo>
                  <a:cubicBezTo>
                    <a:pt x="801" y="884"/>
                    <a:pt x="824" y="892"/>
                    <a:pt x="847" y="892"/>
                  </a:cubicBezTo>
                  <a:lnTo>
                    <a:pt x="848" y="892"/>
                  </a:lnTo>
                  <a:cubicBezTo>
                    <a:pt x="873" y="892"/>
                    <a:pt x="898" y="882"/>
                    <a:pt x="917" y="863"/>
                  </a:cubicBezTo>
                  <a:cubicBezTo>
                    <a:pt x="953" y="824"/>
                    <a:pt x="951" y="764"/>
                    <a:pt x="914" y="728"/>
                  </a:cubicBezTo>
                  <a:lnTo>
                    <a:pt x="172" y="27"/>
                  </a:lnTo>
                  <a:cubicBezTo>
                    <a:pt x="153" y="10"/>
                    <a:pt x="130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  <p:sp>
          <p:nvSpPr>
            <p:cNvPr id="304" name="Google Shape;304;p6"/>
            <p:cNvSpPr/>
            <p:nvPr/>
          </p:nvSpPr>
          <p:spPr>
            <a:xfrm>
              <a:off x="3546150" y="1856800"/>
              <a:ext cx="31125" cy="25400"/>
            </a:xfrm>
            <a:custGeom>
              <a:avLst/>
              <a:gdLst/>
              <a:ahLst/>
              <a:cxnLst/>
              <a:rect l="l" t="t" r="r" b="b"/>
              <a:pathLst>
                <a:path w="1245" h="1016" extrusionOk="0">
                  <a:moveTo>
                    <a:pt x="106" y="0"/>
                  </a:moveTo>
                  <a:cubicBezTo>
                    <a:pt x="83" y="0"/>
                    <a:pt x="60" y="9"/>
                    <a:pt x="41" y="26"/>
                  </a:cubicBezTo>
                  <a:cubicBezTo>
                    <a:pt x="3" y="62"/>
                    <a:pt x="1" y="122"/>
                    <a:pt x="36" y="161"/>
                  </a:cubicBezTo>
                  <a:cubicBezTo>
                    <a:pt x="344" y="492"/>
                    <a:pt x="697" y="775"/>
                    <a:pt x="1088" y="1003"/>
                  </a:cubicBezTo>
                  <a:cubicBezTo>
                    <a:pt x="1103" y="1011"/>
                    <a:pt x="1120" y="1016"/>
                    <a:pt x="1137" y="1016"/>
                  </a:cubicBezTo>
                  <a:cubicBezTo>
                    <a:pt x="1169" y="1016"/>
                    <a:pt x="1201" y="999"/>
                    <a:pt x="1218" y="968"/>
                  </a:cubicBezTo>
                  <a:cubicBezTo>
                    <a:pt x="1245" y="923"/>
                    <a:pt x="1229" y="864"/>
                    <a:pt x="1184" y="838"/>
                  </a:cubicBezTo>
                  <a:cubicBezTo>
                    <a:pt x="810" y="619"/>
                    <a:pt x="471" y="348"/>
                    <a:pt x="176" y="31"/>
                  </a:cubicBezTo>
                  <a:cubicBezTo>
                    <a:pt x="157" y="11"/>
                    <a:pt x="132" y="0"/>
                    <a:pt x="10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  <p:sp>
          <p:nvSpPr>
            <p:cNvPr id="305" name="Google Shape;305;p6"/>
            <p:cNvSpPr/>
            <p:nvPr/>
          </p:nvSpPr>
          <p:spPr>
            <a:xfrm>
              <a:off x="3580125" y="1887700"/>
              <a:ext cx="24950" cy="16175"/>
            </a:xfrm>
            <a:custGeom>
              <a:avLst/>
              <a:gdLst/>
              <a:ahLst/>
              <a:cxnLst/>
              <a:rect l="l" t="t" r="r" b="b"/>
              <a:pathLst>
                <a:path w="998" h="647" extrusionOk="0">
                  <a:moveTo>
                    <a:pt x="107" y="1"/>
                  </a:moveTo>
                  <a:cubicBezTo>
                    <a:pt x="80" y="1"/>
                    <a:pt x="53" y="12"/>
                    <a:pt x="34" y="35"/>
                  </a:cubicBezTo>
                  <a:cubicBezTo>
                    <a:pt x="1" y="75"/>
                    <a:pt x="6" y="135"/>
                    <a:pt x="46" y="169"/>
                  </a:cubicBezTo>
                  <a:cubicBezTo>
                    <a:pt x="288" y="371"/>
                    <a:pt x="560" y="530"/>
                    <a:pt x="856" y="641"/>
                  </a:cubicBezTo>
                  <a:cubicBezTo>
                    <a:pt x="867" y="644"/>
                    <a:pt x="878" y="646"/>
                    <a:pt x="889" y="646"/>
                  </a:cubicBezTo>
                  <a:cubicBezTo>
                    <a:pt x="928" y="646"/>
                    <a:pt x="964" y="623"/>
                    <a:pt x="979" y="584"/>
                  </a:cubicBezTo>
                  <a:cubicBezTo>
                    <a:pt x="997" y="535"/>
                    <a:pt x="972" y="479"/>
                    <a:pt x="923" y="462"/>
                  </a:cubicBezTo>
                  <a:cubicBezTo>
                    <a:pt x="647" y="358"/>
                    <a:pt x="394" y="211"/>
                    <a:pt x="168" y="22"/>
                  </a:cubicBezTo>
                  <a:cubicBezTo>
                    <a:pt x="150" y="8"/>
                    <a:pt x="129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  <p:sp>
          <p:nvSpPr>
            <p:cNvPr id="306" name="Google Shape;306;p6"/>
            <p:cNvSpPr/>
            <p:nvPr/>
          </p:nvSpPr>
          <p:spPr>
            <a:xfrm>
              <a:off x="3613025" y="1916600"/>
              <a:ext cx="39200" cy="29575"/>
            </a:xfrm>
            <a:custGeom>
              <a:avLst/>
              <a:gdLst/>
              <a:ahLst/>
              <a:cxnLst/>
              <a:rect l="l" t="t" r="r" b="b"/>
              <a:pathLst>
                <a:path w="1568" h="1183" extrusionOk="0">
                  <a:moveTo>
                    <a:pt x="109" y="0"/>
                  </a:moveTo>
                  <a:cubicBezTo>
                    <a:pt x="75" y="0"/>
                    <a:pt x="43" y="18"/>
                    <a:pt x="26" y="50"/>
                  </a:cubicBezTo>
                  <a:cubicBezTo>
                    <a:pt x="0" y="96"/>
                    <a:pt x="17" y="154"/>
                    <a:pt x="62" y="179"/>
                  </a:cubicBezTo>
                  <a:cubicBezTo>
                    <a:pt x="546" y="446"/>
                    <a:pt x="995" y="775"/>
                    <a:pt x="1398" y="1157"/>
                  </a:cubicBezTo>
                  <a:cubicBezTo>
                    <a:pt x="1416" y="1175"/>
                    <a:pt x="1440" y="1182"/>
                    <a:pt x="1463" y="1182"/>
                  </a:cubicBezTo>
                  <a:cubicBezTo>
                    <a:pt x="1488" y="1182"/>
                    <a:pt x="1514" y="1173"/>
                    <a:pt x="1533" y="1153"/>
                  </a:cubicBezTo>
                  <a:cubicBezTo>
                    <a:pt x="1568" y="1115"/>
                    <a:pt x="1567" y="1054"/>
                    <a:pt x="1528" y="1018"/>
                  </a:cubicBezTo>
                  <a:cubicBezTo>
                    <a:pt x="1114" y="626"/>
                    <a:pt x="652" y="287"/>
                    <a:pt x="155" y="12"/>
                  </a:cubicBezTo>
                  <a:cubicBezTo>
                    <a:pt x="140" y="4"/>
                    <a:pt x="124" y="0"/>
                    <a:pt x="10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  <p:sp>
          <p:nvSpPr>
            <p:cNvPr id="307" name="Google Shape;307;p6"/>
            <p:cNvSpPr/>
            <p:nvPr/>
          </p:nvSpPr>
          <p:spPr>
            <a:xfrm>
              <a:off x="3656400" y="1961700"/>
              <a:ext cx="31225" cy="17175"/>
            </a:xfrm>
            <a:custGeom>
              <a:avLst/>
              <a:gdLst/>
              <a:ahLst/>
              <a:cxnLst/>
              <a:rect l="l" t="t" r="r" b="b"/>
              <a:pathLst>
                <a:path w="1249" h="687" extrusionOk="0">
                  <a:moveTo>
                    <a:pt x="110" y="1"/>
                  </a:moveTo>
                  <a:cubicBezTo>
                    <a:pt x="74" y="1"/>
                    <a:pt x="40" y="21"/>
                    <a:pt x="24" y="55"/>
                  </a:cubicBezTo>
                  <a:cubicBezTo>
                    <a:pt x="1" y="103"/>
                    <a:pt x="21" y="159"/>
                    <a:pt x="68" y="182"/>
                  </a:cubicBezTo>
                  <a:lnTo>
                    <a:pt x="1098" y="677"/>
                  </a:lnTo>
                  <a:cubicBezTo>
                    <a:pt x="1111" y="683"/>
                    <a:pt x="1126" y="687"/>
                    <a:pt x="1139" y="687"/>
                  </a:cubicBezTo>
                  <a:cubicBezTo>
                    <a:pt x="1175" y="687"/>
                    <a:pt x="1208" y="667"/>
                    <a:pt x="1225" y="632"/>
                  </a:cubicBezTo>
                  <a:cubicBezTo>
                    <a:pt x="1248" y="585"/>
                    <a:pt x="1228" y="528"/>
                    <a:pt x="1181" y="504"/>
                  </a:cubicBezTo>
                  <a:lnTo>
                    <a:pt x="151" y="10"/>
                  </a:lnTo>
                  <a:cubicBezTo>
                    <a:pt x="137" y="4"/>
                    <a:pt x="123" y="1"/>
                    <a:pt x="1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  <p:sp>
          <p:nvSpPr>
            <p:cNvPr id="308" name="Google Shape;308;p6"/>
            <p:cNvSpPr/>
            <p:nvPr/>
          </p:nvSpPr>
          <p:spPr>
            <a:xfrm>
              <a:off x="3700650" y="1994875"/>
              <a:ext cx="34250" cy="21250"/>
            </a:xfrm>
            <a:custGeom>
              <a:avLst/>
              <a:gdLst/>
              <a:ahLst/>
              <a:cxnLst/>
              <a:rect l="l" t="t" r="r" b="b"/>
              <a:pathLst>
                <a:path w="1370" h="850" extrusionOk="0">
                  <a:moveTo>
                    <a:pt x="107" y="1"/>
                  </a:moveTo>
                  <a:cubicBezTo>
                    <a:pt x="79" y="1"/>
                    <a:pt x="51" y="13"/>
                    <a:pt x="32" y="36"/>
                  </a:cubicBezTo>
                  <a:cubicBezTo>
                    <a:pt x="0" y="78"/>
                    <a:pt x="7" y="138"/>
                    <a:pt x="48" y="171"/>
                  </a:cubicBezTo>
                  <a:cubicBezTo>
                    <a:pt x="405" y="454"/>
                    <a:pt x="802" y="680"/>
                    <a:pt x="1228" y="843"/>
                  </a:cubicBezTo>
                  <a:cubicBezTo>
                    <a:pt x="1239" y="848"/>
                    <a:pt x="1251" y="850"/>
                    <a:pt x="1262" y="850"/>
                  </a:cubicBezTo>
                  <a:cubicBezTo>
                    <a:pt x="1301" y="850"/>
                    <a:pt x="1336" y="827"/>
                    <a:pt x="1350" y="788"/>
                  </a:cubicBezTo>
                  <a:cubicBezTo>
                    <a:pt x="1369" y="739"/>
                    <a:pt x="1345" y="684"/>
                    <a:pt x="1296" y="666"/>
                  </a:cubicBezTo>
                  <a:cubicBezTo>
                    <a:pt x="889" y="510"/>
                    <a:pt x="508" y="292"/>
                    <a:pt x="167" y="21"/>
                  </a:cubicBezTo>
                  <a:cubicBezTo>
                    <a:pt x="149" y="7"/>
                    <a:pt x="128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  <p:sp>
          <p:nvSpPr>
            <p:cNvPr id="309" name="Google Shape;309;p6"/>
            <p:cNvSpPr/>
            <p:nvPr/>
          </p:nvSpPr>
          <p:spPr>
            <a:xfrm>
              <a:off x="3747000" y="2024750"/>
              <a:ext cx="30200" cy="22250"/>
            </a:xfrm>
            <a:custGeom>
              <a:avLst/>
              <a:gdLst/>
              <a:ahLst/>
              <a:cxnLst/>
              <a:rect l="l" t="t" r="r" b="b"/>
              <a:pathLst>
                <a:path w="1208" h="890" extrusionOk="0">
                  <a:moveTo>
                    <a:pt x="108" y="1"/>
                  </a:moveTo>
                  <a:cubicBezTo>
                    <a:pt x="80" y="1"/>
                    <a:pt x="53" y="12"/>
                    <a:pt x="34" y="35"/>
                  </a:cubicBezTo>
                  <a:cubicBezTo>
                    <a:pt x="1" y="75"/>
                    <a:pt x="6" y="135"/>
                    <a:pt x="46" y="169"/>
                  </a:cubicBezTo>
                  <a:cubicBezTo>
                    <a:pt x="361" y="431"/>
                    <a:pt x="699" y="668"/>
                    <a:pt x="1051" y="876"/>
                  </a:cubicBezTo>
                  <a:cubicBezTo>
                    <a:pt x="1065" y="885"/>
                    <a:pt x="1082" y="889"/>
                    <a:pt x="1098" y="889"/>
                  </a:cubicBezTo>
                  <a:cubicBezTo>
                    <a:pt x="1131" y="889"/>
                    <a:pt x="1163" y="872"/>
                    <a:pt x="1181" y="842"/>
                  </a:cubicBezTo>
                  <a:cubicBezTo>
                    <a:pt x="1207" y="796"/>
                    <a:pt x="1192" y="738"/>
                    <a:pt x="1147" y="711"/>
                  </a:cubicBezTo>
                  <a:cubicBezTo>
                    <a:pt x="803" y="509"/>
                    <a:pt x="474" y="277"/>
                    <a:pt x="169" y="22"/>
                  </a:cubicBezTo>
                  <a:cubicBezTo>
                    <a:pt x="151" y="8"/>
                    <a:pt x="129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  <p:sp>
          <p:nvSpPr>
            <p:cNvPr id="310" name="Google Shape;310;p6"/>
            <p:cNvSpPr/>
            <p:nvPr/>
          </p:nvSpPr>
          <p:spPr>
            <a:xfrm>
              <a:off x="3706600" y="1517900"/>
              <a:ext cx="13950" cy="27325"/>
            </a:xfrm>
            <a:custGeom>
              <a:avLst/>
              <a:gdLst/>
              <a:ahLst/>
              <a:cxnLst/>
              <a:rect l="l" t="t" r="r" b="b"/>
              <a:pathLst>
                <a:path w="558" h="1093" extrusionOk="0">
                  <a:moveTo>
                    <a:pt x="449" y="0"/>
                  </a:moveTo>
                  <a:cubicBezTo>
                    <a:pt x="410" y="0"/>
                    <a:pt x="374" y="23"/>
                    <a:pt x="360" y="62"/>
                  </a:cubicBezTo>
                  <a:lnTo>
                    <a:pt x="20" y="964"/>
                  </a:lnTo>
                  <a:cubicBezTo>
                    <a:pt x="1" y="1013"/>
                    <a:pt x="25" y="1068"/>
                    <a:pt x="75" y="1086"/>
                  </a:cubicBezTo>
                  <a:cubicBezTo>
                    <a:pt x="86" y="1091"/>
                    <a:pt x="97" y="1093"/>
                    <a:pt x="108" y="1093"/>
                  </a:cubicBezTo>
                  <a:cubicBezTo>
                    <a:pt x="146" y="1093"/>
                    <a:pt x="183" y="1070"/>
                    <a:pt x="197" y="1031"/>
                  </a:cubicBezTo>
                  <a:lnTo>
                    <a:pt x="538" y="129"/>
                  </a:lnTo>
                  <a:cubicBezTo>
                    <a:pt x="557" y="79"/>
                    <a:pt x="532" y="24"/>
                    <a:pt x="483" y="6"/>
                  </a:cubicBezTo>
                  <a:cubicBezTo>
                    <a:pt x="472" y="2"/>
                    <a:pt x="460" y="0"/>
                    <a:pt x="44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  <p:sp>
          <p:nvSpPr>
            <p:cNvPr id="311" name="Google Shape;311;p6"/>
            <p:cNvSpPr/>
            <p:nvPr/>
          </p:nvSpPr>
          <p:spPr>
            <a:xfrm>
              <a:off x="3691375" y="1556025"/>
              <a:ext cx="13775" cy="26375"/>
            </a:xfrm>
            <a:custGeom>
              <a:avLst/>
              <a:gdLst/>
              <a:ahLst/>
              <a:cxnLst/>
              <a:rect l="l" t="t" r="r" b="b"/>
              <a:pathLst>
                <a:path w="551" h="1055" extrusionOk="0">
                  <a:moveTo>
                    <a:pt x="443" y="1"/>
                  </a:moveTo>
                  <a:cubicBezTo>
                    <a:pt x="404" y="1"/>
                    <a:pt x="368" y="24"/>
                    <a:pt x="354" y="61"/>
                  </a:cubicBezTo>
                  <a:lnTo>
                    <a:pt x="20" y="926"/>
                  </a:lnTo>
                  <a:cubicBezTo>
                    <a:pt x="0" y="974"/>
                    <a:pt x="26" y="1029"/>
                    <a:pt x="74" y="1048"/>
                  </a:cubicBezTo>
                  <a:cubicBezTo>
                    <a:pt x="85" y="1053"/>
                    <a:pt x="98" y="1055"/>
                    <a:pt x="109" y="1055"/>
                  </a:cubicBezTo>
                  <a:cubicBezTo>
                    <a:pt x="147" y="1055"/>
                    <a:pt x="183" y="1032"/>
                    <a:pt x="198" y="994"/>
                  </a:cubicBezTo>
                  <a:lnTo>
                    <a:pt x="531" y="131"/>
                  </a:lnTo>
                  <a:cubicBezTo>
                    <a:pt x="550" y="81"/>
                    <a:pt x="526" y="26"/>
                    <a:pt x="477" y="7"/>
                  </a:cubicBezTo>
                  <a:cubicBezTo>
                    <a:pt x="466" y="3"/>
                    <a:pt x="454" y="1"/>
                    <a:pt x="443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  <p:sp>
          <p:nvSpPr>
            <p:cNvPr id="312" name="Google Shape;312;p6"/>
            <p:cNvSpPr/>
            <p:nvPr/>
          </p:nvSpPr>
          <p:spPr>
            <a:xfrm>
              <a:off x="3676175" y="1605400"/>
              <a:ext cx="8075" cy="24400"/>
            </a:xfrm>
            <a:custGeom>
              <a:avLst/>
              <a:gdLst/>
              <a:ahLst/>
              <a:cxnLst/>
              <a:rect l="l" t="t" r="r" b="b"/>
              <a:pathLst>
                <a:path w="323" h="976" extrusionOk="0">
                  <a:moveTo>
                    <a:pt x="217" y="1"/>
                  </a:moveTo>
                  <a:cubicBezTo>
                    <a:pt x="175" y="1"/>
                    <a:pt x="136" y="29"/>
                    <a:pt x="125" y="72"/>
                  </a:cubicBezTo>
                  <a:cubicBezTo>
                    <a:pt x="59" y="335"/>
                    <a:pt x="18" y="604"/>
                    <a:pt x="3" y="875"/>
                  </a:cubicBezTo>
                  <a:cubicBezTo>
                    <a:pt x="0" y="928"/>
                    <a:pt x="41" y="972"/>
                    <a:pt x="94" y="975"/>
                  </a:cubicBezTo>
                  <a:lnTo>
                    <a:pt x="98" y="975"/>
                  </a:lnTo>
                  <a:cubicBezTo>
                    <a:pt x="149" y="975"/>
                    <a:pt x="191" y="935"/>
                    <a:pt x="193" y="885"/>
                  </a:cubicBezTo>
                  <a:cubicBezTo>
                    <a:pt x="208" y="627"/>
                    <a:pt x="246" y="370"/>
                    <a:pt x="310" y="120"/>
                  </a:cubicBezTo>
                  <a:cubicBezTo>
                    <a:pt x="322" y="68"/>
                    <a:pt x="292" y="16"/>
                    <a:pt x="241" y="4"/>
                  </a:cubicBezTo>
                  <a:cubicBezTo>
                    <a:pt x="233" y="2"/>
                    <a:pt x="225" y="1"/>
                    <a:pt x="21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  <p:sp>
          <p:nvSpPr>
            <p:cNvPr id="313" name="Google Shape;313;p6"/>
            <p:cNvSpPr/>
            <p:nvPr/>
          </p:nvSpPr>
          <p:spPr>
            <a:xfrm>
              <a:off x="3666900" y="1657950"/>
              <a:ext cx="5975" cy="23350"/>
            </a:xfrm>
            <a:custGeom>
              <a:avLst/>
              <a:gdLst/>
              <a:ahLst/>
              <a:cxnLst/>
              <a:rect l="l" t="t" r="r" b="b"/>
              <a:pathLst>
                <a:path w="239" h="934" extrusionOk="0">
                  <a:moveTo>
                    <a:pt x="137" y="1"/>
                  </a:moveTo>
                  <a:cubicBezTo>
                    <a:pt x="89" y="1"/>
                    <a:pt x="48" y="42"/>
                    <a:pt x="45" y="91"/>
                  </a:cubicBezTo>
                  <a:lnTo>
                    <a:pt x="4" y="833"/>
                  </a:lnTo>
                  <a:cubicBezTo>
                    <a:pt x="0" y="886"/>
                    <a:pt x="41" y="931"/>
                    <a:pt x="93" y="933"/>
                  </a:cubicBezTo>
                  <a:lnTo>
                    <a:pt x="98" y="933"/>
                  </a:lnTo>
                  <a:cubicBezTo>
                    <a:pt x="149" y="933"/>
                    <a:pt x="191" y="894"/>
                    <a:pt x="193" y="844"/>
                  </a:cubicBezTo>
                  <a:lnTo>
                    <a:pt x="235" y="102"/>
                  </a:lnTo>
                  <a:cubicBezTo>
                    <a:pt x="239" y="50"/>
                    <a:pt x="198" y="5"/>
                    <a:pt x="146" y="1"/>
                  </a:cubicBezTo>
                  <a:cubicBezTo>
                    <a:pt x="143" y="1"/>
                    <a:pt x="140" y="1"/>
                    <a:pt x="13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  <p:sp>
          <p:nvSpPr>
            <p:cNvPr id="314" name="Google Shape;314;p6"/>
            <p:cNvSpPr/>
            <p:nvPr/>
          </p:nvSpPr>
          <p:spPr>
            <a:xfrm>
              <a:off x="3657375" y="1700200"/>
              <a:ext cx="8575" cy="27450"/>
            </a:xfrm>
            <a:custGeom>
              <a:avLst/>
              <a:gdLst/>
              <a:ahLst/>
              <a:cxnLst/>
              <a:rect l="l" t="t" r="r" b="b"/>
              <a:pathLst>
                <a:path w="343" h="1098" extrusionOk="0">
                  <a:moveTo>
                    <a:pt x="240" y="0"/>
                  </a:moveTo>
                  <a:cubicBezTo>
                    <a:pt x="236" y="0"/>
                    <a:pt x="232" y="1"/>
                    <a:pt x="228" y="1"/>
                  </a:cubicBezTo>
                  <a:cubicBezTo>
                    <a:pt x="175" y="4"/>
                    <a:pt x="134" y="48"/>
                    <a:pt x="137" y="101"/>
                  </a:cubicBezTo>
                  <a:cubicBezTo>
                    <a:pt x="151" y="397"/>
                    <a:pt x="111" y="690"/>
                    <a:pt x="17" y="973"/>
                  </a:cubicBezTo>
                  <a:cubicBezTo>
                    <a:pt x="0" y="1023"/>
                    <a:pt x="28" y="1077"/>
                    <a:pt x="78" y="1093"/>
                  </a:cubicBezTo>
                  <a:cubicBezTo>
                    <a:pt x="88" y="1097"/>
                    <a:pt x="98" y="1098"/>
                    <a:pt x="107" y="1098"/>
                  </a:cubicBezTo>
                  <a:cubicBezTo>
                    <a:pt x="147" y="1098"/>
                    <a:pt x="185" y="1072"/>
                    <a:pt x="198" y="1032"/>
                  </a:cubicBezTo>
                  <a:cubicBezTo>
                    <a:pt x="300" y="728"/>
                    <a:pt x="343" y="411"/>
                    <a:pt x="327" y="92"/>
                  </a:cubicBezTo>
                  <a:cubicBezTo>
                    <a:pt x="325" y="43"/>
                    <a:pt x="285" y="0"/>
                    <a:pt x="24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  <p:sp>
          <p:nvSpPr>
            <p:cNvPr id="315" name="Google Shape;315;p6"/>
            <p:cNvSpPr/>
            <p:nvPr/>
          </p:nvSpPr>
          <p:spPr>
            <a:xfrm>
              <a:off x="3654575" y="1744525"/>
              <a:ext cx="4800" cy="29500"/>
            </a:xfrm>
            <a:custGeom>
              <a:avLst/>
              <a:gdLst/>
              <a:ahLst/>
              <a:cxnLst/>
              <a:rect l="l" t="t" r="r" b="b"/>
              <a:pathLst>
                <a:path w="192" h="1180" extrusionOk="0">
                  <a:moveTo>
                    <a:pt x="96" y="0"/>
                  </a:moveTo>
                  <a:cubicBezTo>
                    <a:pt x="44" y="0"/>
                    <a:pt x="1" y="42"/>
                    <a:pt x="1" y="95"/>
                  </a:cubicBezTo>
                  <a:lnTo>
                    <a:pt x="1" y="1084"/>
                  </a:lnTo>
                  <a:cubicBezTo>
                    <a:pt x="1" y="1137"/>
                    <a:pt x="44" y="1179"/>
                    <a:pt x="96" y="1179"/>
                  </a:cubicBezTo>
                  <a:cubicBezTo>
                    <a:pt x="149" y="1179"/>
                    <a:pt x="192" y="1137"/>
                    <a:pt x="192" y="1084"/>
                  </a:cubicBezTo>
                  <a:lnTo>
                    <a:pt x="192" y="95"/>
                  </a:lnTo>
                  <a:cubicBezTo>
                    <a:pt x="192" y="42"/>
                    <a:pt x="149" y="0"/>
                    <a:pt x="9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  <p:sp>
          <p:nvSpPr>
            <p:cNvPr id="316" name="Google Shape;316;p6"/>
            <p:cNvSpPr/>
            <p:nvPr/>
          </p:nvSpPr>
          <p:spPr>
            <a:xfrm>
              <a:off x="3654575" y="1786750"/>
              <a:ext cx="4800" cy="22325"/>
            </a:xfrm>
            <a:custGeom>
              <a:avLst/>
              <a:gdLst/>
              <a:ahLst/>
              <a:cxnLst/>
              <a:rect l="l" t="t" r="r" b="b"/>
              <a:pathLst>
                <a:path w="192" h="893" extrusionOk="0">
                  <a:moveTo>
                    <a:pt x="96" y="0"/>
                  </a:moveTo>
                  <a:cubicBezTo>
                    <a:pt x="44" y="0"/>
                    <a:pt x="1" y="43"/>
                    <a:pt x="1" y="96"/>
                  </a:cubicBezTo>
                  <a:lnTo>
                    <a:pt x="1" y="796"/>
                  </a:lnTo>
                  <a:cubicBezTo>
                    <a:pt x="1" y="849"/>
                    <a:pt x="44" y="892"/>
                    <a:pt x="96" y="892"/>
                  </a:cubicBezTo>
                  <a:cubicBezTo>
                    <a:pt x="149" y="892"/>
                    <a:pt x="192" y="849"/>
                    <a:pt x="192" y="796"/>
                  </a:cubicBezTo>
                  <a:lnTo>
                    <a:pt x="192" y="96"/>
                  </a:lnTo>
                  <a:cubicBezTo>
                    <a:pt x="192" y="43"/>
                    <a:pt x="149" y="0"/>
                    <a:pt x="9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  <p:sp>
          <p:nvSpPr>
            <p:cNvPr id="317" name="Google Shape;317;p6"/>
            <p:cNvSpPr/>
            <p:nvPr/>
          </p:nvSpPr>
          <p:spPr>
            <a:xfrm>
              <a:off x="3657700" y="1832075"/>
              <a:ext cx="8000" cy="30575"/>
            </a:xfrm>
            <a:custGeom>
              <a:avLst/>
              <a:gdLst/>
              <a:ahLst/>
              <a:cxnLst/>
              <a:rect l="l" t="t" r="r" b="b"/>
              <a:pathLst>
                <a:path w="320" h="1223" extrusionOk="0">
                  <a:moveTo>
                    <a:pt x="97" y="1"/>
                  </a:moveTo>
                  <a:cubicBezTo>
                    <a:pt x="44" y="1"/>
                    <a:pt x="1" y="44"/>
                    <a:pt x="2" y="97"/>
                  </a:cubicBezTo>
                  <a:cubicBezTo>
                    <a:pt x="3" y="450"/>
                    <a:pt x="44" y="804"/>
                    <a:pt x="122" y="1148"/>
                  </a:cubicBezTo>
                  <a:cubicBezTo>
                    <a:pt x="132" y="1192"/>
                    <a:pt x="172" y="1223"/>
                    <a:pt x="215" y="1223"/>
                  </a:cubicBezTo>
                  <a:lnTo>
                    <a:pt x="216" y="1223"/>
                  </a:lnTo>
                  <a:cubicBezTo>
                    <a:pt x="223" y="1223"/>
                    <a:pt x="229" y="1222"/>
                    <a:pt x="237" y="1220"/>
                  </a:cubicBezTo>
                  <a:cubicBezTo>
                    <a:pt x="288" y="1209"/>
                    <a:pt x="320" y="1157"/>
                    <a:pt x="309" y="1106"/>
                  </a:cubicBezTo>
                  <a:cubicBezTo>
                    <a:pt x="232" y="775"/>
                    <a:pt x="194" y="435"/>
                    <a:pt x="192" y="96"/>
                  </a:cubicBezTo>
                  <a:cubicBezTo>
                    <a:pt x="192" y="43"/>
                    <a:pt x="150" y="1"/>
                    <a:pt x="9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  <p:sp>
          <p:nvSpPr>
            <p:cNvPr id="318" name="Google Shape;318;p6"/>
            <p:cNvSpPr/>
            <p:nvPr/>
          </p:nvSpPr>
          <p:spPr>
            <a:xfrm>
              <a:off x="3734675" y="1519925"/>
              <a:ext cx="19875" cy="23300"/>
            </a:xfrm>
            <a:custGeom>
              <a:avLst/>
              <a:gdLst/>
              <a:ahLst/>
              <a:cxnLst/>
              <a:rect l="l" t="t" r="r" b="b"/>
              <a:pathLst>
                <a:path w="795" h="932" extrusionOk="0">
                  <a:moveTo>
                    <a:pt x="105" y="1"/>
                  </a:moveTo>
                  <a:cubicBezTo>
                    <a:pt x="80" y="1"/>
                    <a:pt x="55" y="10"/>
                    <a:pt x="37" y="30"/>
                  </a:cubicBezTo>
                  <a:cubicBezTo>
                    <a:pt x="0" y="69"/>
                    <a:pt x="3" y="130"/>
                    <a:pt x="40" y="165"/>
                  </a:cubicBezTo>
                  <a:cubicBezTo>
                    <a:pt x="263" y="375"/>
                    <a:pt x="452" y="617"/>
                    <a:pt x="602" y="883"/>
                  </a:cubicBezTo>
                  <a:cubicBezTo>
                    <a:pt x="620" y="915"/>
                    <a:pt x="652" y="931"/>
                    <a:pt x="685" y="931"/>
                  </a:cubicBezTo>
                  <a:cubicBezTo>
                    <a:pt x="701" y="931"/>
                    <a:pt x="717" y="928"/>
                    <a:pt x="732" y="919"/>
                  </a:cubicBezTo>
                  <a:cubicBezTo>
                    <a:pt x="778" y="894"/>
                    <a:pt x="794" y="835"/>
                    <a:pt x="769" y="790"/>
                  </a:cubicBezTo>
                  <a:cubicBezTo>
                    <a:pt x="609" y="506"/>
                    <a:pt x="408" y="249"/>
                    <a:pt x="172" y="27"/>
                  </a:cubicBezTo>
                  <a:cubicBezTo>
                    <a:pt x="153" y="9"/>
                    <a:pt x="129" y="1"/>
                    <a:pt x="105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  <p:sp>
          <p:nvSpPr>
            <p:cNvPr id="319" name="Google Shape;319;p6"/>
            <p:cNvSpPr/>
            <p:nvPr/>
          </p:nvSpPr>
          <p:spPr>
            <a:xfrm>
              <a:off x="3776950" y="1600275"/>
              <a:ext cx="13575" cy="30525"/>
            </a:xfrm>
            <a:custGeom>
              <a:avLst/>
              <a:gdLst/>
              <a:ahLst/>
              <a:cxnLst/>
              <a:rect l="l" t="t" r="r" b="b"/>
              <a:pathLst>
                <a:path w="543" h="1221" extrusionOk="0">
                  <a:moveTo>
                    <a:pt x="105" y="0"/>
                  </a:moveTo>
                  <a:cubicBezTo>
                    <a:pt x="98" y="0"/>
                    <a:pt x="91" y="1"/>
                    <a:pt x="85" y="2"/>
                  </a:cubicBezTo>
                  <a:cubicBezTo>
                    <a:pt x="33" y="14"/>
                    <a:pt x="1" y="65"/>
                    <a:pt x="12" y="116"/>
                  </a:cubicBezTo>
                  <a:cubicBezTo>
                    <a:pt x="91" y="474"/>
                    <a:pt x="204" y="826"/>
                    <a:pt x="347" y="1164"/>
                  </a:cubicBezTo>
                  <a:cubicBezTo>
                    <a:pt x="363" y="1200"/>
                    <a:pt x="398" y="1221"/>
                    <a:pt x="434" y="1221"/>
                  </a:cubicBezTo>
                  <a:cubicBezTo>
                    <a:pt x="448" y="1221"/>
                    <a:pt x="460" y="1219"/>
                    <a:pt x="472" y="1213"/>
                  </a:cubicBezTo>
                  <a:cubicBezTo>
                    <a:pt x="521" y="1193"/>
                    <a:pt x="543" y="1137"/>
                    <a:pt x="523" y="1089"/>
                  </a:cubicBezTo>
                  <a:cubicBezTo>
                    <a:pt x="384" y="762"/>
                    <a:pt x="275" y="421"/>
                    <a:pt x="198" y="75"/>
                  </a:cubicBezTo>
                  <a:cubicBezTo>
                    <a:pt x="189" y="31"/>
                    <a:pt x="149" y="0"/>
                    <a:pt x="105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  <p:sp>
          <p:nvSpPr>
            <p:cNvPr id="320" name="Google Shape;320;p6"/>
            <p:cNvSpPr/>
            <p:nvPr/>
          </p:nvSpPr>
          <p:spPr>
            <a:xfrm>
              <a:off x="3795425" y="1651775"/>
              <a:ext cx="13550" cy="29550"/>
            </a:xfrm>
            <a:custGeom>
              <a:avLst/>
              <a:gdLst/>
              <a:ahLst/>
              <a:cxnLst/>
              <a:rect l="l" t="t" r="r" b="b"/>
              <a:pathLst>
                <a:path w="542" h="1182" extrusionOk="0">
                  <a:moveTo>
                    <a:pt x="109" y="1"/>
                  </a:moveTo>
                  <a:cubicBezTo>
                    <a:pt x="96" y="1"/>
                    <a:pt x="82" y="3"/>
                    <a:pt x="70" y="9"/>
                  </a:cubicBezTo>
                  <a:cubicBezTo>
                    <a:pt x="22" y="30"/>
                    <a:pt x="0" y="87"/>
                    <a:pt x="22" y="135"/>
                  </a:cubicBezTo>
                  <a:cubicBezTo>
                    <a:pt x="160" y="447"/>
                    <a:pt x="269" y="774"/>
                    <a:pt x="343" y="1106"/>
                  </a:cubicBezTo>
                  <a:cubicBezTo>
                    <a:pt x="353" y="1150"/>
                    <a:pt x="393" y="1181"/>
                    <a:pt x="437" y="1181"/>
                  </a:cubicBezTo>
                  <a:cubicBezTo>
                    <a:pt x="444" y="1181"/>
                    <a:pt x="451" y="1180"/>
                    <a:pt x="458" y="1179"/>
                  </a:cubicBezTo>
                  <a:cubicBezTo>
                    <a:pt x="509" y="1167"/>
                    <a:pt x="541" y="1116"/>
                    <a:pt x="530" y="1065"/>
                  </a:cubicBezTo>
                  <a:cubicBezTo>
                    <a:pt x="453" y="720"/>
                    <a:pt x="340" y="381"/>
                    <a:pt x="196" y="57"/>
                  </a:cubicBezTo>
                  <a:cubicBezTo>
                    <a:pt x="180" y="22"/>
                    <a:pt x="145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  <p:sp>
          <p:nvSpPr>
            <p:cNvPr id="321" name="Google Shape;321;p6"/>
            <p:cNvSpPr/>
            <p:nvPr/>
          </p:nvSpPr>
          <p:spPr>
            <a:xfrm>
              <a:off x="3808850" y="1707425"/>
              <a:ext cx="8450" cy="26450"/>
            </a:xfrm>
            <a:custGeom>
              <a:avLst/>
              <a:gdLst/>
              <a:ahLst/>
              <a:cxnLst/>
              <a:rect l="l" t="t" r="r" b="b"/>
              <a:pathLst>
                <a:path w="338" h="1058" extrusionOk="0">
                  <a:moveTo>
                    <a:pt x="110" y="1"/>
                  </a:moveTo>
                  <a:cubicBezTo>
                    <a:pt x="58" y="2"/>
                    <a:pt x="13" y="40"/>
                    <a:pt x="12" y="92"/>
                  </a:cubicBezTo>
                  <a:cubicBezTo>
                    <a:pt x="1" y="398"/>
                    <a:pt x="44" y="700"/>
                    <a:pt x="140" y="991"/>
                  </a:cubicBezTo>
                  <a:cubicBezTo>
                    <a:pt x="153" y="1031"/>
                    <a:pt x="191" y="1057"/>
                    <a:pt x="230" y="1057"/>
                  </a:cubicBezTo>
                  <a:cubicBezTo>
                    <a:pt x="240" y="1057"/>
                    <a:pt x="250" y="1055"/>
                    <a:pt x="260" y="1051"/>
                  </a:cubicBezTo>
                  <a:cubicBezTo>
                    <a:pt x="310" y="1035"/>
                    <a:pt x="337" y="982"/>
                    <a:pt x="321" y="931"/>
                  </a:cubicBezTo>
                  <a:cubicBezTo>
                    <a:pt x="233" y="662"/>
                    <a:pt x="193" y="383"/>
                    <a:pt x="202" y="99"/>
                  </a:cubicBezTo>
                  <a:cubicBezTo>
                    <a:pt x="204" y="46"/>
                    <a:pt x="163" y="3"/>
                    <a:pt x="1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  <p:sp>
          <p:nvSpPr>
            <p:cNvPr id="322" name="Google Shape;322;p6"/>
            <p:cNvSpPr/>
            <p:nvPr/>
          </p:nvSpPr>
          <p:spPr>
            <a:xfrm>
              <a:off x="3814175" y="1767200"/>
              <a:ext cx="6025" cy="17150"/>
            </a:xfrm>
            <a:custGeom>
              <a:avLst/>
              <a:gdLst/>
              <a:ahLst/>
              <a:cxnLst/>
              <a:rect l="l" t="t" r="r" b="b"/>
              <a:pathLst>
                <a:path w="241" h="686" extrusionOk="0">
                  <a:moveTo>
                    <a:pt x="101" y="0"/>
                  </a:moveTo>
                  <a:cubicBezTo>
                    <a:pt x="98" y="0"/>
                    <a:pt x="95" y="0"/>
                    <a:pt x="92" y="1"/>
                  </a:cubicBezTo>
                  <a:cubicBezTo>
                    <a:pt x="39" y="4"/>
                    <a:pt x="1" y="50"/>
                    <a:pt x="5" y="103"/>
                  </a:cubicBezTo>
                  <a:lnTo>
                    <a:pt x="46" y="598"/>
                  </a:lnTo>
                  <a:cubicBezTo>
                    <a:pt x="50" y="648"/>
                    <a:pt x="92" y="685"/>
                    <a:pt x="141" y="685"/>
                  </a:cubicBezTo>
                  <a:lnTo>
                    <a:pt x="149" y="685"/>
                  </a:lnTo>
                  <a:cubicBezTo>
                    <a:pt x="202" y="681"/>
                    <a:pt x="240" y="634"/>
                    <a:pt x="236" y="581"/>
                  </a:cubicBezTo>
                  <a:lnTo>
                    <a:pt x="195" y="87"/>
                  </a:lnTo>
                  <a:cubicBezTo>
                    <a:pt x="191" y="38"/>
                    <a:pt x="150" y="0"/>
                    <a:pt x="101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  <p:sp>
          <p:nvSpPr>
            <p:cNvPr id="323" name="Google Shape;323;p6"/>
            <p:cNvSpPr/>
            <p:nvPr/>
          </p:nvSpPr>
          <p:spPr>
            <a:xfrm>
              <a:off x="3811150" y="1813525"/>
              <a:ext cx="8200" cy="30525"/>
            </a:xfrm>
            <a:custGeom>
              <a:avLst/>
              <a:gdLst/>
              <a:ahLst/>
              <a:cxnLst/>
              <a:rect l="l" t="t" r="r" b="b"/>
              <a:pathLst>
                <a:path w="328" h="1221" extrusionOk="0">
                  <a:moveTo>
                    <a:pt x="103" y="0"/>
                  </a:moveTo>
                  <a:cubicBezTo>
                    <a:pt x="99" y="0"/>
                    <a:pt x="94" y="0"/>
                    <a:pt x="90" y="1"/>
                  </a:cubicBezTo>
                  <a:cubicBezTo>
                    <a:pt x="37" y="8"/>
                    <a:pt x="0" y="55"/>
                    <a:pt x="6" y="107"/>
                  </a:cubicBezTo>
                  <a:lnTo>
                    <a:pt x="131" y="1138"/>
                  </a:lnTo>
                  <a:cubicBezTo>
                    <a:pt x="137" y="1186"/>
                    <a:pt x="178" y="1221"/>
                    <a:pt x="226" y="1221"/>
                  </a:cubicBezTo>
                  <a:lnTo>
                    <a:pt x="237" y="1221"/>
                  </a:lnTo>
                  <a:cubicBezTo>
                    <a:pt x="290" y="1214"/>
                    <a:pt x="327" y="1167"/>
                    <a:pt x="321" y="1115"/>
                  </a:cubicBezTo>
                  <a:lnTo>
                    <a:pt x="196" y="85"/>
                  </a:lnTo>
                  <a:cubicBezTo>
                    <a:pt x="190" y="37"/>
                    <a:pt x="150" y="0"/>
                    <a:pt x="103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  <p:sp>
          <p:nvSpPr>
            <p:cNvPr id="324" name="Google Shape;324;p6"/>
            <p:cNvSpPr/>
            <p:nvPr/>
          </p:nvSpPr>
          <p:spPr>
            <a:xfrm>
              <a:off x="3813250" y="1876375"/>
              <a:ext cx="4800" cy="31575"/>
            </a:xfrm>
            <a:custGeom>
              <a:avLst/>
              <a:gdLst/>
              <a:ahLst/>
              <a:cxnLst/>
              <a:rect l="l" t="t" r="r" b="b"/>
              <a:pathLst>
                <a:path w="192" h="1263" extrusionOk="0">
                  <a:moveTo>
                    <a:pt x="95" y="1"/>
                  </a:moveTo>
                  <a:cubicBezTo>
                    <a:pt x="43" y="1"/>
                    <a:pt x="0" y="44"/>
                    <a:pt x="0" y="97"/>
                  </a:cubicBezTo>
                  <a:lnTo>
                    <a:pt x="0" y="1168"/>
                  </a:lnTo>
                  <a:cubicBezTo>
                    <a:pt x="0" y="1221"/>
                    <a:pt x="43" y="1263"/>
                    <a:pt x="95" y="1263"/>
                  </a:cubicBezTo>
                  <a:cubicBezTo>
                    <a:pt x="148" y="1263"/>
                    <a:pt x="191" y="1221"/>
                    <a:pt x="191" y="1168"/>
                  </a:cubicBezTo>
                  <a:lnTo>
                    <a:pt x="191" y="97"/>
                  </a:lnTo>
                  <a:cubicBezTo>
                    <a:pt x="191" y="44"/>
                    <a:pt x="148" y="1"/>
                    <a:pt x="95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  <p:sp>
          <p:nvSpPr>
            <p:cNvPr id="325" name="Google Shape;325;p6"/>
            <p:cNvSpPr/>
            <p:nvPr/>
          </p:nvSpPr>
          <p:spPr>
            <a:xfrm>
              <a:off x="3811175" y="1937175"/>
              <a:ext cx="4800" cy="27450"/>
            </a:xfrm>
            <a:custGeom>
              <a:avLst/>
              <a:gdLst/>
              <a:ahLst/>
              <a:cxnLst/>
              <a:rect l="l" t="t" r="r" b="b"/>
              <a:pathLst>
                <a:path w="192" h="1098" extrusionOk="0">
                  <a:moveTo>
                    <a:pt x="97" y="1"/>
                  </a:moveTo>
                  <a:cubicBezTo>
                    <a:pt x="44" y="1"/>
                    <a:pt x="0" y="43"/>
                    <a:pt x="0" y="96"/>
                  </a:cubicBezTo>
                  <a:lnTo>
                    <a:pt x="0" y="1002"/>
                  </a:lnTo>
                  <a:cubicBezTo>
                    <a:pt x="0" y="1055"/>
                    <a:pt x="44" y="1098"/>
                    <a:pt x="97" y="1098"/>
                  </a:cubicBezTo>
                  <a:cubicBezTo>
                    <a:pt x="148" y="1098"/>
                    <a:pt x="191" y="1055"/>
                    <a:pt x="191" y="1002"/>
                  </a:cubicBezTo>
                  <a:lnTo>
                    <a:pt x="191" y="96"/>
                  </a:lnTo>
                  <a:cubicBezTo>
                    <a:pt x="191" y="43"/>
                    <a:pt x="148" y="1"/>
                    <a:pt x="9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  <p:sp>
          <p:nvSpPr>
            <p:cNvPr id="326" name="Google Shape;326;p6"/>
            <p:cNvSpPr/>
            <p:nvPr/>
          </p:nvSpPr>
          <p:spPr>
            <a:xfrm>
              <a:off x="3805675" y="1992800"/>
              <a:ext cx="6300" cy="30525"/>
            </a:xfrm>
            <a:custGeom>
              <a:avLst/>
              <a:gdLst/>
              <a:ahLst/>
              <a:cxnLst/>
              <a:rect l="l" t="t" r="r" b="b"/>
              <a:pathLst>
                <a:path w="252" h="1221" extrusionOk="0">
                  <a:moveTo>
                    <a:pt x="150" y="0"/>
                  </a:moveTo>
                  <a:cubicBezTo>
                    <a:pt x="102" y="0"/>
                    <a:pt x="61" y="36"/>
                    <a:pt x="56" y="85"/>
                  </a:cubicBezTo>
                  <a:cubicBezTo>
                    <a:pt x="14" y="431"/>
                    <a:pt x="1" y="783"/>
                    <a:pt x="16" y="1130"/>
                  </a:cubicBezTo>
                  <a:cubicBezTo>
                    <a:pt x="17" y="1181"/>
                    <a:pt x="60" y="1221"/>
                    <a:pt x="111" y="1221"/>
                  </a:cubicBezTo>
                  <a:lnTo>
                    <a:pt x="115" y="1221"/>
                  </a:lnTo>
                  <a:cubicBezTo>
                    <a:pt x="167" y="1219"/>
                    <a:pt x="208" y="1175"/>
                    <a:pt x="206" y="1123"/>
                  </a:cubicBezTo>
                  <a:cubicBezTo>
                    <a:pt x="192" y="785"/>
                    <a:pt x="205" y="443"/>
                    <a:pt x="245" y="107"/>
                  </a:cubicBezTo>
                  <a:cubicBezTo>
                    <a:pt x="251" y="55"/>
                    <a:pt x="214" y="8"/>
                    <a:pt x="162" y="1"/>
                  </a:cubicBezTo>
                  <a:cubicBezTo>
                    <a:pt x="158" y="1"/>
                    <a:pt x="154" y="0"/>
                    <a:pt x="15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  <p:sp>
          <p:nvSpPr>
            <p:cNvPr id="327" name="Google Shape;327;p6"/>
            <p:cNvSpPr/>
            <p:nvPr/>
          </p:nvSpPr>
          <p:spPr>
            <a:xfrm>
              <a:off x="3781875" y="1967050"/>
              <a:ext cx="6325" cy="29550"/>
            </a:xfrm>
            <a:custGeom>
              <a:avLst/>
              <a:gdLst/>
              <a:ahLst/>
              <a:cxnLst/>
              <a:rect l="l" t="t" r="r" b="b"/>
              <a:pathLst>
                <a:path w="253" h="1182" extrusionOk="0">
                  <a:moveTo>
                    <a:pt x="152" y="1"/>
                  </a:moveTo>
                  <a:cubicBezTo>
                    <a:pt x="106" y="1"/>
                    <a:pt x="63" y="41"/>
                    <a:pt x="60" y="91"/>
                  </a:cubicBezTo>
                  <a:lnTo>
                    <a:pt x="3" y="1081"/>
                  </a:lnTo>
                  <a:cubicBezTo>
                    <a:pt x="0" y="1134"/>
                    <a:pt x="40" y="1178"/>
                    <a:pt x="93" y="1181"/>
                  </a:cubicBezTo>
                  <a:lnTo>
                    <a:pt x="98" y="1181"/>
                  </a:lnTo>
                  <a:cubicBezTo>
                    <a:pt x="148" y="1181"/>
                    <a:pt x="190" y="1143"/>
                    <a:pt x="193" y="1092"/>
                  </a:cubicBezTo>
                  <a:lnTo>
                    <a:pt x="250" y="102"/>
                  </a:lnTo>
                  <a:cubicBezTo>
                    <a:pt x="253" y="49"/>
                    <a:pt x="213" y="3"/>
                    <a:pt x="160" y="1"/>
                  </a:cubicBezTo>
                  <a:cubicBezTo>
                    <a:pt x="157" y="1"/>
                    <a:pt x="154" y="1"/>
                    <a:pt x="152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  <p:sp>
          <p:nvSpPr>
            <p:cNvPr id="328" name="Google Shape;328;p6"/>
            <p:cNvSpPr/>
            <p:nvPr/>
          </p:nvSpPr>
          <p:spPr>
            <a:xfrm>
              <a:off x="3783550" y="1870200"/>
              <a:ext cx="7950" cy="28500"/>
            </a:xfrm>
            <a:custGeom>
              <a:avLst/>
              <a:gdLst/>
              <a:ahLst/>
              <a:cxnLst/>
              <a:rect l="l" t="t" r="r" b="b"/>
              <a:pathLst>
                <a:path w="318" h="1140" extrusionOk="0">
                  <a:moveTo>
                    <a:pt x="171" y="1"/>
                  </a:moveTo>
                  <a:cubicBezTo>
                    <a:pt x="128" y="1"/>
                    <a:pt x="90" y="30"/>
                    <a:pt x="80" y="74"/>
                  </a:cubicBezTo>
                  <a:cubicBezTo>
                    <a:pt x="0" y="404"/>
                    <a:pt x="15" y="750"/>
                    <a:pt x="120" y="1073"/>
                  </a:cubicBezTo>
                  <a:cubicBezTo>
                    <a:pt x="133" y="1114"/>
                    <a:pt x="170" y="1140"/>
                    <a:pt x="210" y="1140"/>
                  </a:cubicBezTo>
                  <a:cubicBezTo>
                    <a:pt x="220" y="1140"/>
                    <a:pt x="230" y="1139"/>
                    <a:pt x="240" y="1135"/>
                  </a:cubicBezTo>
                  <a:cubicBezTo>
                    <a:pt x="290" y="1119"/>
                    <a:pt x="317" y="1065"/>
                    <a:pt x="301" y="1015"/>
                  </a:cubicBezTo>
                  <a:cubicBezTo>
                    <a:pt x="207" y="725"/>
                    <a:pt x="195" y="414"/>
                    <a:pt x="265" y="119"/>
                  </a:cubicBezTo>
                  <a:cubicBezTo>
                    <a:pt x="278" y="67"/>
                    <a:pt x="246" y="16"/>
                    <a:pt x="195" y="4"/>
                  </a:cubicBezTo>
                  <a:cubicBezTo>
                    <a:pt x="187" y="2"/>
                    <a:pt x="179" y="1"/>
                    <a:pt x="171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  <p:sp>
          <p:nvSpPr>
            <p:cNvPr id="329" name="Google Shape;329;p6"/>
            <p:cNvSpPr/>
            <p:nvPr/>
          </p:nvSpPr>
          <p:spPr>
            <a:xfrm>
              <a:off x="3787000" y="1801175"/>
              <a:ext cx="6475" cy="28475"/>
            </a:xfrm>
            <a:custGeom>
              <a:avLst/>
              <a:gdLst/>
              <a:ahLst/>
              <a:cxnLst/>
              <a:rect l="l" t="t" r="r" b="b"/>
              <a:pathLst>
                <a:path w="259" h="1139" extrusionOk="0">
                  <a:moveTo>
                    <a:pt x="118" y="0"/>
                  </a:moveTo>
                  <a:cubicBezTo>
                    <a:pt x="67" y="0"/>
                    <a:pt x="24" y="38"/>
                    <a:pt x="20" y="90"/>
                  </a:cubicBezTo>
                  <a:cubicBezTo>
                    <a:pt x="0" y="412"/>
                    <a:pt x="15" y="738"/>
                    <a:pt x="62" y="1058"/>
                  </a:cubicBezTo>
                  <a:cubicBezTo>
                    <a:pt x="69" y="1104"/>
                    <a:pt x="110" y="1139"/>
                    <a:pt x="156" y="1139"/>
                  </a:cubicBezTo>
                  <a:cubicBezTo>
                    <a:pt x="162" y="1139"/>
                    <a:pt x="166" y="1139"/>
                    <a:pt x="170" y="1138"/>
                  </a:cubicBezTo>
                  <a:cubicBezTo>
                    <a:pt x="222" y="1130"/>
                    <a:pt x="259" y="1081"/>
                    <a:pt x="251" y="1029"/>
                  </a:cubicBezTo>
                  <a:cubicBezTo>
                    <a:pt x="205" y="723"/>
                    <a:pt x="191" y="410"/>
                    <a:pt x="210" y="102"/>
                  </a:cubicBezTo>
                  <a:cubicBezTo>
                    <a:pt x="214" y="49"/>
                    <a:pt x="174" y="4"/>
                    <a:pt x="122" y="1"/>
                  </a:cubicBezTo>
                  <a:cubicBezTo>
                    <a:pt x="120" y="1"/>
                    <a:pt x="119" y="0"/>
                    <a:pt x="11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  <p:sp>
          <p:nvSpPr>
            <p:cNvPr id="330" name="Google Shape;330;p6"/>
            <p:cNvSpPr/>
            <p:nvPr/>
          </p:nvSpPr>
          <p:spPr>
            <a:xfrm>
              <a:off x="3787475" y="1741425"/>
              <a:ext cx="7075" cy="34650"/>
            </a:xfrm>
            <a:custGeom>
              <a:avLst/>
              <a:gdLst/>
              <a:ahLst/>
              <a:cxnLst/>
              <a:rect l="l" t="t" r="r" b="b"/>
              <a:pathLst>
                <a:path w="283" h="1386" extrusionOk="0">
                  <a:moveTo>
                    <a:pt x="102" y="0"/>
                  </a:moveTo>
                  <a:cubicBezTo>
                    <a:pt x="99" y="0"/>
                    <a:pt x="96" y="0"/>
                    <a:pt x="93" y="1"/>
                  </a:cubicBezTo>
                  <a:cubicBezTo>
                    <a:pt x="40" y="4"/>
                    <a:pt x="0" y="49"/>
                    <a:pt x="5" y="102"/>
                  </a:cubicBezTo>
                  <a:lnTo>
                    <a:pt x="89" y="1297"/>
                  </a:lnTo>
                  <a:cubicBezTo>
                    <a:pt x="93" y="1347"/>
                    <a:pt x="135" y="1386"/>
                    <a:pt x="183" y="1386"/>
                  </a:cubicBezTo>
                  <a:lnTo>
                    <a:pt x="191" y="1386"/>
                  </a:lnTo>
                  <a:cubicBezTo>
                    <a:pt x="243" y="1382"/>
                    <a:pt x="283" y="1336"/>
                    <a:pt x="280" y="1283"/>
                  </a:cubicBezTo>
                  <a:lnTo>
                    <a:pt x="195" y="89"/>
                  </a:lnTo>
                  <a:cubicBezTo>
                    <a:pt x="191" y="39"/>
                    <a:pt x="150" y="0"/>
                    <a:pt x="10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  <p:sp>
          <p:nvSpPr>
            <p:cNvPr id="331" name="Google Shape;331;p6"/>
            <p:cNvSpPr/>
            <p:nvPr/>
          </p:nvSpPr>
          <p:spPr>
            <a:xfrm>
              <a:off x="3778200" y="1665175"/>
              <a:ext cx="9175" cy="33650"/>
            </a:xfrm>
            <a:custGeom>
              <a:avLst/>
              <a:gdLst/>
              <a:ahLst/>
              <a:cxnLst/>
              <a:rect l="l" t="t" r="r" b="b"/>
              <a:pathLst>
                <a:path w="367" h="1346" extrusionOk="0">
                  <a:moveTo>
                    <a:pt x="95" y="0"/>
                  </a:moveTo>
                  <a:cubicBezTo>
                    <a:pt x="42" y="2"/>
                    <a:pt x="0" y="46"/>
                    <a:pt x="1" y="98"/>
                  </a:cubicBezTo>
                  <a:cubicBezTo>
                    <a:pt x="8" y="495"/>
                    <a:pt x="64" y="891"/>
                    <a:pt x="169" y="1275"/>
                  </a:cubicBezTo>
                  <a:cubicBezTo>
                    <a:pt x="181" y="1317"/>
                    <a:pt x="219" y="1345"/>
                    <a:pt x="261" y="1345"/>
                  </a:cubicBezTo>
                  <a:cubicBezTo>
                    <a:pt x="270" y="1345"/>
                    <a:pt x="278" y="1344"/>
                    <a:pt x="286" y="1342"/>
                  </a:cubicBezTo>
                  <a:cubicBezTo>
                    <a:pt x="337" y="1327"/>
                    <a:pt x="367" y="1275"/>
                    <a:pt x="354" y="1225"/>
                  </a:cubicBezTo>
                  <a:cubicBezTo>
                    <a:pt x="252" y="856"/>
                    <a:pt x="198" y="476"/>
                    <a:pt x="192" y="94"/>
                  </a:cubicBezTo>
                  <a:cubicBezTo>
                    <a:pt x="191" y="42"/>
                    <a:pt x="148" y="0"/>
                    <a:pt x="9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  <p:sp>
          <p:nvSpPr>
            <p:cNvPr id="332" name="Google Shape;332;p6"/>
            <p:cNvSpPr/>
            <p:nvPr/>
          </p:nvSpPr>
          <p:spPr>
            <a:xfrm>
              <a:off x="3762375" y="1609575"/>
              <a:ext cx="16875" cy="30475"/>
            </a:xfrm>
            <a:custGeom>
              <a:avLst/>
              <a:gdLst/>
              <a:ahLst/>
              <a:cxnLst/>
              <a:rect l="l" t="t" r="r" b="b"/>
              <a:pathLst>
                <a:path w="675" h="1219" extrusionOk="0">
                  <a:moveTo>
                    <a:pt x="109" y="1"/>
                  </a:moveTo>
                  <a:cubicBezTo>
                    <a:pt x="90" y="1"/>
                    <a:pt x="71" y="7"/>
                    <a:pt x="54" y="19"/>
                  </a:cubicBezTo>
                  <a:cubicBezTo>
                    <a:pt x="11" y="50"/>
                    <a:pt x="1" y="108"/>
                    <a:pt x="32" y="151"/>
                  </a:cubicBezTo>
                  <a:cubicBezTo>
                    <a:pt x="244" y="447"/>
                    <a:pt x="397" y="790"/>
                    <a:pt x="477" y="1145"/>
                  </a:cubicBezTo>
                  <a:cubicBezTo>
                    <a:pt x="486" y="1189"/>
                    <a:pt x="526" y="1219"/>
                    <a:pt x="569" y="1219"/>
                  </a:cubicBezTo>
                  <a:cubicBezTo>
                    <a:pt x="576" y="1219"/>
                    <a:pt x="584" y="1219"/>
                    <a:pt x="590" y="1217"/>
                  </a:cubicBezTo>
                  <a:cubicBezTo>
                    <a:pt x="642" y="1206"/>
                    <a:pt x="674" y="1155"/>
                    <a:pt x="662" y="1103"/>
                  </a:cubicBezTo>
                  <a:cubicBezTo>
                    <a:pt x="578" y="724"/>
                    <a:pt x="413" y="357"/>
                    <a:pt x="186" y="41"/>
                  </a:cubicBezTo>
                  <a:cubicBezTo>
                    <a:pt x="168" y="15"/>
                    <a:pt x="139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  <p:sp>
          <p:nvSpPr>
            <p:cNvPr id="333" name="Google Shape;333;p6"/>
            <p:cNvSpPr/>
            <p:nvPr/>
          </p:nvSpPr>
          <p:spPr>
            <a:xfrm>
              <a:off x="3748050" y="1573500"/>
              <a:ext cx="11550" cy="25375"/>
            </a:xfrm>
            <a:custGeom>
              <a:avLst/>
              <a:gdLst/>
              <a:ahLst/>
              <a:cxnLst/>
              <a:rect l="l" t="t" r="r" b="b"/>
              <a:pathLst>
                <a:path w="462" h="1015" extrusionOk="0">
                  <a:moveTo>
                    <a:pt x="108" y="0"/>
                  </a:moveTo>
                  <a:cubicBezTo>
                    <a:pt x="99" y="0"/>
                    <a:pt x="89" y="2"/>
                    <a:pt x="80" y="5"/>
                  </a:cubicBezTo>
                  <a:cubicBezTo>
                    <a:pt x="30" y="19"/>
                    <a:pt x="1" y="72"/>
                    <a:pt x="16" y="123"/>
                  </a:cubicBezTo>
                  <a:lnTo>
                    <a:pt x="264" y="947"/>
                  </a:lnTo>
                  <a:cubicBezTo>
                    <a:pt x="276" y="988"/>
                    <a:pt x="313" y="1015"/>
                    <a:pt x="355" y="1015"/>
                  </a:cubicBezTo>
                  <a:cubicBezTo>
                    <a:pt x="364" y="1015"/>
                    <a:pt x="373" y="1014"/>
                    <a:pt x="382" y="1011"/>
                  </a:cubicBezTo>
                  <a:cubicBezTo>
                    <a:pt x="432" y="996"/>
                    <a:pt x="461" y="943"/>
                    <a:pt x="446" y="892"/>
                  </a:cubicBezTo>
                  <a:lnTo>
                    <a:pt x="198" y="68"/>
                  </a:lnTo>
                  <a:cubicBezTo>
                    <a:pt x="187" y="27"/>
                    <a:pt x="149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  <p:sp>
          <p:nvSpPr>
            <p:cNvPr id="334" name="Google Shape;334;p6"/>
            <p:cNvSpPr/>
            <p:nvPr/>
          </p:nvSpPr>
          <p:spPr>
            <a:xfrm>
              <a:off x="3730400" y="1537475"/>
              <a:ext cx="12700" cy="21250"/>
            </a:xfrm>
            <a:custGeom>
              <a:avLst/>
              <a:gdLst/>
              <a:ahLst/>
              <a:cxnLst/>
              <a:rect l="l" t="t" r="r" b="b"/>
              <a:pathLst>
                <a:path w="508" h="850" extrusionOk="0">
                  <a:moveTo>
                    <a:pt x="108" y="0"/>
                  </a:moveTo>
                  <a:cubicBezTo>
                    <a:pt x="95" y="0"/>
                    <a:pt x="82" y="3"/>
                    <a:pt x="70" y="8"/>
                  </a:cubicBezTo>
                  <a:cubicBezTo>
                    <a:pt x="22" y="29"/>
                    <a:pt x="0" y="87"/>
                    <a:pt x="21" y="134"/>
                  </a:cubicBezTo>
                  <a:lnTo>
                    <a:pt x="312" y="793"/>
                  </a:lnTo>
                  <a:cubicBezTo>
                    <a:pt x="327" y="829"/>
                    <a:pt x="362" y="850"/>
                    <a:pt x="399" y="850"/>
                  </a:cubicBezTo>
                  <a:cubicBezTo>
                    <a:pt x="411" y="850"/>
                    <a:pt x="424" y="847"/>
                    <a:pt x="437" y="842"/>
                  </a:cubicBezTo>
                  <a:cubicBezTo>
                    <a:pt x="485" y="821"/>
                    <a:pt x="507" y="765"/>
                    <a:pt x="486" y="716"/>
                  </a:cubicBezTo>
                  <a:lnTo>
                    <a:pt x="196" y="58"/>
                  </a:lnTo>
                  <a:cubicBezTo>
                    <a:pt x="180" y="22"/>
                    <a:pt x="145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  <p:sp>
          <p:nvSpPr>
            <p:cNvPr id="335" name="Google Shape;335;p6"/>
            <p:cNvSpPr/>
            <p:nvPr/>
          </p:nvSpPr>
          <p:spPr>
            <a:xfrm>
              <a:off x="3706925" y="1567300"/>
              <a:ext cx="14575" cy="27500"/>
            </a:xfrm>
            <a:custGeom>
              <a:avLst/>
              <a:gdLst/>
              <a:ahLst/>
              <a:cxnLst/>
              <a:rect l="l" t="t" r="r" b="b"/>
              <a:pathLst>
                <a:path w="583" h="1100" extrusionOk="0">
                  <a:moveTo>
                    <a:pt x="474" y="0"/>
                  </a:moveTo>
                  <a:cubicBezTo>
                    <a:pt x="440" y="0"/>
                    <a:pt x="407" y="19"/>
                    <a:pt x="390" y="52"/>
                  </a:cubicBezTo>
                  <a:cubicBezTo>
                    <a:pt x="235" y="346"/>
                    <a:pt x="109" y="658"/>
                    <a:pt x="15" y="977"/>
                  </a:cubicBezTo>
                  <a:cubicBezTo>
                    <a:pt x="1" y="1027"/>
                    <a:pt x="30" y="1081"/>
                    <a:pt x="79" y="1095"/>
                  </a:cubicBezTo>
                  <a:cubicBezTo>
                    <a:pt x="89" y="1097"/>
                    <a:pt x="98" y="1099"/>
                    <a:pt x="107" y="1099"/>
                  </a:cubicBezTo>
                  <a:cubicBezTo>
                    <a:pt x="148" y="1099"/>
                    <a:pt x="186" y="1072"/>
                    <a:pt x="199" y="1031"/>
                  </a:cubicBezTo>
                  <a:cubicBezTo>
                    <a:pt x="289" y="723"/>
                    <a:pt x="409" y="424"/>
                    <a:pt x="558" y="140"/>
                  </a:cubicBezTo>
                  <a:cubicBezTo>
                    <a:pt x="583" y="93"/>
                    <a:pt x="564" y="35"/>
                    <a:pt x="518" y="11"/>
                  </a:cubicBezTo>
                  <a:cubicBezTo>
                    <a:pt x="504" y="4"/>
                    <a:pt x="489" y="0"/>
                    <a:pt x="474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  <p:sp>
          <p:nvSpPr>
            <p:cNvPr id="336" name="Google Shape;336;p6"/>
            <p:cNvSpPr/>
            <p:nvPr/>
          </p:nvSpPr>
          <p:spPr>
            <a:xfrm>
              <a:off x="3690350" y="1629025"/>
              <a:ext cx="11200" cy="23425"/>
            </a:xfrm>
            <a:custGeom>
              <a:avLst/>
              <a:gdLst/>
              <a:ahLst/>
              <a:cxnLst/>
              <a:rect l="l" t="t" r="r" b="b"/>
              <a:pathLst>
                <a:path w="448" h="937" extrusionOk="0">
                  <a:moveTo>
                    <a:pt x="340" y="0"/>
                  </a:moveTo>
                  <a:cubicBezTo>
                    <a:pt x="299" y="0"/>
                    <a:pt x="263" y="26"/>
                    <a:pt x="250" y="67"/>
                  </a:cubicBezTo>
                  <a:lnTo>
                    <a:pt x="16" y="813"/>
                  </a:lnTo>
                  <a:cubicBezTo>
                    <a:pt x="1" y="862"/>
                    <a:pt x="28" y="917"/>
                    <a:pt x="79" y="932"/>
                  </a:cubicBezTo>
                  <a:cubicBezTo>
                    <a:pt x="88" y="935"/>
                    <a:pt x="98" y="936"/>
                    <a:pt x="107" y="936"/>
                  </a:cubicBezTo>
                  <a:cubicBezTo>
                    <a:pt x="147" y="936"/>
                    <a:pt x="185" y="911"/>
                    <a:pt x="198" y="870"/>
                  </a:cubicBezTo>
                  <a:lnTo>
                    <a:pt x="432" y="124"/>
                  </a:lnTo>
                  <a:cubicBezTo>
                    <a:pt x="448" y="73"/>
                    <a:pt x="420" y="20"/>
                    <a:pt x="369" y="5"/>
                  </a:cubicBezTo>
                  <a:cubicBezTo>
                    <a:pt x="359" y="2"/>
                    <a:pt x="350" y="0"/>
                    <a:pt x="34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  <p:sp>
          <p:nvSpPr>
            <p:cNvPr id="337" name="Google Shape;337;p6"/>
            <p:cNvSpPr/>
            <p:nvPr/>
          </p:nvSpPr>
          <p:spPr>
            <a:xfrm>
              <a:off x="3681025" y="1686800"/>
              <a:ext cx="8325" cy="22300"/>
            </a:xfrm>
            <a:custGeom>
              <a:avLst/>
              <a:gdLst/>
              <a:ahLst/>
              <a:cxnLst/>
              <a:rect l="l" t="t" r="r" b="b"/>
              <a:pathLst>
                <a:path w="333" h="892" extrusionOk="0">
                  <a:moveTo>
                    <a:pt x="230" y="1"/>
                  </a:moveTo>
                  <a:cubicBezTo>
                    <a:pt x="185" y="1"/>
                    <a:pt x="145" y="33"/>
                    <a:pt x="136" y="79"/>
                  </a:cubicBezTo>
                  <a:lnTo>
                    <a:pt x="9" y="779"/>
                  </a:lnTo>
                  <a:cubicBezTo>
                    <a:pt x="0" y="831"/>
                    <a:pt x="35" y="881"/>
                    <a:pt x="87" y="890"/>
                  </a:cubicBezTo>
                  <a:cubicBezTo>
                    <a:pt x="92" y="891"/>
                    <a:pt x="99" y="892"/>
                    <a:pt x="104" y="892"/>
                  </a:cubicBezTo>
                  <a:cubicBezTo>
                    <a:pt x="149" y="892"/>
                    <a:pt x="189" y="859"/>
                    <a:pt x="197" y="813"/>
                  </a:cubicBezTo>
                  <a:lnTo>
                    <a:pt x="324" y="112"/>
                  </a:lnTo>
                  <a:cubicBezTo>
                    <a:pt x="333" y="62"/>
                    <a:pt x="298" y="12"/>
                    <a:pt x="247" y="2"/>
                  </a:cubicBezTo>
                  <a:cubicBezTo>
                    <a:pt x="241" y="1"/>
                    <a:pt x="236" y="1"/>
                    <a:pt x="23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  <p:sp>
          <p:nvSpPr>
            <p:cNvPr id="338" name="Google Shape;338;p6"/>
            <p:cNvSpPr/>
            <p:nvPr/>
          </p:nvSpPr>
          <p:spPr>
            <a:xfrm>
              <a:off x="3676775" y="1728025"/>
              <a:ext cx="6475" cy="24350"/>
            </a:xfrm>
            <a:custGeom>
              <a:avLst/>
              <a:gdLst/>
              <a:ahLst/>
              <a:cxnLst/>
              <a:rect l="l" t="t" r="r" b="b"/>
              <a:pathLst>
                <a:path w="259" h="974" extrusionOk="0">
                  <a:moveTo>
                    <a:pt x="154" y="0"/>
                  </a:moveTo>
                  <a:cubicBezTo>
                    <a:pt x="109" y="0"/>
                    <a:pt x="70" y="34"/>
                    <a:pt x="62" y="80"/>
                  </a:cubicBezTo>
                  <a:cubicBezTo>
                    <a:pt x="15" y="345"/>
                    <a:pt x="0" y="616"/>
                    <a:pt x="19" y="885"/>
                  </a:cubicBezTo>
                  <a:cubicBezTo>
                    <a:pt x="24" y="936"/>
                    <a:pt x="66" y="974"/>
                    <a:pt x="115" y="974"/>
                  </a:cubicBezTo>
                  <a:lnTo>
                    <a:pt x="122" y="974"/>
                  </a:lnTo>
                  <a:cubicBezTo>
                    <a:pt x="174" y="970"/>
                    <a:pt x="213" y="925"/>
                    <a:pt x="210" y="872"/>
                  </a:cubicBezTo>
                  <a:cubicBezTo>
                    <a:pt x="193" y="618"/>
                    <a:pt x="206" y="363"/>
                    <a:pt x="250" y="113"/>
                  </a:cubicBezTo>
                  <a:cubicBezTo>
                    <a:pt x="259" y="61"/>
                    <a:pt x="225" y="11"/>
                    <a:pt x="173" y="2"/>
                  </a:cubicBezTo>
                  <a:cubicBezTo>
                    <a:pt x="166" y="1"/>
                    <a:pt x="160" y="0"/>
                    <a:pt x="154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  <p:sp>
          <p:nvSpPr>
            <p:cNvPr id="339" name="Google Shape;339;p6"/>
            <p:cNvSpPr/>
            <p:nvPr/>
          </p:nvSpPr>
          <p:spPr>
            <a:xfrm>
              <a:off x="3671800" y="1781575"/>
              <a:ext cx="7200" cy="20250"/>
            </a:xfrm>
            <a:custGeom>
              <a:avLst/>
              <a:gdLst/>
              <a:ahLst/>
              <a:cxnLst/>
              <a:rect l="l" t="t" r="r" b="b"/>
              <a:pathLst>
                <a:path w="288" h="810" extrusionOk="0">
                  <a:moveTo>
                    <a:pt x="182" y="0"/>
                  </a:moveTo>
                  <a:cubicBezTo>
                    <a:pt x="137" y="0"/>
                    <a:pt x="98" y="37"/>
                    <a:pt x="91" y="84"/>
                  </a:cubicBezTo>
                  <a:lnTo>
                    <a:pt x="8" y="702"/>
                  </a:lnTo>
                  <a:cubicBezTo>
                    <a:pt x="1" y="754"/>
                    <a:pt x="37" y="802"/>
                    <a:pt x="90" y="809"/>
                  </a:cubicBezTo>
                  <a:cubicBezTo>
                    <a:pt x="93" y="810"/>
                    <a:pt x="98" y="810"/>
                    <a:pt x="102" y="810"/>
                  </a:cubicBezTo>
                  <a:cubicBezTo>
                    <a:pt x="150" y="810"/>
                    <a:pt x="191" y="775"/>
                    <a:pt x="197" y="727"/>
                  </a:cubicBezTo>
                  <a:lnTo>
                    <a:pt x="280" y="109"/>
                  </a:lnTo>
                  <a:cubicBezTo>
                    <a:pt x="288" y="57"/>
                    <a:pt x="251" y="9"/>
                    <a:pt x="198" y="2"/>
                  </a:cubicBezTo>
                  <a:cubicBezTo>
                    <a:pt x="193" y="1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  <p:sp>
          <p:nvSpPr>
            <p:cNvPr id="340" name="Google Shape;340;p6"/>
            <p:cNvSpPr/>
            <p:nvPr/>
          </p:nvSpPr>
          <p:spPr>
            <a:xfrm>
              <a:off x="3673675" y="1821775"/>
              <a:ext cx="6100" cy="35725"/>
            </a:xfrm>
            <a:custGeom>
              <a:avLst/>
              <a:gdLst/>
              <a:ahLst/>
              <a:cxnLst/>
              <a:rect l="l" t="t" r="r" b="b"/>
              <a:pathLst>
                <a:path w="244" h="1429" extrusionOk="0">
                  <a:moveTo>
                    <a:pt x="112" y="0"/>
                  </a:moveTo>
                  <a:cubicBezTo>
                    <a:pt x="63" y="0"/>
                    <a:pt x="26" y="43"/>
                    <a:pt x="24" y="91"/>
                  </a:cubicBezTo>
                  <a:cubicBezTo>
                    <a:pt x="1" y="507"/>
                    <a:pt x="10" y="928"/>
                    <a:pt x="49" y="1342"/>
                  </a:cubicBezTo>
                  <a:cubicBezTo>
                    <a:pt x="54" y="1392"/>
                    <a:pt x="95" y="1429"/>
                    <a:pt x="143" y="1429"/>
                  </a:cubicBezTo>
                  <a:lnTo>
                    <a:pt x="153" y="1429"/>
                  </a:lnTo>
                  <a:cubicBezTo>
                    <a:pt x="205" y="1423"/>
                    <a:pt x="244" y="1377"/>
                    <a:pt x="238" y="1325"/>
                  </a:cubicBezTo>
                  <a:cubicBezTo>
                    <a:pt x="199" y="920"/>
                    <a:pt x="192" y="508"/>
                    <a:pt x="214" y="102"/>
                  </a:cubicBezTo>
                  <a:cubicBezTo>
                    <a:pt x="217" y="49"/>
                    <a:pt x="176" y="3"/>
                    <a:pt x="124" y="1"/>
                  </a:cubicBezTo>
                  <a:cubicBezTo>
                    <a:pt x="120" y="1"/>
                    <a:pt x="116" y="0"/>
                    <a:pt x="11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  <p:sp>
          <p:nvSpPr>
            <p:cNvPr id="341" name="Google Shape;341;p6"/>
            <p:cNvSpPr/>
            <p:nvPr/>
          </p:nvSpPr>
          <p:spPr>
            <a:xfrm>
              <a:off x="3675450" y="1869175"/>
              <a:ext cx="8925" cy="21300"/>
            </a:xfrm>
            <a:custGeom>
              <a:avLst/>
              <a:gdLst/>
              <a:ahLst/>
              <a:cxnLst/>
              <a:rect l="l" t="t" r="r" b="b"/>
              <a:pathLst>
                <a:path w="357" h="852" extrusionOk="0">
                  <a:moveTo>
                    <a:pt x="127" y="1"/>
                  </a:moveTo>
                  <a:cubicBezTo>
                    <a:pt x="80" y="1"/>
                    <a:pt x="40" y="36"/>
                    <a:pt x="34" y="83"/>
                  </a:cubicBezTo>
                  <a:cubicBezTo>
                    <a:pt x="0" y="328"/>
                    <a:pt x="47" y="583"/>
                    <a:pt x="165" y="801"/>
                  </a:cubicBezTo>
                  <a:cubicBezTo>
                    <a:pt x="183" y="833"/>
                    <a:pt x="215" y="852"/>
                    <a:pt x="249" y="852"/>
                  </a:cubicBezTo>
                  <a:cubicBezTo>
                    <a:pt x="264" y="852"/>
                    <a:pt x="280" y="847"/>
                    <a:pt x="294" y="840"/>
                  </a:cubicBezTo>
                  <a:cubicBezTo>
                    <a:pt x="340" y="814"/>
                    <a:pt x="357" y="757"/>
                    <a:pt x="333" y="710"/>
                  </a:cubicBezTo>
                  <a:cubicBezTo>
                    <a:pt x="233" y="528"/>
                    <a:pt x="195" y="314"/>
                    <a:pt x="222" y="109"/>
                  </a:cubicBezTo>
                  <a:cubicBezTo>
                    <a:pt x="230" y="57"/>
                    <a:pt x="193" y="8"/>
                    <a:pt x="141" y="2"/>
                  </a:cubicBezTo>
                  <a:cubicBezTo>
                    <a:pt x="136" y="1"/>
                    <a:pt x="131" y="1"/>
                    <a:pt x="12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  <p:sp>
          <p:nvSpPr>
            <p:cNvPr id="342" name="Google Shape;342;p6"/>
            <p:cNvSpPr/>
            <p:nvPr/>
          </p:nvSpPr>
          <p:spPr>
            <a:xfrm>
              <a:off x="3697500" y="1888750"/>
              <a:ext cx="10575" cy="17175"/>
            </a:xfrm>
            <a:custGeom>
              <a:avLst/>
              <a:gdLst/>
              <a:ahLst/>
              <a:cxnLst/>
              <a:rect l="l" t="t" r="r" b="b"/>
              <a:pathLst>
                <a:path w="423" h="687" extrusionOk="0">
                  <a:moveTo>
                    <a:pt x="108" y="1"/>
                  </a:moveTo>
                  <a:cubicBezTo>
                    <a:pt x="96" y="1"/>
                    <a:pt x="84" y="3"/>
                    <a:pt x="72" y="8"/>
                  </a:cubicBezTo>
                  <a:cubicBezTo>
                    <a:pt x="23" y="29"/>
                    <a:pt x="0" y="84"/>
                    <a:pt x="20" y="133"/>
                  </a:cubicBezTo>
                  <a:lnTo>
                    <a:pt x="226" y="627"/>
                  </a:lnTo>
                  <a:cubicBezTo>
                    <a:pt x="241" y="665"/>
                    <a:pt x="276" y="687"/>
                    <a:pt x="314" y="687"/>
                  </a:cubicBezTo>
                  <a:cubicBezTo>
                    <a:pt x="326" y="687"/>
                    <a:pt x="338" y="685"/>
                    <a:pt x="350" y="679"/>
                  </a:cubicBezTo>
                  <a:cubicBezTo>
                    <a:pt x="399" y="659"/>
                    <a:pt x="422" y="603"/>
                    <a:pt x="401" y="554"/>
                  </a:cubicBezTo>
                  <a:lnTo>
                    <a:pt x="196" y="60"/>
                  </a:lnTo>
                  <a:cubicBezTo>
                    <a:pt x="181" y="23"/>
                    <a:pt x="145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  <p:sp>
          <p:nvSpPr>
            <p:cNvPr id="343" name="Google Shape;343;p6"/>
            <p:cNvSpPr/>
            <p:nvPr/>
          </p:nvSpPr>
          <p:spPr>
            <a:xfrm>
              <a:off x="3703025" y="1807350"/>
              <a:ext cx="4775" cy="38800"/>
            </a:xfrm>
            <a:custGeom>
              <a:avLst/>
              <a:gdLst/>
              <a:ahLst/>
              <a:cxnLst/>
              <a:rect l="l" t="t" r="r" b="b"/>
              <a:pathLst>
                <a:path w="191" h="1552" extrusionOk="0">
                  <a:moveTo>
                    <a:pt x="95" y="1"/>
                  </a:moveTo>
                  <a:cubicBezTo>
                    <a:pt x="42" y="1"/>
                    <a:pt x="0" y="43"/>
                    <a:pt x="0" y="96"/>
                  </a:cubicBezTo>
                  <a:lnTo>
                    <a:pt x="0" y="1456"/>
                  </a:lnTo>
                  <a:cubicBezTo>
                    <a:pt x="0" y="1509"/>
                    <a:pt x="42" y="1552"/>
                    <a:pt x="95" y="1552"/>
                  </a:cubicBezTo>
                  <a:cubicBezTo>
                    <a:pt x="148" y="1552"/>
                    <a:pt x="190" y="1509"/>
                    <a:pt x="190" y="1456"/>
                  </a:cubicBezTo>
                  <a:lnTo>
                    <a:pt x="190" y="96"/>
                  </a:lnTo>
                  <a:cubicBezTo>
                    <a:pt x="190" y="44"/>
                    <a:pt x="147" y="1"/>
                    <a:pt x="95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  <p:sp>
          <p:nvSpPr>
            <p:cNvPr id="344" name="Google Shape;344;p6"/>
            <p:cNvSpPr/>
            <p:nvPr/>
          </p:nvSpPr>
          <p:spPr>
            <a:xfrm>
              <a:off x="3709125" y="1743500"/>
              <a:ext cx="5950" cy="27425"/>
            </a:xfrm>
            <a:custGeom>
              <a:avLst/>
              <a:gdLst/>
              <a:ahLst/>
              <a:cxnLst/>
              <a:rect l="l" t="t" r="r" b="b"/>
              <a:pathLst>
                <a:path w="238" h="1097" extrusionOk="0">
                  <a:moveTo>
                    <a:pt x="138" y="0"/>
                  </a:moveTo>
                  <a:cubicBezTo>
                    <a:pt x="89" y="0"/>
                    <a:pt x="46" y="40"/>
                    <a:pt x="44" y="91"/>
                  </a:cubicBezTo>
                  <a:lnTo>
                    <a:pt x="4" y="997"/>
                  </a:lnTo>
                  <a:cubicBezTo>
                    <a:pt x="0" y="1050"/>
                    <a:pt x="41" y="1094"/>
                    <a:pt x="94" y="1097"/>
                  </a:cubicBezTo>
                  <a:lnTo>
                    <a:pt x="98" y="1097"/>
                  </a:lnTo>
                  <a:cubicBezTo>
                    <a:pt x="149" y="1097"/>
                    <a:pt x="191" y="1057"/>
                    <a:pt x="193" y="1006"/>
                  </a:cubicBezTo>
                  <a:lnTo>
                    <a:pt x="235" y="100"/>
                  </a:lnTo>
                  <a:cubicBezTo>
                    <a:pt x="238" y="47"/>
                    <a:pt x="197" y="3"/>
                    <a:pt x="144" y="0"/>
                  </a:cubicBezTo>
                  <a:cubicBezTo>
                    <a:pt x="142" y="0"/>
                    <a:pt x="140" y="0"/>
                    <a:pt x="13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  <p:sp>
          <p:nvSpPr>
            <p:cNvPr id="345" name="Google Shape;345;p6"/>
            <p:cNvSpPr/>
            <p:nvPr/>
          </p:nvSpPr>
          <p:spPr>
            <a:xfrm>
              <a:off x="3714000" y="1687900"/>
              <a:ext cx="8675" cy="30525"/>
            </a:xfrm>
            <a:custGeom>
              <a:avLst/>
              <a:gdLst/>
              <a:ahLst/>
              <a:cxnLst/>
              <a:rect l="l" t="t" r="r" b="b"/>
              <a:pathLst>
                <a:path w="347" h="1221" extrusionOk="0">
                  <a:moveTo>
                    <a:pt x="240" y="1"/>
                  </a:moveTo>
                  <a:cubicBezTo>
                    <a:pt x="200" y="1"/>
                    <a:pt x="161" y="26"/>
                    <a:pt x="149" y="66"/>
                  </a:cubicBezTo>
                  <a:cubicBezTo>
                    <a:pt x="38" y="408"/>
                    <a:pt x="1" y="778"/>
                    <a:pt x="37" y="1136"/>
                  </a:cubicBezTo>
                  <a:cubicBezTo>
                    <a:pt x="43" y="1184"/>
                    <a:pt x="84" y="1221"/>
                    <a:pt x="132" y="1221"/>
                  </a:cubicBezTo>
                  <a:lnTo>
                    <a:pt x="142" y="1221"/>
                  </a:lnTo>
                  <a:cubicBezTo>
                    <a:pt x="195" y="1215"/>
                    <a:pt x="232" y="1168"/>
                    <a:pt x="227" y="1116"/>
                  </a:cubicBezTo>
                  <a:cubicBezTo>
                    <a:pt x="193" y="785"/>
                    <a:pt x="228" y="443"/>
                    <a:pt x="330" y="125"/>
                  </a:cubicBezTo>
                  <a:cubicBezTo>
                    <a:pt x="346" y="75"/>
                    <a:pt x="319" y="21"/>
                    <a:pt x="268" y="4"/>
                  </a:cubicBezTo>
                  <a:cubicBezTo>
                    <a:pt x="259" y="2"/>
                    <a:pt x="249" y="1"/>
                    <a:pt x="24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  <p:sp>
          <p:nvSpPr>
            <p:cNvPr id="346" name="Google Shape;346;p6"/>
            <p:cNvSpPr/>
            <p:nvPr/>
          </p:nvSpPr>
          <p:spPr>
            <a:xfrm>
              <a:off x="3720525" y="1642525"/>
              <a:ext cx="4800" cy="23325"/>
            </a:xfrm>
            <a:custGeom>
              <a:avLst/>
              <a:gdLst/>
              <a:ahLst/>
              <a:cxnLst/>
              <a:rect l="l" t="t" r="r" b="b"/>
              <a:pathLst>
                <a:path w="192" h="933" extrusionOk="0">
                  <a:moveTo>
                    <a:pt x="96" y="0"/>
                  </a:moveTo>
                  <a:cubicBezTo>
                    <a:pt x="43" y="0"/>
                    <a:pt x="0" y="43"/>
                    <a:pt x="0" y="95"/>
                  </a:cubicBezTo>
                  <a:lnTo>
                    <a:pt x="0" y="837"/>
                  </a:lnTo>
                  <a:cubicBezTo>
                    <a:pt x="0" y="890"/>
                    <a:pt x="43" y="933"/>
                    <a:pt x="96" y="933"/>
                  </a:cubicBezTo>
                  <a:cubicBezTo>
                    <a:pt x="148" y="933"/>
                    <a:pt x="191" y="890"/>
                    <a:pt x="191" y="837"/>
                  </a:cubicBezTo>
                  <a:lnTo>
                    <a:pt x="191" y="95"/>
                  </a:lnTo>
                  <a:cubicBezTo>
                    <a:pt x="191" y="43"/>
                    <a:pt x="148" y="0"/>
                    <a:pt x="9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  <p:sp>
          <p:nvSpPr>
            <p:cNvPr id="347" name="Google Shape;347;p6"/>
            <p:cNvSpPr/>
            <p:nvPr/>
          </p:nvSpPr>
          <p:spPr>
            <a:xfrm>
              <a:off x="3729375" y="1592025"/>
              <a:ext cx="9650" cy="27475"/>
            </a:xfrm>
            <a:custGeom>
              <a:avLst/>
              <a:gdLst/>
              <a:ahLst/>
              <a:cxnLst/>
              <a:rect l="l" t="t" r="r" b="b"/>
              <a:pathLst>
                <a:path w="386" h="1099" extrusionOk="0">
                  <a:moveTo>
                    <a:pt x="277" y="0"/>
                  </a:moveTo>
                  <a:cubicBezTo>
                    <a:pt x="240" y="0"/>
                    <a:pt x="205" y="22"/>
                    <a:pt x="189" y="58"/>
                  </a:cubicBezTo>
                  <a:cubicBezTo>
                    <a:pt x="60" y="355"/>
                    <a:pt x="0" y="684"/>
                    <a:pt x="18" y="1008"/>
                  </a:cubicBezTo>
                  <a:cubicBezTo>
                    <a:pt x="20" y="1059"/>
                    <a:pt x="62" y="1098"/>
                    <a:pt x="113" y="1098"/>
                  </a:cubicBezTo>
                  <a:lnTo>
                    <a:pt x="117" y="1098"/>
                  </a:lnTo>
                  <a:cubicBezTo>
                    <a:pt x="170" y="1095"/>
                    <a:pt x="210" y="1051"/>
                    <a:pt x="208" y="998"/>
                  </a:cubicBezTo>
                  <a:cubicBezTo>
                    <a:pt x="193" y="703"/>
                    <a:pt x="247" y="404"/>
                    <a:pt x="364" y="134"/>
                  </a:cubicBezTo>
                  <a:cubicBezTo>
                    <a:pt x="386" y="85"/>
                    <a:pt x="363" y="30"/>
                    <a:pt x="315" y="9"/>
                  </a:cubicBezTo>
                  <a:cubicBezTo>
                    <a:pt x="303" y="3"/>
                    <a:pt x="289" y="0"/>
                    <a:pt x="277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  <p:sp>
          <p:nvSpPr>
            <p:cNvPr id="348" name="Google Shape;348;p6"/>
            <p:cNvSpPr/>
            <p:nvPr/>
          </p:nvSpPr>
          <p:spPr>
            <a:xfrm>
              <a:off x="3743925" y="1622950"/>
              <a:ext cx="10500" cy="21275"/>
            </a:xfrm>
            <a:custGeom>
              <a:avLst/>
              <a:gdLst/>
              <a:ahLst/>
              <a:cxnLst/>
              <a:rect l="l" t="t" r="r" b="b"/>
              <a:pathLst>
                <a:path w="420" h="851" extrusionOk="0">
                  <a:moveTo>
                    <a:pt x="108" y="0"/>
                  </a:moveTo>
                  <a:cubicBezTo>
                    <a:pt x="98" y="0"/>
                    <a:pt x="88" y="2"/>
                    <a:pt x="79" y="5"/>
                  </a:cubicBezTo>
                  <a:cubicBezTo>
                    <a:pt x="29" y="20"/>
                    <a:pt x="0" y="73"/>
                    <a:pt x="17" y="124"/>
                  </a:cubicBezTo>
                  <a:lnTo>
                    <a:pt x="222" y="783"/>
                  </a:lnTo>
                  <a:cubicBezTo>
                    <a:pt x="235" y="824"/>
                    <a:pt x="273" y="850"/>
                    <a:pt x="314" y="850"/>
                  </a:cubicBezTo>
                  <a:cubicBezTo>
                    <a:pt x="323" y="850"/>
                    <a:pt x="333" y="848"/>
                    <a:pt x="342" y="846"/>
                  </a:cubicBezTo>
                  <a:cubicBezTo>
                    <a:pt x="392" y="830"/>
                    <a:pt x="420" y="777"/>
                    <a:pt x="404" y="726"/>
                  </a:cubicBezTo>
                  <a:lnTo>
                    <a:pt x="198" y="67"/>
                  </a:lnTo>
                  <a:cubicBezTo>
                    <a:pt x="185" y="27"/>
                    <a:pt x="148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  <p:sp>
          <p:nvSpPr>
            <p:cNvPr id="349" name="Google Shape;349;p6"/>
            <p:cNvSpPr/>
            <p:nvPr/>
          </p:nvSpPr>
          <p:spPr>
            <a:xfrm>
              <a:off x="3753400" y="1676475"/>
              <a:ext cx="8350" cy="24375"/>
            </a:xfrm>
            <a:custGeom>
              <a:avLst/>
              <a:gdLst/>
              <a:ahLst/>
              <a:cxnLst/>
              <a:rect l="l" t="t" r="r" b="b"/>
              <a:pathLst>
                <a:path w="334" h="975" extrusionOk="0">
                  <a:moveTo>
                    <a:pt x="104" y="1"/>
                  </a:moveTo>
                  <a:cubicBezTo>
                    <a:pt x="99" y="1"/>
                    <a:pt x="93" y="1"/>
                    <a:pt x="88" y="2"/>
                  </a:cubicBezTo>
                  <a:cubicBezTo>
                    <a:pt x="36" y="11"/>
                    <a:pt x="1" y="60"/>
                    <a:pt x="10" y="111"/>
                  </a:cubicBezTo>
                  <a:lnTo>
                    <a:pt x="137" y="894"/>
                  </a:lnTo>
                  <a:cubicBezTo>
                    <a:pt x="144" y="942"/>
                    <a:pt x="185" y="975"/>
                    <a:pt x="231" y="975"/>
                  </a:cubicBezTo>
                  <a:lnTo>
                    <a:pt x="232" y="975"/>
                  </a:lnTo>
                  <a:cubicBezTo>
                    <a:pt x="236" y="975"/>
                    <a:pt x="242" y="975"/>
                    <a:pt x="246" y="974"/>
                  </a:cubicBezTo>
                  <a:cubicBezTo>
                    <a:pt x="299" y="965"/>
                    <a:pt x="333" y="916"/>
                    <a:pt x="326" y="864"/>
                  </a:cubicBezTo>
                  <a:lnTo>
                    <a:pt x="197" y="82"/>
                  </a:lnTo>
                  <a:cubicBezTo>
                    <a:pt x="191" y="35"/>
                    <a:pt x="150" y="1"/>
                    <a:pt x="104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  <p:sp>
          <p:nvSpPr>
            <p:cNvPr id="350" name="Google Shape;350;p6"/>
            <p:cNvSpPr/>
            <p:nvPr/>
          </p:nvSpPr>
          <p:spPr>
            <a:xfrm>
              <a:off x="3757500" y="1721850"/>
              <a:ext cx="8100" cy="35700"/>
            </a:xfrm>
            <a:custGeom>
              <a:avLst/>
              <a:gdLst/>
              <a:ahLst/>
              <a:cxnLst/>
              <a:rect l="l" t="t" r="r" b="b"/>
              <a:pathLst>
                <a:path w="324" h="1428" extrusionOk="0">
                  <a:moveTo>
                    <a:pt x="102" y="0"/>
                  </a:moveTo>
                  <a:cubicBezTo>
                    <a:pt x="99" y="0"/>
                    <a:pt x="95" y="0"/>
                    <a:pt x="91" y="1"/>
                  </a:cubicBezTo>
                  <a:cubicBezTo>
                    <a:pt x="38" y="6"/>
                    <a:pt x="0" y="53"/>
                    <a:pt x="6" y="105"/>
                  </a:cubicBezTo>
                  <a:lnTo>
                    <a:pt x="130" y="1341"/>
                  </a:lnTo>
                  <a:cubicBezTo>
                    <a:pt x="134" y="1391"/>
                    <a:pt x="175" y="1427"/>
                    <a:pt x="223" y="1427"/>
                  </a:cubicBezTo>
                  <a:cubicBezTo>
                    <a:pt x="227" y="1427"/>
                    <a:pt x="230" y="1427"/>
                    <a:pt x="233" y="1426"/>
                  </a:cubicBezTo>
                  <a:cubicBezTo>
                    <a:pt x="285" y="1422"/>
                    <a:pt x="324" y="1375"/>
                    <a:pt x="318" y="1322"/>
                  </a:cubicBezTo>
                  <a:lnTo>
                    <a:pt x="195" y="86"/>
                  </a:lnTo>
                  <a:cubicBezTo>
                    <a:pt x="191" y="38"/>
                    <a:pt x="150" y="0"/>
                    <a:pt x="10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  <p:sp>
          <p:nvSpPr>
            <p:cNvPr id="351" name="Google Shape;351;p6"/>
            <p:cNvSpPr/>
            <p:nvPr/>
          </p:nvSpPr>
          <p:spPr>
            <a:xfrm>
              <a:off x="3760700" y="1797075"/>
              <a:ext cx="4800" cy="25375"/>
            </a:xfrm>
            <a:custGeom>
              <a:avLst/>
              <a:gdLst/>
              <a:ahLst/>
              <a:cxnLst/>
              <a:rect l="l" t="t" r="r" b="b"/>
              <a:pathLst>
                <a:path w="192" h="1015" extrusionOk="0">
                  <a:moveTo>
                    <a:pt x="95" y="0"/>
                  </a:moveTo>
                  <a:cubicBezTo>
                    <a:pt x="43" y="0"/>
                    <a:pt x="0" y="42"/>
                    <a:pt x="0" y="95"/>
                  </a:cubicBezTo>
                  <a:lnTo>
                    <a:pt x="0" y="920"/>
                  </a:lnTo>
                  <a:cubicBezTo>
                    <a:pt x="0" y="972"/>
                    <a:pt x="43" y="1015"/>
                    <a:pt x="95" y="1015"/>
                  </a:cubicBezTo>
                  <a:cubicBezTo>
                    <a:pt x="148" y="1015"/>
                    <a:pt x="191" y="972"/>
                    <a:pt x="191" y="920"/>
                  </a:cubicBezTo>
                  <a:lnTo>
                    <a:pt x="191" y="95"/>
                  </a:lnTo>
                  <a:cubicBezTo>
                    <a:pt x="191" y="42"/>
                    <a:pt x="148" y="0"/>
                    <a:pt x="95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  <p:sp>
          <p:nvSpPr>
            <p:cNvPr id="352" name="Google Shape;352;p6"/>
            <p:cNvSpPr/>
            <p:nvPr/>
          </p:nvSpPr>
          <p:spPr>
            <a:xfrm>
              <a:off x="3759625" y="1827950"/>
              <a:ext cx="7000" cy="36750"/>
            </a:xfrm>
            <a:custGeom>
              <a:avLst/>
              <a:gdLst/>
              <a:ahLst/>
              <a:cxnLst/>
              <a:rect l="l" t="t" r="r" b="b"/>
              <a:pathLst>
                <a:path w="280" h="1470" extrusionOk="0">
                  <a:moveTo>
                    <a:pt x="103" y="1"/>
                  </a:moveTo>
                  <a:cubicBezTo>
                    <a:pt x="99" y="1"/>
                    <a:pt x="96" y="1"/>
                    <a:pt x="93" y="1"/>
                  </a:cubicBezTo>
                  <a:cubicBezTo>
                    <a:pt x="40" y="5"/>
                    <a:pt x="0" y="50"/>
                    <a:pt x="4" y="102"/>
                  </a:cubicBezTo>
                  <a:lnTo>
                    <a:pt x="86" y="1380"/>
                  </a:lnTo>
                  <a:cubicBezTo>
                    <a:pt x="90" y="1430"/>
                    <a:pt x="132" y="1470"/>
                    <a:pt x="181" y="1470"/>
                  </a:cubicBezTo>
                  <a:cubicBezTo>
                    <a:pt x="184" y="1470"/>
                    <a:pt x="185" y="1470"/>
                    <a:pt x="187" y="1469"/>
                  </a:cubicBezTo>
                  <a:cubicBezTo>
                    <a:pt x="240" y="1465"/>
                    <a:pt x="280" y="1420"/>
                    <a:pt x="276" y="1368"/>
                  </a:cubicBezTo>
                  <a:lnTo>
                    <a:pt x="195" y="90"/>
                  </a:lnTo>
                  <a:cubicBezTo>
                    <a:pt x="191" y="41"/>
                    <a:pt x="152" y="1"/>
                    <a:pt x="103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  <p:sp>
          <p:nvSpPr>
            <p:cNvPr id="353" name="Google Shape;353;p6"/>
            <p:cNvSpPr/>
            <p:nvPr/>
          </p:nvSpPr>
          <p:spPr>
            <a:xfrm>
              <a:off x="3755400" y="1885650"/>
              <a:ext cx="6125" cy="20225"/>
            </a:xfrm>
            <a:custGeom>
              <a:avLst/>
              <a:gdLst/>
              <a:ahLst/>
              <a:cxnLst/>
              <a:rect l="l" t="t" r="r" b="b"/>
              <a:pathLst>
                <a:path w="245" h="809" extrusionOk="0">
                  <a:moveTo>
                    <a:pt x="101" y="0"/>
                  </a:moveTo>
                  <a:cubicBezTo>
                    <a:pt x="98" y="0"/>
                    <a:pt x="95" y="0"/>
                    <a:pt x="92" y="1"/>
                  </a:cubicBezTo>
                  <a:cubicBezTo>
                    <a:pt x="39" y="5"/>
                    <a:pt x="0" y="50"/>
                    <a:pt x="4" y="103"/>
                  </a:cubicBezTo>
                  <a:lnTo>
                    <a:pt x="50" y="722"/>
                  </a:lnTo>
                  <a:cubicBezTo>
                    <a:pt x="55" y="771"/>
                    <a:pt x="95" y="809"/>
                    <a:pt x="145" y="809"/>
                  </a:cubicBezTo>
                  <a:lnTo>
                    <a:pt x="153" y="809"/>
                  </a:lnTo>
                  <a:cubicBezTo>
                    <a:pt x="205" y="805"/>
                    <a:pt x="244" y="759"/>
                    <a:pt x="240" y="707"/>
                  </a:cubicBezTo>
                  <a:lnTo>
                    <a:pt x="194" y="89"/>
                  </a:lnTo>
                  <a:cubicBezTo>
                    <a:pt x="191" y="40"/>
                    <a:pt x="150" y="0"/>
                    <a:pt x="101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  <p:sp>
          <p:nvSpPr>
            <p:cNvPr id="354" name="Google Shape;354;p6"/>
            <p:cNvSpPr/>
            <p:nvPr/>
          </p:nvSpPr>
          <p:spPr>
            <a:xfrm>
              <a:off x="3756575" y="1912450"/>
              <a:ext cx="4775" cy="39825"/>
            </a:xfrm>
            <a:custGeom>
              <a:avLst/>
              <a:gdLst/>
              <a:ahLst/>
              <a:cxnLst/>
              <a:rect l="l" t="t" r="r" b="b"/>
              <a:pathLst>
                <a:path w="191" h="1593" extrusionOk="0">
                  <a:moveTo>
                    <a:pt x="96" y="1"/>
                  </a:moveTo>
                  <a:cubicBezTo>
                    <a:pt x="43" y="1"/>
                    <a:pt x="1" y="43"/>
                    <a:pt x="1" y="96"/>
                  </a:cubicBezTo>
                  <a:lnTo>
                    <a:pt x="1" y="1496"/>
                  </a:lnTo>
                  <a:cubicBezTo>
                    <a:pt x="1" y="1549"/>
                    <a:pt x="43" y="1592"/>
                    <a:pt x="96" y="1592"/>
                  </a:cubicBezTo>
                  <a:cubicBezTo>
                    <a:pt x="149" y="1592"/>
                    <a:pt x="191" y="1549"/>
                    <a:pt x="191" y="1496"/>
                  </a:cubicBezTo>
                  <a:lnTo>
                    <a:pt x="191" y="96"/>
                  </a:lnTo>
                  <a:cubicBezTo>
                    <a:pt x="191" y="43"/>
                    <a:pt x="149" y="1"/>
                    <a:pt x="96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  <p:sp>
          <p:nvSpPr>
            <p:cNvPr id="355" name="Google Shape;355;p6"/>
            <p:cNvSpPr/>
            <p:nvPr/>
          </p:nvSpPr>
          <p:spPr>
            <a:xfrm>
              <a:off x="3733850" y="1930975"/>
              <a:ext cx="5950" cy="22325"/>
            </a:xfrm>
            <a:custGeom>
              <a:avLst/>
              <a:gdLst/>
              <a:ahLst/>
              <a:cxnLst/>
              <a:rect l="l" t="t" r="r" b="b"/>
              <a:pathLst>
                <a:path w="238" h="893" extrusionOk="0">
                  <a:moveTo>
                    <a:pt x="102" y="1"/>
                  </a:moveTo>
                  <a:cubicBezTo>
                    <a:pt x="99" y="1"/>
                    <a:pt x="96" y="1"/>
                    <a:pt x="93" y="1"/>
                  </a:cubicBezTo>
                  <a:cubicBezTo>
                    <a:pt x="40" y="5"/>
                    <a:pt x="0" y="50"/>
                    <a:pt x="4" y="102"/>
                  </a:cubicBezTo>
                  <a:lnTo>
                    <a:pt x="44" y="803"/>
                  </a:lnTo>
                  <a:cubicBezTo>
                    <a:pt x="48" y="854"/>
                    <a:pt x="90" y="892"/>
                    <a:pt x="139" y="892"/>
                  </a:cubicBezTo>
                  <a:lnTo>
                    <a:pt x="145" y="892"/>
                  </a:lnTo>
                  <a:cubicBezTo>
                    <a:pt x="198" y="889"/>
                    <a:pt x="238" y="844"/>
                    <a:pt x="234" y="792"/>
                  </a:cubicBezTo>
                  <a:lnTo>
                    <a:pt x="193" y="91"/>
                  </a:lnTo>
                  <a:cubicBezTo>
                    <a:pt x="190" y="41"/>
                    <a:pt x="150" y="1"/>
                    <a:pt x="102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  <p:sp>
          <p:nvSpPr>
            <p:cNvPr id="356" name="Google Shape;356;p6"/>
            <p:cNvSpPr/>
            <p:nvPr/>
          </p:nvSpPr>
          <p:spPr>
            <a:xfrm>
              <a:off x="3738050" y="1856825"/>
              <a:ext cx="4750" cy="28475"/>
            </a:xfrm>
            <a:custGeom>
              <a:avLst/>
              <a:gdLst/>
              <a:ahLst/>
              <a:cxnLst/>
              <a:rect l="l" t="t" r="r" b="b"/>
              <a:pathLst>
                <a:path w="190" h="1139" extrusionOk="0">
                  <a:moveTo>
                    <a:pt x="95" y="0"/>
                  </a:moveTo>
                  <a:cubicBezTo>
                    <a:pt x="42" y="0"/>
                    <a:pt x="0" y="42"/>
                    <a:pt x="0" y="95"/>
                  </a:cubicBezTo>
                  <a:lnTo>
                    <a:pt x="0" y="1043"/>
                  </a:lnTo>
                  <a:cubicBezTo>
                    <a:pt x="0" y="1095"/>
                    <a:pt x="42" y="1138"/>
                    <a:pt x="95" y="1138"/>
                  </a:cubicBezTo>
                  <a:cubicBezTo>
                    <a:pt x="148" y="1138"/>
                    <a:pt x="190" y="1095"/>
                    <a:pt x="190" y="1043"/>
                  </a:cubicBezTo>
                  <a:lnTo>
                    <a:pt x="190" y="95"/>
                  </a:lnTo>
                  <a:cubicBezTo>
                    <a:pt x="190" y="42"/>
                    <a:pt x="148" y="0"/>
                    <a:pt x="95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  <p:sp>
          <p:nvSpPr>
            <p:cNvPr id="357" name="Google Shape;357;p6"/>
            <p:cNvSpPr/>
            <p:nvPr/>
          </p:nvSpPr>
          <p:spPr>
            <a:xfrm>
              <a:off x="3736375" y="1798075"/>
              <a:ext cx="7700" cy="30550"/>
            </a:xfrm>
            <a:custGeom>
              <a:avLst/>
              <a:gdLst/>
              <a:ahLst/>
              <a:cxnLst/>
              <a:rect l="l" t="t" r="r" b="b"/>
              <a:pathLst>
                <a:path w="308" h="1222" extrusionOk="0">
                  <a:moveTo>
                    <a:pt x="120" y="1"/>
                  </a:moveTo>
                  <a:cubicBezTo>
                    <a:pt x="71" y="1"/>
                    <a:pt x="29" y="40"/>
                    <a:pt x="26" y="89"/>
                  </a:cubicBezTo>
                  <a:cubicBezTo>
                    <a:pt x="1" y="446"/>
                    <a:pt x="30" y="801"/>
                    <a:pt x="110" y="1148"/>
                  </a:cubicBezTo>
                  <a:cubicBezTo>
                    <a:pt x="121" y="1192"/>
                    <a:pt x="160" y="1222"/>
                    <a:pt x="203" y="1222"/>
                  </a:cubicBezTo>
                  <a:cubicBezTo>
                    <a:pt x="211" y="1222"/>
                    <a:pt x="217" y="1221"/>
                    <a:pt x="225" y="1220"/>
                  </a:cubicBezTo>
                  <a:cubicBezTo>
                    <a:pt x="276" y="1208"/>
                    <a:pt x="308" y="1156"/>
                    <a:pt x="296" y="1105"/>
                  </a:cubicBezTo>
                  <a:cubicBezTo>
                    <a:pt x="219" y="777"/>
                    <a:pt x="193" y="439"/>
                    <a:pt x="216" y="102"/>
                  </a:cubicBezTo>
                  <a:cubicBezTo>
                    <a:pt x="219" y="51"/>
                    <a:pt x="180" y="5"/>
                    <a:pt x="128" y="1"/>
                  </a:cubicBezTo>
                  <a:cubicBezTo>
                    <a:pt x="125" y="1"/>
                    <a:pt x="123" y="1"/>
                    <a:pt x="12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  <p:sp>
          <p:nvSpPr>
            <p:cNvPr id="358" name="Google Shape;358;p6"/>
            <p:cNvSpPr/>
            <p:nvPr/>
          </p:nvSpPr>
          <p:spPr>
            <a:xfrm>
              <a:off x="3736900" y="1744525"/>
              <a:ext cx="6825" cy="32650"/>
            </a:xfrm>
            <a:custGeom>
              <a:avLst/>
              <a:gdLst/>
              <a:ahLst/>
              <a:cxnLst/>
              <a:rect l="l" t="t" r="r" b="b"/>
              <a:pathLst>
                <a:path w="273" h="1306" extrusionOk="0">
                  <a:moveTo>
                    <a:pt x="101" y="0"/>
                  </a:moveTo>
                  <a:cubicBezTo>
                    <a:pt x="49" y="0"/>
                    <a:pt x="6" y="42"/>
                    <a:pt x="6" y="94"/>
                  </a:cubicBezTo>
                  <a:cubicBezTo>
                    <a:pt x="1" y="470"/>
                    <a:pt x="25" y="850"/>
                    <a:pt x="76" y="1222"/>
                  </a:cubicBezTo>
                  <a:cubicBezTo>
                    <a:pt x="83" y="1271"/>
                    <a:pt x="123" y="1305"/>
                    <a:pt x="170" y="1305"/>
                  </a:cubicBezTo>
                  <a:cubicBezTo>
                    <a:pt x="174" y="1305"/>
                    <a:pt x="179" y="1305"/>
                    <a:pt x="183" y="1304"/>
                  </a:cubicBezTo>
                  <a:cubicBezTo>
                    <a:pt x="236" y="1297"/>
                    <a:pt x="272" y="1249"/>
                    <a:pt x="265" y="1197"/>
                  </a:cubicBezTo>
                  <a:cubicBezTo>
                    <a:pt x="215" y="834"/>
                    <a:pt x="192" y="463"/>
                    <a:pt x="196" y="96"/>
                  </a:cubicBezTo>
                  <a:cubicBezTo>
                    <a:pt x="197" y="44"/>
                    <a:pt x="155" y="0"/>
                    <a:pt x="10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  <p:sp>
          <p:nvSpPr>
            <p:cNvPr id="359" name="Google Shape;359;p6"/>
            <p:cNvSpPr/>
            <p:nvPr/>
          </p:nvSpPr>
          <p:spPr>
            <a:xfrm>
              <a:off x="3733350" y="1691950"/>
              <a:ext cx="7650" cy="31600"/>
            </a:xfrm>
            <a:custGeom>
              <a:avLst/>
              <a:gdLst/>
              <a:ahLst/>
              <a:cxnLst/>
              <a:rect l="l" t="t" r="r" b="b"/>
              <a:pathLst>
                <a:path w="306" h="1264" extrusionOk="0">
                  <a:moveTo>
                    <a:pt x="115" y="1"/>
                  </a:moveTo>
                  <a:cubicBezTo>
                    <a:pt x="66" y="1"/>
                    <a:pt x="26" y="41"/>
                    <a:pt x="24" y="91"/>
                  </a:cubicBezTo>
                  <a:cubicBezTo>
                    <a:pt x="0" y="458"/>
                    <a:pt x="29" y="828"/>
                    <a:pt x="108" y="1188"/>
                  </a:cubicBezTo>
                  <a:cubicBezTo>
                    <a:pt x="117" y="1233"/>
                    <a:pt x="157" y="1263"/>
                    <a:pt x="200" y="1263"/>
                  </a:cubicBezTo>
                  <a:cubicBezTo>
                    <a:pt x="207" y="1263"/>
                    <a:pt x="215" y="1262"/>
                    <a:pt x="221" y="1261"/>
                  </a:cubicBezTo>
                  <a:cubicBezTo>
                    <a:pt x="272" y="1250"/>
                    <a:pt x="305" y="1199"/>
                    <a:pt x="294" y="1147"/>
                  </a:cubicBezTo>
                  <a:cubicBezTo>
                    <a:pt x="219" y="805"/>
                    <a:pt x="193" y="453"/>
                    <a:pt x="213" y="102"/>
                  </a:cubicBezTo>
                  <a:cubicBezTo>
                    <a:pt x="217" y="50"/>
                    <a:pt x="177" y="5"/>
                    <a:pt x="124" y="1"/>
                  </a:cubicBezTo>
                  <a:cubicBezTo>
                    <a:pt x="121" y="1"/>
                    <a:pt x="118" y="1"/>
                    <a:pt x="115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</p:grpSp>
      <p:grpSp>
        <p:nvGrpSpPr>
          <p:cNvPr id="360" name="Google Shape;360;p6"/>
          <p:cNvGrpSpPr/>
          <p:nvPr/>
        </p:nvGrpSpPr>
        <p:grpSpPr>
          <a:xfrm flipH="1">
            <a:off x="-84145" y="5689880"/>
            <a:ext cx="1245840" cy="1333210"/>
            <a:chOff x="3206750" y="1492575"/>
            <a:chExt cx="634550" cy="640625"/>
          </a:xfrm>
        </p:grpSpPr>
        <p:sp>
          <p:nvSpPr>
            <p:cNvPr id="361" name="Google Shape;361;p6"/>
            <p:cNvSpPr/>
            <p:nvPr/>
          </p:nvSpPr>
          <p:spPr>
            <a:xfrm>
              <a:off x="3640100" y="1492575"/>
              <a:ext cx="201200" cy="620150"/>
            </a:xfrm>
            <a:custGeom>
              <a:avLst/>
              <a:gdLst/>
              <a:ahLst/>
              <a:cxnLst/>
              <a:rect l="l" t="t" r="r" b="b"/>
              <a:pathLst>
                <a:path w="8048" h="24806" extrusionOk="0">
                  <a:moveTo>
                    <a:pt x="3197" y="1"/>
                  </a:moveTo>
                  <a:cubicBezTo>
                    <a:pt x="1007" y="3699"/>
                    <a:pt x="0" y="8086"/>
                    <a:pt x="359" y="12369"/>
                  </a:cubicBezTo>
                  <a:cubicBezTo>
                    <a:pt x="722" y="16709"/>
                    <a:pt x="3292" y="20086"/>
                    <a:pt x="5979" y="23333"/>
                  </a:cubicBezTo>
                  <a:cubicBezTo>
                    <a:pt x="6486" y="23945"/>
                    <a:pt x="7182" y="24800"/>
                    <a:pt x="8043" y="24806"/>
                  </a:cubicBezTo>
                  <a:cubicBezTo>
                    <a:pt x="8048" y="23639"/>
                    <a:pt x="7493" y="22677"/>
                    <a:pt x="7426" y="21546"/>
                  </a:cubicBezTo>
                  <a:cubicBezTo>
                    <a:pt x="7337" y="20021"/>
                    <a:pt x="7756" y="18503"/>
                    <a:pt x="7831" y="16985"/>
                  </a:cubicBezTo>
                  <a:cubicBezTo>
                    <a:pt x="7956" y="14181"/>
                    <a:pt x="7795" y="11365"/>
                    <a:pt x="7347" y="8595"/>
                  </a:cubicBezTo>
                  <a:cubicBezTo>
                    <a:pt x="6827" y="5377"/>
                    <a:pt x="5775" y="1995"/>
                    <a:pt x="31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  <p:sp>
          <p:nvSpPr>
            <p:cNvPr id="362" name="Google Shape;362;p6"/>
            <p:cNvSpPr/>
            <p:nvPr/>
          </p:nvSpPr>
          <p:spPr>
            <a:xfrm>
              <a:off x="3363225" y="1696950"/>
              <a:ext cx="477975" cy="436250"/>
            </a:xfrm>
            <a:custGeom>
              <a:avLst/>
              <a:gdLst/>
              <a:ahLst/>
              <a:cxnLst/>
              <a:rect l="l" t="t" r="r" b="b"/>
              <a:pathLst>
                <a:path w="19119" h="17450" extrusionOk="0">
                  <a:moveTo>
                    <a:pt x="1" y="0"/>
                  </a:moveTo>
                  <a:cubicBezTo>
                    <a:pt x="140" y="1541"/>
                    <a:pt x="886" y="2953"/>
                    <a:pt x="1617" y="4317"/>
                  </a:cubicBezTo>
                  <a:cubicBezTo>
                    <a:pt x="3252" y="7368"/>
                    <a:pt x="5038" y="10772"/>
                    <a:pt x="7764" y="13006"/>
                  </a:cubicBezTo>
                  <a:cubicBezTo>
                    <a:pt x="9222" y="14201"/>
                    <a:pt x="11463" y="14916"/>
                    <a:pt x="13206" y="15595"/>
                  </a:cubicBezTo>
                  <a:cubicBezTo>
                    <a:pt x="15131" y="16346"/>
                    <a:pt x="17108" y="16966"/>
                    <a:pt x="19118" y="17450"/>
                  </a:cubicBezTo>
                  <a:cubicBezTo>
                    <a:pt x="18431" y="17284"/>
                    <a:pt x="17261" y="14495"/>
                    <a:pt x="17078" y="13853"/>
                  </a:cubicBezTo>
                  <a:cubicBezTo>
                    <a:pt x="16690" y="12479"/>
                    <a:pt x="16429" y="11345"/>
                    <a:pt x="15568" y="10115"/>
                  </a:cubicBezTo>
                  <a:cubicBezTo>
                    <a:pt x="14581" y="8706"/>
                    <a:pt x="13321" y="7511"/>
                    <a:pt x="12028" y="6374"/>
                  </a:cubicBezTo>
                  <a:cubicBezTo>
                    <a:pt x="8566" y="3331"/>
                    <a:pt x="4580" y="529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  <p:sp>
          <p:nvSpPr>
            <p:cNvPr id="363" name="Google Shape;363;p6"/>
            <p:cNvSpPr/>
            <p:nvPr/>
          </p:nvSpPr>
          <p:spPr>
            <a:xfrm>
              <a:off x="3206750" y="1940350"/>
              <a:ext cx="518175" cy="172375"/>
            </a:xfrm>
            <a:custGeom>
              <a:avLst/>
              <a:gdLst/>
              <a:ahLst/>
              <a:cxnLst/>
              <a:rect l="l" t="t" r="r" b="b"/>
              <a:pathLst>
                <a:path w="20727" h="6895" extrusionOk="0">
                  <a:moveTo>
                    <a:pt x="1" y="189"/>
                  </a:moveTo>
                  <a:cubicBezTo>
                    <a:pt x="1" y="189"/>
                    <a:pt x="1" y="189"/>
                    <a:pt x="1" y="189"/>
                  </a:cubicBezTo>
                  <a:lnTo>
                    <a:pt x="1" y="189"/>
                  </a:lnTo>
                  <a:cubicBezTo>
                    <a:pt x="1" y="189"/>
                    <a:pt x="1" y="189"/>
                    <a:pt x="1" y="189"/>
                  </a:cubicBezTo>
                  <a:close/>
                  <a:moveTo>
                    <a:pt x="2931" y="1"/>
                  </a:moveTo>
                  <a:cubicBezTo>
                    <a:pt x="2832" y="1"/>
                    <a:pt x="2732" y="2"/>
                    <a:pt x="2632" y="3"/>
                  </a:cubicBezTo>
                  <a:cubicBezTo>
                    <a:pt x="2355" y="6"/>
                    <a:pt x="930" y="238"/>
                    <a:pt x="296" y="238"/>
                  </a:cubicBezTo>
                  <a:cubicBezTo>
                    <a:pt x="141" y="238"/>
                    <a:pt x="33" y="224"/>
                    <a:pt x="1" y="189"/>
                  </a:cubicBezTo>
                  <a:lnTo>
                    <a:pt x="1" y="189"/>
                  </a:lnTo>
                  <a:cubicBezTo>
                    <a:pt x="3912" y="4412"/>
                    <a:pt x="9632" y="6894"/>
                    <a:pt x="15385" y="6894"/>
                  </a:cubicBezTo>
                  <a:cubicBezTo>
                    <a:pt x="15592" y="6894"/>
                    <a:pt x="15800" y="6891"/>
                    <a:pt x="16007" y="6885"/>
                  </a:cubicBezTo>
                  <a:cubicBezTo>
                    <a:pt x="17200" y="6847"/>
                    <a:pt x="18476" y="6343"/>
                    <a:pt x="19667" y="6132"/>
                  </a:cubicBezTo>
                  <a:cubicBezTo>
                    <a:pt x="20047" y="6063"/>
                    <a:pt x="20455" y="5987"/>
                    <a:pt x="20727" y="5713"/>
                  </a:cubicBezTo>
                  <a:cubicBezTo>
                    <a:pt x="19498" y="4696"/>
                    <a:pt x="17694" y="4006"/>
                    <a:pt x="16256" y="3328"/>
                  </a:cubicBezTo>
                  <a:cubicBezTo>
                    <a:pt x="14536" y="2519"/>
                    <a:pt x="12765" y="1814"/>
                    <a:pt x="10946" y="1264"/>
                  </a:cubicBezTo>
                  <a:cubicBezTo>
                    <a:pt x="9148" y="719"/>
                    <a:pt x="7302" y="322"/>
                    <a:pt x="5432" y="131"/>
                  </a:cubicBezTo>
                  <a:cubicBezTo>
                    <a:pt x="4601" y="46"/>
                    <a:pt x="3767" y="1"/>
                    <a:pt x="29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  <p:sp>
          <p:nvSpPr>
            <p:cNvPr id="364" name="Google Shape;364;p6"/>
            <p:cNvSpPr/>
            <p:nvPr/>
          </p:nvSpPr>
          <p:spPr>
            <a:xfrm>
              <a:off x="3266900" y="1981500"/>
              <a:ext cx="35325" cy="24325"/>
            </a:xfrm>
            <a:custGeom>
              <a:avLst/>
              <a:gdLst/>
              <a:ahLst/>
              <a:cxnLst/>
              <a:rect l="l" t="t" r="r" b="b"/>
              <a:pathLst>
                <a:path w="1413" h="973" extrusionOk="0">
                  <a:moveTo>
                    <a:pt x="108" y="0"/>
                  </a:moveTo>
                  <a:cubicBezTo>
                    <a:pt x="79" y="0"/>
                    <a:pt x="50" y="13"/>
                    <a:pt x="31" y="38"/>
                  </a:cubicBezTo>
                  <a:cubicBezTo>
                    <a:pt x="0" y="80"/>
                    <a:pt x="8" y="140"/>
                    <a:pt x="50" y="172"/>
                  </a:cubicBezTo>
                  <a:cubicBezTo>
                    <a:pt x="433" y="460"/>
                    <a:pt x="839" y="726"/>
                    <a:pt x="1256" y="960"/>
                  </a:cubicBezTo>
                  <a:cubicBezTo>
                    <a:pt x="1272" y="969"/>
                    <a:pt x="1287" y="972"/>
                    <a:pt x="1304" y="972"/>
                  </a:cubicBezTo>
                  <a:cubicBezTo>
                    <a:pt x="1337" y="972"/>
                    <a:pt x="1369" y="954"/>
                    <a:pt x="1387" y="923"/>
                  </a:cubicBezTo>
                  <a:cubicBezTo>
                    <a:pt x="1412" y="878"/>
                    <a:pt x="1395" y="820"/>
                    <a:pt x="1350" y="794"/>
                  </a:cubicBezTo>
                  <a:cubicBezTo>
                    <a:pt x="940" y="564"/>
                    <a:pt x="541" y="303"/>
                    <a:pt x="165" y="19"/>
                  </a:cubicBezTo>
                  <a:cubicBezTo>
                    <a:pt x="147" y="6"/>
                    <a:pt x="127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  <p:sp>
          <p:nvSpPr>
            <p:cNvPr id="365" name="Google Shape;365;p6"/>
            <p:cNvSpPr/>
            <p:nvPr/>
          </p:nvSpPr>
          <p:spPr>
            <a:xfrm>
              <a:off x="3322500" y="2020625"/>
              <a:ext cx="17825" cy="12025"/>
            </a:xfrm>
            <a:custGeom>
              <a:avLst/>
              <a:gdLst/>
              <a:ahLst/>
              <a:cxnLst/>
              <a:rect l="l" t="t" r="r" b="b"/>
              <a:pathLst>
                <a:path w="713" h="481" extrusionOk="0">
                  <a:moveTo>
                    <a:pt x="109" y="0"/>
                  </a:moveTo>
                  <a:cubicBezTo>
                    <a:pt x="77" y="0"/>
                    <a:pt x="45" y="17"/>
                    <a:pt x="27" y="47"/>
                  </a:cubicBezTo>
                  <a:cubicBezTo>
                    <a:pt x="0" y="93"/>
                    <a:pt x="16" y="151"/>
                    <a:pt x="61" y="178"/>
                  </a:cubicBezTo>
                  <a:lnTo>
                    <a:pt x="556" y="467"/>
                  </a:lnTo>
                  <a:cubicBezTo>
                    <a:pt x="571" y="476"/>
                    <a:pt x="588" y="479"/>
                    <a:pt x="604" y="479"/>
                  </a:cubicBezTo>
                  <a:lnTo>
                    <a:pt x="603" y="480"/>
                  </a:lnTo>
                  <a:cubicBezTo>
                    <a:pt x="636" y="480"/>
                    <a:pt x="668" y="462"/>
                    <a:pt x="686" y="433"/>
                  </a:cubicBezTo>
                  <a:cubicBezTo>
                    <a:pt x="713" y="386"/>
                    <a:pt x="697" y="329"/>
                    <a:pt x="652" y="302"/>
                  </a:cubicBezTo>
                  <a:lnTo>
                    <a:pt x="157" y="13"/>
                  </a:lnTo>
                  <a:cubicBezTo>
                    <a:pt x="142" y="4"/>
                    <a:pt x="126" y="0"/>
                    <a:pt x="10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  <p:sp>
          <p:nvSpPr>
            <p:cNvPr id="366" name="Google Shape;366;p6"/>
            <p:cNvSpPr/>
            <p:nvPr/>
          </p:nvSpPr>
          <p:spPr>
            <a:xfrm>
              <a:off x="3371975" y="2047350"/>
              <a:ext cx="27800" cy="11125"/>
            </a:xfrm>
            <a:custGeom>
              <a:avLst/>
              <a:gdLst/>
              <a:ahLst/>
              <a:cxnLst/>
              <a:rect l="l" t="t" r="r" b="b"/>
              <a:pathLst>
                <a:path w="1112" h="445" extrusionOk="0">
                  <a:moveTo>
                    <a:pt x="111" y="1"/>
                  </a:moveTo>
                  <a:cubicBezTo>
                    <a:pt x="79" y="1"/>
                    <a:pt x="48" y="17"/>
                    <a:pt x="30" y="46"/>
                  </a:cubicBezTo>
                  <a:cubicBezTo>
                    <a:pt x="1" y="90"/>
                    <a:pt x="14" y="148"/>
                    <a:pt x="59" y="177"/>
                  </a:cubicBezTo>
                  <a:cubicBezTo>
                    <a:pt x="335" y="350"/>
                    <a:pt x="664" y="444"/>
                    <a:pt x="990" y="444"/>
                  </a:cubicBezTo>
                  <a:lnTo>
                    <a:pt x="1016" y="444"/>
                  </a:lnTo>
                  <a:cubicBezTo>
                    <a:pt x="1069" y="443"/>
                    <a:pt x="1111" y="400"/>
                    <a:pt x="1110" y="347"/>
                  </a:cubicBezTo>
                  <a:cubicBezTo>
                    <a:pt x="1109" y="297"/>
                    <a:pt x="1067" y="253"/>
                    <a:pt x="1017" y="253"/>
                  </a:cubicBezTo>
                  <a:cubicBezTo>
                    <a:pt x="1016" y="253"/>
                    <a:pt x="1014" y="253"/>
                    <a:pt x="1013" y="253"/>
                  </a:cubicBezTo>
                  <a:cubicBezTo>
                    <a:pt x="999" y="254"/>
                    <a:pt x="986" y="254"/>
                    <a:pt x="972" y="254"/>
                  </a:cubicBezTo>
                  <a:cubicBezTo>
                    <a:pt x="686" y="254"/>
                    <a:pt x="401" y="167"/>
                    <a:pt x="161" y="15"/>
                  </a:cubicBezTo>
                  <a:cubicBezTo>
                    <a:pt x="145" y="5"/>
                    <a:pt x="128" y="1"/>
                    <a:pt x="111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  <p:sp>
          <p:nvSpPr>
            <p:cNvPr id="367" name="Google Shape;367;p6"/>
            <p:cNvSpPr/>
            <p:nvPr/>
          </p:nvSpPr>
          <p:spPr>
            <a:xfrm>
              <a:off x="3427875" y="2074525"/>
              <a:ext cx="28975" cy="12300"/>
            </a:xfrm>
            <a:custGeom>
              <a:avLst/>
              <a:gdLst/>
              <a:ahLst/>
              <a:cxnLst/>
              <a:rect l="l" t="t" r="r" b="b"/>
              <a:pathLst>
                <a:path w="1159" h="492" extrusionOk="0">
                  <a:moveTo>
                    <a:pt x="107" y="1"/>
                  </a:moveTo>
                  <a:cubicBezTo>
                    <a:pt x="67" y="1"/>
                    <a:pt x="29" y="27"/>
                    <a:pt x="16" y="67"/>
                  </a:cubicBezTo>
                  <a:cubicBezTo>
                    <a:pt x="0" y="118"/>
                    <a:pt x="28" y="171"/>
                    <a:pt x="78" y="187"/>
                  </a:cubicBezTo>
                  <a:lnTo>
                    <a:pt x="1022" y="487"/>
                  </a:lnTo>
                  <a:cubicBezTo>
                    <a:pt x="1032" y="489"/>
                    <a:pt x="1041" y="491"/>
                    <a:pt x="1051" y="491"/>
                  </a:cubicBezTo>
                  <a:lnTo>
                    <a:pt x="1051" y="490"/>
                  </a:lnTo>
                  <a:cubicBezTo>
                    <a:pt x="1092" y="490"/>
                    <a:pt x="1130" y="465"/>
                    <a:pt x="1142" y="424"/>
                  </a:cubicBezTo>
                  <a:cubicBezTo>
                    <a:pt x="1158" y="374"/>
                    <a:pt x="1131" y="320"/>
                    <a:pt x="1080" y="304"/>
                  </a:cubicBezTo>
                  <a:lnTo>
                    <a:pt x="136" y="5"/>
                  </a:lnTo>
                  <a:cubicBezTo>
                    <a:pt x="126" y="2"/>
                    <a:pt x="117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  <p:sp>
          <p:nvSpPr>
            <p:cNvPr id="368" name="Google Shape;368;p6"/>
            <p:cNvSpPr/>
            <p:nvPr/>
          </p:nvSpPr>
          <p:spPr>
            <a:xfrm>
              <a:off x="3466900" y="2090575"/>
              <a:ext cx="38150" cy="10975"/>
            </a:xfrm>
            <a:custGeom>
              <a:avLst/>
              <a:gdLst/>
              <a:ahLst/>
              <a:cxnLst/>
              <a:rect l="l" t="t" r="r" b="b"/>
              <a:pathLst>
                <a:path w="1526" h="439" extrusionOk="0">
                  <a:moveTo>
                    <a:pt x="104" y="1"/>
                  </a:moveTo>
                  <a:cubicBezTo>
                    <a:pt x="59" y="1"/>
                    <a:pt x="19" y="33"/>
                    <a:pt x="10" y="79"/>
                  </a:cubicBezTo>
                  <a:cubicBezTo>
                    <a:pt x="0" y="129"/>
                    <a:pt x="34" y="179"/>
                    <a:pt x="86" y="189"/>
                  </a:cubicBezTo>
                  <a:lnTo>
                    <a:pt x="1404" y="436"/>
                  </a:lnTo>
                  <a:cubicBezTo>
                    <a:pt x="1411" y="437"/>
                    <a:pt x="1416" y="439"/>
                    <a:pt x="1422" y="439"/>
                  </a:cubicBezTo>
                  <a:cubicBezTo>
                    <a:pt x="1467" y="439"/>
                    <a:pt x="1507" y="406"/>
                    <a:pt x="1516" y="360"/>
                  </a:cubicBezTo>
                  <a:cubicBezTo>
                    <a:pt x="1526" y="309"/>
                    <a:pt x="1492" y="260"/>
                    <a:pt x="1440" y="250"/>
                  </a:cubicBezTo>
                  <a:lnTo>
                    <a:pt x="122" y="2"/>
                  </a:lnTo>
                  <a:cubicBezTo>
                    <a:pt x="116" y="1"/>
                    <a:pt x="110" y="1"/>
                    <a:pt x="104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  <p:sp>
          <p:nvSpPr>
            <p:cNvPr id="369" name="Google Shape;369;p6"/>
            <p:cNvSpPr/>
            <p:nvPr/>
          </p:nvSpPr>
          <p:spPr>
            <a:xfrm>
              <a:off x="3529925" y="2093750"/>
              <a:ext cx="39950" cy="6900"/>
            </a:xfrm>
            <a:custGeom>
              <a:avLst/>
              <a:gdLst/>
              <a:ahLst/>
              <a:cxnLst/>
              <a:rect l="l" t="t" r="r" b="b"/>
              <a:pathLst>
                <a:path w="1598" h="276" extrusionOk="0">
                  <a:moveTo>
                    <a:pt x="1497" y="1"/>
                  </a:moveTo>
                  <a:cubicBezTo>
                    <a:pt x="1493" y="1"/>
                    <a:pt x="1489" y="1"/>
                    <a:pt x="1485" y="1"/>
                  </a:cubicBezTo>
                  <a:cubicBezTo>
                    <a:pt x="1044" y="56"/>
                    <a:pt x="596" y="84"/>
                    <a:pt x="151" y="84"/>
                  </a:cubicBezTo>
                  <a:cubicBezTo>
                    <a:pt x="139" y="84"/>
                    <a:pt x="127" y="85"/>
                    <a:pt x="114" y="85"/>
                  </a:cubicBezTo>
                  <a:cubicBezTo>
                    <a:pt x="108" y="85"/>
                    <a:pt x="102" y="84"/>
                    <a:pt x="95" y="84"/>
                  </a:cubicBezTo>
                  <a:cubicBezTo>
                    <a:pt x="44" y="84"/>
                    <a:pt x="1" y="127"/>
                    <a:pt x="1" y="179"/>
                  </a:cubicBezTo>
                  <a:cubicBezTo>
                    <a:pt x="1" y="232"/>
                    <a:pt x="42" y="275"/>
                    <a:pt x="95" y="275"/>
                  </a:cubicBezTo>
                  <a:lnTo>
                    <a:pt x="151" y="275"/>
                  </a:lnTo>
                  <a:cubicBezTo>
                    <a:pt x="603" y="275"/>
                    <a:pt x="1059" y="246"/>
                    <a:pt x="1508" y="190"/>
                  </a:cubicBezTo>
                  <a:cubicBezTo>
                    <a:pt x="1560" y="183"/>
                    <a:pt x="1598" y="136"/>
                    <a:pt x="1591" y="84"/>
                  </a:cubicBezTo>
                  <a:cubicBezTo>
                    <a:pt x="1585" y="35"/>
                    <a:pt x="1544" y="1"/>
                    <a:pt x="149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  <p:sp>
          <p:nvSpPr>
            <p:cNvPr id="370" name="Google Shape;370;p6"/>
            <p:cNvSpPr/>
            <p:nvPr/>
          </p:nvSpPr>
          <p:spPr>
            <a:xfrm>
              <a:off x="3598825" y="2083750"/>
              <a:ext cx="35150" cy="7875"/>
            </a:xfrm>
            <a:custGeom>
              <a:avLst/>
              <a:gdLst/>
              <a:ahLst/>
              <a:cxnLst/>
              <a:rect l="l" t="t" r="r" b="b"/>
              <a:pathLst>
                <a:path w="1406" h="315" extrusionOk="0">
                  <a:moveTo>
                    <a:pt x="1299" y="0"/>
                  </a:moveTo>
                  <a:cubicBezTo>
                    <a:pt x="1290" y="0"/>
                    <a:pt x="1281" y="1"/>
                    <a:pt x="1272" y="4"/>
                  </a:cubicBezTo>
                  <a:cubicBezTo>
                    <a:pt x="1001" y="83"/>
                    <a:pt x="716" y="124"/>
                    <a:pt x="431" y="124"/>
                  </a:cubicBezTo>
                  <a:cubicBezTo>
                    <a:pt x="324" y="124"/>
                    <a:pt x="217" y="118"/>
                    <a:pt x="111" y="107"/>
                  </a:cubicBezTo>
                  <a:cubicBezTo>
                    <a:pt x="108" y="106"/>
                    <a:pt x="106" y="106"/>
                    <a:pt x="103" y="106"/>
                  </a:cubicBezTo>
                  <a:cubicBezTo>
                    <a:pt x="53" y="106"/>
                    <a:pt x="12" y="142"/>
                    <a:pt x="6" y="192"/>
                  </a:cubicBezTo>
                  <a:cubicBezTo>
                    <a:pt x="1" y="243"/>
                    <a:pt x="39" y="291"/>
                    <a:pt x="91" y="296"/>
                  </a:cubicBezTo>
                  <a:cubicBezTo>
                    <a:pt x="203" y="309"/>
                    <a:pt x="314" y="314"/>
                    <a:pt x="427" y="314"/>
                  </a:cubicBezTo>
                  <a:cubicBezTo>
                    <a:pt x="732" y="314"/>
                    <a:pt x="1036" y="271"/>
                    <a:pt x="1326" y="186"/>
                  </a:cubicBezTo>
                  <a:cubicBezTo>
                    <a:pt x="1376" y="172"/>
                    <a:pt x="1405" y="119"/>
                    <a:pt x="1390" y="68"/>
                  </a:cubicBezTo>
                  <a:cubicBezTo>
                    <a:pt x="1378" y="26"/>
                    <a:pt x="1341" y="0"/>
                    <a:pt x="129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  <p:sp>
          <p:nvSpPr>
            <p:cNvPr id="371" name="Google Shape;371;p6"/>
            <p:cNvSpPr/>
            <p:nvPr/>
          </p:nvSpPr>
          <p:spPr>
            <a:xfrm>
              <a:off x="3273050" y="1953650"/>
              <a:ext cx="20750" cy="9950"/>
            </a:xfrm>
            <a:custGeom>
              <a:avLst/>
              <a:gdLst/>
              <a:ahLst/>
              <a:cxnLst/>
              <a:rect l="l" t="t" r="r" b="b"/>
              <a:pathLst>
                <a:path w="830" h="398" extrusionOk="0">
                  <a:moveTo>
                    <a:pt x="110" y="1"/>
                  </a:moveTo>
                  <a:cubicBezTo>
                    <a:pt x="75" y="1"/>
                    <a:pt x="42" y="19"/>
                    <a:pt x="25" y="51"/>
                  </a:cubicBezTo>
                  <a:cubicBezTo>
                    <a:pt x="0" y="98"/>
                    <a:pt x="18" y="155"/>
                    <a:pt x="64" y="181"/>
                  </a:cubicBezTo>
                  <a:cubicBezTo>
                    <a:pt x="267" y="288"/>
                    <a:pt x="486" y="359"/>
                    <a:pt x="712" y="396"/>
                  </a:cubicBezTo>
                  <a:cubicBezTo>
                    <a:pt x="718" y="397"/>
                    <a:pt x="722" y="397"/>
                    <a:pt x="728" y="397"/>
                  </a:cubicBezTo>
                  <a:cubicBezTo>
                    <a:pt x="773" y="397"/>
                    <a:pt x="814" y="364"/>
                    <a:pt x="822" y="318"/>
                  </a:cubicBezTo>
                  <a:cubicBezTo>
                    <a:pt x="829" y="266"/>
                    <a:pt x="794" y="216"/>
                    <a:pt x="742" y="208"/>
                  </a:cubicBezTo>
                  <a:cubicBezTo>
                    <a:pt x="536" y="175"/>
                    <a:pt x="338" y="109"/>
                    <a:pt x="154" y="12"/>
                  </a:cubicBezTo>
                  <a:cubicBezTo>
                    <a:pt x="140" y="4"/>
                    <a:pt x="125" y="1"/>
                    <a:pt x="1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  <p:sp>
          <p:nvSpPr>
            <p:cNvPr id="372" name="Google Shape;372;p6"/>
            <p:cNvSpPr/>
            <p:nvPr/>
          </p:nvSpPr>
          <p:spPr>
            <a:xfrm>
              <a:off x="3310250" y="1974150"/>
              <a:ext cx="26950" cy="11000"/>
            </a:xfrm>
            <a:custGeom>
              <a:avLst/>
              <a:gdLst/>
              <a:ahLst/>
              <a:cxnLst/>
              <a:rect l="l" t="t" r="r" b="b"/>
              <a:pathLst>
                <a:path w="1078" h="440" extrusionOk="0">
                  <a:moveTo>
                    <a:pt x="106" y="0"/>
                  </a:moveTo>
                  <a:cubicBezTo>
                    <a:pt x="64" y="0"/>
                    <a:pt x="26" y="28"/>
                    <a:pt x="15" y="69"/>
                  </a:cubicBezTo>
                  <a:cubicBezTo>
                    <a:pt x="0" y="120"/>
                    <a:pt x="29" y="173"/>
                    <a:pt x="80" y="187"/>
                  </a:cubicBezTo>
                  <a:lnTo>
                    <a:pt x="945" y="435"/>
                  </a:lnTo>
                  <a:cubicBezTo>
                    <a:pt x="954" y="438"/>
                    <a:pt x="963" y="439"/>
                    <a:pt x="972" y="439"/>
                  </a:cubicBezTo>
                  <a:cubicBezTo>
                    <a:pt x="1013" y="439"/>
                    <a:pt x="1051" y="412"/>
                    <a:pt x="1063" y="370"/>
                  </a:cubicBezTo>
                  <a:cubicBezTo>
                    <a:pt x="1078" y="320"/>
                    <a:pt x="1048" y="267"/>
                    <a:pt x="997" y="253"/>
                  </a:cubicBezTo>
                  <a:lnTo>
                    <a:pt x="133" y="4"/>
                  </a:lnTo>
                  <a:cubicBezTo>
                    <a:pt x="124" y="1"/>
                    <a:pt x="115" y="0"/>
                    <a:pt x="10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  <p:sp>
          <p:nvSpPr>
            <p:cNvPr id="373" name="Google Shape;373;p6"/>
            <p:cNvSpPr/>
            <p:nvPr/>
          </p:nvSpPr>
          <p:spPr>
            <a:xfrm>
              <a:off x="3352400" y="1988675"/>
              <a:ext cx="18825" cy="10975"/>
            </a:xfrm>
            <a:custGeom>
              <a:avLst/>
              <a:gdLst/>
              <a:ahLst/>
              <a:cxnLst/>
              <a:rect l="l" t="t" r="r" b="b"/>
              <a:pathLst>
                <a:path w="753" h="439" extrusionOk="0">
                  <a:moveTo>
                    <a:pt x="108" y="1"/>
                  </a:moveTo>
                  <a:cubicBezTo>
                    <a:pt x="73" y="1"/>
                    <a:pt x="38" y="21"/>
                    <a:pt x="22" y="56"/>
                  </a:cubicBezTo>
                  <a:cubicBezTo>
                    <a:pt x="0" y="104"/>
                    <a:pt x="21" y="161"/>
                    <a:pt x="68" y="183"/>
                  </a:cubicBezTo>
                  <a:lnTo>
                    <a:pt x="604" y="430"/>
                  </a:lnTo>
                  <a:cubicBezTo>
                    <a:pt x="617" y="436"/>
                    <a:pt x="631" y="439"/>
                    <a:pt x="645" y="439"/>
                  </a:cubicBezTo>
                  <a:cubicBezTo>
                    <a:pt x="680" y="439"/>
                    <a:pt x="714" y="418"/>
                    <a:pt x="731" y="384"/>
                  </a:cubicBezTo>
                  <a:cubicBezTo>
                    <a:pt x="753" y="335"/>
                    <a:pt x="732" y="279"/>
                    <a:pt x="684" y="257"/>
                  </a:cubicBezTo>
                  <a:lnTo>
                    <a:pt x="148" y="9"/>
                  </a:lnTo>
                  <a:cubicBezTo>
                    <a:pt x="135" y="3"/>
                    <a:pt x="122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  <p:sp>
          <p:nvSpPr>
            <p:cNvPr id="374" name="Google Shape;374;p6"/>
            <p:cNvSpPr/>
            <p:nvPr/>
          </p:nvSpPr>
          <p:spPr>
            <a:xfrm>
              <a:off x="3399825" y="2009275"/>
              <a:ext cx="33100" cy="12075"/>
            </a:xfrm>
            <a:custGeom>
              <a:avLst/>
              <a:gdLst/>
              <a:ahLst/>
              <a:cxnLst/>
              <a:rect l="l" t="t" r="r" b="b"/>
              <a:pathLst>
                <a:path w="1324" h="483" extrusionOk="0">
                  <a:moveTo>
                    <a:pt x="107" y="0"/>
                  </a:moveTo>
                  <a:cubicBezTo>
                    <a:pt x="68" y="0"/>
                    <a:pt x="31" y="25"/>
                    <a:pt x="17" y="64"/>
                  </a:cubicBezTo>
                  <a:cubicBezTo>
                    <a:pt x="1" y="114"/>
                    <a:pt x="26" y="168"/>
                    <a:pt x="76" y="186"/>
                  </a:cubicBezTo>
                  <a:cubicBezTo>
                    <a:pt x="442" y="314"/>
                    <a:pt x="821" y="413"/>
                    <a:pt x="1203" y="481"/>
                  </a:cubicBezTo>
                  <a:cubicBezTo>
                    <a:pt x="1208" y="483"/>
                    <a:pt x="1214" y="483"/>
                    <a:pt x="1219" y="483"/>
                  </a:cubicBezTo>
                  <a:cubicBezTo>
                    <a:pt x="1265" y="483"/>
                    <a:pt x="1305" y="451"/>
                    <a:pt x="1313" y="404"/>
                  </a:cubicBezTo>
                  <a:cubicBezTo>
                    <a:pt x="1323" y="352"/>
                    <a:pt x="1288" y="303"/>
                    <a:pt x="1236" y="294"/>
                  </a:cubicBezTo>
                  <a:cubicBezTo>
                    <a:pt x="864" y="228"/>
                    <a:pt x="495" y="130"/>
                    <a:pt x="139" y="6"/>
                  </a:cubicBezTo>
                  <a:cubicBezTo>
                    <a:pt x="128" y="2"/>
                    <a:pt x="118" y="0"/>
                    <a:pt x="107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  <p:sp>
          <p:nvSpPr>
            <p:cNvPr id="375" name="Google Shape;375;p6"/>
            <p:cNvSpPr/>
            <p:nvPr/>
          </p:nvSpPr>
          <p:spPr>
            <a:xfrm>
              <a:off x="3461725" y="2031875"/>
              <a:ext cx="39250" cy="11950"/>
            </a:xfrm>
            <a:custGeom>
              <a:avLst/>
              <a:gdLst/>
              <a:ahLst/>
              <a:cxnLst/>
              <a:rect l="l" t="t" r="r" b="b"/>
              <a:pathLst>
                <a:path w="1570" h="478" extrusionOk="0">
                  <a:moveTo>
                    <a:pt x="104" y="0"/>
                  </a:moveTo>
                  <a:cubicBezTo>
                    <a:pt x="60" y="0"/>
                    <a:pt x="21" y="31"/>
                    <a:pt x="12" y="76"/>
                  </a:cubicBezTo>
                  <a:cubicBezTo>
                    <a:pt x="1" y="127"/>
                    <a:pt x="34" y="178"/>
                    <a:pt x="85" y="189"/>
                  </a:cubicBezTo>
                  <a:lnTo>
                    <a:pt x="1446" y="475"/>
                  </a:lnTo>
                  <a:cubicBezTo>
                    <a:pt x="1452" y="477"/>
                    <a:pt x="1459" y="477"/>
                    <a:pt x="1465" y="477"/>
                  </a:cubicBezTo>
                  <a:cubicBezTo>
                    <a:pt x="1509" y="477"/>
                    <a:pt x="1548" y="446"/>
                    <a:pt x="1558" y="402"/>
                  </a:cubicBezTo>
                  <a:cubicBezTo>
                    <a:pt x="1569" y="350"/>
                    <a:pt x="1536" y="299"/>
                    <a:pt x="1484" y="288"/>
                  </a:cubicBezTo>
                  <a:lnTo>
                    <a:pt x="124" y="2"/>
                  </a:lnTo>
                  <a:cubicBezTo>
                    <a:pt x="118" y="1"/>
                    <a:pt x="111" y="0"/>
                    <a:pt x="104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  <p:sp>
          <p:nvSpPr>
            <p:cNvPr id="376" name="Google Shape;376;p6"/>
            <p:cNvSpPr/>
            <p:nvPr/>
          </p:nvSpPr>
          <p:spPr>
            <a:xfrm>
              <a:off x="3513375" y="2043125"/>
              <a:ext cx="39175" cy="10075"/>
            </a:xfrm>
            <a:custGeom>
              <a:avLst/>
              <a:gdLst/>
              <a:ahLst/>
              <a:cxnLst/>
              <a:rect l="l" t="t" r="r" b="b"/>
              <a:pathLst>
                <a:path w="1567" h="403" extrusionOk="0">
                  <a:moveTo>
                    <a:pt x="310" y="1"/>
                  </a:moveTo>
                  <a:cubicBezTo>
                    <a:pt x="237" y="1"/>
                    <a:pt x="164" y="3"/>
                    <a:pt x="92" y="8"/>
                  </a:cubicBezTo>
                  <a:cubicBezTo>
                    <a:pt x="40" y="12"/>
                    <a:pt x="0" y="57"/>
                    <a:pt x="3" y="110"/>
                  </a:cubicBezTo>
                  <a:cubicBezTo>
                    <a:pt x="7" y="160"/>
                    <a:pt x="47" y="199"/>
                    <a:pt x="95" y="199"/>
                  </a:cubicBezTo>
                  <a:cubicBezTo>
                    <a:pt x="99" y="199"/>
                    <a:pt x="102" y="199"/>
                    <a:pt x="105" y="198"/>
                  </a:cubicBezTo>
                  <a:cubicBezTo>
                    <a:pt x="172" y="194"/>
                    <a:pt x="239" y="192"/>
                    <a:pt x="306" y="192"/>
                  </a:cubicBezTo>
                  <a:cubicBezTo>
                    <a:pt x="687" y="192"/>
                    <a:pt x="1070" y="261"/>
                    <a:pt x="1425" y="396"/>
                  </a:cubicBezTo>
                  <a:cubicBezTo>
                    <a:pt x="1436" y="400"/>
                    <a:pt x="1447" y="402"/>
                    <a:pt x="1458" y="402"/>
                  </a:cubicBezTo>
                  <a:cubicBezTo>
                    <a:pt x="1497" y="402"/>
                    <a:pt x="1533" y="378"/>
                    <a:pt x="1548" y="341"/>
                  </a:cubicBezTo>
                  <a:cubicBezTo>
                    <a:pt x="1567" y="292"/>
                    <a:pt x="1541" y="237"/>
                    <a:pt x="1493" y="218"/>
                  </a:cubicBezTo>
                  <a:cubicBezTo>
                    <a:pt x="1117" y="75"/>
                    <a:pt x="712" y="1"/>
                    <a:pt x="3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  <p:sp>
          <p:nvSpPr>
            <p:cNvPr id="377" name="Google Shape;377;p6"/>
            <p:cNvSpPr/>
            <p:nvPr/>
          </p:nvSpPr>
          <p:spPr>
            <a:xfrm>
              <a:off x="3566725" y="2047350"/>
              <a:ext cx="33975" cy="7700"/>
            </a:xfrm>
            <a:custGeom>
              <a:avLst/>
              <a:gdLst/>
              <a:ahLst/>
              <a:cxnLst/>
              <a:rect l="l" t="t" r="r" b="b"/>
              <a:pathLst>
                <a:path w="1359" h="308" extrusionOk="0">
                  <a:moveTo>
                    <a:pt x="1051" y="0"/>
                  </a:moveTo>
                  <a:cubicBezTo>
                    <a:pt x="725" y="0"/>
                    <a:pt x="399" y="41"/>
                    <a:pt x="82" y="120"/>
                  </a:cubicBezTo>
                  <a:cubicBezTo>
                    <a:pt x="31" y="133"/>
                    <a:pt x="0" y="184"/>
                    <a:pt x="12" y="236"/>
                  </a:cubicBezTo>
                  <a:cubicBezTo>
                    <a:pt x="23" y="279"/>
                    <a:pt x="62" y="307"/>
                    <a:pt x="105" y="307"/>
                  </a:cubicBezTo>
                  <a:cubicBezTo>
                    <a:pt x="113" y="307"/>
                    <a:pt x="120" y="306"/>
                    <a:pt x="128" y="305"/>
                  </a:cubicBezTo>
                  <a:cubicBezTo>
                    <a:pt x="432" y="229"/>
                    <a:pt x="742" y="191"/>
                    <a:pt x="1055" y="191"/>
                  </a:cubicBezTo>
                  <a:cubicBezTo>
                    <a:pt x="1122" y="191"/>
                    <a:pt x="1189" y="192"/>
                    <a:pt x="1256" y="196"/>
                  </a:cubicBezTo>
                  <a:cubicBezTo>
                    <a:pt x="1259" y="196"/>
                    <a:pt x="1263" y="196"/>
                    <a:pt x="1266" y="196"/>
                  </a:cubicBezTo>
                  <a:cubicBezTo>
                    <a:pt x="1314" y="196"/>
                    <a:pt x="1354" y="156"/>
                    <a:pt x="1357" y="106"/>
                  </a:cubicBezTo>
                  <a:cubicBezTo>
                    <a:pt x="1359" y="53"/>
                    <a:pt x="1319" y="9"/>
                    <a:pt x="1266" y="6"/>
                  </a:cubicBezTo>
                  <a:cubicBezTo>
                    <a:pt x="1195" y="2"/>
                    <a:pt x="1123" y="0"/>
                    <a:pt x="1051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  <p:sp>
          <p:nvSpPr>
            <p:cNvPr id="378" name="Google Shape;378;p6"/>
            <p:cNvSpPr/>
            <p:nvPr/>
          </p:nvSpPr>
          <p:spPr>
            <a:xfrm>
              <a:off x="3617275" y="2044325"/>
              <a:ext cx="15525" cy="6850"/>
            </a:xfrm>
            <a:custGeom>
              <a:avLst/>
              <a:gdLst/>
              <a:ahLst/>
              <a:cxnLst/>
              <a:rect l="l" t="t" r="r" b="b"/>
              <a:pathLst>
                <a:path w="621" h="274" extrusionOk="0">
                  <a:moveTo>
                    <a:pt x="104" y="0"/>
                  </a:moveTo>
                  <a:cubicBezTo>
                    <a:pt x="60" y="0"/>
                    <a:pt x="20" y="32"/>
                    <a:pt x="11" y="77"/>
                  </a:cubicBezTo>
                  <a:cubicBezTo>
                    <a:pt x="0" y="128"/>
                    <a:pt x="35" y="179"/>
                    <a:pt x="86" y="189"/>
                  </a:cubicBezTo>
                  <a:lnTo>
                    <a:pt x="498" y="272"/>
                  </a:lnTo>
                  <a:cubicBezTo>
                    <a:pt x="505" y="273"/>
                    <a:pt x="510" y="274"/>
                    <a:pt x="517" y="274"/>
                  </a:cubicBezTo>
                  <a:cubicBezTo>
                    <a:pt x="561" y="274"/>
                    <a:pt x="601" y="242"/>
                    <a:pt x="610" y="197"/>
                  </a:cubicBezTo>
                  <a:cubicBezTo>
                    <a:pt x="621" y="145"/>
                    <a:pt x="587" y="95"/>
                    <a:pt x="536" y="85"/>
                  </a:cubicBezTo>
                  <a:lnTo>
                    <a:pt x="123" y="2"/>
                  </a:lnTo>
                  <a:cubicBezTo>
                    <a:pt x="116" y="1"/>
                    <a:pt x="110" y="0"/>
                    <a:pt x="104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  <p:sp>
          <p:nvSpPr>
            <p:cNvPr id="379" name="Google Shape;379;p6"/>
            <p:cNvSpPr/>
            <p:nvPr/>
          </p:nvSpPr>
          <p:spPr>
            <a:xfrm>
              <a:off x="3360625" y="1966025"/>
              <a:ext cx="29025" cy="13025"/>
            </a:xfrm>
            <a:custGeom>
              <a:avLst/>
              <a:gdLst/>
              <a:ahLst/>
              <a:cxnLst/>
              <a:rect l="l" t="t" r="r" b="b"/>
              <a:pathLst>
                <a:path w="1161" h="521" extrusionOk="0">
                  <a:moveTo>
                    <a:pt x="110" y="0"/>
                  </a:moveTo>
                  <a:cubicBezTo>
                    <a:pt x="75" y="0"/>
                    <a:pt x="42" y="19"/>
                    <a:pt x="24" y="52"/>
                  </a:cubicBezTo>
                  <a:cubicBezTo>
                    <a:pt x="0" y="99"/>
                    <a:pt x="19" y="156"/>
                    <a:pt x="66" y="180"/>
                  </a:cubicBezTo>
                  <a:cubicBezTo>
                    <a:pt x="373" y="338"/>
                    <a:pt x="701" y="452"/>
                    <a:pt x="1039" y="518"/>
                  </a:cubicBezTo>
                  <a:cubicBezTo>
                    <a:pt x="1044" y="520"/>
                    <a:pt x="1051" y="520"/>
                    <a:pt x="1058" y="520"/>
                  </a:cubicBezTo>
                  <a:cubicBezTo>
                    <a:pt x="1102" y="520"/>
                    <a:pt x="1141" y="489"/>
                    <a:pt x="1150" y="444"/>
                  </a:cubicBezTo>
                  <a:cubicBezTo>
                    <a:pt x="1160" y="392"/>
                    <a:pt x="1127" y="341"/>
                    <a:pt x="1075" y="331"/>
                  </a:cubicBezTo>
                  <a:cubicBezTo>
                    <a:pt x="755" y="269"/>
                    <a:pt x="445" y="160"/>
                    <a:pt x="152" y="10"/>
                  </a:cubicBezTo>
                  <a:cubicBezTo>
                    <a:pt x="139" y="3"/>
                    <a:pt x="124" y="0"/>
                    <a:pt x="11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  <p:sp>
          <p:nvSpPr>
            <p:cNvPr id="380" name="Google Shape;380;p6"/>
            <p:cNvSpPr/>
            <p:nvPr/>
          </p:nvSpPr>
          <p:spPr>
            <a:xfrm>
              <a:off x="3443250" y="1986625"/>
              <a:ext cx="32025" cy="13025"/>
            </a:xfrm>
            <a:custGeom>
              <a:avLst/>
              <a:gdLst/>
              <a:ahLst/>
              <a:cxnLst/>
              <a:rect l="l" t="t" r="r" b="b"/>
              <a:pathLst>
                <a:path w="1281" h="521" extrusionOk="0">
                  <a:moveTo>
                    <a:pt x="101" y="0"/>
                  </a:moveTo>
                  <a:cubicBezTo>
                    <a:pt x="53" y="0"/>
                    <a:pt x="12" y="36"/>
                    <a:pt x="7" y="85"/>
                  </a:cubicBezTo>
                  <a:cubicBezTo>
                    <a:pt x="0" y="137"/>
                    <a:pt x="38" y="184"/>
                    <a:pt x="90" y="191"/>
                  </a:cubicBezTo>
                  <a:cubicBezTo>
                    <a:pt x="454" y="233"/>
                    <a:pt x="804" y="340"/>
                    <a:pt x="1128" y="510"/>
                  </a:cubicBezTo>
                  <a:cubicBezTo>
                    <a:pt x="1143" y="518"/>
                    <a:pt x="1157" y="521"/>
                    <a:pt x="1172" y="521"/>
                  </a:cubicBezTo>
                  <a:cubicBezTo>
                    <a:pt x="1207" y="521"/>
                    <a:pt x="1240" y="502"/>
                    <a:pt x="1257" y="470"/>
                  </a:cubicBezTo>
                  <a:cubicBezTo>
                    <a:pt x="1281" y="423"/>
                    <a:pt x="1263" y="365"/>
                    <a:pt x="1217" y="341"/>
                  </a:cubicBezTo>
                  <a:cubicBezTo>
                    <a:pt x="871" y="160"/>
                    <a:pt x="499" y="46"/>
                    <a:pt x="112" y="1"/>
                  </a:cubicBezTo>
                  <a:cubicBezTo>
                    <a:pt x="108" y="1"/>
                    <a:pt x="105" y="0"/>
                    <a:pt x="101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  <p:sp>
          <p:nvSpPr>
            <p:cNvPr id="381" name="Google Shape;381;p6"/>
            <p:cNvSpPr/>
            <p:nvPr/>
          </p:nvSpPr>
          <p:spPr>
            <a:xfrm>
              <a:off x="3500950" y="1998975"/>
              <a:ext cx="35125" cy="15125"/>
            </a:xfrm>
            <a:custGeom>
              <a:avLst/>
              <a:gdLst/>
              <a:ahLst/>
              <a:cxnLst/>
              <a:rect l="l" t="t" r="r" b="b"/>
              <a:pathLst>
                <a:path w="1405" h="605" extrusionOk="0">
                  <a:moveTo>
                    <a:pt x="97" y="0"/>
                  </a:moveTo>
                  <a:cubicBezTo>
                    <a:pt x="51" y="0"/>
                    <a:pt x="12" y="36"/>
                    <a:pt x="6" y="84"/>
                  </a:cubicBezTo>
                  <a:cubicBezTo>
                    <a:pt x="0" y="136"/>
                    <a:pt x="37" y="184"/>
                    <a:pt x="90" y="190"/>
                  </a:cubicBezTo>
                  <a:cubicBezTo>
                    <a:pt x="496" y="240"/>
                    <a:pt x="896" y="378"/>
                    <a:pt x="1247" y="590"/>
                  </a:cubicBezTo>
                  <a:cubicBezTo>
                    <a:pt x="1262" y="600"/>
                    <a:pt x="1279" y="604"/>
                    <a:pt x="1295" y="604"/>
                  </a:cubicBezTo>
                  <a:cubicBezTo>
                    <a:pt x="1327" y="604"/>
                    <a:pt x="1359" y="588"/>
                    <a:pt x="1377" y="558"/>
                  </a:cubicBezTo>
                  <a:cubicBezTo>
                    <a:pt x="1405" y="513"/>
                    <a:pt x="1390" y="454"/>
                    <a:pt x="1345" y="428"/>
                  </a:cubicBezTo>
                  <a:cubicBezTo>
                    <a:pt x="972" y="201"/>
                    <a:pt x="546" y="53"/>
                    <a:pt x="112" y="1"/>
                  </a:cubicBezTo>
                  <a:cubicBezTo>
                    <a:pt x="107" y="1"/>
                    <a:pt x="102" y="0"/>
                    <a:pt x="97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  <p:sp>
          <p:nvSpPr>
            <p:cNvPr id="382" name="Google Shape;382;p6"/>
            <p:cNvSpPr/>
            <p:nvPr/>
          </p:nvSpPr>
          <p:spPr>
            <a:xfrm>
              <a:off x="3544100" y="2011200"/>
              <a:ext cx="22850" cy="12225"/>
            </a:xfrm>
            <a:custGeom>
              <a:avLst/>
              <a:gdLst/>
              <a:ahLst/>
              <a:cxnLst/>
              <a:rect l="l" t="t" r="r" b="b"/>
              <a:pathLst>
                <a:path w="914" h="489" extrusionOk="0">
                  <a:moveTo>
                    <a:pt x="109" y="1"/>
                  </a:moveTo>
                  <a:cubicBezTo>
                    <a:pt x="67" y="1"/>
                    <a:pt x="29" y="26"/>
                    <a:pt x="16" y="68"/>
                  </a:cubicBezTo>
                  <a:cubicBezTo>
                    <a:pt x="1" y="117"/>
                    <a:pt x="29" y="171"/>
                    <a:pt x="78" y="187"/>
                  </a:cubicBezTo>
                  <a:cubicBezTo>
                    <a:pt x="314" y="261"/>
                    <a:pt x="543" y="359"/>
                    <a:pt x="759" y="477"/>
                  </a:cubicBezTo>
                  <a:cubicBezTo>
                    <a:pt x="774" y="485"/>
                    <a:pt x="789" y="488"/>
                    <a:pt x="805" y="488"/>
                  </a:cubicBezTo>
                  <a:cubicBezTo>
                    <a:pt x="839" y="488"/>
                    <a:pt x="871" y="471"/>
                    <a:pt x="888" y="439"/>
                  </a:cubicBezTo>
                  <a:cubicBezTo>
                    <a:pt x="914" y="392"/>
                    <a:pt x="896" y="335"/>
                    <a:pt x="850" y="309"/>
                  </a:cubicBezTo>
                  <a:cubicBezTo>
                    <a:pt x="624" y="186"/>
                    <a:pt x="383" y="83"/>
                    <a:pt x="137" y="5"/>
                  </a:cubicBezTo>
                  <a:cubicBezTo>
                    <a:pt x="127" y="2"/>
                    <a:pt x="118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  <p:sp>
          <p:nvSpPr>
            <p:cNvPr id="383" name="Google Shape;383;p6"/>
            <p:cNvSpPr/>
            <p:nvPr/>
          </p:nvSpPr>
          <p:spPr>
            <a:xfrm>
              <a:off x="3598700" y="2023850"/>
              <a:ext cx="32225" cy="16900"/>
            </a:xfrm>
            <a:custGeom>
              <a:avLst/>
              <a:gdLst/>
              <a:ahLst/>
              <a:cxnLst/>
              <a:rect l="l" t="t" r="r" b="b"/>
              <a:pathLst>
                <a:path w="1289" h="676" extrusionOk="0">
                  <a:moveTo>
                    <a:pt x="106" y="0"/>
                  </a:moveTo>
                  <a:cubicBezTo>
                    <a:pt x="62" y="0"/>
                    <a:pt x="22" y="30"/>
                    <a:pt x="11" y="74"/>
                  </a:cubicBezTo>
                  <a:cubicBezTo>
                    <a:pt x="0" y="126"/>
                    <a:pt x="32" y="177"/>
                    <a:pt x="84" y="188"/>
                  </a:cubicBezTo>
                  <a:cubicBezTo>
                    <a:pt x="456" y="270"/>
                    <a:pt x="816" y="433"/>
                    <a:pt x="1124" y="658"/>
                  </a:cubicBezTo>
                  <a:cubicBezTo>
                    <a:pt x="1142" y="670"/>
                    <a:pt x="1161" y="676"/>
                    <a:pt x="1181" y="676"/>
                  </a:cubicBezTo>
                  <a:cubicBezTo>
                    <a:pt x="1210" y="676"/>
                    <a:pt x="1239" y="662"/>
                    <a:pt x="1258" y="637"/>
                  </a:cubicBezTo>
                  <a:cubicBezTo>
                    <a:pt x="1289" y="594"/>
                    <a:pt x="1279" y="534"/>
                    <a:pt x="1237" y="503"/>
                  </a:cubicBezTo>
                  <a:cubicBezTo>
                    <a:pt x="908" y="264"/>
                    <a:pt x="523" y="90"/>
                    <a:pt x="125" y="2"/>
                  </a:cubicBezTo>
                  <a:cubicBezTo>
                    <a:pt x="119" y="1"/>
                    <a:pt x="112" y="0"/>
                    <a:pt x="10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  <p:sp>
          <p:nvSpPr>
            <p:cNvPr id="384" name="Google Shape;384;p6"/>
            <p:cNvSpPr/>
            <p:nvPr/>
          </p:nvSpPr>
          <p:spPr>
            <a:xfrm>
              <a:off x="3661625" y="2046375"/>
              <a:ext cx="22800" cy="9950"/>
            </a:xfrm>
            <a:custGeom>
              <a:avLst/>
              <a:gdLst/>
              <a:ahLst/>
              <a:cxnLst/>
              <a:rect l="l" t="t" r="r" b="b"/>
              <a:pathLst>
                <a:path w="912" h="398" extrusionOk="0">
                  <a:moveTo>
                    <a:pt x="103" y="1"/>
                  </a:moveTo>
                  <a:cubicBezTo>
                    <a:pt x="57" y="1"/>
                    <a:pt x="17" y="34"/>
                    <a:pt x="9" y="80"/>
                  </a:cubicBezTo>
                  <a:cubicBezTo>
                    <a:pt x="0" y="132"/>
                    <a:pt x="35" y="181"/>
                    <a:pt x="86" y="190"/>
                  </a:cubicBezTo>
                  <a:cubicBezTo>
                    <a:pt x="319" y="229"/>
                    <a:pt x="548" y="296"/>
                    <a:pt x="765" y="389"/>
                  </a:cubicBezTo>
                  <a:cubicBezTo>
                    <a:pt x="778" y="395"/>
                    <a:pt x="791" y="397"/>
                    <a:pt x="803" y="397"/>
                  </a:cubicBezTo>
                  <a:cubicBezTo>
                    <a:pt x="840" y="397"/>
                    <a:pt x="876" y="376"/>
                    <a:pt x="891" y="340"/>
                  </a:cubicBezTo>
                  <a:cubicBezTo>
                    <a:pt x="911" y="291"/>
                    <a:pt x="889" y="235"/>
                    <a:pt x="840" y="215"/>
                  </a:cubicBezTo>
                  <a:cubicBezTo>
                    <a:pt x="610" y="115"/>
                    <a:pt x="367" y="44"/>
                    <a:pt x="118" y="2"/>
                  </a:cubicBezTo>
                  <a:cubicBezTo>
                    <a:pt x="113" y="1"/>
                    <a:pt x="108" y="1"/>
                    <a:pt x="103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  <p:sp>
          <p:nvSpPr>
            <p:cNvPr id="385" name="Google Shape;385;p6"/>
            <p:cNvSpPr/>
            <p:nvPr/>
          </p:nvSpPr>
          <p:spPr>
            <a:xfrm>
              <a:off x="3373975" y="1720850"/>
              <a:ext cx="10450" cy="20275"/>
            </a:xfrm>
            <a:custGeom>
              <a:avLst/>
              <a:gdLst/>
              <a:ahLst/>
              <a:cxnLst/>
              <a:rect l="l" t="t" r="r" b="b"/>
              <a:pathLst>
                <a:path w="418" h="811" extrusionOk="0">
                  <a:moveTo>
                    <a:pt x="108" y="0"/>
                  </a:moveTo>
                  <a:cubicBezTo>
                    <a:pt x="98" y="0"/>
                    <a:pt x="88" y="2"/>
                    <a:pt x="78" y="6"/>
                  </a:cubicBezTo>
                  <a:cubicBezTo>
                    <a:pt x="28" y="21"/>
                    <a:pt x="0" y="75"/>
                    <a:pt x="17" y="126"/>
                  </a:cubicBezTo>
                  <a:lnTo>
                    <a:pt x="220" y="744"/>
                  </a:lnTo>
                  <a:cubicBezTo>
                    <a:pt x="233" y="784"/>
                    <a:pt x="271" y="810"/>
                    <a:pt x="310" y="810"/>
                  </a:cubicBezTo>
                  <a:cubicBezTo>
                    <a:pt x="320" y="810"/>
                    <a:pt x="330" y="808"/>
                    <a:pt x="340" y="805"/>
                  </a:cubicBezTo>
                  <a:cubicBezTo>
                    <a:pt x="390" y="788"/>
                    <a:pt x="418" y="735"/>
                    <a:pt x="401" y="684"/>
                  </a:cubicBezTo>
                  <a:lnTo>
                    <a:pt x="198" y="66"/>
                  </a:lnTo>
                  <a:cubicBezTo>
                    <a:pt x="185" y="26"/>
                    <a:pt x="148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  <p:sp>
          <p:nvSpPr>
            <p:cNvPr id="386" name="Google Shape;386;p6"/>
            <p:cNvSpPr/>
            <p:nvPr/>
          </p:nvSpPr>
          <p:spPr>
            <a:xfrm>
              <a:off x="3386175" y="1754925"/>
              <a:ext cx="19000" cy="28425"/>
            </a:xfrm>
            <a:custGeom>
              <a:avLst/>
              <a:gdLst/>
              <a:ahLst/>
              <a:cxnLst/>
              <a:rect l="l" t="t" r="r" b="b"/>
              <a:pathLst>
                <a:path w="760" h="1137" extrusionOk="0">
                  <a:moveTo>
                    <a:pt x="110" y="1"/>
                  </a:moveTo>
                  <a:cubicBezTo>
                    <a:pt x="93" y="1"/>
                    <a:pt x="77" y="5"/>
                    <a:pt x="62" y="14"/>
                  </a:cubicBezTo>
                  <a:cubicBezTo>
                    <a:pt x="16" y="39"/>
                    <a:pt x="0" y="98"/>
                    <a:pt x="27" y="143"/>
                  </a:cubicBezTo>
                  <a:lnTo>
                    <a:pt x="568" y="1088"/>
                  </a:lnTo>
                  <a:cubicBezTo>
                    <a:pt x="585" y="1119"/>
                    <a:pt x="617" y="1136"/>
                    <a:pt x="650" y="1136"/>
                  </a:cubicBezTo>
                  <a:cubicBezTo>
                    <a:pt x="667" y="1136"/>
                    <a:pt x="682" y="1132"/>
                    <a:pt x="698" y="1123"/>
                  </a:cubicBezTo>
                  <a:cubicBezTo>
                    <a:pt x="743" y="1098"/>
                    <a:pt x="760" y="1039"/>
                    <a:pt x="733" y="993"/>
                  </a:cubicBezTo>
                  <a:lnTo>
                    <a:pt x="192" y="49"/>
                  </a:lnTo>
                  <a:cubicBezTo>
                    <a:pt x="175" y="18"/>
                    <a:pt x="142" y="1"/>
                    <a:pt x="1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  <p:sp>
          <p:nvSpPr>
            <p:cNvPr id="387" name="Google Shape;387;p6"/>
            <p:cNvSpPr/>
            <p:nvPr/>
          </p:nvSpPr>
          <p:spPr>
            <a:xfrm>
              <a:off x="3412425" y="1796000"/>
              <a:ext cx="16500" cy="19300"/>
            </a:xfrm>
            <a:custGeom>
              <a:avLst/>
              <a:gdLst/>
              <a:ahLst/>
              <a:cxnLst/>
              <a:rect l="l" t="t" r="r" b="b"/>
              <a:pathLst>
                <a:path w="660" h="772" extrusionOk="0">
                  <a:moveTo>
                    <a:pt x="103" y="1"/>
                  </a:moveTo>
                  <a:cubicBezTo>
                    <a:pt x="97" y="1"/>
                    <a:pt x="92" y="1"/>
                    <a:pt x="86" y="2"/>
                  </a:cubicBezTo>
                  <a:cubicBezTo>
                    <a:pt x="34" y="11"/>
                    <a:pt x="0" y="61"/>
                    <a:pt x="9" y="113"/>
                  </a:cubicBezTo>
                  <a:cubicBezTo>
                    <a:pt x="59" y="394"/>
                    <a:pt x="251" y="643"/>
                    <a:pt x="510" y="763"/>
                  </a:cubicBezTo>
                  <a:cubicBezTo>
                    <a:pt x="523" y="768"/>
                    <a:pt x="537" y="772"/>
                    <a:pt x="550" y="772"/>
                  </a:cubicBezTo>
                  <a:cubicBezTo>
                    <a:pt x="586" y="772"/>
                    <a:pt x="620" y="751"/>
                    <a:pt x="637" y="716"/>
                  </a:cubicBezTo>
                  <a:cubicBezTo>
                    <a:pt x="659" y="668"/>
                    <a:pt x="638" y="612"/>
                    <a:pt x="591" y="590"/>
                  </a:cubicBezTo>
                  <a:cubicBezTo>
                    <a:pt x="386" y="496"/>
                    <a:pt x="236" y="300"/>
                    <a:pt x="197" y="80"/>
                  </a:cubicBezTo>
                  <a:cubicBezTo>
                    <a:pt x="189" y="33"/>
                    <a:pt x="149" y="1"/>
                    <a:pt x="103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  <p:sp>
          <p:nvSpPr>
            <p:cNvPr id="388" name="Google Shape;388;p6"/>
            <p:cNvSpPr/>
            <p:nvPr/>
          </p:nvSpPr>
          <p:spPr>
            <a:xfrm>
              <a:off x="3438925" y="1835175"/>
              <a:ext cx="18825" cy="22325"/>
            </a:xfrm>
            <a:custGeom>
              <a:avLst/>
              <a:gdLst/>
              <a:ahLst/>
              <a:cxnLst/>
              <a:rect l="l" t="t" r="r" b="b"/>
              <a:pathLst>
                <a:path w="753" h="893" extrusionOk="0">
                  <a:moveTo>
                    <a:pt x="110" y="0"/>
                  </a:moveTo>
                  <a:cubicBezTo>
                    <a:pt x="98" y="0"/>
                    <a:pt x="86" y="2"/>
                    <a:pt x="74" y="7"/>
                  </a:cubicBezTo>
                  <a:cubicBezTo>
                    <a:pt x="25" y="27"/>
                    <a:pt x="1" y="82"/>
                    <a:pt x="21" y="131"/>
                  </a:cubicBezTo>
                  <a:cubicBezTo>
                    <a:pt x="139" y="426"/>
                    <a:pt x="334" y="682"/>
                    <a:pt x="587" y="873"/>
                  </a:cubicBezTo>
                  <a:cubicBezTo>
                    <a:pt x="605" y="886"/>
                    <a:pt x="625" y="893"/>
                    <a:pt x="644" y="893"/>
                  </a:cubicBezTo>
                  <a:cubicBezTo>
                    <a:pt x="673" y="893"/>
                    <a:pt x="702" y="879"/>
                    <a:pt x="721" y="854"/>
                  </a:cubicBezTo>
                  <a:cubicBezTo>
                    <a:pt x="753" y="812"/>
                    <a:pt x="744" y="752"/>
                    <a:pt x="702" y="721"/>
                  </a:cubicBezTo>
                  <a:cubicBezTo>
                    <a:pt x="477" y="550"/>
                    <a:pt x="303" y="322"/>
                    <a:pt x="199" y="60"/>
                  </a:cubicBezTo>
                  <a:cubicBezTo>
                    <a:pt x="183" y="23"/>
                    <a:pt x="148" y="0"/>
                    <a:pt x="11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  <p:sp>
          <p:nvSpPr>
            <p:cNvPr id="389" name="Google Shape;389;p6"/>
            <p:cNvSpPr/>
            <p:nvPr/>
          </p:nvSpPr>
          <p:spPr>
            <a:xfrm>
              <a:off x="3471975" y="1882550"/>
              <a:ext cx="25950" cy="22300"/>
            </a:xfrm>
            <a:custGeom>
              <a:avLst/>
              <a:gdLst/>
              <a:ahLst/>
              <a:cxnLst/>
              <a:rect l="l" t="t" r="r" b="b"/>
              <a:pathLst>
                <a:path w="1038" h="892" extrusionOk="0">
                  <a:moveTo>
                    <a:pt x="106" y="1"/>
                  </a:moveTo>
                  <a:cubicBezTo>
                    <a:pt x="82" y="1"/>
                    <a:pt x="58" y="10"/>
                    <a:pt x="40" y="28"/>
                  </a:cubicBezTo>
                  <a:cubicBezTo>
                    <a:pt x="1" y="64"/>
                    <a:pt x="0" y="125"/>
                    <a:pt x="37" y="162"/>
                  </a:cubicBezTo>
                  <a:cubicBezTo>
                    <a:pt x="292" y="426"/>
                    <a:pt x="574" y="666"/>
                    <a:pt x="876" y="875"/>
                  </a:cubicBezTo>
                  <a:cubicBezTo>
                    <a:pt x="892" y="886"/>
                    <a:pt x="911" y="892"/>
                    <a:pt x="930" y="892"/>
                  </a:cubicBezTo>
                  <a:cubicBezTo>
                    <a:pt x="961" y="892"/>
                    <a:pt x="990" y="878"/>
                    <a:pt x="1008" y="851"/>
                  </a:cubicBezTo>
                  <a:cubicBezTo>
                    <a:pt x="1038" y="808"/>
                    <a:pt x="1028" y="748"/>
                    <a:pt x="985" y="719"/>
                  </a:cubicBezTo>
                  <a:cubicBezTo>
                    <a:pt x="692" y="517"/>
                    <a:pt x="421" y="285"/>
                    <a:pt x="175" y="30"/>
                  </a:cubicBezTo>
                  <a:cubicBezTo>
                    <a:pt x="156" y="11"/>
                    <a:pt x="131" y="1"/>
                    <a:pt x="106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  <p:sp>
          <p:nvSpPr>
            <p:cNvPr id="390" name="Google Shape;390;p6"/>
            <p:cNvSpPr/>
            <p:nvPr/>
          </p:nvSpPr>
          <p:spPr>
            <a:xfrm>
              <a:off x="3504900" y="1917600"/>
              <a:ext cx="19800" cy="19275"/>
            </a:xfrm>
            <a:custGeom>
              <a:avLst/>
              <a:gdLst/>
              <a:ahLst/>
              <a:cxnLst/>
              <a:rect l="l" t="t" r="r" b="b"/>
              <a:pathLst>
                <a:path w="792" h="771" extrusionOk="0">
                  <a:moveTo>
                    <a:pt x="109" y="0"/>
                  </a:moveTo>
                  <a:cubicBezTo>
                    <a:pt x="93" y="0"/>
                    <a:pt x="78" y="4"/>
                    <a:pt x="63" y="12"/>
                  </a:cubicBezTo>
                  <a:cubicBezTo>
                    <a:pt x="17" y="37"/>
                    <a:pt x="0" y="95"/>
                    <a:pt x="26" y="141"/>
                  </a:cubicBezTo>
                  <a:cubicBezTo>
                    <a:pt x="169" y="400"/>
                    <a:pt x="380" y="613"/>
                    <a:pt x="636" y="758"/>
                  </a:cubicBezTo>
                  <a:cubicBezTo>
                    <a:pt x="650" y="767"/>
                    <a:pt x="667" y="770"/>
                    <a:pt x="682" y="770"/>
                  </a:cubicBezTo>
                  <a:cubicBezTo>
                    <a:pt x="716" y="770"/>
                    <a:pt x="749" y="754"/>
                    <a:pt x="765" y="723"/>
                  </a:cubicBezTo>
                  <a:cubicBezTo>
                    <a:pt x="792" y="677"/>
                    <a:pt x="776" y="619"/>
                    <a:pt x="730" y="593"/>
                  </a:cubicBezTo>
                  <a:cubicBezTo>
                    <a:pt x="505" y="464"/>
                    <a:pt x="318" y="276"/>
                    <a:pt x="192" y="48"/>
                  </a:cubicBezTo>
                  <a:cubicBezTo>
                    <a:pt x="175" y="18"/>
                    <a:pt x="142" y="0"/>
                    <a:pt x="10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  <p:sp>
          <p:nvSpPr>
            <p:cNvPr id="391" name="Google Shape;391;p6"/>
            <p:cNvSpPr/>
            <p:nvPr/>
          </p:nvSpPr>
          <p:spPr>
            <a:xfrm>
              <a:off x="3539825" y="1958925"/>
              <a:ext cx="18725" cy="16200"/>
            </a:xfrm>
            <a:custGeom>
              <a:avLst/>
              <a:gdLst/>
              <a:ahLst/>
              <a:cxnLst/>
              <a:rect l="l" t="t" r="r" b="b"/>
              <a:pathLst>
                <a:path w="749" h="648" extrusionOk="0">
                  <a:moveTo>
                    <a:pt x="108" y="1"/>
                  </a:moveTo>
                  <a:cubicBezTo>
                    <a:pt x="81" y="1"/>
                    <a:pt x="54" y="12"/>
                    <a:pt x="35" y="35"/>
                  </a:cubicBezTo>
                  <a:cubicBezTo>
                    <a:pt x="1" y="75"/>
                    <a:pt x="5" y="134"/>
                    <a:pt x="46" y="168"/>
                  </a:cubicBezTo>
                  <a:lnTo>
                    <a:pt x="579" y="624"/>
                  </a:lnTo>
                  <a:cubicBezTo>
                    <a:pt x="597" y="640"/>
                    <a:pt x="619" y="647"/>
                    <a:pt x="641" y="647"/>
                  </a:cubicBezTo>
                  <a:cubicBezTo>
                    <a:pt x="668" y="647"/>
                    <a:pt x="695" y="635"/>
                    <a:pt x="714" y="614"/>
                  </a:cubicBezTo>
                  <a:cubicBezTo>
                    <a:pt x="748" y="573"/>
                    <a:pt x="743" y="514"/>
                    <a:pt x="703" y="480"/>
                  </a:cubicBezTo>
                  <a:lnTo>
                    <a:pt x="170" y="24"/>
                  </a:lnTo>
                  <a:cubicBezTo>
                    <a:pt x="152" y="8"/>
                    <a:pt x="130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  <p:sp>
          <p:nvSpPr>
            <p:cNvPr id="392" name="Google Shape;392;p6"/>
            <p:cNvSpPr/>
            <p:nvPr/>
          </p:nvSpPr>
          <p:spPr>
            <a:xfrm>
              <a:off x="3580050" y="1990850"/>
              <a:ext cx="22950" cy="14925"/>
            </a:xfrm>
            <a:custGeom>
              <a:avLst/>
              <a:gdLst/>
              <a:ahLst/>
              <a:cxnLst/>
              <a:rect l="l" t="t" r="r" b="b"/>
              <a:pathLst>
                <a:path w="918" h="597" extrusionOk="0">
                  <a:moveTo>
                    <a:pt x="106" y="0"/>
                  </a:moveTo>
                  <a:cubicBezTo>
                    <a:pt x="80" y="0"/>
                    <a:pt x="55" y="10"/>
                    <a:pt x="37" y="31"/>
                  </a:cubicBezTo>
                  <a:cubicBezTo>
                    <a:pt x="0" y="70"/>
                    <a:pt x="2" y="130"/>
                    <a:pt x="41" y="166"/>
                  </a:cubicBezTo>
                  <a:cubicBezTo>
                    <a:pt x="252" y="361"/>
                    <a:pt x="509" y="509"/>
                    <a:pt x="784" y="592"/>
                  </a:cubicBezTo>
                  <a:cubicBezTo>
                    <a:pt x="793" y="595"/>
                    <a:pt x="803" y="597"/>
                    <a:pt x="812" y="597"/>
                  </a:cubicBezTo>
                  <a:cubicBezTo>
                    <a:pt x="852" y="596"/>
                    <a:pt x="890" y="569"/>
                    <a:pt x="902" y="528"/>
                  </a:cubicBezTo>
                  <a:cubicBezTo>
                    <a:pt x="918" y="479"/>
                    <a:pt x="890" y="425"/>
                    <a:pt x="839" y="409"/>
                  </a:cubicBezTo>
                  <a:cubicBezTo>
                    <a:pt x="592" y="334"/>
                    <a:pt x="361" y="202"/>
                    <a:pt x="171" y="26"/>
                  </a:cubicBezTo>
                  <a:cubicBezTo>
                    <a:pt x="152" y="9"/>
                    <a:pt x="129" y="0"/>
                    <a:pt x="10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  <p:sp>
          <p:nvSpPr>
            <p:cNvPr id="393" name="Google Shape;393;p6"/>
            <p:cNvSpPr/>
            <p:nvPr/>
          </p:nvSpPr>
          <p:spPr>
            <a:xfrm>
              <a:off x="3677925" y="2042250"/>
              <a:ext cx="26025" cy="13050"/>
            </a:xfrm>
            <a:custGeom>
              <a:avLst/>
              <a:gdLst/>
              <a:ahLst/>
              <a:cxnLst/>
              <a:rect l="l" t="t" r="r" b="b"/>
              <a:pathLst>
                <a:path w="1041" h="522" extrusionOk="0">
                  <a:moveTo>
                    <a:pt x="110" y="0"/>
                  </a:moveTo>
                  <a:cubicBezTo>
                    <a:pt x="76" y="0"/>
                    <a:pt x="43" y="19"/>
                    <a:pt x="26" y="51"/>
                  </a:cubicBezTo>
                  <a:cubicBezTo>
                    <a:pt x="1" y="97"/>
                    <a:pt x="18" y="156"/>
                    <a:pt x="66" y="180"/>
                  </a:cubicBezTo>
                  <a:cubicBezTo>
                    <a:pt x="333" y="323"/>
                    <a:pt x="617" y="435"/>
                    <a:pt x="908" y="518"/>
                  </a:cubicBezTo>
                  <a:cubicBezTo>
                    <a:pt x="917" y="520"/>
                    <a:pt x="926" y="521"/>
                    <a:pt x="935" y="521"/>
                  </a:cubicBezTo>
                  <a:cubicBezTo>
                    <a:pt x="976" y="521"/>
                    <a:pt x="1014" y="494"/>
                    <a:pt x="1026" y="452"/>
                  </a:cubicBezTo>
                  <a:cubicBezTo>
                    <a:pt x="1041" y="401"/>
                    <a:pt x="1011" y="348"/>
                    <a:pt x="960" y="334"/>
                  </a:cubicBezTo>
                  <a:cubicBezTo>
                    <a:pt x="682" y="255"/>
                    <a:pt x="410" y="147"/>
                    <a:pt x="154" y="11"/>
                  </a:cubicBezTo>
                  <a:cubicBezTo>
                    <a:pt x="140" y="4"/>
                    <a:pt x="125" y="0"/>
                    <a:pt x="11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  <p:sp>
          <p:nvSpPr>
            <p:cNvPr id="394" name="Google Shape;394;p6"/>
            <p:cNvSpPr/>
            <p:nvPr/>
          </p:nvSpPr>
          <p:spPr>
            <a:xfrm>
              <a:off x="3624400" y="2016525"/>
              <a:ext cx="22900" cy="14050"/>
            </a:xfrm>
            <a:custGeom>
              <a:avLst/>
              <a:gdLst/>
              <a:ahLst/>
              <a:cxnLst/>
              <a:rect l="l" t="t" r="r" b="b"/>
              <a:pathLst>
                <a:path w="916" h="562" extrusionOk="0">
                  <a:moveTo>
                    <a:pt x="108" y="0"/>
                  </a:moveTo>
                  <a:cubicBezTo>
                    <a:pt x="79" y="0"/>
                    <a:pt x="51" y="13"/>
                    <a:pt x="32" y="37"/>
                  </a:cubicBezTo>
                  <a:cubicBezTo>
                    <a:pt x="0" y="78"/>
                    <a:pt x="8" y="138"/>
                    <a:pt x="49" y="170"/>
                  </a:cubicBezTo>
                  <a:cubicBezTo>
                    <a:pt x="268" y="343"/>
                    <a:pt x="515" y="473"/>
                    <a:pt x="781" y="556"/>
                  </a:cubicBezTo>
                  <a:cubicBezTo>
                    <a:pt x="789" y="559"/>
                    <a:pt x="799" y="560"/>
                    <a:pt x="809" y="560"/>
                  </a:cubicBezTo>
                  <a:lnTo>
                    <a:pt x="808" y="561"/>
                  </a:lnTo>
                  <a:cubicBezTo>
                    <a:pt x="849" y="561"/>
                    <a:pt x="887" y="535"/>
                    <a:pt x="900" y="494"/>
                  </a:cubicBezTo>
                  <a:cubicBezTo>
                    <a:pt x="915" y="444"/>
                    <a:pt x="888" y="390"/>
                    <a:pt x="837" y="375"/>
                  </a:cubicBezTo>
                  <a:cubicBezTo>
                    <a:pt x="593" y="297"/>
                    <a:pt x="368" y="178"/>
                    <a:pt x="167" y="20"/>
                  </a:cubicBezTo>
                  <a:cubicBezTo>
                    <a:pt x="149" y="7"/>
                    <a:pt x="128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  <p:sp>
          <p:nvSpPr>
            <p:cNvPr id="395" name="Google Shape;395;p6"/>
            <p:cNvSpPr/>
            <p:nvPr/>
          </p:nvSpPr>
          <p:spPr>
            <a:xfrm>
              <a:off x="3386675" y="1715575"/>
              <a:ext cx="41250" cy="14100"/>
            </a:xfrm>
            <a:custGeom>
              <a:avLst/>
              <a:gdLst/>
              <a:ahLst/>
              <a:cxnLst/>
              <a:rect l="l" t="t" r="r" b="b"/>
              <a:pathLst>
                <a:path w="1650" h="564" extrusionOk="0">
                  <a:moveTo>
                    <a:pt x="97" y="0"/>
                  </a:moveTo>
                  <a:cubicBezTo>
                    <a:pt x="46" y="0"/>
                    <a:pt x="5" y="40"/>
                    <a:pt x="2" y="90"/>
                  </a:cubicBezTo>
                  <a:cubicBezTo>
                    <a:pt x="0" y="143"/>
                    <a:pt x="40" y="188"/>
                    <a:pt x="93" y="190"/>
                  </a:cubicBezTo>
                  <a:cubicBezTo>
                    <a:pt x="576" y="217"/>
                    <a:pt x="1063" y="342"/>
                    <a:pt x="1499" y="553"/>
                  </a:cubicBezTo>
                  <a:cubicBezTo>
                    <a:pt x="1512" y="560"/>
                    <a:pt x="1527" y="563"/>
                    <a:pt x="1541" y="563"/>
                  </a:cubicBezTo>
                  <a:cubicBezTo>
                    <a:pt x="1576" y="563"/>
                    <a:pt x="1611" y="543"/>
                    <a:pt x="1627" y="509"/>
                  </a:cubicBezTo>
                  <a:cubicBezTo>
                    <a:pt x="1649" y="462"/>
                    <a:pt x="1629" y="405"/>
                    <a:pt x="1582" y="382"/>
                  </a:cubicBezTo>
                  <a:cubicBezTo>
                    <a:pt x="1124" y="160"/>
                    <a:pt x="612" y="28"/>
                    <a:pt x="103" y="0"/>
                  </a:cubicBezTo>
                  <a:cubicBezTo>
                    <a:pt x="101" y="0"/>
                    <a:pt x="99" y="0"/>
                    <a:pt x="97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  <p:sp>
          <p:nvSpPr>
            <p:cNvPr id="396" name="Google Shape;396;p6"/>
            <p:cNvSpPr/>
            <p:nvPr/>
          </p:nvSpPr>
          <p:spPr>
            <a:xfrm>
              <a:off x="3447225" y="1738325"/>
              <a:ext cx="28025" cy="17175"/>
            </a:xfrm>
            <a:custGeom>
              <a:avLst/>
              <a:gdLst/>
              <a:ahLst/>
              <a:cxnLst/>
              <a:rect l="l" t="t" r="r" b="b"/>
              <a:pathLst>
                <a:path w="1121" h="687" extrusionOk="0">
                  <a:moveTo>
                    <a:pt x="106" y="1"/>
                  </a:moveTo>
                  <a:cubicBezTo>
                    <a:pt x="66" y="1"/>
                    <a:pt x="30" y="26"/>
                    <a:pt x="17" y="65"/>
                  </a:cubicBezTo>
                  <a:cubicBezTo>
                    <a:pt x="0" y="115"/>
                    <a:pt x="27" y="169"/>
                    <a:pt x="76" y="186"/>
                  </a:cubicBezTo>
                  <a:cubicBezTo>
                    <a:pt x="394" y="296"/>
                    <a:pt x="690" y="457"/>
                    <a:pt x="954" y="666"/>
                  </a:cubicBezTo>
                  <a:cubicBezTo>
                    <a:pt x="972" y="679"/>
                    <a:pt x="992" y="685"/>
                    <a:pt x="1013" y="685"/>
                  </a:cubicBezTo>
                  <a:lnTo>
                    <a:pt x="1013" y="686"/>
                  </a:lnTo>
                  <a:cubicBezTo>
                    <a:pt x="1042" y="686"/>
                    <a:pt x="1070" y="673"/>
                    <a:pt x="1089" y="650"/>
                  </a:cubicBezTo>
                  <a:cubicBezTo>
                    <a:pt x="1121" y="608"/>
                    <a:pt x="1114" y="548"/>
                    <a:pt x="1073" y="515"/>
                  </a:cubicBezTo>
                  <a:cubicBezTo>
                    <a:pt x="792" y="293"/>
                    <a:pt x="477" y="122"/>
                    <a:pt x="138" y="6"/>
                  </a:cubicBezTo>
                  <a:cubicBezTo>
                    <a:pt x="127" y="3"/>
                    <a:pt x="117" y="1"/>
                    <a:pt x="106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  <p:sp>
          <p:nvSpPr>
            <p:cNvPr id="397" name="Google Shape;397;p6"/>
            <p:cNvSpPr/>
            <p:nvPr/>
          </p:nvSpPr>
          <p:spPr>
            <a:xfrm>
              <a:off x="3495600" y="1766125"/>
              <a:ext cx="31175" cy="23350"/>
            </a:xfrm>
            <a:custGeom>
              <a:avLst/>
              <a:gdLst/>
              <a:ahLst/>
              <a:cxnLst/>
              <a:rect l="l" t="t" r="r" b="b"/>
              <a:pathLst>
                <a:path w="1247" h="934" extrusionOk="0">
                  <a:moveTo>
                    <a:pt x="108" y="1"/>
                  </a:moveTo>
                  <a:cubicBezTo>
                    <a:pt x="77" y="1"/>
                    <a:pt x="46" y="17"/>
                    <a:pt x="28" y="46"/>
                  </a:cubicBezTo>
                  <a:cubicBezTo>
                    <a:pt x="0" y="90"/>
                    <a:pt x="13" y="149"/>
                    <a:pt x="58" y="177"/>
                  </a:cubicBezTo>
                  <a:cubicBezTo>
                    <a:pt x="412" y="401"/>
                    <a:pt x="756" y="649"/>
                    <a:pt x="1079" y="912"/>
                  </a:cubicBezTo>
                  <a:cubicBezTo>
                    <a:pt x="1096" y="927"/>
                    <a:pt x="1117" y="933"/>
                    <a:pt x="1138" y="933"/>
                  </a:cubicBezTo>
                  <a:cubicBezTo>
                    <a:pt x="1167" y="933"/>
                    <a:pt x="1194" y="922"/>
                    <a:pt x="1212" y="899"/>
                  </a:cubicBezTo>
                  <a:cubicBezTo>
                    <a:pt x="1247" y="858"/>
                    <a:pt x="1240" y="798"/>
                    <a:pt x="1199" y="765"/>
                  </a:cubicBezTo>
                  <a:cubicBezTo>
                    <a:pt x="870" y="496"/>
                    <a:pt x="520" y="243"/>
                    <a:pt x="159" y="16"/>
                  </a:cubicBezTo>
                  <a:cubicBezTo>
                    <a:pt x="143" y="6"/>
                    <a:pt x="126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  <p:sp>
          <p:nvSpPr>
            <p:cNvPr id="398" name="Google Shape;398;p6"/>
            <p:cNvSpPr/>
            <p:nvPr/>
          </p:nvSpPr>
          <p:spPr>
            <a:xfrm>
              <a:off x="3546075" y="1801200"/>
              <a:ext cx="33375" cy="26225"/>
            </a:xfrm>
            <a:custGeom>
              <a:avLst/>
              <a:gdLst/>
              <a:ahLst/>
              <a:cxnLst/>
              <a:rect l="l" t="t" r="r" b="b"/>
              <a:pathLst>
                <a:path w="1335" h="1049" extrusionOk="0">
                  <a:moveTo>
                    <a:pt x="108" y="1"/>
                  </a:moveTo>
                  <a:cubicBezTo>
                    <a:pt x="79" y="1"/>
                    <a:pt x="51" y="14"/>
                    <a:pt x="32" y="38"/>
                  </a:cubicBezTo>
                  <a:cubicBezTo>
                    <a:pt x="0" y="80"/>
                    <a:pt x="8" y="140"/>
                    <a:pt x="50" y="172"/>
                  </a:cubicBezTo>
                  <a:lnTo>
                    <a:pt x="1169" y="1028"/>
                  </a:lnTo>
                  <a:cubicBezTo>
                    <a:pt x="1187" y="1042"/>
                    <a:pt x="1207" y="1048"/>
                    <a:pt x="1227" y="1048"/>
                  </a:cubicBezTo>
                  <a:cubicBezTo>
                    <a:pt x="1255" y="1048"/>
                    <a:pt x="1284" y="1036"/>
                    <a:pt x="1303" y="1011"/>
                  </a:cubicBezTo>
                  <a:cubicBezTo>
                    <a:pt x="1335" y="970"/>
                    <a:pt x="1327" y="909"/>
                    <a:pt x="1285" y="877"/>
                  </a:cubicBezTo>
                  <a:lnTo>
                    <a:pt x="166" y="21"/>
                  </a:lnTo>
                  <a:cubicBezTo>
                    <a:pt x="148" y="7"/>
                    <a:pt x="128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  <p:sp>
          <p:nvSpPr>
            <p:cNvPr id="399" name="Google Shape;399;p6"/>
            <p:cNvSpPr/>
            <p:nvPr/>
          </p:nvSpPr>
          <p:spPr>
            <a:xfrm>
              <a:off x="3602750" y="1842375"/>
              <a:ext cx="35250" cy="28500"/>
            </a:xfrm>
            <a:custGeom>
              <a:avLst/>
              <a:gdLst/>
              <a:ahLst/>
              <a:cxnLst/>
              <a:rect l="l" t="t" r="r" b="b"/>
              <a:pathLst>
                <a:path w="1410" h="1140" extrusionOk="0">
                  <a:moveTo>
                    <a:pt x="109" y="1"/>
                  </a:moveTo>
                  <a:cubicBezTo>
                    <a:pt x="78" y="1"/>
                    <a:pt x="47" y="16"/>
                    <a:pt x="29" y="44"/>
                  </a:cubicBezTo>
                  <a:cubicBezTo>
                    <a:pt x="1" y="87"/>
                    <a:pt x="12" y="146"/>
                    <a:pt x="56" y="175"/>
                  </a:cubicBezTo>
                  <a:cubicBezTo>
                    <a:pt x="474" y="454"/>
                    <a:pt x="872" y="770"/>
                    <a:pt x="1238" y="1113"/>
                  </a:cubicBezTo>
                  <a:cubicBezTo>
                    <a:pt x="1257" y="1131"/>
                    <a:pt x="1280" y="1140"/>
                    <a:pt x="1303" y="1140"/>
                  </a:cubicBezTo>
                  <a:lnTo>
                    <a:pt x="1303" y="1139"/>
                  </a:lnTo>
                  <a:cubicBezTo>
                    <a:pt x="1329" y="1139"/>
                    <a:pt x="1354" y="1129"/>
                    <a:pt x="1373" y="1109"/>
                  </a:cubicBezTo>
                  <a:cubicBezTo>
                    <a:pt x="1409" y="1070"/>
                    <a:pt x="1407" y="1011"/>
                    <a:pt x="1368" y="974"/>
                  </a:cubicBezTo>
                  <a:cubicBezTo>
                    <a:pt x="995" y="624"/>
                    <a:pt x="589" y="302"/>
                    <a:pt x="162" y="17"/>
                  </a:cubicBezTo>
                  <a:cubicBezTo>
                    <a:pt x="145" y="6"/>
                    <a:pt x="127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  <p:sp>
          <p:nvSpPr>
            <p:cNvPr id="400" name="Google Shape;400;p6"/>
            <p:cNvSpPr/>
            <p:nvPr/>
          </p:nvSpPr>
          <p:spPr>
            <a:xfrm>
              <a:off x="3649875" y="1892175"/>
              <a:ext cx="23425" cy="23750"/>
            </a:xfrm>
            <a:custGeom>
              <a:avLst/>
              <a:gdLst/>
              <a:ahLst/>
              <a:cxnLst/>
              <a:rect l="l" t="t" r="r" b="b"/>
              <a:pathLst>
                <a:path w="937" h="950" extrusionOk="0">
                  <a:moveTo>
                    <a:pt x="105" y="0"/>
                  </a:moveTo>
                  <a:cubicBezTo>
                    <a:pt x="82" y="0"/>
                    <a:pt x="58" y="9"/>
                    <a:pt x="40" y="27"/>
                  </a:cubicBezTo>
                  <a:cubicBezTo>
                    <a:pt x="1" y="63"/>
                    <a:pt x="0" y="124"/>
                    <a:pt x="37" y="161"/>
                  </a:cubicBezTo>
                  <a:lnTo>
                    <a:pt x="763" y="920"/>
                  </a:lnTo>
                  <a:cubicBezTo>
                    <a:pt x="782" y="940"/>
                    <a:pt x="806" y="950"/>
                    <a:pt x="831" y="950"/>
                  </a:cubicBezTo>
                  <a:cubicBezTo>
                    <a:pt x="855" y="950"/>
                    <a:pt x="879" y="941"/>
                    <a:pt x="898" y="923"/>
                  </a:cubicBezTo>
                  <a:cubicBezTo>
                    <a:pt x="935" y="887"/>
                    <a:pt x="936" y="826"/>
                    <a:pt x="900" y="788"/>
                  </a:cubicBezTo>
                  <a:lnTo>
                    <a:pt x="175" y="30"/>
                  </a:lnTo>
                  <a:cubicBezTo>
                    <a:pt x="156" y="10"/>
                    <a:pt x="131" y="0"/>
                    <a:pt x="105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  <p:sp>
          <p:nvSpPr>
            <p:cNvPr id="401" name="Google Shape;401;p6"/>
            <p:cNvSpPr/>
            <p:nvPr/>
          </p:nvSpPr>
          <p:spPr>
            <a:xfrm>
              <a:off x="3685100" y="1931075"/>
              <a:ext cx="30300" cy="26250"/>
            </a:xfrm>
            <a:custGeom>
              <a:avLst/>
              <a:gdLst/>
              <a:ahLst/>
              <a:cxnLst/>
              <a:rect l="l" t="t" r="r" b="b"/>
              <a:pathLst>
                <a:path w="1212" h="1050" extrusionOk="0">
                  <a:moveTo>
                    <a:pt x="109" y="1"/>
                  </a:moveTo>
                  <a:cubicBezTo>
                    <a:pt x="77" y="1"/>
                    <a:pt x="46" y="17"/>
                    <a:pt x="28" y="46"/>
                  </a:cubicBezTo>
                  <a:cubicBezTo>
                    <a:pt x="1" y="90"/>
                    <a:pt x="14" y="149"/>
                    <a:pt x="59" y="177"/>
                  </a:cubicBezTo>
                  <a:cubicBezTo>
                    <a:pt x="426" y="405"/>
                    <a:pt x="754" y="687"/>
                    <a:pt x="1033" y="1016"/>
                  </a:cubicBezTo>
                  <a:cubicBezTo>
                    <a:pt x="1052" y="1038"/>
                    <a:pt x="1078" y="1049"/>
                    <a:pt x="1105" y="1049"/>
                  </a:cubicBezTo>
                  <a:cubicBezTo>
                    <a:pt x="1127" y="1049"/>
                    <a:pt x="1149" y="1042"/>
                    <a:pt x="1167" y="1026"/>
                  </a:cubicBezTo>
                  <a:cubicBezTo>
                    <a:pt x="1207" y="992"/>
                    <a:pt x="1212" y="932"/>
                    <a:pt x="1178" y="893"/>
                  </a:cubicBezTo>
                  <a:cubicBezTo>
                    <a:pt x="886" y="548"/>
                    <a:pt x="543" y="254"/>
                    <a:pt x="160" y="15"/>
                  </a:cubicBezTo>
                  <a:cubicBezTo>
                    <a:pt x="144" y="5"/>
                    <a:pt x="126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  <p:sp>
          <p:nvSpPr>
            <p:cNvPr id="402" name="Google Shape;402;p6"/>
            <p:cNvSpPr/>
            <p:nvPr/>
          </p:nvSpPr>
          <p:spPr>
            <a:xfrm>
              <a:off x="3731500" y="1985650"/>
              <a:ext cx="19725" cy="21300"/>
            </a:xfrm>
            <a:custGeom>
              <a:avLst/>
              <a:gdLst/>
              <a:ahLst/>
              <a:cxnLst/>
              <a:rect l="l" t="t" r="r" b="b"/>
              <a:pathLst>
                <a:path w="789" h="852" extrusionOk="0">
                  <a:moveTo>
                    <a:pt x="107" y="1"/>
                  </a:moveTo>
                  <a:cubicBezTo>
                    <a:pt x="85" y="1"/>
                    <a:pt x="62" y="9"/>
                    <a:pt x="45" y="24"/>
                  </a:cubicBezTo>
                  <a:cubicBezTo>
                    <a:pt x="5" y="59"/>
                    <a:pt x="0" y="119"/>
                    <a:pt x="35" y="159"/>
                  </a:cubicBezTo>
                  <a:lnTo>
                    <a:pt x="611" y="819"/>
                  </a:lnTo>
                  <a:cubicBezTo>
                    <a:pt x="630" y="840"/>
                    <a:pt x="656" y="851"/>
                    <a:pt x="683" y="851"/>
                  </a:cubicBezTo>
                  <a:cubicBezTo>
                    <a:pt x="705" y="851"/>
                    <a:pt x="727" y="844"/>
                    <a:pt x="746" y="828"/>
                  </a:cubicBezTo>
                  <a:cubicBezTo>
                    <a:pt x="785" y="794"/>
                    <a:pt x="789" y="733"/>
                    <a:pt x="754" y="693"/>
                  </a:cubicBezTo>
                  <a:lnTo>
                    <a:pt x="178" y="33"/>
                  </a:lnTo>
                  <a:cubicBezTo>
                    <a:pt x="160" y="12"/>
                    <a:pt x="133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  <p:sp>
          <p:nvSpPr>
            <p:cNvPr id="403" name="Google Shape;403;p6"/>
            <p:cNvSpPr/>
            <p:nvPr/>
          </p:nvSpPr>
          <p:spPr>
            <a:xfrm>
              <a:off x="3400250" y="1743950"/>
              <a:ext cx="20275" cy="22950"/>
            </a:xfrm>
            <a:custGeom>
              <a:avLst/>
              <a:gdLst/>
              <a:ahLst/>
              <a:cxnLst/>
              <a:rect l="l" t="t" r="r" b="b"/>
              <a:pathLst>
                <a:path w="811" h="918" extrusionOk="0">
                  <a:moveTo>
                    <a:pt x="109" y="0"/>
                  </a:moveTo>
                  <a:cubicBezTo>
                    <a:pt x="80" y="0"/>
                    <a:pt x="52" y="13"/>
                    <a:pt x="33" y="36"/>
                  </a:cubicBezTo>
                  <a:cubicBezTo>
                    <a:pt x="0" y="78"/>
                    <a:pt x="8" y="138"/>
                    <a:pt x="49" y="170"/>
                  </a:cubicBezTo>
                  <a:cubicBezTo>
                    <a:pt x="285" y="358"/>
                    <a:pt x="482" y="597"/>
                    <a:pt x="617" y="866"/>
                  </a:cubicBezTo>
                  <a:cubicBezTo>
                    <a:pt x="634" y="899"/>
                    <a:pt x="667" y="917"/>
                    <a:pt x="702" y="917"/>
                  </a:cubicBezTo>
                  <a:cubicBezTo>
                    <a:pt x="717" y="917"/>
                    <a:pt x="731" y="914"/>
                    <a:pt x="745" y="907"/>
                  </a:cubicBezTo>
                  <a:cubicBezTo>
                    <a:pt x="792" y="883"/>
                    <a:pt x="810" y="826"/>
                    <a:pt x="787" y="779"/>
                  </a:cubicBezTo>
                  <a:cubicBezTo>
                    <a:pt x="638" y="487"/>
                    <a:pt x="424" y="225"/>
                    <a:pt x="167" y="21"/>
                  </a:cubicBezTo>
                  <a:cubicBezTo>
                    <a:pt x="150" y="7"/>
                    <a:pt x="129" y="0"/>
                    <a:pt x="10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  <p:sp>
          <p:nvSpPr>
            <p:cNvPr id="404" name="Google Shape;404;p6"/>
            <p:cNvSpPr/>
            <p:nvPr/>
          </p:nvSpPr>
          <p:spPr>
            <a:xfrm>
              <a:off x="3426550" y="1779550"/>
              <a:ext cx="21950" cy="24250"/>
            </a:xfrm>
            <a:custGeom>
              <a:avLst/>
              <a:gdLst/>
              <a:ahLst/>
              <a:cxnLst/>
              <a:rect l="l" t="t" r="r" b="b"/>
              <a:pathLst>
                <a:path w="878" h="970" extrusionOk="0">
                  <a:moveTo>
                    <a:pt x="108" y="1"/>
                  </a:moveTo>
                  <a:cubicBezTo>
                    <a:pt x="89" y="1"/>
                    <a:pt x="69" y="7"/>
                    <a:pt x="52" y="19"/>
                  </a:cubicBezTo>
                  <a:cubicBezTo>
                    <a:pt x="10" y="50"/>
                    <a:pt x="0" y="109"/>
                    <a:pt x="31" y="152"/>
                  </a:cubicBezTo>
                  <a:cubicBezTo>
                    <a:pt x="233" y="432"/>
                    <a:pt x="461" y="698"/>
                    <a:pt x="706" y="942"/>
                  </a:cubicBezTo>
                  <a:cubicBezTo>
                    <a:pt x="724" y="961"/>
                    <a:pt x="749" y="969"/>
                    <a:pt x="773" y="969"/>
                  </a:cubicBezTo>
                  <a:cubicBezTo>
                    <a:pt x="797" y="969"/>
                    <a:pt x="822" y="961"/>
                    <a:pt x="840" y="942"/>
                  </a:cubicBezTo>
                  <a:cubicBezTo>
                    <a:pt x="878" y="904"/>
                    <a:pt x="878" y="845"/>
                    <a:pt x="840" y="807"/>
                  </a:cubicBezTo>
                  <a:cubicBezTo>
                    <a:pt x="602" y="570"/>
                    <a:pt x="382" y="311"/>
                    <a:pt x="186" y="41"/>
                  </a:cubicBezTo>
                  <a:cubicBezTo>
                    <a:pt x="167" y="15"/>
                    <a:pt x="138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  <p:sp>
          <p:nvSpPr>
            <p:cNvPr id="405" name="Google Shape;405;p6"/>
            <p:cNvSpPr/>
            <p:nvPr/>
          </p:nvSpPr>
          <p:spPr>
            <a:xfrm>
              <a:off x="3463600" y="1820775"/>
              <a:ext cx="21950" cy="24325"/>
            </a:xfrm>
            <a:custGeom>
              <a:avLst/>
              <a:gdLst/>
              <a:ahLst/>
              <a:cxnLst/>
              <a:rect l="l" t="t" r="r" b="b"/>
              <a:pathLst>
                <a:path w="878" h="973" extrusionOk="0">
                  <a:moveTo>
                    <a:pt x="109" y="1"/>
                  </a:moveTo>
                  <a:cubicBezTo>
                    <a:pt x="92" y="1"/>
                    <a:pt x="74" y="5"/>
                    <a:pt x="58" y="16"/>
                  </a:cubicBezTo>
                  <a:cubicBezTo>
                    <a:pt x="14" y="45"/>
                    <a:pt x="1" y="103"/>
                    <a:pt x="28" y="147"/>
                  </a:cubicBezTo>
                  <a:cubicBezTo>
                    <a:pt x="218" y="444"/>
                    <a:pt x="447" y="713"/>
                    <a:pt x="707" y="948"/>
                  </a:cubicBezTo>
                  <a:cubicBezTo>
                    <a:pt x="726" y="964"/>
                    <a:pt x="748" y="973"/>
                    <a:pt x="771" y="973"/>
                  </a:cubicBezTo>
                  <a:lnTo>
                    <a:pt x="771" y="972"/>
                  </a:lnTo>
                  <a:cubicBezTo>
                    <a:pt x="798" y="972"/>
                    <a:pt x="823" y="962"/>
                    <a:pt x="842" y="941"/>
                  </a:cubicBezTo>
                  <a:cubicBezTo>
                    <a:pt x="877" y="901"/>
                    <a:pt x="874" y="842"/>
                    <a:pt x="835" y="806"/>
                  </a:cubicBezTo>
                  <a:cubicBezTo>
                    <a:pt x="587" y="583"/>
                    <a:pt x="370" y="327"/>
                    <a:pt x="190" y="45"/>
                  </a:cubicBezTo>
                  <a:cubicBezTo>
                    <a:pt x="171" y="16"/>
                    <a:pt x="141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  <p:sp>
          <p:nvSpPr>
            <p:cNvPr id="406" name="Google Shape;406;p6"/>
            <p:cNvSpPr/>
            <p:nvPr/>
          </p:nvSpPr>
          <p:spPr>
            <a:xfrm>
              <a:off x="3496300" y="1861150"/>
              <a:ext cx="23400" cy="20850"/>
            </a:xfrm>
            <a:custGeom>
              <a:avLst/>
              <a:gdLst/>
              <a:ahLst/>
              <a:cxnLst/>
              <a:rect l="l" t="t" r="r" b="b"/>
              <a:pathLst>
                <a:path w="936" h="834" extrusionOk="0">
                  <a:moveTo>
                    <a:pt x="110" y="0"/>
                  </a:moveTo>
                  <a:cubicBezTo>
                    <a:pt x="91" y="0"/>
                    <a:pt x="72" y="6"/>
                    <a:pt x="55" y="18"/>
                  </a:cubicBezTo>
                  <a:cubicBezTo>
                    <a:pt x="12" y="48"/>
                    <a:pt x="1" y="106"/>
                    <a:pt x="31" y="151"/>
                  </a:cubicBezTo>
                  <a:cubicBezTo>
                    <a:pt x="224" y="428"/>
                    <a:pt x="484" y="661"/>
                    <a:pt x="781" y="822"/>
                  </a:cubicBezTo>
                  <a:cubicBezTo>
                    <a:pt x="796" y="829"/>
                    <a:pt x="811" y="834"/>
                    <a:pt x="827" y="834"/>
                  </a:cubicBezTo>
                  <a:lnTo>
                    <a:pt x="827" y="833"/>
                  </a:lnTo>
                  <a:cubicBezTo>
                    <a:pt x="861" y="833"/>
                    <a:pt x="894" y="815"/>
                    <a:pt x="911" y="783"/>
                  </a:cubicBezTo>
                  <a:cubicBezTo>
                    <a:pt x="936" y="737"/>
                    <a:pt x="919" y="679"/>
                    <a:pt x="873" y="654"/>
                  </a:cubicBezTo>
                  <a:cubicBezTo>
                    <a:pt x="601" y="507"/>
                    <a:pt x="364" y="295"/>
                    <a:pt x="188" y="41"/>
                  </a:cubicBezTo>
                  <a:cubicBezTo>
                    <a:pt x="169" y="15"/>
                    <a:pt x="140" y="0"/>
                    <a:pt x="11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  <p:sp>
          <p:nvSpPr>
            <p:cNvPr id="407" name="Google Shape;407;p6"/>
            <p:cNvSpPr/>
            <p:nvPr/>
          </p:nvSpPr>
          <p:spPr>
            <a:xfrm>
              <a:off x="3528625" y="1901125"/>
              <a:ext cx="28075" cy="30525"/>
            </a:xfrm>
            <a:custGeom>
              <a:avLst/>
              <a:gdLst/>
              <a:ahLst/>
              <a:cxnLst/>
              <a:rect l="l" t="t" r="r" b="b"/>
              <a:pathLst>
                <a:path w="1123" h="1221" extrusionOk="0">
                  <a:moveTo>
                    <a:pt x="106" y="0"/>
                  </a:moveTo>
                  <a:cubicBezTo>
                    <a:pt x="81" y="0"/>
                    <a:pt x="55" y="10"/>
                    <a:pt x="36" y="31"/>
                  </a:cubicBezTo>
                  <a:cubicBezTo>
                    <a:pt x="1" y="69"/>
                    <a:pt x="3" y="130"/>
                    <a:pt x="41" y="165"/>
                  </a:cubicBezTo>
                  <a:cubicBezTo>
                    <a:pt x="373" y="471"/>
                    <a:pt x="674" y="813"/>
                    <a:pt x="937" y="1181"/>
                  </a:cubicBezTo>
                  <a:cubicBezTo>
                    <a:pt x="954" y="1206"/>
                    <a:pt x="984" y="1221"/>
                    <a:pt x="1014" y="1221"/>
                  </a:cubicBezTo>
                  <a:cubicBezTo>
                    <a:pt x="1033" y="1221"/>
                    <a:pt x="1053" y="1214"/>
                    <a:pt x="1069" y="1202"/>
                  </a:cubicBezTo>
                  <a:cubicBezTo>
                    <a:pt x="1112" y="1172"/>
                    <a:pt x="1122" y="1113"/>
                    <a:pt x="1091" y="1070"/>
                  </a:cubicBezTo>
                  <a:cubicBezTo>
                    <a:pt x="821" y="692"/>
                    <a:pt x="512" y="341"/>
                    <a:pt x="171" y="25"/>
                  </a:cubicBezTo>
                  <a:cubicBezTo>
                    <a:pt x="152" y="9"/>
                    <a:pt x="129" y="0"/>
                    <a:pt x="10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  <p:sp>
          <p:nvSpPr>
            <p:cNvPr id="408" name="Google Shape;408;p6"/>
            <p:cNvSpPr/>
            <p:nvPr/>
          </p:nvSpPr>
          <p:spPr>
            <a:xfrm>
              <a:off x="3578100" y="1952600"/>
              <a:ext cx="28025" cy="21325"/>
            </a:xfrm>
            <a:custGeom>
              <a:avLst/>
              <a:gdLst/>
              <a:ahLst/>
              <a:cxnLst/>
              <a:rect l="l" t="t" r="r" b="b"/>
              <a:pathLst>
                <a:path w="1121" h="853" extrusionOk="0">
                  <a:moveTo>
                    <a:pt x="106" y="1"/>
                  </a:moveTo>
                  <a:cubicBezTo>
                    <a:pt x="83" y="1"/>
                    <a:pt x="60" y="9"/>
                    <a:pt x="42" y="26"/>
                  </a:cubicBezTo>
                  <a:cubicBezTo>
                    <a:pt x="3" y="61"/>
                    <a:pt x="1" y="121"/>
                    <a:pt x="36" y="161"/>
                  </a:cubicBezTo>
                  <a:cubicBezTo>
                    <a:pt x="297" y="446"/>
                    <a:pt x="620" y="682"/>
                    <a:pt x="971" y="844"/>
                  </a:cubicBezTo>
                  <a:cubicBezTo>
                    <a:pt x="985" y="850"/>
                    <a:pt x="998" y="853"/>
                    <a:pt x="1011" y="853"/>
                  </a:cubicBezTo>
                  <a:cubicBezTo>
                    <a:pt x="1047" y="853"/>
                    <a:pt x="1082" y="832"/>
                    <a:pt x="1098" y="798"/>
                  </a:cubicBezTo>
                  <a:cubicBezTo>
                    <a:pt x="1120" y="750"/>
                    <a:pt x="1099" y="693"/>
                    <a:pt x="1052" y="671"/>
                  </a:cubicBezTo>
                  <a:cubicBezTo>
                    <a:pt x="723" y="520"/>
                    <a:pt x="420" y="298"/>
                    <a:pt x="176" y="32"/>
                  </a:cubicBezTo>
                  <a:cubicBezTo>
                    <a:pt x="158" y="11"/>
                    <a:pt x="132" y="1"/>
                    <a:pt x="106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  <p:sp>
          <p:nvSpPr>
            <p:cNvPr id="409" name="Google Shape;409;p6"/>
            <p:cNvSpPr/>
            <p:nvPr/>
          </p:nvSpPr>
          <p:spPr>
            <a:xfrm>
              <a:off x="3626425" y="1984575"/>
              <a:ext cx="29150" cy="17150"/>
            </a:xfrm>
            <a:custGeom>
              <a:avLst/>
              <a:gdLst/>
              <a:ahLst/>
              <a:cxnLst/>
              <a:rect l="l" t="t" r="r" b="b"/>
              <a:pathLst>
                <a:path w="1166" h="686" extrusionOk="0">
                  <a:moveTo>
                    <a:pt x="109" y="0"/>
                  </a:moveTo>
                  <a:cubicBezTo>
                    <a:pt x="78" y="0"/>
                    <a:pt x="47" y="15"/>
                    <a:pt x="30" y="44"/>
                  </a:cubicBezTo>
                  <a:cubicBezTo>
                    <a:pt x="1" y="88"/>
                    <a:pt x="14" y="147"/>
                    <a:pt x="58" y="176"/>
                  </a:cubicBezTo>
                  <a:cubicBezTo>
                    <a:pt x="363" y="371"/>
                    <a:pt x="688" y="540"/>
                    <a:pt x="1021" y="678"/>
                  </a:cubicBezTo>
                  <a:cubicBezTo>
                    <a:pt x="1033" y="683"/>
                    <a:pt x="1045" y="686"/>
                    <a:pt x="1057" y="686"/>
                  </a:cubicBezTo>
                  <a:cubicBezTo>
                    <a:pt x="1095" y="686"/>
                    <a:pt x="1130" y="662"/>
                    <a:pt x="1146" y="626"/>
                  </a:cubicBezTo>
                  <a:cubicBezTo>
                    <a:pt x="1166" y="577"/>
                    <a:pt x="1142" y="522"/>
                    <a:pt x="1094" y="501"/>
                  </a:cubicBezTo>
                  <a:cubicBezTo>
                    <a:pt x="770" y="369"/>
                    <a:pt x="457" y="204"/>
                    <a:pt x="161" y="16"/>
                  </a:cubicBezTo>
                  <a:cubicBezTo>
                    <a:pt x="145" y="5"/>
                    <a:pt x="127" y="0"/>
                    <a:pt x="10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  <p:sp>
          <p:nvSpPr>
            <p:cNvPr id="410" name="Google Shape;410;p6"/>
            <p:cNvSpPr/>
            <p:nvPr/>
          </p:nvSpPr>
          <p:spPr>
            <a:xfrm>
              <a:off x="3674875" y="2014450"/>
              <a:ext cx="17800" cy="9925"/>
            </a:xfrm>
            <a:custGeom>
              <a:avLst/>
              <a:gdLst/>
              <a:ahLst/>
              <a:cxnLst/>
              <a:rect l="l" t="t" r="r" b="b"/>
              <a:pathLst>
                <a:path w="712" h="397" extrusionOk="0">
                  <a:moveTo>
                    <a:pt x="109" y="1"/>
                  </a:moveTo>
                  <a:cubicBezTo>
                    <a:pt x="72" y="1"/>
                    <a:pt x="36" y="22"/>
                    <a:pt x="20" y="59"/>
                  </a:cubicBezTo>
                  <a:cubicBezTo>
                    <a:pt x="0" y="108"/>
                    <a:pt x="23" y="163"/>
                    <a:pt x="72" y="184"/>
                  </a:cubicBezTo>
                  <a:lnTo>
                    <a:pt x="567" y="389"/>
                  </a:lnTo>
                  <a:cubicBezTo>
                    <a:pt x="579" y="395"/>
                    <a:pt x="591" y="397"/>
                    <a:pt x="603" y="397"/>
                  </a:cubicBezTo>
                  <a:cubicBezTo>
                    <a:pt x="641" y="397"/>
                    <a:pt x="676" y="375"/>
                    <a:pt x="691" y="338"/>
                  </a:cubicBezTo>
                  <a:cubicBezTo>
                    <a:pt x="711" y="290"/>
                    <a:pt x="688" y="234"/>
                    <a:pt x="639" y="214"/>
                  </a:cubicBezTo>
                  <a:lnTo>
                    <a:pt x="145" y="7"/>
                  </a:lnTo>
                  <a:cubicBezTo>
                    <a:pt x="133" y="3"/>
                    <a:pt x="121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  <p:sp>
          <p:nvSpPr>
            <p:cNvPr id="411" name="Google Shape;411;p6"/>
            <p:cNvSpPr/>
            <p:nvPr/>
          </p:nvSpPr>
          <p:spPr>
            <a:xfrm>
              <a:off x="3737700" y="2048425"/>
              <a:ext cx="36350" cy="18225"/>
            </a:xfrm>
            <a:custGeom>
              <a:avLst/>
              <a:gdLst/>
              <a:ahLst/>
              <a:cxnLst/>
              <a:rect l="l" t="t" r="r" b="b"/>
              <a:pathLst>
                <a:path w="1454" h="729" extrusionOk="0">
                  <a:moveTo>
                    <a:pt x="110" y="1"/>
                  </a:moveTo>
                  <a:cubicBezTo>
                    <a:pt x="73" y="1"/>
                    <a:pt x="38" y="22"/>
                    <a:pt x="22" y="58"/>
                  </a:cubicBezTo>
                  <a:cubicBezTo>
                    <a:pt x="1" y="107"/>
                    <a:pt x="23" y="163"/>
                    <a:pt x="72" y="184"/>
                  </a:cubicBezTo>
                  <a:lnTo>
                    <a:pt x="1308" y="719"/>
                  </a:lnTo>
                  <a:cubicBezTo>
                    <a:pt x="1320" y="725"/>
                    <a:pt x="1333" y="728"/>
                    <a:pt x="1345" y="728"/>
                  </a:cubicBezTo>
                  <a:lnTo>
                    <a:pt x="1345" y="727"/>
                  </a:lnTo>
                  <a:cubicBezTo>
                    <a:pt x="1382" y="727"/>
                    <a:pt x="1417" y="706"/>
                    <a:pt x="1433" y="670"/>
                  </a:cubicBezTo>
                  <a:cubicBezTo>
                    <a:pt x="1454" y="621"/>
                    <a:pt x="1432" y="566"/>
                    <a:pt x="1383" y="545"/>
                  </a:cubicBezTo>
                  <a:lnTo>
                    <a:pt x="148" y="8"/>
                  </a:lnTo>
                  <a:cubicBezTo>
                    <a:pt x="135" y="3"/>
                    <a:pt x="123" y="1"/>
                    <a:pt x="1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  <p:sp>
          <p:nvSpPr>
            <p:cNvPr id="412" name="Google Shape;412;p6"/>
            <p:cNvSpPr/>
            <p:nvPr/>
          </p:nvSpPr>
          <p:spPr>
            <a:xfrm>
              <a:off x="3436950" y="1758900"/>
              <a:ext cx="22725" cy="22450"/>
            </a:xfrm>
            <a:custGeom>
              <a:avLst/>
              <a:gdLst/>
              <a:ahLst/>
              <a:cxnLst/>
              <a:rect l="l" t="t" r="r" b="b"/>
              <a:pathLst>
                <a:path w="909" h="898" extrusionOk="0">
                  <a:moveTo>
                    <a:pt x="108" y="0"/>
                  </a:moveTo>
                  <a:cubicBezTo>
                    <a:pt x="87" y="0"/>
                    <a:pt x="66" y="8"/>
                    <a:pt x="48" y="22"/>
                  </a:cubicBezTo>
                  <a:cubicBezTo>
                    <a:pt x="6" y="54"/>
                    <a:pt x="0" y="115"/>
                    <a:pt x="34" y="156"/>
                  </a:cubicBezTo>
                  <a:cubicBezTo>
                    <a:pt x="244" y="418"/>
                    <a:pt x="483" y="661"/>
                    <a:pt x="741" y="876"/>
                  </a:cubicBezTo>
                  <a:cubicBezTo>
                    <a:pt x="759" y="890"/>
                    <a:pt x="781" y="898"/>
                    <a:pt x="802" y="898"/>
                  </a:cubicBezTo>
                  <a:cubicBezTo>
                    <a:pt x="829" y="898"/>
                    <a:pt x="857" y="886"/>
                    <a:pt x="876" y="864"/>
                  </a:cubicBezTo>
                  <a:cubicBezTo>
                    <a:pt x="909" y="823"/>
                    <a:pt x="903" y="763"/>
                    <a:pt x="864" y="729"/>
                  </a:cubicBezTo>
                  <a:cubicBezTo>
                    <a:pt x="615" y="523"/>
                    <a:pt x="386" y="288"/>
                    <a:pt x="181" y="36"/>
                  </a:cubicBezTo>
                  <a:cubicBezTo>
                    <a:pt x="163" y="13"/>
                    <a:pt x="136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  <p:sp>
          <p:nvSpPr>
            <p:cNvPr id="413" name="Google Shape;413;p6"/>
            <p:cNvSpPr/>
            <p:nvPr/>
          </p:nvSpPr>
          <p:spPr>
            <a:xfrm>
              <a:off x="3473975" y="1789875"/>
              <a:ext cx="25000" cy="20175"/>
            </a:xfrm>
            <a:custGeom>
              <a:avLst/>
              <a:gdLst/>
              <a:ahLst/>
              <a:cxnLst/>
              <a:rect l="l" t="t" r="r" b="b"/>
              <a:pathLst>
                <a:path w="1000" h="807" extrusionOk="0">
                  <a:moveTo>
                    <a:pt x="107" y="1"/>
                  </a:moveTo>
                  <a:cubicBezTo>
                    <a:pt x="84" y="1"/>
                    <a:pt x="61" y="9"/>
                    <a:pt x="43" y="25"/>
                  </a:cubicBezTo>
                  <a:cubicBezTo>
                    <a:pt x="4" y="60"/>
                    <a:pt x="1" y="120"/>
                    <a:pt x="35" y="159"/>
                  </a:cubicBezTo>
                  <a:cubicBezTo>
                    <a:pt x="267" y="418"/>
                    <a:pt x="540" y="633"/>
                    <a:pt x="846" y="796"/>
                  </a:cubicBezTo>
                  <a:cubicBezTo>
                    <a:pt x="861" y="804"/>
                    <a:pt x="876" y="807"/>
                    <a:pt x="892" y="807"/>
                  </a:cubicBezTo>
                  <a:cubicBezTo>
                    <a:pt x="926" y="807"/>
                    <a:pt x="959" y="789"/>
                    <a:pt x="976" y="756"/>
                  </a:cubicBezTo>
                  <a:cubicBezTo>
                    <a:pt x="1000" y="710"/>
                    <a:pt x="983" y="652"/>
                    <a:pt x="936" y="627"/>
                  </a:cubicBezTo>
                  <a:cubicBezTo>
                    <a:pt x="649" y="475"/>
                    <a:pt x="394" y="275"/>
                    <a:pt x="177" y="32"/>
                  </a:cubicBezTo>
                  <a:cubicBezTo>
                    <a:pt x="159" y="11"/>
                    <a:pt x="133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  <p:sp>
          <p:nvSpPr>
            <p:cNvPr id="414" name="Google Shape;414;p6"/>
            <p:cNvSpPr/>
            <p:nvPr/>
          </p:nvSpPr>
          <p:spPr>
            <a:xfrm>
              <a:off x="3512150" y="1818675"/>
              <a:ext cx="23850" cy="22325"/>
            </a:xfrm>
            <a:custGeom>
              <a:avLst/>
              <a:gdLst/>
              <a:ahLst/>
              <a:cxnLst/>
              <a:rect l="l" t="t" r="r" b="b"/>
              <a:pathLst>
                <a:path w="954" h="893" extrusionOk="0">
                  <a:moveTo>
                    <a:pt x="107" y="1"/>
                  </a:moveTo>
                  <a:cubicBezTo>
                    <a:pt x="81" y="1"/>
                    <a:pt x="56" y="11"/>
                    <a:pt x="37" y="31"/>
                  </a:cubicBezTo>
                  <a:cubicBezTo>
                    <a:pt x="1" y="69"/>
                    <a:pt x="3" y="130"/>
                    <a:pt x="40" y="166"/>
                  </a:cubicBezTo>
                  <a:lnTo>
                    <a:pt x="782" y="866"/>
                  </a:lnTo>
                  <a:cubicBezTo>
                    <a:pt x="801" y="884"/>
                    <a:pt x="824" y="892"/>
                    <a:pt x="847" y="892"/>
                  </a:cubicBezTo>
                  <a:lnTo>
                    <a:pt x="848" y="892"/>
                  </a:lnTo>
                  <a:cubicBezTo>
                    <a:pt x="873" y="892"/>
                    <a:pt x="898" y="882"/>
                    <a:pt x="917" y="863"/>
                  </a:cubicBezTo>
                  <a:cubicBezTo>
                    <a:pt x="953" y="824"/>
                    <a:pt x="951" y="764"/>
                    <a:pt x="914" y="728"/>
                  </a:cubicBezTo>
                  <a:lnTo>
                    <a:pt x="172" y="27"/>
                  </a:lnTo>
                  <a:cubicBezTo>
                    <a:pt x="153" y="10"/>
                    <a:pt x="130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  <p:sp>
          <p:nvSpPr>
            <p:cNvPr id="415" name="Google Shape;415;p6"/>
            <p:cNvSpPr/>
            <p:nvPr/>
          </p:nvSpPr>
          <p:spPr>
            <a:xfrm>
              <a:off x="3546150" y="1856800"/>
              <a:ext cx="31125" cy="25400"/>
            </a:xfrm>
            <a:custGeom>
              <a:avLst/>
              <a:gdLst/>
              <a:ahLst/>
              <a:cxnLst/>
              <a:rect l="l" t="t" r="r" b="b"/>
              <a:pathLst>
                <a:path w="1245" h="1016" extrusionOk="0">
                  <a:moveTo>
                    <a:pt x="106" y="0"/>
                  </a:moveTo>
                  <a:cubicBezTo>
                    <a:pt x="83" y="0"/>
                    <a:pt x="60" y="9"/>
                    <a:pt x="41" y="26"/>
                  </a:cubicBezTo>
                  <a:cubicBezTo>
                    <a:pt x="3" y="62"/>
                    <a:pt x="1" y="122"/>
                    <a:pt x="36" y="161"/>
                  </a:cubicBezTo>
                  <a:cubicBezTo>
                    <a:pt x="344" y="492"/>
                    <a:pt x="697" y="775"/>
                    <a:pt x="1088" y="1003"/>
                  </a:cubicBezTo>
                  <a:cubicBezTo>
                    <a:pt x="1103" y="1011"/>
                    <a:pt x="1120" y="1016"/>
                    <a:pt x="1137" y="1016"/>
                  </a:cubicBezTo>
                  <a:cubicBezTo>
                    <a:pt x="1169" y="1016"/>
                    <a:pt x="1201" y="999"/>
                    <a:pt x="1218" y="968"/>
                  </a:cubicBezTo>
                  <a:cubicBezTo>
                    <a:pt x="1245" y="923"/>
                    <a:pt x="1229" y="864"/>
                    <a:pt x="1184" y="838"/>
                  </a:cubicBezTo>
                  <a:cubicBezTo>
                    <a:pt x="810" y="619"/>
                    <a:pt x="471" y="348"/>
                    <a:pt x="176" y="31"/>
                  </a:cubicBezTo>
                  <a:cubicBezTo>
                    <a:pt x="157" y="11"/>
                    <a:pt x="132" y="0"/>
                    <a:pt x="10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  <p:sp>
          <p:nvSpPr>
            <p:cNvPr id="416" name="Google Shape;416;p6"/>
            <p:cNvSpPr/>
            <p:nvPr/>
          </p:nvSpPr>
          <p:spPr>
            <a:xfrm>
              <a:off x="3580125" y="1887700"/>
              <a:ext cx="24950" cy="16175"/>
            </a:xfrm>
            <a:custGeom>
              <a:avLst/>
              <a:gdLst/>
              <a:ahLst/>
              <a:cxnLst/>
              <a:rect l="l" t="t" r="r" b="b"/>
              <a:pathLst>
                <a:path w="998" h="647" extrusionOk="0">
                  <a:moveTo>
                    <a:pt x="107" y="1"/>
                  </a:moveTo>
                  <a:cubicBezTo>
                    <a:pt x="80" y="1"/>
                    <a:pt x="53" y="12"/>
                    <a:pt x="34" y="35"/>
                  </a:cubicBezTo>
                  <a:cubicBezTo>
                    <a:pt x="1" y="75"/>
                    <a:pt x="6" y="135"/>
                    <a:pt x="46" y="169"/>
                  </a:cubicBezTo>
                  <a:cubicBezTo>
                    <a:pt x="288" y="371"/>
                    <a:pt x="560" y="530"/>
                    <a:pt x="856" y="641"/>
                  </a:cubicBezTo>
                  <a:cubicBezTo>
                    <a:pt x="867" y="644"/>
                    <a:pt x="878" y="646"/>
                    <a:pt x="889" y="646"/>
                  </a:cubicBezTo>
                  <a:cubicBezTo>
                    <a:pt x="928" y="646"/>
                    <a:pt x="964" y="623"/>
                    <a:pt x="979" y="584"/>
                  </a:cubicBezTo>
                  <a:cubicBezTo>
                    <a:pt x="997" y="535"/>
                    <a:pt x="972" y="479"/>
                    <a:pt x="923" y="462"/>
                  </a:cubicBezTo>
                  <a:cubicBezTo>
                    <a:pt x="647" y="358"/>
                    <a:pt x="394" y="211"/>
                    <a:pt x="168" y="22"/>
                  </a:cubicBezTo>
                  <a:cubicBezTo>
                    <a:pt x="150" y="8"/>
                    <a:pt x="129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  <p:sp>
          <p:nvSpPr>
            <p:cNvPr id="417" name="Google Shape;417;p6"/>
            <p:cNvSpPr/>
            <p:nvPr/>
          </p:nvSpPr>
          <p:spPr>
            <a:xfrm>
              <a:off x="3613025" y="1916600"/>
              <a:ext cx="39200" cy="29575"/>
            </a:xfrm>
            <a:custGeom>
              <a:avLst/>
              <a:gdLst/>
              <a:ahLst/>
              <a:cxnLst/>
              <a:rect l="l" t="t" r="r" b="b"/>
              <a:pathLst>
                <a:path w="1568" h="1183" extrusionOk="0">
                  <a:moveTo>
                    <a:pt x="109" y="0"/>
                  </a:moveTo>
                  <a:cubicBezTo>
                    <a:pt x="75" y="0"/>
                    <a:pt x="43" y="18"/>
                    <a:pt x="26" y="50"/>
                  </a:cubicBezTo>
                  <a:cubicBezTo>
                    <a:pt x="0" y="96"/>
                    <a:pt x="17" y="154"/>
                    <a:pt x="62" y="179"/>
                  </a:cubicBezTo>
                  <a:cubicBezTo>
                    <a:pt x="546" y="446"/>
                    <a:pt x="995" y="775"/>
                    <a:pt x="1398" y="1157"/>
                  </a:cubicBezTo>
                  <a:cubicBezTo>
                    <a:pt x="1416" y="1175"/>
                    <a:pt x="1440" y="1182"/>
                    <a:pt x="1463" y="1182"/>
                  </a:cubicBezTo>
                  <a:cubicBezTo>
                    <a:pt x="1488" y="1182"/>
                    <a:pt x="1514" y="1173"/>
                    <a:pt x="1533" y="1153"/>
                  </a:cubicBezTo>
                  <a:cubicBezTo>
                    <a:pt x="1568" y="1115"/>
                    <a:pt x="1567" y="1054"/>
                    <a:pt x="1528" y="1018"/>
                  </a:cubicBezTo>
                  <a:cubicBezTo>
                    <a:pt x="1114" y="626"/>
                    <a:pt x="652" y="287"/>
                    <a:pt x="155" y="12"/>
                  </a:cubicBezTo>
                  <a:cubicBezTo>
                    <a:pt x="140" y="4"/>
                    <a:pt x="124" y="0"/>
                    <a:pt x="10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  <p:sp>
          <p:nvSpPr>
            <p:cNvPr id="418" name="Google Shape;418;p6"/>
            <p:cNvSpPr/>
            <p:nvPr/>
          </p:nvSpPr>
          <p:spPr>
            <a:xfrm>
              <a:off x="3656400" y="1961700"/>
              <a:ext cx="31225" cy="17175"/>
            </a:xfrm>
            <a:custGeom>
              <a:avLst/>
              <a:gdLst/>
              <a:ahLst/>
              <a:cxnLst/>
              <a:rect l="l" t="t" r="r" b="b"/>
              <a:pathLst>
                <a:path w="1249" h="687" extrusionOk="0">
                  <a:moveTo>
                    <a:pt x="110" y="1"/>
                  </a:moveTo>
                  <a:cubicBezTo>
                    <a:pt x="74" y="1"/>
                    <a:pt x="40" y="21"/>
                    <a:pt x="24" y="55"/>
                  </a:cubicBezTo>
                  <a:cubicBezTo>
                    <a:pt x="1" y="103"/>
                    <a:pt x="21" y="159"/>
                    <a:pt x="68" y="182"/>
                  </a:cubicBezTo>
                  <a:lnTo>
                    <a:pt x="1098" y="677"/>
                  </a:lnTo>
                  <a:cubicBezTo>
                    <a:pt x="1111" y="683"/>
                    <a:pt x="1126" y="687"/>
                    <a:pt x="1139" y="687"/>
                  </a:cubicBezTo>
                  <a:cubicBezTo>
                    <a:pt x="1175" y="687"/>
                    <a:pt x="1208" y="667"/>
                    <a:pt x="1225" y="632"/>
                  </a:cubicBezTo>
                  <a:cubicBezTo>
                    <a:pt x="1248" y="585"/>
                    <a:pt x="1228" y="528"/>
                    <a:pt x="1181" y="504"/>
                  </a:cubicBezTo>
                  <a:lnTo>
                    <a:pt x="151" y="10"/>
                  </a:lnTo>
                  <a:cubicBezTo>
                    <a:pt x="137" y="4"/>
                    <a:pt x="123" y="1"/>
                    <a:pt x="1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  <p:sp>
          <p:nvSpPr>
            <p:cNvPr id="419" name="Google Shape;419;p6"/>
            <p:cNvSpPr/>
            <p:nvPr/>
          </p:nvSpPr>
          <p:spPr>
            <a:xfrm>
              <a:off x="3700650" y="1994875"/>
              <a:ext cx="34250" cy="21250"/>
            </a:xfrm>
            <a:custGeom>
              <a:avLst/>
              <a:gdLst/>
              <a:ahLst/>
              <a:cxnLst/>
              <a:rect l="l" t="t" r="r" b="b"/>
              <a:pathLst>
                <a:path w="1370" h="850" extrusionOk="0">
                  <a:moveTo>
                    <a:pt x="107" y="1"/>
                  </a:moveTo>
                  <a:cubicBezTo>
                    <a:pt x="79" y="1"/>
                    <a:pt x="51" y="13"/>
                    <a:pt x="32" y="36"/>
                  </a:cubicBezTo>
                  <a:cubicBezTo>
                    <a:pt x="0" y="78"/>
                    <a:pt x="7" y="138"/>
                    <a:pt x="48" y="171"/>
                  </a:cubicBezTo>
                  <a:cubicBezTo>
                    <a:pt x="405" y="454"/>
                    <a:pt x="802" y="680"/>
                    <a:pt x="1228" y="843"/>
                  </a:cubicBezTo>
                  <a:cubicBezTo>
                    <a:pt x="1239" y="848"/>
                    <a:pt x="1251" y="850"/>
                    <a:pt x="1262" y="850"/>
                  </a:cubicBezTo>
                  <a:cubicBezTo>
                    <a:pt x="1301" y="850"/>
                    <a:pt x="1336" y="827"/>
                    <a:pt x="1350" y="788"/>
                  </a:cubicBezTo>
                  <a:cubicBezTo>
                    <a:pt x="1369" y="739"/>
                    <a:pt x="1345" y="684"/>
                    <a:pt x="1296" y="666"/>
                  </a:cubicBezTo>
                  <a:cubicBezTo>
                    <a:pt x="889" y="510"/>
                    <a:pt x="508" y="292"/>
                    <a:pt x="167" y="21"/>
                  </a:cubicBezTo>
                  <a:cubicBezTo>
                    <a:pt x="149" y="7"/>
                    <a:pt x="128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  <p:sp>
          <p:nvSpPr>
            <p:cNvPr id="420" name="Google Shape;420;p6"/>
            <p:cNvSpPr/>
            <p:nvPr/>
          </p:nvSpPr>
          <p:spPr>
            <a:xfrm>
              <a:off x="3747000" y="2024750"/>
              <a:ext cx="30200" cy="22250"/>
            </a:xfrm>
            <a:custGeom>
              <a:avLst/>
              <a:gdLst/>
              <a:ahLst/>
              <a:cxnLst/>
              <a:rect l="l" t="t" r="r" b="b"/>
              <a:pathLst>
                <a:path w="1208" h="890" extrusionOk="0">
                  <a:moveTo>
                    <a:pt x="108" y="1"/>
                  </a:moveTo>
                  <a:cubicBezTo>
                    <a:pt x="80" y="1"/>
                    <a:pt x="53" y="12"/>
                    <a:pt x="34" y="35"/>
                  </a:cubicBezTo>
                  <a:cubicBezTo>
                    <a:pt x="1" y="75"/>
                    <a:pt x="6" y="135"/>
                    <a:pt x="46" y="169"/>
                  </a:cubicBezTo>
                  <a:cubicBezTo>
                    <a:pt x="361" y="431"/>
                    <a:pt x="699" y="668"/>
                    <a:pt x="1051" y="876"/>
                  </a:cubicBezTo>
                  <a:cubicBezTo>
                    <a:pt x="1065" y="885"/>
                    <a:pt x="1082" y="889"/>
                    <a:pt x="1098" y="889"/>
                  </a:cubicBezTo>
                  <a:cubicBezTo>
                    <a:pt x="1131" y="889"/>
                    <a:pt x="1163" y="872"/>
                    <a:pt x="1181" y="842"/>
                  </a:cubicBezTo>
                  <a:cubicBezTo>
                    <a:pt x="1207" y="796"/>
                    <a:pt x="1192" y="738"/>
                    <a:pt x="1147" y="711"/>
                  </a:cubicBezTo>
                  <a:cubicBezTo>
                    <a:pt x="803" y="509"/>
                    <a:pt x="474" y="277"/>
                    <a:pt x="169" y="22"/>
                  </a:cubicBezTo>
                  <a:cubicBezTo>
                    <a:pt x="151" y="8"/>
                    <a:pt x="129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  <p:sp>
          <p:nvSpPr>
            <p:cNvPr id="421" name="Google Shape;421;p6"/>
            <p:cNvSpPr/>
            <p:nvPr/>
          </p:nvSpPr>
          <p:spPr>
            <a:xfrm>
              <a:off x="3706600" y="1517900"/>
              <a:ext cx="13950" cy="27325"/>
            </a:xfrm>
            <a:custGeom>
              <a:avLst/>
              <a:gdLst/>
              <a:ahLst/>
              <a:cxnLst/>
              <a:rect l="l" t="t" r="r" b="b"/>
              <a:pathLst>
                <a:path w="558" h="1093" extrusionOk="0">
                  <a:moveTo>
                    <a:pt x="449" y="0"/>
                  </a:moveTo>
                  <a:cubicBezTo>
                    <a:pt x="410" y="0"/>
                    <a:pt x="374" y="23"/>
                    <a:pt x="360" y="62"/>
                  </a:cubicBezTo>
                  <a:lnTo>
                    <a:pt x="20" y="964"/>
                  </a:lnTo>
                  <a:cubicBezTo>
                    <a:pt x="1" y="1013"/>
                    <a:pt x="25" y="1068"/>
                    <a:pt x="75" y="1086"/>
                  </a:cubicBezTo>
                  <a:cubicBezTo>
                    <a:pt x="86" y="1091"/>
                    <a:pt x="97" y="1093"/>
                    <a:pt x="108" y="1093"/>
                  </a:cubicBezTo>
                  <a:cubicBezTo>
                    <a:pt x="146" y="1093"/>
                    <a:pt x="183" y="1070"/>
                    <a:pt x="197" y="1031"/>
                  </a:cubicBezTo>
                  <a:lnTo>
                    <a:pt x="538" y="129"/>
                  </a:lnTo>
                  <a:cubicBezTo>
                    <a:pt x="557" y="79"/>
                    <a:pt x="532" y="24"/>
                    <a:pt x="483" y="6"/>
                  </a:cubicBezTo>
                  <a:cubicBezTo>
                    <a:pt x="472" y="2"/>
                    <a:pt x="460" y="0"/>
                    <a:pt x="44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  <p:sp>
          <p:nvSpPr>
            <p:cNvPr id="422" name="Google Shape;422;p6"/>
            <p:cNvSpPr/>
            <p:nvPr/>
          </p:nvSpPr>
          <p:spPr>
            <a:xfrm>
              <a:off x="3691375" y="1556025"/>
              <a:ext cx="13775" cy="26375"/>
            </a:xfrm>
            <a:custGeom>
              <a:avLst/>
              <a:gdLst/>
              <a:ahLst/>
              <a:cxnLst/>
              <a:rect l="l" t="t" r="r" b="b"/>
              <a:pathLst>
                <a:path w="551" h="1055" extrusionOk="0">
                  <a:moveTo>
                    <a:pt x="443" y="1"/>
                  </a:moveTo>
                  <a:cubicBezTo>
                    <a:pt x="404" y="1"/>
                    <a:pt x="368" y="24"/>
                    <a:pt x="354" y="61"/>
                  </a:cubicBezTo>
                  <a:lnTo>
                    <a:pt x="20" y="926"/>
                  </a:lnTo>
                  <a:cubicBezTo>
                    <a:pt x="0" y="974"/>
                    <a:pt x="26" y="1029"/>
                    <a:pt x="74" y="1048"/>
                  </a:cubicBezTo>
                  <a:cubicBezTo>
                    <a:pt x="85" y="1053"/>
                    <a:pt x="98" y="1055"/>
                    <a:pt x="109" y="1055"/>
                  </a:cubicBezTo>
                  <a:cubicBezTo>
                    <a:pt x="147" y="1055"/>
                    <a:pt x="183" y="1032"/>
                    <a:pt x="198" y="994"/>
                  </a:cubicBezTo>
                  <a:lnTo>
                    <a:pt x="531" y="131"/>
                  </a:lnTo>
                  <a:cubicBezTo>
                    <a:pt x="550" y="81"/>
                    <a:pt x="526" y="26"/>
                    <a:pt x="477" y="7"/>
                  </a:cubicBezTo>
                  <a:cubicBezTo>
                    <a:pt x="466" y="3"/>
                    <a:pt x="454" y="1"/>
                    <a:pt x="443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  <p:sp>
          <p:nvSpPr>
            <p:cNvPr id="423" name="Google Shape;423;p6"/>
            <p:cNvSpPr/>
            <p:nvPr/>
          </p:nvSpPr>
          <p:spPr>
            <a:xfrm>
              <a:off x="3676175" y="1605400"/>
              <a:ext cx="8075" cy="24400"/>
            </a:xfrm>
            <a:custGeom>
              <a:avLst/>
              <a:gdLst/>
              <a:ahLst/>
              <a:cxnLst/>
              <a:rect l="l" t="t" r="r" b="b"/>
              <a:pathLst>
                <a:path w="323" h="976" extrusionOk="0">
                  <a:moveTo>
                    <a:pt x="217" y="1"/>
                  </a:moveTo>
                  <a:cubicBezTo>
                    <a:pt x="175" y="1"/>
                    <a:pt x="136" y="29"/>
                    <a:pt x="125" y="72"/>
                  </a:cubicBezTo>
                  <a:cubicBezTo>
                    <a:pt x="59" y="335"/>
                    <a:pt x="18" y="604"/>
                    <a:pt x="3" y="875"/>
                  </a:cubicBezTo>
                  <a:cubicBezTo>
                    <a:pt x="0" y="928"/>
                    <a:pt x="41" y="972"/>
                    <a:pt x="94" y="975"/>
                  </a:cubicBezTo>
                  <a:lnTo>
                    <a:pt x="98" y="975"/>
                  </a:lnTo>
                  <a:cubicBezTo>
                    <a:pt x="149" y="975"/>
                    <a:pt x="191" y="935"/>
                    <a:pt x="193" y="885"/>
                  </a:cubicBezTo>
                  <a:cubicBezTo>
                    <a:pt x="208" y="627"/>
                    <a:pt x="246" y="370"/>
                    <a:pt x="310" y="120"/>
                  </a:cubicBezTo>
                  <a:cubicBezTo>
                    <a:pt x="322" y="68"/>
                    <a:pt x="292" y="16"/>
                    <a:pt x="241" y="4"/>
                  </a:cubicBezTo>
                  <a:cubicBezTo>
                    <a:pt x="233" y="2"/>
                    <a:pt x="225" y="1"/>
                    <a:pt x="21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  <p:sp>
          <p:nvSpPr>
            <p:cNvPr id="424" name="Google Shape;424;p6"/>
            <p:cNvSpPr/>
            <p:nvPr/>
          </p:nvSpPr>
          <p:spPr>
            <a:xfrm>
              <a:off x="3666900" y="1657950"/>
              <a:ext cx="5975" cy="23350"/>
            </a:xfrm>
            <a:custGeom>
              <a:avLst/>
              <a:gdLst/>
              <a:ahLst/>
              <a:cxnLst/>
              <a:rect l="l" t="t" r="r" b="b"/>
              <a:pathLst>
                <a:path w="239" h="934" extrusionOk="0">
                  <a:moveTo>
                    <a:pt x="137" y="1"/>
                  </a:moveTo>
                  <a:cubicBezTo>
                    <a:pt x="89" y="1"/>
                    <a:pt x="48" y="42"/>
                    <a:pt x="45" y="91"/>
                  </a:cubicBezTo>
                  <a:lnTo>
                    <a:pt x="4" y="833"/>
                  </a:lnTo>
                  <a:cubicBezTo>
                    <a:pt x="0" y="886"/>
                    <a:pt x="41" y="931"/>
                    <a:pt x="93" y="933"/>
                  </a:cubicBezTo>
                  <a:lnTo>
                    <a:pt x="98" y="933"/>
                  </a:lnTo>
                  <a:cubicBezTo>
                    <a:pt x="149" y="933"/>
                    <a:pt x="191" y="894"/>
                    <a:pt x="193" y="844"/>
                  </a:cubicBezTo>
                  <a:lnTo>
                    <a:pt x="235" y="102"/>
                  </a:lnTo>
                  <a:cubicBezTo>
                    <a:pt x="239" y="50"/>
                    <a:pt x="198" y="5"/>
                    <a:pt x="146" y="1"/>
                  </a:cubicBezTo>
                  <a:cubicBezTo>
                    <a:pt x="143" y="1"/>
                    <a:pt x="140" y="1"/>
                    <a:pt x="13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  <p:sp>
          <p:nvSpPr>
            <p:cNvPr id="425" name="Google Shape;425;p6"/>
            <p:cNvSpPr/>
            <p:nvPr/>
          </p:nvSpPr>
          <p:spPr>
            <a:xfrm>
              <a:off x="3657375" y="1700200"/>
              <a:ext cx="8575" cy="27450"/>
            </a:xfrm>
            <a:custGeom>
              <a:avLst/>
              <a:gdLst/>
              <a:ahLst/>
              <a:cxnLst/>
              <a:rect l="l" t="t" r="r" b="b"/>
              <a:pathLst>
                <a:path w="343" h="1098" extrusionOk="0">
                  <a:moveTo>
                    <a:pt x="240" y="0"/>
                  </a:moveTo>
                  <a:cubicBezTo>
                    <a:pt x="236" y="0"/>
                    <a:pt x="232" y="1"/>
                    <a:pt x="228" y="1"/>
                  </a:cubicBezTo>
                  <a:cubicBezTo>
                    <a:pt x="175" y="4"/>
                    <a:pt x="134" y="48"/>
                    <a:pt x="137" y="101"/>
                  </a:cubicBezTo>
                  <a:cubicBezTo>
                    <a:pt x="151" y="397"/>
                    <a:pt x="111" y="690"/>
                    <a:pt x="17" y="973"/>
                  </a:cubicBezTo>
                  <a:cubicBezTo>
                    <a:pt x="0" y="1023"/>
                    <a:pt x="28" y="1077"/>
                    <a:pt x="78" y="1093"/>
                  </a:cubicBezTo>
                  <a:cubicBezTo>
                    <a:pt x="88" y="1097"/>
                    <a:pt x="98" y="1098"/>
                    <a:pt x="107" y="1098"/>
                  </a:cubicBezTo>
                  <a:cubicBezTo>
                    <a:pt x="147" y="1098"/>
                    <a:pt x="185" y="1072"/>
                    <a:pt x="198" y="1032"/>
                  </a:cubicBezTo>
                  <a:cubicBezTo>
                    <a:pt x="300" y="728"/>
                    <a:pt x="343" y="411"/>
                    <a:pt x="327" y="92"/>
                  </a:cubicBezTo>
                  <a:cubicBezTo>
                    <a:pt x="325" y="43"/>
                    <a:pt x="285" y="0"/>
                    <a:pt x="24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  <p:sp>
          <p:nvSpPr>
            <p:cNvPr id="426" name="Google Shape;426;p6"/>
            <p:cNvSpPr/>
            <p:nvPr/>
          </p:nvSpPr>
          <p:spPr>
            <a:xfrm>
              <a:off x="3654575" y="1744525"/>
              <a:ext cx="4800" cy="29500"/>
            </a:xfrm>
            <a:custGeom>
              <a:avLst/>
              <a:gdLst/>
              <a:ahLst/>
              <a:cxnLst/>
              <a:rect l="l" t="t" r="r" b="b"/>
              <a:pathLst>
                <a:path w="192" h="1180" extrusionOk="0">
                  <a:moveTo>
                    <a:pt x="96" y="0"/>
                  </a:moveTo>
                  <a:cubicBezTo>
                    <a:pt x="44" y="0"/>
                    <a:pt x="1" y="42"/>
                    <a:pt x="1" y="95"/>
                  </a:cubicBezTo>
                  <a:lnTo>
                    <a:pt x="1" y="1084"/>
                  </a:lnTo>
                  <a:cubicBezTo>
                    <a:pt x="1" y="1137"/>
                    <a:pt x="44" y="1179"/>
                    <a:pt x="96" y="1179"/>
                  </a:cubicBezTo>
                  <a:cubicBezTo>
                    <a:pt x="149" y="1179"/>
                    <a:pt x="192" y="1137"/>
                    <a:pt x="192" y="1084"/>
                  </a:cubicBezTo>
                  <a:lnTo>
                    <a:pt x="192" y="95"/>
                  </a:lnTo>
                  <a:cubicBezTo>
                    <a:pt x="192" y="42"/>
                    <a:pt x="149" y="0"/>
                    <a:pt x="9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  <p:sp>
          <p:nvSpPr>
            <p:cNvPr id="427" name="Google Shape;427;p6"/>
            <p:cNvSpPr/>
            <p:nvPr/>
          </p:nvSpPr>
          <p:spPr>
            <a:xfrm>
              <a:off x="3654575" y="1786750"/>
              <a:ext cx="4800" cy="22325"/>
            </a:xfrm>
            <a:custGeom>
              <a:avLst/>
              <a:gdLst/>
              <a:ahLst/>
              <a:cxnLst/>
              <a:rect l="l" t="t" r="r" b="b"/>
              <a:pathLst>
                <a:path w="192" h="893" extrusionOk="0">
                  <a:moveTo>
                    <a:pt x="96" y="0"/>
                  </a:moveTo>
                  <a:cubicBezTo>
                    <a:pt x="44" y="0"/>
                    <a:pt x="1" y="43"/>
                    <a:pt x="1" y="96"/>
                  </a:cubicBezTo>
                  <a:lnTo>
                    <a:pt x="1" y="796"/>
                  </a:lnTo>
                  <a:cubicBezTo>
                    <a:pt x="1" y="849"/>
                    <a:pt x="44" y="892"/>
                    <a:pt x="96" y="892"/>
                  </a:cubicBezTo>
                  <a:cubicBezTo>
                    <a:pt x="149" y="892"/>
                    <a:pt x="192" y="849"/>
                    <a:pt x="192" y="796"/>
                  </a:cubicBezTo>
                  <a:lnTo>
                    <a:pt x="192" y="96"/>
                  </a:lnTo>
                  <a:cubicBezTo>
                    <a:pt x="192" y="43"/>
                    <a:pt x="149" y="0"/>
                    <a:pt x="9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  <p:sp>
          <p:nvSpPr>
            <p:cNvPr id="428" name="Google Shape;428;p6"/>
            <p:cNvSpPr/>
            <p:nvPr/>
          </p:nvSpPr>
          <p:spPr>
            <a:xfrm>
              <a:off x="3657700" y="1832075"/>
              <a:ext cx="8000" cy="30575"/>
            </a:xfrm>
            <a:custGeom>
              <a:avLst/>
              <a:gdLst/>
              <a:ahLst/>
              <a:cxnLst/>
              <a:rect l="l" t="t" r="r" b="b"/>
              <a:pathLst>
                <a:path w="320" h="1223" extrusionOk="0">
                  <a:moveTo>
                    <a:pt x="97" y="1"/>
                  </a:moveTo>
                  <a:cubicBezTo>
                    <a:pt x="44" y="1"/>
                    <a:pt x="1" y="44"/>
                    <a:pt x="2" y="97"/>
                  </a:cubicBezTo>
                  <a:cubicBezTo>
                    <a:pt x="3" y="450"/>
                    <a:pt x="44" y="804"/>
                    <a:pt x="122" y="1148"/>
                  </a:cubicBezTo>
                  <a:cubicBezTo>
                    <a:pt x="132" y="1192"/>
                    <a:pt x="172" y="1223"/>
                    <a:pt x="215" y="1223"/>
                  </a:cubicBezTo>
                  <a:lnTo>
                    <a:pt x="216" y="1223"/>
                  </a:lnTo>
                  <a:cubicBezTo>
                    <a:pt x="223" y="1223"/>
                    <a:pt x="229" y="1222"/>
                    <a:pt x="237" y="1220"/>
                  </a:cubicBezTo>
                  <a:cubicBezTo>
                    <a:pt x="288" y="1209"/>
                    <a:pt x="320" y="1157"/>
                    <a:pt x="309" y="1106"/>
                  </a:cubicBezTo>
                  <a:cubicBezTo>
                    <a:pt x="232" y="775"/>
                    <a:pt x="194" y="435"/>
                    <a:pt x="192" y="96"/>
                  </a:cubicBezTo>
                  <a:cubicBezTo>
                    <a:pt x="192" y="43"/>
                    <a:pt x="150" y="1"/>
                    <a:pt x="9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  <p:sp>
          <p:nvSpPr>
            <p:cNvPr id="429" name="Google Shape;429;p6"/>
            <p:cNvSpPr/>
            <p:nvPr/>
          </p:nvSpPr>
          <p:spPr>
            <a:xfrm>
              <a:off x="3734675" y="1519925"/>
              <a:ext cx="19875" cy="23300"/>
            </a:xfrm>
            <a:custGeom>
              <a:avLst/>
              <a:gdLst/>
              <a:ahLst/>
              <a:cxnLst/>
              <a:rect l="l" t="t" r="r" b="b"/>
              <a:pathLst>
                <a:path w="795" h="932" extrusionOk="0">
                  <a:moveTo>
                    <a:pt x="105" y="1"/>
                  </a:moveTo>
                  <a:cubicBezTo>
                    <a:pt x="80" y="1"/>
                    <a:pt x="55" y="10"/>
                    <a:pt x="37" y="30"/>
                  </a:cubicBezTo>
                  <a:cubicBezTo>
                    <a:pt x="0" y="69"/>
                    <a:pt x="3" y="130"/>
                    <a:pt x="40" y="165"/>
                  </a:cubicBezTo>
                  <a:cubicBezTo>
                    <a:pt x="263" y="375"/>
                    <a:pt x="452" y="617"/>
                    <a:pt x="602" y="883"/>
                  </a:cubicBezTo>
                  <a:cubicBezTo>
                    <a:pt x="620" y="915"/>
                    <a:pt x="652" y="931"/>
                    <a:pt x="685" y="931"/>
                  </a:cubicBezTo>
                  <a:cubicBezTo>
                    <a:pt x="701" y="931"/>
                    <a:pt x="717" y="928"/>
                    <a:pt x="732" y="919"/>
                  </a:cubicBezTo>
                  <a:cubicBezTo>
                    <a:pt x="778" y="894"/>
                    <a:pt x="794" y="835"/>
                    <a:pt x="769" y="790"/>
                  </a:cubicBezTo>
                  <a:cubicBezTo>
                    <a:pt x="609" y="506"/>
                    <a:pt x="408" y="249"/>
                    <a:pt x="172" y="27"/>
                  </a:cubicBezTo>
                  <a:cubicBezTo>
                    <a:pt x="153" y="9"/>
                    <a:pt x="129" y="1"/>
                    <a:pt x="105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  <p:sp>
          <p:nvSpPr>
            <p:cNvPr id="430" name="Google Shape;430;p6"/>
            <p:cNvSpPr/>
            <p:nvPr/>
          </p:nvSpPr>
          <p:spPr>
            <a:xfrm>
              <a:off x="3776950" y="1600275"/>
              <a:ext cx="13575" cy="30525"/>
            </a:xfrm>
            <a:custGeom>
              <a:avLst/>
              <a:gdLst/>
              <a:ahLst/>
              <a:cxnLst/>
              <a:rect l="l" t="t" r="r" b="b"/>
              <a:pathLst>
                <a:path w="543" h="1221" extrusionOk="0">
                  <a:moveTo>
                    <a:pt x="105" y="0"/>
                  </a:moveTo>
                  <a:cubicBezTo>
                    <a:pt x="98" y="0"/>
                    <a:pt x="91" y="1"/>
                    <a:pt x="85" y="2"/>
                  </a:cubicBezTo>
                  <a:cubicBezTo>
                    <a:pt x="33" y="14"/>
                    <a:pt x="1" y="65"/>
                    <a:pt x="12" y="116"/>
                  </a:cubicBezTo>
                  <a:cubicBezTo>
                    <a:pt x="91" y="474"/>
                    <a:pt x="204" y="826"/>
                    <a:pt x="347" y="1164"/>
                  </a:cubicBezTo>
                  <a:cubicBezTo>
                    <a:pt x="363" y="1200"/>
                    <a:pt x="398" y="1221"/>
                    <a:pt x="434" y="1221"/>
                  </a:cubicBezTo>
                  <a:cubicBezTo>
                    <a:pt x="448" y="1221"/>
                    <a:pt x="460" y="1219"/>
                    <a:pt x="472" y="1213"/>
                  </a:cubicBezTo>
                  <a:cubicBezTo>
                    <a:pt x="521" y="1193"/>
                    <a:pt x="543" y="1137"/>
                    <a:pt x="523" y="1089"/>
                  </a:cubicBezTo>
                  <a:cubicBezTo>
                    <a:pt x="384" y="762"/>
                    <a:pt x="275" y="421"/>
                    <a:pt x="198" y="75"/>
                  </a:cubicBezTo>
                  <a:cubicBezTo>
                    <a:pt x="189" y="31"/>
                    <a:pt x="149" y="0"/>
                    <a:pt x="105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  <p:sp>
          <p:nvSpPr>
            <p:cNvPr id="431" name="Google Shape;431;p6"/>
            <p:cNvSpPr/>
            <p:nvPr/>
          </p:nvSpPr>
          <p:spPr>
            <a:xfrm>
              <a:off x="3795425" y="1651775"/>
              <a:ext cx="13550" cy="29550"/>
            </a:xfrm>
            <a:custGeom>
              <a:avLst/>
              <a:gdLst/>
              <a:ahLst/>
              <a:cxnLst/>
              <a:rect l="l" t="t" r="r" b="b"/>
              <a:pathLst>
                <a:path w="542" h="1182" extrusionOk="0">
                  <a:moveTo>
                    <a:pt x="109" y="1"/>
                  </a:moveTo>
                  <a:cubicBezTo>
                    <a:pt x="96" y="1"/>
                    <a:pt x="82" y="3"/>
                    <a:pt x="70" y="9"/>
                  </a:cubicBezTo>
                  <a:cubicBezTo>
                    <a:pt x="22" y="30"/>
                    <a:pt x="0" y="87"/>
                    <a:pt x="22" y="135"/>
                  </a:cubicBezTo>
                  <a:cubicBezTo>
                    <a:pt x="160" y="447"/>
                    <a:pt x="269" y="774"/>
                    <a:pt x="343" y="1106"/>
                  </a:cubicBezTo>
                  <a:cubicBezTo>
                    <a:pt x="353" y="1150"/>
                    <a:pt x="393" y="1181"/>
                    <a:pt x="437" y="1181"/>
                  </a:cubicBezTo>
                  <a:cubicBezTo>
                    <a:pt x="444" y="1181"/>
                    <a:pt x="451" y="1180"/>
                    <a:pt x="458" y="1179"/>
                  </a:cubicBezTo>
                  <a:cubicBezTo>
                    <a:pt x="509" y="1167"/>
                    <a:pt x="541" y="1116"/>
                    <a:pt x="530" y="1065"/>
                  </a:cubicBezTo>
                  <a:cubicBezTo>
                    <a:pt x="453" y="720"/>
                    <a:pt x="340" y="381"/>
                    <a:pt x="196" y="57"/>
                  </a:cubicBezTo>
                  <a:cubicBezTo>
                    <a:pt x="180" y="22"/>
                    <a:pt x="145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  <p:sp>
          <p:nvSpPr>
            <p:cNvPr id="432" name="Google Shape;432;p6"/>
            <p:cNvSpPr/>
            <p:nvPr/>
          </p:nvSpPr>
          <p:spPr>
            <a:xfrm>
              <a:off x="3808850" y="1707425"/>
              <a:ext cx="8450" cy="26450"/>
            </a:xfrm>
            <a:custGeom>
              <a:avLst/>
              <a:gdLst/>
              <a:ahLst/>
              <a:cxnLst/>
              <a:rect l="l" t="t" r="r" b="b"/>
              <a:pathLst>
                <a:path w="338" h="1058" extrusionOk="0">
                  <a:moveTo>
                    <a:pt x="110" y="1"/>
                  </a:moveTo>
                  <a:cubicBezTo>
                    <a:pt x="58" y="2"/>
                    <a:pt x="13" y="40"/>
                    <a:pt x="12" y="92"/>
                  </a:cubicBezTo>
                  <a:cubicBezTo>
                    <a:pt x="1" y="398"/>
                    <a:pt x="44" y="700"/>
                    <a:pt x="140" y="991"/>
                  </a:cubicBezTo>
                  <a:cubicBezTo>
                    <a:pt x="153" y="1031"/>
                    <a:pt x="191" y="1057"/>
                    <a:pt x="230" y="1057"/>
                  </a:cubicBezTo>
                  <a:cubicBezTo>
                    <a:pt x="240" y="1057"/>
                    <a:pt x="250" y="1055"/>
                    <a:pt x="260" y="1051"/>
                  </a:cubicBezTo>
                  <a:cubicBezTo>
                    <a:pt x="310" y="1035"/>
                    <a:pt x="337" y="982"/>
                    <a:pt x="321" y="931"/>
                  </a:cubicBezTo>
                  <a:cubicBezTo>
                    <a:pt x="233" y="662"/>
                    <a:pt x="193" y="383"/>
                    <a:pt x="202" y="99"/>
                  </a:cubicBezTo>
                  <a:cubicBezTo>
                    <a:pt x="204" y="46"/>
                    <a:pt x="163" y="3"/>
                    <a:pt x="1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  <p:sp>
          <p:nvSpPr>
            <p:cNvPr id="433" name="Google Shape;433;p6"/>
            <p:cNvSpPr/>
            <p:nvPr/>
          </p:nvSpPr>
          <p:spPr>
            <a:xfrm>
              <a:off x="3814175" y="1767200"/>
              <a:ext cx="6025" cy="17150"/>
            </a:xfrm>
            <a:custGeom>
              <a:avLst/>
              <a:gdLst/>
              <a:ahLst/>
              <a:cxnLst/>
              <a:rect l="l" t="t" r="r" b="b"/>
              <a:pathLst>
                <a:path w="241" h="686" extrusionOk="0">
                  <a:moveTo>
                    <a:pt x="101" y="0"/>
                  </a:moveTo>
                  <a:cubicBezTo>
                    <a:pt x="98" y="0"/>
                    <a:pt x="95" y="0"/>
                    <a:pt x="92" y="1"/>
                  </a:cubicBezTo>
                  <a:cubicBezTo>
                    <a:pt x="39" y="4"/>
                    <a:pt x="1" y="50"/>
                    <a:pt x="5" y="103"/>
                  </a:cubicBezTo>
                  <a:lnTo>
                    <a:pt x="46" y="598"/>
                  </a:lnTo>
                  <a:cubicBezTo>
                    <a:pt x="50" y="648"/>
                    <a:pt x="92" y="685"/>
                    <a:pt x="141" y="685"/>
                  </a:cubicBezTo>
                  <a:lnTo>
                    <a:pt x="149" y="685"/>
                  </a:lnTo>
                  <a:cubicBezTo>
                    <a:pt x="202" y="681"/>
                    <a:pt x="240" y="634"/>
                    <a:pt x="236" y="581"/>
                  </a:cubicBezTo>
                  <a:lnTo>
                    <a:pt x="195" y="87"/>
                  </a:lnTo>
                  <a:cubicBezTo>
                    <a:pt x="191" y="38"/>
                    <a:pt x="150" y="0"/>
                    <a:pt x="101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  <p:sp>
          <p:nvSpPr>
            <p:cNvPr id="434" name="Google Shape;434;p6"/>
            <p:cNvSpPr/>
            <p:nvPr/>
          </p:nvSpPr>
          <p:spPr>
            <a:xfrm>
              <a:off x="3811150" y="1813525"/>
              <a:ext cx="8200" cy="30525"/>
            </a:xfrm>
            <a:custGeom>
              <a:avLst/>
              <a:gdLst/>
              <a:ahLst/>
              <a:cxnLst/>
              <a:rect l="l" t="t" r="r" b="b"/>
              <a:pathLst>
                <a:path w="328" h="1221" extrusionOk="0">
                  <a:moveTo>
                    <a:pt x="103" y="0"/>
                  </a:moveTo>
                  <a:cubicBezTo>
                    <a:pt x="99" y="0"/>
                    <a:pt x="94" y="0"/>
                    <a:pt x="90" y="1"/>
                  </a:cubicBezTo>
                  <a:cubicBezTo>
                    <a:pt x="37" y="8"/>
                    <a:pt x="0" y="55"/>
                    <a:pt x="6" y="107"/>
                  </a:cubicBezTo>
                  <a:lnTo>
                    <a:pt x="131" y="1138"/>
                  </a:lnTo>
                  <a:cubicBezTo>
                    <a:pt x="137" y="1186"/>
                    <a:pt x="178" y="1221"/>
                    <a:pt x="226" y="1221"/>
                  </a:cubicBezTo>
                  <a:lnTo>
                    <a:pt x="237" y="1221"/>
                  </a:lnTo>
                  <a:cubicBezTo>
                    <a:pt x="290" y="1214"/>
                    <a:pt x="327" y="1167"/>
                    <a:pt x="321" y="1115"/>
                  </a:cubicBezTo>
                  <a:lnTo>
                    <a:pt x="196" y="85"/>
                  </a:lnTo>
                  <a:cubicBezTo>
                    <a:pt x="190" y="37"/>
                    <a:pt x="150" y="0"/>
                    <a:pt x="103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  <p:sp>
          <p:nvSpPr>
            <p:cNvPr id="435" name="Google Shape;435;p6"/>
            <p:cNvSpPr/>
            <p:nvPr/>
          </p:nvSpPr>
          <p:spPr>
            <a:xfrm>
              <a:off x="3813250" y="1876375"/>
              <a:ext cx="4800" cy="31575"/>
            </a:xfrm>
            <a:custGeom>
              <a:avLst/>
              <a:gdLst/>
              <a:ahLst/>
              <a:cxnLst/>
              <a:rect l="l" t="t" r="r" b="b"/>
              <a:pathLst>
                <a:path w="192" h="1263" extrusionOk="0">
                  <a:moveTo>
                    <a:pt x="95" y="1"/>
                  </a:moveTo>
                  <a:cubicBezTo>
                    <a:pt x="43" y="1"/>
                    <a:pt x="0" y="44"/>
                    <a:pt x="0" y="97"/>
                  </a:cubicBezTo>
                  <a:lnTo>
                    <a:pt x="0" y="1168"/>
                  </a:lnTo>
                  <a:cubicBezTo>
                    <a:pt x="0" y="1221"/>
                    <a:pt x="43" y="1263"/>
                    <a:pt x="95" y="1263"/>
                  </a:cubicBezTo>
                  <a:cubicBezTo>
                    <a:pt x="148" y="1263"/>
                    <a:pt x="191" y="1221"/>
                    <a:pt x="191" y="1168"/>
                  </a:cubicBezTo>
                  <a:lnTo>
                    <a:pt x="191" y="97"/>
                  </a:lnTo>
                  <a:cubicBezTo>
                    <a:pt x="191" y="44"/>
                    <a:pt x="148" y="1"/>
                    <a:pt x="95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  <p:sp>
          <p:nvSpPr>
            <p:cNvPr id="436" name="Google Shape;436;p6"/>
            <p:cNvSpPr/>
            <p:nvPr/>
          </p:nvSpPr>
          <p:spPr>
            <a:xfrm>
              <a:off x="3811175" y="1937175"/>
              <a:ext cx="4800" cy="27450"/>
            </a:xfrm>
            <a:custGeom>
              <a:avLst/>
              <a:gdLst/>
              <a:ahLst/>
              <a:cxnLst/>
              <a:rect l="l" t="t" r="r" b="b"/>
              <a:pathLst>
                <a:path w="192" h="1098" extrusionOk="0">
                  <a:moveTo>
                    <a:pt x="97" y="1"/>
                  </a:moveTo>
                  <a:cubicBezTo>
                    <a:pt x="44" y="1"/>
                    <a:pt x="0" y="43"/>
                    <a:pt x="0" y="96"/>
                  </a:cubicBezTo>
                  <a:lnTo>
                    <a:pt x="0" y="1002"/>
                  </a:lnTo>
                  <a:cubicBezTo>
                    <a:pt x="0" y="1055"/>
                    <a:pt x="44" y="1098"/>
                    <a:pt x="97" y="1098"/>
                  </a:cubicBezTo>
                  <a:cubicBezTo>
                    <a:pt x="148" y="1098"/>
                    <a:pt x="191" y="1055"/>
                    <a:pt x="191" y="1002"/>
                  </a:cubicBezTo>
                  <a:lnTo>
                    <a:pt x="191" y="96"/>
                  </a:lnTo>
                  <a:cubicBezTo>
                    <a:pt x="191" y="43"/>
                    <a:pt x="148" y="1"/>
                    <a:pt x="9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  <p:sp>
          <p:nvSpPr>
            <p:cNvPr id="437" name="Google Shape;437;p6"/>
            <p:cNvSpPr/>
            <p:nvPr/>
          </p:nvSpPr>
          <p:spPr>
            <a:xfrm>
              <a:off x="3805675" y="1992800"/>
              <a:ext cx="6300" cy="30525"/>
            </a:xfrm>
            <a:custGeom>
              <a:avLst/>
              <a:gdLst/>
              <a:ahLst/>
              <a:cxnLst/>
              <a:rect l="l" t="t" r="r" b="b"/>
              <a:pathLst>
                <a:path w="252" h="1221" extrusionOk="0">
                  <a:moveTo>
                    <a:pt x="150" y="0"/>
                  </a:moveTo>
                  <a:cubicBezTo>
                    <a:pt x="102" y="0"/>
                    <a:pt x="61" y="36"/>
                    <a:pt x="56" y="85"/>
                  </a:cubicBezTo>
                  <a:cubicBezTo>
                    <a:pt x="14" y="431"/>
                    <a:pt x="1" y="783"/>
                    <a:pt x="16" y="1130"/>
                  </a:cubicBezTo>
                  <a:cubicBezTo>
                    <a:pt x="17" y="1181"/>
                    <a:pt x="60" y="1221"/>
                    <a:pt x="111" y="1221"/>
                  </a:cubicBezTo>
                  <a:lnTo>
                    <a:pt x="115" y="1221"/>
                  </a:lnTo>
                  <a:cubicBezTo>
                    <a:pt x="167" y="1219"/>
                    <a:pt x="208" y="1175"/>
                    <a:pt x="206" y="1123"/>
                  </a:cubicBezTo>
                  <a:cubicBezTo>
                    <a:pt x="192" y="785"/>
                    <a:pt x="205" y="443"/>
                    <a:pt x="245" y="107"/>
                  </a:cubicBezTo>
                  <a:cubicBezTo>
                    <a:pt x="251" y="55"/>
                    <a:pt x="214" y="8"/>
                    <a:pt x="162" y="1"/>
                  </a:cubicBezTo>
                  <a:cubicBezTo>
                    <a:pt x="158" y="1"/>
                    <a:pt x="154" y="0"/>
                    <a:pt x="15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  <p:sp>
          <p:nvSpPr>
            <p:cNvPr id="438" name="Google Shape;438;p6"/>
            <p:cNvSpPr/>
            <p:nvPr/>
          </p:nvSpPr>
          <p:spPr>
            <a:xfrm>
              <a:off x="3781875" y="1967050"/>
              <a:ext cx="6325" cy="29550"/>
            </a:xfrm>
            <a:custGeom>
              <a:avLst/>
              <a:gdLst/>
              <a:ahLst/>
              <a:cxnLst/>
              <a:rect l="l" t="t" r="r" b="b"/>
              <a:pathLst>
                <a:path w="253" h="1182" extrusionOk="0">
                  <a:moveTo>
                    <a:pt x="152" y="1"/>
                  </a:moveTo>
                  <a:cubicBezTo>
                    <a:pt x="106" y="1"/>
                    <a:pt x="63" y="41"/>
                    <a:pt x="60" y="91"/>
                  </a:cubicBezTo>
                  <a:lnTo>
                    <a:pt x="3" y="1081"/>
                  </a:lnTo>
                  <a:cubicBezTo>
                    <a:pt x="0" y="1134"/>
                    <a:pt x="40" y="1178"/>
                    <a:pt x="93" y="1181"/>
                  </a:cubicBezTo>
                  <a:lnTo>
                    <a:pt x="98" y="1181"/>
                  </a:lnTo>
                  <a:cubicBezTo>
                    <a:pt x="148" y="1181"/>
                    <a:pt x="190" y="1143"/>
                    <a:pt x="193" y="1092"/>
                  </a:cubicBezTo>
                  <a:lnTo>
                    <a:pt x="250" y="102"/>
                  </a:lnTo>
                  <a:cubicBezTo>
                    <a:pt x="253" y="49"/>
                    <a:pt x="213" y="3"/>
                    <a:pt x="160" y="1"/>
                  </a:cubicBezTo>
                  <a:cubicBezTo>
                    <a:pt x="157" y="1"/>
                    <a:pt x="154" y="1"/>
                    <a:pt x="152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  <p:sp>
          <p:nvSpPr>
            <p:cNvPr id="439" name="Google Shape;439;p6"/>
            <p:cNvSpPr/>
            <p:nvPr/>
          </p:nvSpPr>
          <p:spPr>
            <a:xfrm>
              <a:off x="3783550" y="1870200"/>
              <a:ext cx="7950" cy="28500"/>
            </a:xfrm>
            <a:custGeom>
              <a:avLst/>
              <a:gdLst/>
              <a:ahLst/>
              <a:cxnLst/>
              <a:rect l="l" t="t" r="r" b="b"/>
              <a:pathLst>
                <a:path w="318" h="1140" extrusionOk="0">
                  <a:moveTo>
                    <a:pt x="171" y="1"/>
                  </a:moveTo>
                  <a:cubicBezTo>
                    <a:pt x="128" y="1"/>
                    <a:pt x="90" y="30"/>
                    <a:pt x="80" y="74"/>
                  </a:cubicBezTo>
                  <a:cubicBezTo>
                    <a:pt x="0" y="404"/>
                    <a:pt x="15" y="750"/>
                    <a:pt x="120" y="1073"/>
                  </a:cubicBezTo>
                  <a:cubicBezTo>
                    <a:pt x="133" y="1114"/>
                    <a:pt x="170" y="1140"/>
                    <a:pt x="210" y="1140"/>
                  </a:cubicBezTo>
                  <a:cubicBezTo>
                    <a:pt x="220" y="1140"/>
                    <a:pt x="230" y="1139"/>
                    <a:pt x="240" y="1135"/>
                  </a:cubicBezTo>
                  <a:cubicBezTo>
                    <a:pt x="290" y="1119"/>
                    <a:pt x="317" y="1065"/>
                    <a:pt x="301" y="1015"/>
                  </a:cubicBezTo>
                  <a:cubicBezTo>
                    <a:pt x="207" y="725"/>
                    <a:pt x="195" y="414"/>
                    <a:pt x="265" y="119"/>
                  </a:cubicBezTo>
                  <a:cubicBezTo>
                    <a:pt x="278" y="67"/>
                    <a:pt x="246" y="16"/>
                    <a:pt x="195" y="4"/>
                  </a:cubicBezTo>
                  <a:cubicBezTo>
                    <a:pt x="187" y="2"/>
                    <a:pt x="179" y="1"/>
                    <a:pt x="171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  <p:sp>
          <p:nvSpPr>
            <p:cNvPr id="440" name="Google Shape;440;p6"/>
            <p:cNvSpPr/>
            <p:nvPr/>
          </p:nvSpPr>
          <p:spPr>
            <a:xfrm>
              <a:off x="3787000" y="1801175"/>
              <a:ext cx="6475" cy="28475"/>
            </a:xfrm>
            <a:custGeom>
              <a:avLst/>
              <a:gdLst/>
              <a:ahLst/>
              <a:cxnLst/>
              <a:rect l="l" t="t" r="r" b="b"/>
              <a:pathLst>
                <a:path w="259" h="1139" extrusionOk="0">
                  <a:moveTo>
                    <a:pt x="118" y="0"/>
                  </a:moveTo>
                  <a:cubicBezTo>
                    <a:pt x="67" y="0"/>
                    <a:pt x="24" y="38"/>
                    <a:pt x="20" y="90"/>
                  </a:cubicBezTo>
                  <a:cubicBezTo>
                    <a:pt x="0" y="412"/>
                    <a:pt x="15" y="738"/>
                    <a:pt x="62" y="1058"/>
                  </a:cubicBezTo>
                  <a:cubicBezTo>
                    <a:pt x="69" y="1104"/>
                    <a:pt x="110" y="1139"/>
                    <a:pt x="156" y="1139"/>
                  </a:cubicBezTo>
                  <a:cubicBezTo>
                    <a:pt x="162" y="1139"/>
                    <a:pt x="166" y="1139"/>
                    <a:pt x="170" y="1138"/>
                  </a:cubicBezTo>
                  <a:cubicBezTo>
                    <a:pt x="222" y="1130"/>
                    <a:pt x="259" y="1081"/>
                    <a:pt x="251" y="1029"/>
                  </a:cubicBezTo>
                  <a:cubicBezTo>
                    <a:pt x="205" y="723"/>
                    <a:pt x="191" y="410"/>
                    <a:pt x="210" y="102"/>
                  </a:cubicBezTo>
                  <a:cubicBezTo>
                    <a:pt x="214" y="49"/>
                    <a:pt x="174" y="4"/>
                    <a:pt x="122" y="1"/>
                  </a:cubicBezTo>
                  <a:cubicBezTo>
                    <a:pt x="120" y="1"/>
                    <a:pt x="119" y="0"/>
                    <a:pt x="11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  <p:sp>
          <p:nvSpPr>
            <p:cNvPr id="441" name="Google Shape;441;p6"/>
            <p:cNvSpPr/>
            <p:nvPr/>
          </p:nvSpPr>
          <p:spPr>
            <a:xfrm>
              <a:off x="3787475" y="1741425"/>
              <a:ext cx="7075" cy="34650"/>
            </a:xfrm>
            <a:custGeom>
              <a:avLst/>
              <a:gdLst/>
              <a:ahLst/>
              <a:cxnLst/>
              <a:rect l="l" t="t" r="r" b="b"/>
              <a:pathLst>
                <a:path w="283" h="1386" extrusionOk="0">
                  <a:moveTo>
                    <a:pt x="102" y="0"/>
                  </a:moveTo>
                  <a:cubicBezTo>
                    <a:pt x="99" y="0"/>
                    <a:pt x="96" y="0"/>
                    <a:pt x="93" y="1"/>
                  </a:cubicBezTo>
                  <a:cubicBezTo>
                    <a:pt x="40" y="4"/>
                    <a:pt x="0" y="49"/>
                    <a:pt x="5" y="102"/>
                  </a:cubicBezTo>
                  <a:lnTo>
                    <a:pt x="89" y="1297"/>
                  </a:lnTo>
                  <a:cubicBezTo>
                    <a:pt x="93" y="1347"/>
                    <a:pt x="135" y="1386"/>
                    <a:pt x="183" y="1386"/>
                  </a:cubicBezTo>
                  <a:lnTo>
                    <a:pt x="191" y="1386"/>
                  </a:lnTo>
                  <a:cubicBezTo>
                    <a:pt x="243" y="1382"/>
                    <a:pt x="283" y="1336"/>
                    <a:pt x="280" y="1283"/>
                  </a:cubicBezTo>
                  <a:lnTo>
                    <a:pt x="195" y="89"/>
                  </a:lnTo>
                  <a:cubicBezTo>
                    <a:pt x="191" y="39"/>
                    <a:pt x="150" y="0"/>
                    <a:pt x="10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  <p:sp>
          <p:nvSpPr>
            <p:cNvPr id="442" name="Google Shape;442;p6"/>
            <p:cNvSpPr/>
            <p:nvPr/>
          </p:nvSpPr>
          <p:spPr>
            <a:xfrm>
              <a:off x="3778200" y="1665175"/>
              <a:ext cx="9175" cy="33650"/>
            </a:xfrm>
            <a:custGeom>
              <a:avLst/>
              <a:gdLst/>
              <a:ahLst/>
              <a:cxnLst/>
              <a:rect l="l" t="t" r="r" b="b"/>
              <a:pathLst>
                <a:path w="367" h="1346" extrusionOk="0">
                  <a:moveTo>
                    <a:pt x="95" y="0"/>
                  </a:moveTo>
                  <a:cubicBezTo>
                    <a:pt x="42" y="2"/>
                    <a:pt x="0" y="46"/>
                    <a:pt x="1" y="98"/>
                  </a:cubicBezTo>
                  <a:cubicBezTo>
                    <a:pt x="8" y="495"/>
                    <a:pt x="64" y="891"/>
                    <a:pt x="169" y="1275"/>
                  </a:cubicBezTo>
                  <a:cubicBezTo>
                    <a:pt x="181" y="1317"/>
                    <a:pt x="219" y="1345"/>
                    <a:pt x="261" y="1345"/>
                  </a:cubicBezTo>
                  <a:cubicBezTo>
                    <a:pt x="270" y="1345"/>
                    <a:pt x="278" y="1344"/>
                    <a:pt x="286" y="1342"/>
                  </a:cubicBezTo>
                  <a:cubicBezTo>
                    <a:pt x="337" y="1327"/>
                    <a:pt x="367" y="1275"/>
                    <a:pt x="354" y="1225"/>
                  </a:cubicBezTo>
                  <a:cubicBezTo>
                    <a:pt x="252" y="856"/>
                    <a:pt x="198" y="476"/>
                    <a:pt x="192" y="94"/>
                  </a:cubicBezTo>
                  <a:cubicBezTo>
                    <a:pt x="191" y="42"/>
                    <a:pt x="148" y="0"/>
                    <a:pt x="9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  <p:sp>
          <p:nvSpPr>
            <p:cNvPr id="443" name="Google Shape;443;p6"/>
            <p:cNvSpPr/>
            <p:nvPr/>
          </p:nvSpPr>
          <p:spPr>
            <a:xfrm>
              <a:off x="3762375" y="1609575"/>
              <a:ext cx="16875" cy="30475"/>
            </a:xfrm>
            <a:custGeom>
              <a:avLst/>
              <a:gdLst/>
              <a:ahLst/>
              <a:cxnLst/>
              <a:rect l="l" t="t" r="r" b="b"/>
              <a:pathLst>
                <a:path w="675" h="1219" extrusionOk="0">
                  <a:moveTo>
                    <a:pt x="109" y="1"/>
                  </a:moveTo>
                  <a:cubicBezTo>
                    <a:pt x="90" y="1"/>
                    <a:pt x="71" y="7"/>
                    <a:pt x="54" y="19"/>
                  </a:cubicBezTo>
                  <a:cubicBezTo>
                    <a:pt x="11" y="50"/>
                    <a:pt x="1" y="108"/>
                    <a:pt x="32" y="151"/>
                  </a:cubicBezTo>
                  <a:cubicBezTo>
                    <a:pt x="244" y="447"/>
                    <a:pt x="397" y="790"/>
                    <a:pt x="477" y="1145"/>
                  </a:cubicBezTo>
                  <a:cubicBezTo>
                    <a:pt x="486" y="1189"/>
                    <a:pt x="526" y="1219"/>
                    <a:pt x="569" y="1219"/>
                  </a:cubicBezTo>
                  <a:cubicBezTo>
                    <a:pt x="576" y="1219"/>
                    <a:pt x="584" y="1219"/>
                    <a:pt x="590" y="1217"/>
                  </a:cubicBezTo>
                  <a:cubicBezTo>
                    <a:pt x="642" y="1206"/>
                    <a:pt x="674" y="1155"/>
                    <a:pt x="662" y="1103"/>
                  </a:cubicBezTo>
                  <a:cubicBezTo>
                    <a:pt x="578" y="724"/>
                    <a:pt x="413" y="357"/>
                    <a:pt x="186" y="41"/>
                  </a:cubicBezTo>
                  <a:cubicBezTo>
                    <a:pt x="168" y="15"/>
                    <a:pt x="139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  <p:sp>
          <p:nvSpPr>
            <p:cNvPr id="444" name="Google Shape;444;p6"/>
            <p:cNvSpPr/>
            <p:nvPr/>
          </p:nvSpPr>
          <p:spPr>
            <a:xfrm>
              <a:off x="3748050" y="1573500"/>
              <a:ext cx="11550" cy="25375"/>
            </a:xfrm>
            <a:custGeom>
              <a:avLst/>
              <a:gdLst/>
              <a:ahLst/>
              <a:cxnLst/>
              <a:rect l="l" t="t" r="r" b="b"/>
              <a:pathLst>
                <a:path w="462" h="1015" extrusionOk="0">
                  <a:moveTo>
                    <a:pt x="108" y="0"/>
                  </a:moveTo>
                  <a:cubicBezTo>
                    <a:pt x="99" y="0"/>
                    <a:pt x="89" y="2"/>
                    <a:pt x="80" y="5"/>
                  </a:cubicBezTo>
                  <a:cubicBezTo>
                    <a:pt x="30" y="19"/>
                    <a:pt x="1" y="72"/>
                    <a:pt x="16" y="123"/>
                  </a:cubicBezTo>
                  <a:lnTo>
                    <a:pt x="264" y="947"/>
                  </a:lnTo>
                  <a:cubicBezTo>
                    <a:pt x="276" y="988"/>
                    <a:pt x="313" y="1015"/>
                    <a:pt x="355" y="1015"/>
                  </a:cubicBezTo>
                  <a:cubicBezTo>
                    <a:pt x="364" y="1015"/>
                    <a:pt x="373" y="1014"/>
                    <a:pt x="382" y="1011"/>
                  </a:cubicBezTo>
                  <a:cubicBezTo>
                    <a:pt x="432" y="996"/>
                    <a:pt x="461" y="943"/>
                    <a:pt x="446" y="892"/>
                  </a:cubicBezTo>
                  <a:lnTo>
                    <a:pt x="198" y="68"/>
                  </a:lnTo>
                  <a:cubicBezTo>
                    <a:pt x="187" y="27"/>
                    <a:pt x="149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  <p:sp>
          <p:nvSpPr>
            <p:cNvPr id="445" name="Google Shape;445;p6"/>
            <p:cNvSpPr/>
            <p:nvPr/>
          </p:nvSpPr>
          <p:spPr>
            <a:xfrm>
              <a:off x="3730400" y="1537475"/>
              <a:ext cx="12700" cy="21250"/>
            </a:xfrm>
            <a:custGeom>
              <a:avLst/>
              <a:gdLst/>
              <a:ahLst/>
              <a:cxnLst/>
              <a:rect l="l" t="t" r="r" b="b"/>
              <a:pathLst>
                <a:path w="508" h="850" extrusionOk="0">
                  <a:moveTo>
                    <a:pt x="108" y="0"/>
                  </a:moveTo>
                  <a:cubicBezTo>
                    <a:pt x="95" y="0"/>
                    <a:pt x="82" y="3"/>
                    <a:pt x="70" y="8"/>
                  </a:cubicBezTo>
                  <a:cubicBezTo>
                    <a:pt x="22" y="29"/>
                    <a:pt x="0" y="87"/>
                    <a:pt x="21" y="134"/>
                  </a:cubicBezTo>
                  <a:lnTo>
                    <a:pt x="312" y="793"/>
                  </a:lnTo>
                  <a:cubicBezTo>
                    <a:pt x="327" y="829"/>
                    <a:pt x="362" y="850"/>
                    <a:pt x="399" y="850"/>
                  </a:cubicBezTo>
                  <a:cubicBezTo>
                    <a:pt x="411" y="850"/>
                    <a:pt x="424" y="847"/>
                    <a:pt x="437" y="842"/>
                  </a:cubicBezTo>
                  <a:cubicBezTo>
                    <a:pt x="485" y="821"/>
                    <a:pt x="507" y="765"/>
                    <a:pt x="486" y="716"/>
                  </a:cubicBezTo>
                  <a:lnTo>
                    <a:pt x="196" y="58"/>
                  </a:lnTo>
                  <a:cubicBezTo>
                    <a:pt x="180" y="22"/>
                    <a:pt x="145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  <p:sp>
          <p:nvSpPr>
            <p:cNvPr id="446" name="Google Shape;446;p6"/>
            <p:cNvSpPr/>
            <p:nvPr/>
          </p:nvSpPr>
          <p:spPr>
            <a:xfrm>
              <a:off x="3706925" y="1567300"/>
              <a:ext cx="14575" cy="27500"/>
            </a:xfrm>
            <a:custGeom>
              <a:avLst/>
              <a:gdLst/>
              <a:ahLst/>
              <a:cxnLst/>
              <a:rect l="l" t="t" r="r" b="b"/>
              <a:pathLst>
                <a:path w="583" h="1100" extrusionOk="0">
                  <a:moveTo>
                    <a:pt x="474" y="0"/>
                  </a:moveTo>
                  <a:cubicBezTo>
                    <a:pt x="440" y="0"/>
                    <a:pt x="407" y="19"/>
                    <a:pt x="390" y="52"/>
                  </a:cubicBezTo>
                  <a:cubicBezTo>
                    <a:pt x="235" y="346"/>
                    <a:pt x="109" y="658"/>
                    <a:pt x="15" y="977"/>
                  </a:cubicBezTo>
                  <a:cubicBezTo>
                    <a:pt x="1" y="1027"/>
                    <a:pt x="30" y="1081"/>
                    <a:pt x="79" y="1095"/>
                  </a:cubicBezTo>
                  <a:cubicBezTo>
                    <a:pt x="89" y="1097"/>
                    <a:pt x="98" y="1099"/>
                    <a:pt x="107" y="1099"/>
                  </a:cubicBezTo>
                  <a:cubicBezTo>
                    <a:pt x="148" y="1099"/>
                    <a:pt x="186" y="1072"/>
                    <a:pt x="199" y="1031"/>
                  </a:cubicBezTo>
                  <a:cubicBezTo>
                    <a:pt x="289" y="723"/>
                    <a:pt x="409" y="424"/>
                    <a:pt x="558" y="140"/>
                  </a:cubicBezTo>
                  <a:cubicBezTo>
                    <a:pt x="583" y="93"/>
                    <a:pt x="564" y="35"/>
                    <a:pt x="518" y="11"/>
                  </a:cubicBezTo>
                  <a:cubicBezTo>
                    <a:pt x="504" y="4"/>
                    <a:pt x="489" y="0"/>
                    <a:pt x="474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  <p:sp>
          <p:nvSpPr>
            <p:cNvPr id="447" name="Google Shape;447;p6"/>
            <p:cNvSpPr/>
            <p:nvPr/>
          </p:nvSpPr>
          <p:spPr>
            <a:xfrm>
              <a:off x="3690350" y="1629025"/>
              <a:ext cx="11200" cy="23425"/>
            </a:xfrm>
            <a:custGeom>
              <a:avLst/>
              <a:gdLst/>
              <a:ahLst/>
              <a:cxnLst/>
              <a:rect l="l" t="t" r="r" b="b"/>
              <a:pathLst>
                <a:path w="448" h="937" extrusionOk="0">
                  <a:moveTo>
                    <a:pt x="340" y="0"/>
                  </a:moveTo>
                  <a:cubicBezTo>
                    <a:pt x="299" y="0"/>
                    <a:pt x="263" y="26"/>
                    <a:pt x="250" y="67"/>
                  </a:cubicBezTo>
                  <a:lnTo>
                    <a:pt x="16" y="813"/>
                  </a:lnTo>
                  <a:cubicBezTo>
                    <a:pt x="1" y="862"/>
                    <a:pt x="28" y="917"/>
                    <a:pt x="79" y="932"/>
                  </a:cubicBezTo>
                  <a:cubicBezTo>
                    <a:pt x="88" y="935"/>
                    <a:pt x="98" y="936"/>
                    <a:pt x="107" y="936"/>
                  </a:cubicBezTo>
                  <a:cubicBezTo>
                    <a:pt x="147" y="936"/>
                    <a:pt x="185" y="911"/>
                    <a:pt x="198" y="870"/>
                  </a:cubicBezTo>
                  <a:lnTo>
                    <a:pt x="432" y="124"/>
                  </a:lnTo>
                  <a:cubicBezTo>
                    <a:pt x="448" y="73"/>
                    <a:pt x="420" y="20"/>
                    <a:pt x="369" y="5"/>
                  </a:cubicBezTo>
                  <a:cubicBezTo>
                    <a:pt x="359" y="2"/>
                    <a:pt x="350" y="0"/>
                    <a:pt x="34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  <p:sp>
          <p:nvSpPr>
            <p:cNvPr id="448" name="Google Shape;448;p6"/>
            <p:cNvSpPr/>
            <p:nvPr/>
          </p:nvSpPr>
          <p:spPr>
            <a:xfrm>
              <a:off x="3681025" y="1686800"/>
              <a:ext cx="8325" cy="22300"/>
            </a:xfrm>
            <a:custGeom>
              <a:avLst/>
              <a:gdLst/>
              <a:ahLst/>
              <a:cxnLst/>
              <a:rect l="l" t="t" r="r" b="b"/>
              <a:pathLst>
                <a:path w="333" h="892" extrusionOk="0">
                  <a:moveTo>
                    <a:pt x="230" y="1"/>
                  </a:moveTo>
                  <a:cubicBezTo>
                    <a:pt x="185" y="1"/>
                    <a:pt x="145" y="33"/>
                    <a:pt x="136" y="79"/>
                  </a:cubicBezTo>
                  <a:lnTo>
                    <a:pt x="9" y="779"/>
                  </a:lnTo>
                  <a:cubicBezTo>
                    <a:pt x="0" y="831"/>
                    <a:pt x="35" y="881"/>
                    <a:pt x="87" y="890"/>
                  </a:cubicBezTo>
                  <a:cubicBezTo>
                    <a:pt x="92" y="891"/>
                    <a:pt x="99" y="892"/>
                    <a:pt x="104" y="892"/>
                  </a:cubicBezTo>
                  <a:cubicBezTo>
                    <a:pt x="149" y="892"/>
                    <a:pt x="189" y="859"/>
                    <a:pt x="197" y="813"/>
                  </a:cubicBezTo>
                  <a:lnTo>
                    <a:pt x="324" y="112"/>
                  </a:lnTo>
                  <a:cubicBezTo>
                    <a:pt x="333" y="62"/>
                    <a:pt x="298" y="12"/>
                    <a:pt x="247" y="2"/>
                  </a:cubicBezTo>
                  <a:cubicBezTo>
                    <a:pt x="241" y="1"/>
                    <a:pt x="236" y="1"/>
                    <a:pt x="23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  <p:sp>
          <p:nvSpPr>
            <p:cNvPr id="449" name="Google Shape;449;p6"/>
            <p:cNvSpPr/>
            <p:nvPr/>
          </p:nvSpPr>
          <p:spPr>
            <a:xfrm>
              <a:off x="3676775" y="1728025"/>
              <a:ext cx="6475" cy="24350"/>
            </a:xfrm>
            <a:custGeom>
              <a:avLst/>
              <a:gdLst/>
              <a:ahLst/>
              <a:cxnLst/>
              <a:rect l="l" t="t" r="r" b="b"/>
              <a:pathLst>
                <a:path w="259" h="974" extrusionOk="0">
                  <a:moveTo>
                    <a:pt x="154" y="0"/>
                  </a:moveTo>
                  <a:cubicBezTo>
                    <a:pt x="109" y="0"/>
                    <a:pt x="70" y="34"/>
                    <a:pt x="62" y="80"/>
                  </a:cubicBezTo>
                  <a:cubicBezTo>
                    <a:pt x="15" y="345"/>
                    <a:pt x="0" y="616"/>
                    <a:pt x="19" y="885"/>
                  </a:cubicBezTo>
                  <a:cubicBezTo>
                    <a:pt x="24" y="936"/>
                    <a:pt x="66" y="974"/>
                    <a:pt x="115" y="974"/>
                  </a:cubicBezTo>
                  <a:lnTo>
                    <a:pt x="122" y="974"/>
                  </a:lnTo>
                  <a:cubicBezTo>
                    <a:pt x="174" y="970"/>
                    <a:pt x="213" y="925"/>
                    <a:pt x="210" y="872"/>
                  </a:cubicBezTo>
                  <a:cubicBezTo>
                    <a:pt x="193" y="618"/>
                    <a:pt x="206" y="363"/>
                    <a:pt x="250" y="113"/>
                  </a:cubicBezTo>
                  <a:cubicBezTo>
                    <a:pt x="259" y="61"/>
                    <a:pt x="225" y="11"/>
                    <a:pt x="173" y="2"/>
                  </a:cubicBezTo>
                  <a:cubicBezTo>
                    <a:pt x="166" y="1"/>
                    <a:pt x="160" y="0"/>
                    <a:pt x="154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  <p:sp>
          <p:nvSpPr>
            <p:cNvPr id="450" name="Google Shape;450;p6"/>
            <p:cNvSpPr/>
            <p:nvPr/>
          </p:nvSpPr>
          <p:spPr>
            <a:xfrm>
              <a:off x="3671800" y="1781575"/>
              <a:ext cx="7200" cy="20250"/>
            </a:xfrm>
            <a:custGeom>
              <a:avLst/>
              <a:gdLst/>
              <a:ahLst/>
              <a:cxnLst/>
              <a:rect l="l" t="t" r="r" b="b"/>
              <a:pathLst>
                <a:path w="288" h="810" extrusionOk="0">
                  <a:moveTo>
                    <a:pt x="182" y="0"/>
                  </a:moveTo>
                  <a:cubicBezTo>
                    <a:pt x="137" y="0"/>
                    <a:pt x="98" y="37"/>
                    <a:pt x="91" y="84"/>
                  </a:cubicBezTo>
                  <a:lnTo>
                    <a:pt x="8" y="702"/>
                  </a:lnTo>
                  <a:cubicBezTo>
                    <a:pt x="1" y="754"/>
                    <a:pt x="37" y="802"/>
                    <a:pt x="90" y="809"/>
                  </a:cubicBezTo>
                  <a:cubicBezTo>
                    <a:pt x="93" y="810"/>
                    <a:pt x="98" y="810"/>
                    <a:pt x="102" y="810"/>
                  </a:cubicBezTo>
                  <a:cubicBezTo>
                    <a:pt x="150" y="810"/>
                    <a:pt x="191" y="775"/>
                    <a:pt x="197" y="727"/>
                  </a:cubicBezTo>
                  <a:lnTo>
                    <a:pt x="280" y="109"/>
                  </a:lnTo>
                  <a:cubicBezTo>
                    <a:pt x="288" y="57"/>
                    <a:pt x="251" y="9"/>
                    <a:pt x="198" y="2"/>
                  </a:cubicBezTo>
                  <a:cubicBezTo>
                    <a:pt x="193" y="1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  <p:sp>
          <p:nvSpPr>
            <p:cNvPr id="451" name="Google Shape;451;p6"/>
            <p:cNvSpPr/>
            <p:nvPr/>
          </p:nvSpPr>
          <p:spPr>
            <a:xfrm>
              <a:off x="3673675" y="1821775"/>
              <a:ext cx="6100" cy="35725"/>
            </a:xfrm>
            <a:custGeom>
              <a:avLst/>
              <a:gdLst/>
              <a:ahLst/>
              <a:cxnLst/>
              <a:rect l="l" t="t" r="r" b="b"/>
              <a:pathLst>
                <a:path w="244" h="1429" extrusionOk="0">
                  <a:moveTo>
                    <a:pt x="112" y="0"/>
                  </a:moveTo>
                  <a:cubicBezTo>
                    <a:pt x="63" y="0"/>
                    <a:pt x="26" y="43"/>
                    <a:pt x="24" y="91"/>
                  </a:cubicBezTo>
                  <a:cubicBezTo>
                    <a:pt x="1" y="507"/>
                    <a:pt x="10" y="928"/>
                    <a:pt x="49" y="1342"/>
                  </a:cubicBezTo>
                  <a:cubicBezTo>
                    <a:pt x="54" y="1392"/>
                    <a:pt x="95" y="1429"/>
                    <a:pt x="143" y="1429"/>
                  </a:cubicBezTo>
                  <a:lnTo>
                    <a:pt x="153" y="1429"/>
                  </a:lnTo>
                  <a:cubicBezTo>
                    <a:pt x="205" y="1423"/>
                    <a:pt x="244" y="1377"/>
                    <a:pt x="238" y="1325"/>
                  </a:cubicBezTo>
                  <a:cubicBezTo>
                    <a:pt x="199" y="920"/>
                    <a:pt x="192" y="508"/>
                    <a:pt x="214" y="102"/>
                  </a:cubicBezTo>
                  <a:cubicBezTo>
                    <a:pt x="217" y="49"/>
                    <a:pt x="176" y="3"/>
                    <a:pt x="124" y="1"/>
                  </a:cubicBezTo>
                  <a:cubicBezTo>
                    <a:pt x="120" y="1"/>
                    <a:pt x="116" y="0"/>
                    <a:pt x="11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  <p:sp>
          <p:nvSpPr>
            <p:cNvPr id="452" name="Google Shape;452;p6"/>
            <p:cNvSpPr/>
            <p:nvPr/>
          </p:nvSpPr>
          <p:spPr>
            <a:xfrm>
              <a:off x="3675450" y="1869175"/>
              <a:ext cx="8925" cy="21300"/>
            </a:xfrm>
            <a:custGeom>
              <a:avLst/>
              <a:gdLst/>
              <a:ahLst/>
              <a:cxnLst/>
              <a:rect l="l" t="t" r="r" b="b"/>
              <a:pathLst>
                <a:path w="357" h="852" extrusionOk="0">
                  <a:moveTo>
                    <a:pt x="127" y="1"/>
                  </a:moveTo>
                  <a:cubicBezTo>
                    <a:pt x="80" y="1"/>
                    <a:pt x="40" y="36"/>
                    <a:pt x="34" y="83"/>
                  </a:cubicBezTo>
                  <a:cubicBezTo>
                    <a:pt x="0" y="328"/>
                    <a:pt x="47" y="583"/>
                    <a:pt x="165" y="801"/>
                  </a:cubicBezTo>
                  <a:cubicBezTo>
                    <a:pt x="183" y="833"/>
                    <a:pt x="215" y="852"/>
                    <a:pt x="249" y="852"/>
                  </a:cubicBezTo>
                  <a:cubicBezTo>
                    <a:pt x="264" y="852"/>
                    <a:pt x="280" y="847"/>
                    <a:pt x="294" y="840"/>
                  </a:cubicBezTo>
                  <a:cubicBezTo>
                    <a:pt x="340" y="814"/>
                    <a:pt x="357" y="757"/>
                    <a:pt x="333" y="710"/>
                  </a:cubicBezTo>
                  <a:cubicBezTo>
                    <a:pt x="233" y="528"/>
                    <a:pt x="195" y="314"/>
                    <a:pt x="222" y="109"/>
                  </a:cubicBezTo>
                  <a:cubicBezTo>
                    <a:pt x="230" y="57"/>
                    <a:pt x="193" y="8"/>
                    <a:pt x="141" y="2"/>
                  </a:cubicBezTo>
                  <a:cubicBezTo>
                    <a:pt x="136" y="1"/>
                    <a:pt x="131" y="1"/>
                    <a:pt x="12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  <p:sp>
          <p:nvSpPr>
            <p:cNvPr id="453" name="Google Shape;453;p6"/>
            <p:cNvSpPr/>
            <p:nvPr/>
          </p:nvSpPr>
          <p:spPr>
            <a:xfrm>
              <a:off x="3697500" y="1888750"/>
              <a:ext cx="10575" cy="17175"/>
            </a:xfrm>
            <a:custGeom>
              <a:avLst/>
              <a:gdLst/>
              <a:ahLst/>
              <a:cxnLst/>
              <a:rect l="l" t="t" r="r" b="b"/>
              <a:pathLst>
                <a:path w="423" h="687" extrusionOk="0">
                  <a:moveTo>
                    <a:pt x="108" y="1"/>
                  </a:moveTo>
                  <a:cubicBezTo>
                    <a:pt x="96" y="1"/>
                    <a:pt x="84" y="3"/>
                    <a:pt x="72" y="8"/>
                  </a:cubicBezTo>
                  <a:cubicBezTo>
                    <a:pt x="23" y="29"/>
                    <a:pt x="0" y="84"/>
                    <a:pt x="20" y="133"/>
                  </a:cubicBezTo>
                  <a:lnTo>
                    <a:pt x="226" y="627"/>
                  </a:lnTo>
                  <a:cubicBezTo>
                    <a:pt x="241" y="665"/>
                    <a:pt x="276" y="687"/>
                    <a:pt x="314" y="687"/>
                  </a:cubicBezTo>
                  <a:cubicBezTo>
                    <a:pt x="326" y="687"/>
                    <a:pt x="338" y="685"/>
                    <a:pt x="350" y="679"/>
                  </a:cubicBezTo>
                  <a:cubicBezTo>
                    <a:pt x="399" y="659"/>
                    <a:pt x="422" y="603"/>
                    <a:pt x="401" y="554"/>
                  </a:cubicBezTo>
                  <a:lnTo>
                    <a:pt x="196" y="60"/>
                  </a:lnTo>
                  <a:cubicBezTo>
                    <a:pt x="181" y="23"/>
                    <a:pt x="145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  <p:sp>
          <p:nvSpPr>
            <p:cNvPr id="454" name="Google Shape;454;p6"/>
            <p:cNvSpPr/>
            <p:nvPr/>
          </p:nvSpPr>
          <p:spPr>
            <a:xfrm>
              <a:off x="3703025" y="1807350"/>
              <a:ext cx="4775" cy="38800"/>
            </a:xfrm>
            <a:custGeom>
              <a:avLst/>
              <a:gdLst/>
              <a:ahLst/>
              <a:cxnLst/>
              <a:rect l="l" t="t" r="r" b="b"/>
              <a:pathLst>
                <a:path w="191" h="1552" extrusionOk="0">
                  <a:moveTo>
                    <a:pt x="95" y="1"/>
                  </a:moveTo>
                  <a:cubicBezTo>
                    <a:pt x="42" y="1"/>
                    <a:pt x="0" y="43"/>
                    <a:pt x="0" y="96"/>
                  </a:cubicBezTo>
                  <a:lnTo>
                    <a:pt x="0" y="1456"/>
                  </a:lnTo>
                  <a:cubicBezTo>
                    <a:pt x="0" y="1509"/>
                    <a:pt x="42" y="1552"/>
                    <a:pt x="95" y="1552"/>
                  </a:cubicBezTo>
                  <a:cubicBezTo>
                    <a:pt x="148" y="1552"/>
                    <a:pt x="190" y="1509"/>
                    <a:pt x="190" y="1456"/>
                  </a:cubicBezTo>
                  <a:lnTo>
                    <a:pt x="190" y="96"/>
                  </a:lnTo>
                  <a:cubicBezTo>
                    <a:pt x="190" y="44"/>
                    <a:pt x="147" y="1"/>
                    <a:pt x="95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  <p:sp>
          <p:nvSpPr>
            <p:cNvPr id="455" name="Google Shape;455;p6"/>
            <p:cNvSpPr/>
            <p:nvPr/>
          </p:nvSpPr>
          <p:spPr>
            <a:xfrm>
              <a:off x="3709125" y="1743500"/>
              <a:ext cx="5950" cy="27425"/>
            </a:xfrm>
            <a:custGeom>
              <a:avLst/>
              <a:gdLst/>
              <a:ahLst/>
              <a:cxnLst/>
              <a:rect l="l" t="t" r="r" b="b"/>
              <a:pathLst>
                <a:path w="238" h="1097" extrusionOk="0">
                  <a:moveTo>
                    <a:pt x="138" y="0"/>
                  </a:moveTo>
                  <a:cubicBezTo>
                    <a:pt x="89" y="0"/>
                    <a:pt x="46" y="40"/>
                    <a:pt x="44" y="91"/>
                  </a:cubicBezTo>
                  <a:lnTo>
                    <a:pt x="4" y="997"/>
                  </a:lnTo>
                  <a:cubicBezTo>
                    <a:pt x="0" y="1050"/>
                    <a:pt x="41" y="1094"/>
                    <a:pt x="94" y="1097"/>
                  </a:cubicBezTo>
                  <a:lnTo>
                    <a:pt x="98" y="1097"/>
                  </a:lnTo>
                  <a:cubicBezTo>
                    <a:pt x="149" y="1097"/>
                    <a:pt x="191" y="1057"/>
                    <a:pt x="193" y="1006"/>
                  </a:cubicBezTo>
                  <a:lnTo>
                    <a:pt x="235" y="100"/>
                  </a:lnTo>
                  <a:cubicBezTo>
                    <a:pt x="238" y="47"/>
                    <a:pt x="197" y="3"/>
                    <a:pt x="144" y="0"/>
                  </a:cubicBezTo>
                  <a:cubicBezTo>
                    <a:pt x="142" y="0"/>
                    <a:pt x="140" y="0"/>
                    <a:pt x="13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  <p:sp>
          <p:nvSpPr>
            <p:cNvPr id="456" name="Google Shape;456;p6"/>
            <p:cNvSpPr/>
            <p:nvPr/>
          </p:nvSpPr>
          <p:spPr>
            <a:xfrm>
              <a:off x="3714000" y="1687900"/>
              <a:ext cx="8675" cy="30525"/>
            </a:xfrm>
            <a:custGeom>
              <a:avLst/>
              <a:gdLst/>
              <a:ahLst/>
              <a:cxnLst/>
              <a:rect l="l" t="t" r="r" b="b"/>
              <a:pathLst>
                <a:path w="347" h="1221" extrusionOk="0">
                  <a:moveTo>
                    <a:pt x="240" y="1"/>
                  </a:moveTo>
                  <a:cubicBezTo>
                    <a:pt x="200" y="1"/>
                    <a:pt x="161" y="26"/>
                    <a:pt x="149" y="66"/>
                  </a:cubicBezTo>
                  <a:cubicBezTo>
                    <a:pt x="38" y="408"/>
                    <a:pt x="1" y="778"/>
                    <a:pt x="37" y="1136"/>
                  </a:cubicBezTo>
                  <a:cubicBezTo>
                    <a:pt x="43" y="1184"/>
                    <a:pt x="84" y="1221"/>
                    <a:pt x="132" y="1221"/>
                  </a:cubicBezTo>
                  <a:lnTo>
                    <a:pt x="142" y="1221"/>
                  </a:lnTo>
                  <a:cubicBezTo>
                    <a:pt x="195" y="1215"/>
                    <a:pt x="232" y="1168"/>
                    <a:pt x="227" y="1116"/>
                  </a:cubicBezTo>
                  <a:cubicBezTo>
                    <a:pt x="193" y="785"/>
                    <a:pt x="228" y="443"/>
                    <a:pt x="330" y="125"/>
                  </a:cubicBezTo>
                  <a:cubicBezTo>
                    <a:pt x="346" y="75"/>
                    <a:pt x="319" y="21"/>
                    <a:pt x="268" y="4"/>
                  </a:cubicBezTo>
                  <a:cubicBezTo>
                    <a:pt x="259" y="2"/>
                    <a:pt x="249" y="1"/>
                    <a:pt x="24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  <p:sp>
          <p:nvSpPr>
            <p:cNvPr id="457" name="Google Shape;457;p6"/>
            <p:cNvSpPr/>
            <p:nvPr/>
          </p:nvSpPr>
          <p:spPr>
            <a:xfrm>
              <a:off x="3720525" y="1642525"/>
              <a:ext cx="4800" cy="23325"/>
            </a:xfrm>
            <a:custGeom>
              <a:avLst/>
              <a:gdLst/>
              <a:ahLst/>
              <a:cxnLst/>
              <a:rect l="l" t="t" r="r" b="b"/>
              <a:pathLst>
                <a:path w="192" h="933" extrusionOk="0">
                  <a:moveTo>
                    <a:pt x="96" y="0"/>
                  </a:moveTo>
                  <a:cubicBezTo>
                    <a:pt x="43" y="0"/>
                    <a:pt x="0" y="43"/>
                    <a:pt x="0" y="95"/>
                  </a:cubicBezTo>
                  <a:lnTo>
                    <a:pt x="0" y="837"/>
                  </a:lnTo>
                  <a:cubicBezTo>
                    <a:pt x="0" y="890"/>
                    <a:pt x="43" y="933"/>
                    <a:pt x="96" y="933"/>
                  </a:cubicBezTo>
                  <a:cubicBezTo>
                    <a:pt x="148" y="933"/>
                    <a:pt x="191" y="890"/>
                    <a:pt x="191" y="837"/>
                  </a:cubicBezTo>
                  <a:lnTo>
                    <a:pt x="191" y="95"/>
                  </a:lnTo>
                  <a:cubicBezTo>
                    <a:pt x="191" y="43"/>
                    <a:pt x="148" y="0"/>
                    <a:pt x="9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  <p:sp>
          <p:nvSpPr>
            <p:cNvPr id="458" name="Google Shape;458;p6"/>
            <p:cNvSpPr/>
            <p:nvPr/>
          </p:nvSpPr>
          <p:spPr>
            <a:xfrm>
              <a:off x="3729375" y="1592025"/>
              <a:ext cx="9650" cy="27475"/>
            </a:xfrm>
            <a:custGeom>
              <a:avLst/>
              <a:gdLst/>
              <a:ahLst/>
              <a:cxnLst/>
              <a:rect l="l" t="t" r="r" b="b"/>
              <a:pathLst>
                <a:path w="386" h="1099" extrusionOk="0">
                  <a:moveTo>
                    <a:pt x="277" y="0"/>
                  </a:moveTo>
                  <a:cubicBezTo>
                    <a:pt x="240" y="0"/>
                    <a:pt x="205" y="22"/>
                    <a:pt x="189" y="58"/>
                  </a:cubicBezTo>
                  <a:cubicBezTo>
                    <a:pt x="60" y="355"/>
                    <a:pt x="0" y="684"/>
                    <a:pt x="18" y="1008"/>
                  </a:cubicBezTo>
                  <a:cubicBezTo>
                    <a:pt x="20" y="1059"/>
                    <a:pt x="62" y="1098"/>
                    <a:pt x="113" y="1098"/>
                  </a:cubicBezTo>
                  <a:lnTo>
                    <a:pt x="117" y="1098"/>
                  </a:lnTo>
                  <a:cubicBezTo>
                    <a:pt x="170" y="1095"/>
                    <a:pt x="210" y="1051"/>
                    <a:pt x="208" y="998"/>
                  </a:cubicBezTo>
                  <a:cubicBezTo>
                    <a:pt x="193" y="703"/>
                    <a:pt x="247" y="404"/>
                    <a:pt x="364" y="134"/>
                  </a:cubicBezTo>
                  <a:cubicBezTo>
                    <a:pt x="386" y="85"/>
                    <a:pt x="363" y="30"/>
                    <a:pt x="315" y="9"/>
                  </a:cubicBezTo>
                  <a:cubicBezTo>
                    <a:pt x="303" y="3"/>
                    <a:pt x="289" y="0"/>
                    <a:pt x="277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  <p:sp>
          <p:nvSpPr>
            <p:cNvPr id="459" name="Google Shape;459;p6"/>
            <p:cNvSpPr/>
            <p:nvPr/>
          </p:nvSpPr>
          <p:spPr>
            <a:xfrm>
              <a:off x="3743925" y="1622950"/>
              <a:ext cx="10500" cy="21275"/>
            </a:xfrm>
            <a:custGeom>
              <a:avLst/>
              <a:gdLst/>
              <a:ahLst/>
              <a:cxnLst/>
              <a:rect l="l" t="t" r="r" b="b"/>
              <a:pathLst>
                <a:path w="420" h="851" extrusionOk="0">
                  <a:moveTo>
                    <a:pt x="108" y="0"/>
                  </a:moveTo>
                  <a:cubicBezTo>
                    <a:pt x="98" y="0"/>
                    <a:pt x="88" y="2"/>
                    <a:pt x="79" y="5"/>
                  </a:cubicBezTo>
                  <a:cubicBezTo>
                    <a:pt x="29" y="20"/>
                    <a:pt x="0" y="73"/>
                    <a:pt x="17" y="124"/>
                  </a:cubicBezTo>
                  <a:lnTo>
                    <a:pt x="222" y="783"/>
                  </a:lnTo>
                  <a:cubicBezTo>
                    <a:pt x="235" y="824"/>
                    <a:pt x="273" y="850"/>
                    <a:pt x="314" y="850"/>
                  </a:cubicBezTo>
                  <a:cubicBezTo>
                    <a:pt x="323" y="850"/>
                    <a:pt x="333" y="848"/>
                    <a:pt x="342" y="846"/>
                  </a:cubicBezTo>
                  <a:cubicBezTo>
                    <a:pt x="392" y="830"/>
                    <a:pt x="420" y="777"/>
                    <a:pt x="404" y="726"/>
                  </a:cubicBezTo>
                  <a:lnTo>
                    <a:pt x="198" y="67"/>
                  </a:lnTo>
                  <a:cubicBezTo>
                    <a:pt x="185" y="27"/>
                    <a:pt x="148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  <p:sp>
          <p:nvSpPr>
            <p:cNvPr id="460" name="Google Shape;460;p6"/>
            <p:cNvSpPr/>
            <p:nvPr/>
          </p:nvSpPr>
          <p:spPr>
            <a:xfrm>
              <a:off x="3753400" y="1676475"/>
              <a:ext cx="8350" cy="24375"/>
            </a:xfrm>
            <a:custGeom>
              <a:avLst/>
              <a:gdLst/>
              <a:ahLst/>
              <a:cxnLst/>
              <a:rect l="l" t="t" r="r" b="b"/>
              <a:pathLst>
                <a:path w="334" h="975" extrusionOk="0">
                  <a:moveTo>
                    <a:pt x="104" y="1"/>
                  </a:moveTo>
                  <a:cubicBezTo>
                    <a:pt x="99" y="1"/>
                    <a:pt x="93" y="1"/>
                    <a:pt x="88" y="2"/>
                  </a:cubicBezTo>
                  <a:cubicBezTo>
                    <a:pt x="36" y="11"/>
                    <a:pt x="1" y="60"/>
                    <a:pt x="10" y="111"/>
                  </a:cubicBezTo>
                  <a:lnTo>
                    <a:pt x="137" y="894"/>
                  </a:lnTo>
                  <a:cubicBezTo>
                    <a:pt x="144" y="942"/>
                    <a:pt x="185" y="975"/>
                    <a:pt x="231" y="975"/>
                  </a:cubicBezTo>
                  <a:lnTo>
                    <a:pt x="232" y="975"/>
                  </a:lnTo>
                  <a:cubicBezTo>
                    <a:pt x="236" y="975"/>
                    <a:pt x="242" y="975"/>
                    <a:pt x="246" y="974"/>
                  </a:cubicBezTo>
                  <a:cubicBezTo>
                    <a:pt x="299" y="965"/>
                    <a:pt x="333" y="916"/>
                    <a:pt x="326" y="864"/>
                  </a:cubicBezTo>
                  <a:lnTo>
                    <a:pt x="197" y="82"/>
                  </a:lnTo>
                  <a:cubicBezTo>
                    <a:pt x="191" y="35"/>
                    <a:pt x="150" y="1"/>
                    <a:pt x="104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  <p:sp>
          <p:nvSpPr>
            <p:cNvPr id="461" name="Google Shape;461;p6"/>
            <p:cNvSpPr/>
            <p:nvPr/>
          </p:nvSpPr>
          <p:spPr>
            <a:xfrm>
              <a:off x="3757500" y="1721850"/>
              <a:ext cx="8100" cy="35700"/>
            </a:xfrm>
            <a:custGeom>
              <a:avLst/>
              <a:gdLst/>
              <a:ahLst/>
              <a:cxnLst/>
              <a:rect l="l" t="t" r="r" b="b"/>
              <a:pathLst>
                <a:path w="324" h="1428" extrusionOk="0">
                  <a:moveTo>
                    <a:pt x="102" y="0"/>
                  </a:moveTo>
                  <a:cubicBezTo>
                    <a:pt x="99" y="0"/>
                    <a:pt x="95" y="0"/>
                    <a:pt x="91" y="1"/>
                  </a:cubicBezTo>
                  <a:cubicBezTo>
                    <a:pt x="38" y="6"/>
                    <a:pt x="0" y="53"/>
                    <a:pt x="6" y="105"/>
                  </a:cubicBezTo>
                  <a:lnTo>
                    <a:pt x="130" y="1341"/>
                  </a:lnTo>
                  <a:cubicBezTo>
                    <a:pt x="134" y="1391"/>
                    <a:pt x="175" y="1427"/>
                    <a:pt x="223" y="1427"/>
                  </a:cubicBezTo>
                  <a:cubicBezTo>
                    <a:pt x="227" y="1427"/>
                    <a:pt x="230" y="1427"/>
                    <a:pt x="233" y="1426"/>
                  </a:cubicBezTo>
                  <a:cubicBezTo>
                    <a:pt x="285" y="1422"/>
                    <a:pt x="324" y="1375"/>
                    <a:pt x="318" y="1322"/>
                  </a:cubicBezTo>
                  <a:lnTo>
                    <a:pt x="195" y="86"/>
                  </a:lnTo>
                  <a:cubicBezTo>
                    <a:pt x="191" y="38"/>
                    <a:pt x="150" y="0"/>
                    <a:pt x="10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  <p:sp>
          <p:nvSpPr>
            <p:cNvPr id="462" name="Google Shape;462;p6"/>
            <p:cNvSpPr/>
            <p:nvPr/>
          </p:nvSpPr>
          <p:spPr>
            <a:xfrm>
              <a:off x="3760700" y="1797075"/>
              <a:ext cx="4800" cy="25375"/>
            </a:xfrm>
            <a:custGeom>
              <a:avLst/>
              <a:gdLst/>
              <a:ahLst/>
              <a:cxnLst/>
              <a:rect l="l" t="t" r="r" b="b"/>
              <a:pathLst>
                <a:path w="192" h="1015" extrusionOk="0">
                  <a:moveTo>
                    <a:pt x="95" y="0"/>
                  </a:moveTo>
                  <a:cubicBezTo>
                    <a:pt x="43" y="0"/>
                    <a:pt x="0" y="42"/>
                    <a:pt x="0" y="95"/>
                  </a:cubicBezTo>
                  <a:lnTo>
                    <a:pt x="0" y="920"/>
                  </a:lnTo>
                  <a:cubicBezTo>
                    <a:pt x="0" y="972"/>
                    <a:pt x="43" y="1015"/>
                    <a:pt x="95" y="1015"/>
                  </a:cubicBezTo>
                  <a:cubicBezTo>
                    <a:pt x="148" y="1015"/>
                    <a:pt x="191" y="972"/>
                    <a:pt x="191" y="920"/>
                  </a:cubicBezTo>
                  <a:lnTo>
                    <a:pt x="191" y="95"/>
                  </a:lnTo>
                  <a:cubicBezTo>
                    <a:pt x="191" y="42"/>
                    <a:pt x="148" y="0"/>
                    <a:pt x="95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  <p:sp>
          <p:nvSpPr>
            <p:cNvPr id="463" name="Google Shape;463;p6"/>
            <p:cNvSpPr/>
            <p:nvPr/>
          </p:nvSpPr>
          <p:spPr>
            <a:xfrm>
              <a:off x="3759625" y="1827950"/>
              <a:ext cx="7000" cy="36750"/>
            </a:xfrm>
            <a:custGeom>
              <a:avLst/>
              <a:gdLst/>
              <a:ahLst/>
              <a:cxnLst/>
              <a:rect l="l" t="t" r="r" b="b"/>
              <a:pathLst>
                <a:path w="280" h="1470" extrusionOk="0">
                  <a:moveTo>
                    <a:pt x="103" y="1"/>
                  </a:moveTo>
                  <a:cubicBezTo>
                    <a:pt x="99" y="1"/>
                    <a:pt x="96" y="1"/>
                    <a:pt x="93" y="1"/>
                  </a:cubicBezTo>
                  <a:cubicBezTo>
                    <a:pt x="40" y="5"/>
                    <a:pt x="0" y="50"/>
                    <a:pt x="4" y="102"/>
                  </a:cubicBezTo>
                  <a:lnTo>
                    <a:pt x="86" y="1380"/>
                  </a:lnTo>
                  <a:cubicBezTo>
                    <a:pt x="90" y="1430"/>
                    <a:pt x="132" y="1470"/>
                    <a:pt x="181" y="1470"/>
                  </a:cubicBezTo>
                  <a:cubicBezTo>
                    <a:pt x="184" y="1470"/>
                    <a:pt x="185" y="1470"/>
                    <a:pt x="187" y="1469"/>
                  </a:cubicBezTo>
                  <a:cubicBezTo>
                    <a:pt x="240" y="1465"/>
                    <a:pt x="280" y="1420"/>
                    <a:pt x="276" y="1368"/>
                  </a:cubicBezTo>
                  <a:lnTo>
                    <a:pt x="195" y="90"/>
                  </a:lnTo>
                  <a:cubicBezTo>
                    <a:pt x="191" y="41"/>
                    <a:pt x="152" y="1"/>
                    <a:pt x="103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  <p:sp>
          <p:nvSpPr>
            <p:cNvPr id="464" name="Google Shape;464;p6"/>
            <p:cNvSpPr/>
            <p:nvPr/>
          </p:nvSpPr>
          <p:spPr>
            <a:xfrm>
              <a:off x="3755400" y="1885650"/>
              <a:ext cx="6125" cy="20225"/>
            </a:xfrm>
            <a:custGeom>
              <a:avLst/>
              <a:gdLst/>
              <a:ahLst/>
              <a:cxnLst/>
              <a:rect l="l" t="t" r="r" b="b"/>
              <a:pathLst>
                <a:path w="245" h="809" extrusionOk="0">
                  <a:moveTo>
                    <a:pt x="101" y="0"/>
                  </a:moveTo>
                  <a:cubicBezTo>
                    <a:pt x="98" y="0"/>
                    <a:pt x="95" y="0"/>
                    <a:pt x="92" y="1"/>
                  </a:cubicBezTo>
                  <a:cubicBezTo>
                    <a:pt x="39" y="5"/>
                    <a:pt x="0" y="50"/>
                    <a:pt x="4" y="103"/>
                  </a:cubicBezTo>
                  <a:lnTo>
                    <a:pt x="50" y="722"/>
                  </a:lnTo>
                  <a:cubicBezTo>
                    <a:pt x="55" y="771"/>
                    <a:pt x="95" y="809"/>
                    <a:pt x="145" y="809"/>
                  </a:cubicBezTo>
                  <a:lnTo>
                    <a:pt x="153" y="809"/>
                  </a:lnTo>
                  <a:cubicBezTo>
                    <a:pt x="205" y="805"/>
                    <a:pt x="244" y="759"/>
                    <a:pt x="240" y="707"/>
                  </a:cubicBezTo>
                  <a:lnTo>
                    <a:pt x="194" y="89"/>
                  </a:lnTo>
                  <a:cubicBezTo>
                    <a:pt x="191" y="40"/>
                    <a:pt x="150" y="0"/>
                    <a:pt x="101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  <p:sp>
          <p:nvSpPr>
            <p:cNvPr id="465" name="Google Shape;465;p6"/>
            <p:cNvSpPr/>
            <p:nvPr/>
          </p:nvSpPr>
          <p:spPr>
            <a:xfrm>
              <a:off x="3756575" y="1912450"/>
              <a:ext cx="4775" cy="39825"/>
            </a:xfrm>
            <a:custGeom>
              <a:avLst/>
              <a:gdLst/>
              <a:ahLst/>
              <a:cxnLst/>
              <a:rect l="l" t="t" r="r" b="b"/>
              <a:pathLst>
                <a:path w="191" h="1593" extrusionOk="0">
                  <a:moveTo>
                    <a:pt x="96" y="1"/>
                  </a:moveTo>
                  <a:cubicBezTo>
                    <a:pt x="43" y="1"/>
                    <a:pt x="1" y="43"/>
                    <a:pt x="1" y="96"/>
                  </a:cubicBezTo>
                  <a:lnTo>
                    <a:pt x="1" y="1496"/>
                  </a:lnTo>
                  <a:cubicBezTo>
                    <a:pt x="1" y="1549"/>
                    <a:pt x="43" y="1592"/>
                    <a:pt x="96" y="1592"/>
                  </a:cubicBezTo>
                  <a:cubicBezTo>
                    <a:pt x="149" y="1592"/>
                    <a:pt x="191" y="1549"/>
                    <a:pt x="191" y="1496"/>
                  </a:cubicBezTo>
                  <a:lnTo>
                    <a:pt x="191" y="96"/>
                  </a:lnTo>
                  <a:cubicBezTo>
                    <a:pt x="191" y="43"/>
                    <a:pt x="149" y="1"/>
                    <a:pt x="96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  <p:sp>
          <p:nvSpPr>
            <p:cNvPr id="466" name="Google Shape;466;p6"/>
            <p:cNvSpPr/>
            <p:nvPr/>
          </p:nvSpPr>
          <p:spPr>
            <a:xfrm>
              <a:off x="3733850" y="1930975"/>
              <a:ext cx="5950" cy="22325"/>
            </a:xfrm>
            <a:custGeom>
              <a:avLst/>
              <a:gdLst/>
              <a:ahLst/>
              <a:cxnLst/>
              <a:rect l="l" t="t" r="r" b="b"/>
              <a:pathLst>
                <a:path w="238" h="893" extrusionOk="0">
                  <a:moveTo>
                    <a:pt x="102" y="1"/>
                  </a:moveTo>
                  <a:cubicBezTo>
                    <a:pt x="99" y="1"/>
                    <a:pt x="96" y="1"/>
                    <a:pt x="93" y="1"/>
                  </a:cubicBezTo>
                  <a:cubicBezTo>
                    <a:pt x="40" y="5"/>
                    <a:pt x="0" y="50"/>
                    <a:pt x="4" y="102"/>
                  </a:cubicBezTo>
                  <a:lnTo>
                    <a:pt x="44" y="803"/>
                  </a:lnTo>
                  <a:cubicBezTo>
                    <a:pt x="48" y="854"/>
                    <a:pt x="90" y="892"/>
                    <a:pt x="139" y="892"/>
                  </a:cubicBezTo>
                  <a:lnTo>
                    <a:pt x="145" y="892"/>
                  </a:lnTo>
                  <a:cubicBezTo>
                    <a:pt x="198" y="889"/>
                    <a:pt x="238" y="844"/>
                    <a:pt x="234" y="792"/>
                  </a:cubicBezTo>
                  <a:lnTo>
                    <a:pt x="193" y="91"/>
                  </a:lnTo>
                  <a:cubicBezTo>
                    <a:pt x="190" y="41"/>
                    <a:pt x="150" y="1"/>
                    <a:pt x="102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  <p:sp>
          <p:nvSpPr>
            <p:cNvPr id="467" name="Google Shape;467;p6"/>
            <p:cNvSpPr/>
            <p:nvPr/>
          </p:nvSpPr>
          <p:spPr>
            <a:xfrm>
              <a:off x="3738050" y="1856825"/>
              <a:ext cx="4750" cy="28475"/>
            </a:xfrm>
            <a:custGeom>
              <a:avLst/>
              <a:gdLst/>
              <a:ahLst/>
              <a:cxnLst/>
              <a:rect l="l" t="t" r="r" b="b"/>
              <a:pathLst>
                <a:path w="190" h="1139" extrusionOk="0">
                  <a:moveTo>
                    <a:pt x="95" y="0"/>
                  </a:moveTo>
                  <a:cubicBezTo>
                    <a:pt x="42" y="0"/>
                    <a:pt x="0" y="42"/>
                    <a:pt x="0" y="95"/>
                  </a:cubicBezTo>
                  <a:lnTo>
                    <a:pt x="0" y="1043"/>
                  </a:lnTo>
                  <a:cubicBezTo>
                    <a:pt x="0" y="1095"/>
                    <a:pt x="42" y="1138"/>
                    <a:pt x="95" y="1138"/>
                  </a:cubicBezTo>
                  <a:cubicBezTo>
                    <a:pt x="148" y="1138"/>
                    <a:pt x="190" y="1095"/>
                    <a:pt x="190" y="1043"/>
                  </a:cubicBezTo>
                  <a:lnTo>
                    <a:pt x="190" y="95"/>
                  </a:lnTo>
                  <a:cubicBezTo>
                    <a:pt x="190" y="42"/>
                    <a:pt x="148" y="0"/>
                    <a:pt x="95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  <p:sp>
          <p:nvSpPr>
            <p:cNvPr id="468" name="Google Shape;468;p6"/>
            <p:cNvSpPr/>
            <p:nvPr/>
          </p:nvSpPr>
          <p:spPr>
            <a:xfrm>
              <a:off x="3736375" y="1798075"/>
              <a:ext cx="7700" cy="30550"/>
            </a:xfrm>
            <a:custGeom>
              <a:avLst/>
              <a:gdLst/>
              <a:ahLst/>
              <a:cxnLst/>
              <a:rect l="l" t="t" r="r" b="b"/>
              <a:pathLst>
                <a:path w="308" h="1222" extrusionOk="0">
                  <a:moveTo>
                    <a:pt x="120" y="1"/>
                  </a:moveTo>
                  <a:cubicBezTo>
                    <a:pt x="71" y="1"/>
                    <a:pt x="29" y="40"/>
                    <a:pt x="26" y="89"/>
                  </a:cubicBezTo>
                  <a:cubicBezTo>
                    <a:pt x="1" y="446"/>
                    <a:pt x="30" y="801"/>
                    <a:pt x="110" y="1148"/>
                  </a:cubicBezTo>
                  <a:cubicBezTo>
                    <a:pt x="121" y="1192"/>
                    <a:pt x="160" y="1222"/>
                    <a:pt x="203" y="1222"/>
                  </a:cubicBezTo>
                  <a:cubicBezTo>
                    <a:pt x="211" y="1222"/>
                    <a:pt x="217" y="1221"/>
                    <a:pt x="225" y="1220"/>
                  </a:cubicBezTo>
                  <a:cubicBezTo>
                    <a:pt x="276" y="1208"/>
                    <a:pt x="308" y="1156"/>
                    <a:pt x="296" y="1105"/>
                  </a:cubicBezTo>
                  <a:cubicBezTo>
                    <a:pt x="219" y="777"/>
                    <a:pt x="193" y="439"/>
                    <a:pt x="216" y="102"/>
                  </a:cubicBezTo>
                  <a:cubicBezTo>
                    <a:pt x="219" y="51"/>
                    <a:pt x="180" y="5"/>
                    <a:pt x="128" y="1"/>
                  </a:cubicBezTo>
                  <a:cubicBezTo>
                    <a:pt x="125" y="1"/>
                    <a:pt x="123" y="1"/>
                    <a:pt x="12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  <p:sp>
          <p:nvSpPr>
            <p:cNvPr id="469" name="Google Shape;469;p6"/>
            <p:cNvSpPr/>
            <p:nvPr/>
          </p:nvSpPr>
          <p:spPr>
            <a:xfrm>
              <a:off x="3736900" y="1744525"/>
              <a:ext cx="6825" cy="32650"/>
            </a:xfrm>
            <a:custGeom>
              <a:avLst/>
              <a:gdLst/>
              <a:ahLst/>
              <a:cxnLst/>
              <a:rect l="l" t="t" r="r" b="b"/>
              <a:pathLst>
                <a:path w="273" h="1306" extrusionOk="0">
                  <a:moveTo>
                    <a:pt x="101" y="0"/>
                  </a:moveTo>
                  <a:cubicBezTo>
                    <a:pt x="49" y="0"/>
                    <a:pt x="6" y="42"/>
                    <a:pt x="6" y="94"/>
                  </a:cubicBezTo>
                  <a:cubicBezTo>
                    <a:pt x="1" y="470"/>
                    <a:pt x="25" y="850"/>
                    <a:pt x="76" y="1222"/>
                  </a:cubicBezTo>
                  <a:cubicBezTo>
                    <a:pt x="83" y="1271"/>
                    <a:pt x="123" y="1305"/>
                    <a:pt x="170" y="1305"/>
                  </a:cubicBezTo>
                  <a:cubicBezTo>
                    <a:pt x="174" y="1305"/>
                    <a:pt x="179" y="1305"/>
                    <a:pt x="183" y="1304"/>
                  </a:cubicBezTo>
                  <a:cubicBezTo>
                    <a:pt x="236" y="1297"/>
                    <a:pt x="272" y="1249"/>
                    <a:pt x="265" y="1197"/>
                  </a:cubicBezTo>
                  <a:cubicBezTo>
                    <a:pt x="215" y="834"/>
                    <a:pt x="192" y="463"/>
                    <a:pt x="196" y="96"/>
                  </a:cubicBezTo>
                  <a:cubicBezTo>
                    <a:pt x="197" y="44"/>
                    <a:pt x="155" y="0"/>
                    <a:pt x="10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  <p:sp>
          <p:nvSpPr>
            <p:cNvPr id="470" name="Google Shape;470;p6"/>
            <p:cNvSpPr/>
            <p:nvPr/>
          </p:nvSpPr>
          <p:spPr>
            <a:xfrm>
              <a:off x="3733350" y="1691950"/>
              <a:ext cx="7650" cy="31600"/>
            </a:xfrm>
            <a:custGeom>
              <a:avLst/>
              <a:gdLst/>
              <a:ahLst/>
              <a:cxnLst/>
              <a:rect l="l" t="t" r="r" b="b"/>
              <a:pathLst>
                <a:path w="306" h="1264" extrusionOk="0">
                  <a:moveTo>
                    <a:pt x="115" y="1"/>
                  </a:moveTo>
                  <a:cubicBezTo>
                    <a:pt x="66" y="1"/>
                    <a:pt x="26" y="41"/>
                    <a:pt x="24" y="91"/>
                  </a:cubicBezTo>
                  <a:cubicBezTo>
                    <a:pt x="0" y="458"/>
                    <a:pt x="29" y="828"/>
                    <a:pt x="108" y="1188"/>
                  </a:cubicBezTo>
                  <a:cubicBezTo>
                    <a:pt x="117" y="1233"/>
                    <a:pt x="157" y="1263"/>
                    <a:pt x="200" y="1263"/>
                  </a:cubicBezTo>
                  <a:cubicBezTo>
                    <a:pt x="207" y="1263"/>
                    <a:pt x="215" y="1262"/>
                    <a:pt x="221" y="1261"/>
                  </a:cubicBezTo>
                  <a:cubicBezTo>
                    <a:pt x="272" y="1250"/>
                    <a:pt x="305" y="1199"/>
                    <a:pt x="294" y="1147"/>
                  </a:cubicBezTo>
                  <a:cubicBezTo>
                    <a:pt x="219" y="805"/>
                    <a:pt x="193" y="453"/>
                    <a:pt x="213" y="102"/>
                  </a:cubicBezTo>
                  <a:cubicBezTo>
                    <a:pt x="217" y="50"/>
                    <a:pt x="177" y="5"/>
                    <a:pt x="124" y="1"/>
                  </a:cubicBezTo>
                  <a:cubicBezTo>
                    <a:pt x="121" y="1"/>
                    <a:pt x="118" y="1"/>
                    <a:pt x="115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</p:grpSp>
      <p:sp>
        <p:nvSpPr>
          <p:cNvPr id="471" name="Google Shape;471;p6"/>
          <p:cNvSpPr/>
          <p:nvPr/>
        </p:nvSpPr>
        <p:spPr>
          <a:xfrm>
            <a:off x="259940" y="2005744"/>
            <a:ext cx="272358" cy="273633"/>
          </a:xfrm>
          <a:custGeom>
            <a:avLst/>
            <a:gdLst/>
            <a:ahLst/>
            <a:cxnLst/>
            <a:rect l="l" t="t" r="r" b="b"/>
            <a:pathLst>
              <a:path w="3680" h="3488" extrusionOk="0">
                <a:moveTo>
                  <a:pt x="2596" y="1"/>
                </a:moveTo>
                <a:cubicBezTo>
                  <a:pt x="2586" y="1"/>
                  <a:pt x="2577" y="4"/>
                  <a:pt x="2569" y="11"/>
                </a:cubicBezTo>
                <a:cubicBezTo>
                  <a:pt x="2551" y="26"/>
                  <a:pt x="2550" y="53"/>
                  <a:pt x="2551" y="76"/>
                </a:cubicBezTo>
                <a:cubicBezTo>
                  <a:pt x="2555" y="189"/>
                  <a:pt x="2563" y="301"/>
                  <a:pt x="2578" y="414"/>
                </a:cubicBezTo>
                <a:cubicBezTo>
                  <a:pt x="2582" y="446"/>
                  <a:pt x="2587" y="478"/>
                  <a:pt x="2579" y="509"/>
                </a:cubicBezTo>
                <a:cubicBezTo>
                  <a:pt x="2573" y="532"/>
                  <a:pt x="2561" y="553"/>
                  <a:pt x="2550" y="573"/>
                </a:cubicBezTo>
                <a:cubicBezTo>
                  <a:pt x="2442" y="774"/>
                  <a:pt x="2382" y="997"/>
                  <a:pt x="2354" y="1225"/>
                </a:cubicBezTo>
                <a:cubicBezTo>
                  <a:pt x="2347" y="1275"/>
                  <a:pt x="2342" y="1326"/>
                  <a:pt x="2338" y="1376"/>
                </a:cubicBezTo>
                <a:cubicBezTo>
                  <a:pt x="2297" y="1330"/>
                  <a:pt x="2257" y="1284"/>
                  <a:pt x="2215" y="1237"/>
                </a:cubicBezTo>
                <a:cubicBezTo>
                  <a:pt x="2083" y="1095"/>
                  <a:pt x="1949" y="948"/>
                  <a:pt x="1775" y="864"/>
                </a:cubicBezTo>
                <a:cubicBezTo>
                  <a:pt x="1656" y="807"/>
                  <a:pt x="1518" y="777"/>
                  <a:pt x="1426" y="682"/>
                </a:cubicBezTo>
                <a:cubicBezTo>
                  <a:pt x="1323" y="575"/>
                  <a:pt x="1298" y="407"/>
                  <a:pt x="1187" y="308"/>
                </a:cubicBezTo>
                <a:cubicBezTo>
                  <a:pt x="1174" y="296"/>
                  <a:pt x="1157" y="284"/>
                  <a:pt x="1138" y="284"/>
                </a:cubicBezTo>
                <a:cubicBezTo>
                  <a:pt x="1138" y="284"/>
                  <a:pt x="1137" y="284"/>
                  <a:pt x="1137" y="284"/>
                </a:cubicBezTo>
                <a:cubicBezTo>
                  <a:pt x="1100" y="284"/>
                  <a:pt x="1076" y="327"/>
                  <a:pt x="1076" y="364"/>
                </a:cubicBezTo>
                <a:cubicBezTo>
                  <a:pt x="1074" y="444"/>
                  <a:pt x="1129" y="511"/>
                  <a:pt x="1161" y="584"/>
                </a:cubicBezTo>
                <a:cubicBezTo>
                  <a:pt x="1270" y="823"/>
                  <a:pt x="1137" y="1095"/>
                  <a:pt x="1099" y="1356"/>
                </a:cubicBezTo>
                <a:cubicBezTo>
                  <a:pt x="1065" y="1581"/>
                  <a:pt x="1108" y="1808"/>
                  <a:pt x="1203" y="2017"/>
                </a:cubicBezTo>
                <a:cubicBezTo>
                  <a:pt x="1093" y="2000"/>
                  <a:pt x="983" y="1990"/>
                  <a:pt x="872" y="1990"/>
                </a:cubicBezTo>
                <a:cubicBezTo>
                  <a:pt x="770" y="1990"/>
                  <a:pt x="668" y="1998"/>
                  <a:pt x="568" y="2018"/>
                </a:cubicBezTo>
                <a:cubicBezTo>
                  <a:pt x="548" y="2022"/>
                  <a:pt x="528" y="2026"/>
                  <a:pt x="509" y="2026"/>
                </a:cubicBezTo>
                <a:cubicBezTo>
                  <a:pt x="505" y="2026"/>
                  <a:pt x="502" y="2026"/>
                  <a:pt x="498" y="2026"/>
                </a:cubicBezTo>
                <a:cubicBezTo>
                  <a:pt x="466" y="2024"/>
                  <a:pt x="436" y="2010"/>
                  <a:pt x="407" y="1997"/>
                </a:cubicBezTo>
                <a:cubicBezTo>
                  <a:pt x="305" y="1949"/>
                  <a:pt x="200" y="1907"/>
                  <a:pt x="93" y="1871"/>
                </a:cubicBezTo>
                <a:cubicBezTo>
                  <a:pt x="80" y="1866"/>
                  <a:pt x="65" y="1862"/>
                  <a:pt x="51" y="1862"/>
                </a:cubicBezTo>
                <a:cubicBezTo>
                  <a:pt x="41" y="1862"/>
                  <a:pt x="32" y="1864"/>
                  <a:pt x="24" y="1869"/>
                </a:cubicBezTo>
                <a:cubicBezTo>
                  <a:pt x="0" y="1884"/>
                  <a:pt x="0" y="1923"/>
                  <a:pt x="17" y="1947"/>
                </a:cubicBezTo>
                <a:cubicBezTo>
                  <a:pt x="34" y="1971"/>
                  <a:pt x="62" y="1985"/>
                  <a:pt x="87" y="2000"/>
                </a:cubicBezTo>
                <a:cubicBezTo>
                  <a:pt x="304" y="2129"/>
                  <a:pt x="343" y="2410"/>
                  <a:pt x="459" y="2618"/>
                </a:cubicBezTo>
                <a:cubicBezTo>
                  <a:pt x="598" y="2868"/>
                  <a:pt x="795" y="3083"/>
                  <a:pt x="1038" y="3235"/>
                </a:cubicBezTo>
                <a:cubicBezTo>
                  <a:pt x="1302" y="3401"/>
                  <a:pt x="1614" y="3488"/>
                  <a:pt x="1925" y="3488"/>
                </a:cubicBezTo>
                <a:cubicBezTo>
                  <a:pt x="2029" y="3488"/>
                  <a:pt x="2133" y="3478"/>
                  <a:pt x="2236" y="3458"/>
                </a:cubicBezTo>
                <a:cubicBezTo>
                  <a:pt x="2454" y="3415"/>
                  <a:pt x="2667" y="3327"/>
                  <a:pt x="2837" y="3182"/>
                </a:cubicBezTo>
                <a:cubicBezTo>
                  <a:pt x="2856" y="3166"/>
                  <a:pt x="2876" y="3146"/>
                  <a:pt x="2890" y="3125"/>
                </a:cubicBezTo>
                <a:cubicBezTo>
                  <a:pt x="2924" y="3122"/>
                  <a:pt x="2959" y="3104"/>
                  <a:pt x="2988" y="3085"/>
                </a:cubicBezTo>
                <a:cubicBezTo>
                  <a:pt x="3177" y="2967"/>
                  <a:pt x="3325" y="2791"/>
                  <a:pt x="3431" y="2594"/>
                </a:cubicBezTo>
                <a:cubicBezTo>
                  <a:pt x="3628" y="2228"/>
                  <a:pt x="3679" y="1786"/>
                  <a:pt x="3573" y="1383"/>
                </a:cubicBezTo>
                <a:cubicBezTo>
                  <a:pt x="3501" y="1106"/>
                  <a:pt x="3353" y="855"/>
                  <a:pt x="3155" y="648"/>
                </a:cubicBezTo>
                <a:cubicBezTo>
                  <a:pt x="2992" y="476"/>
                  <a:pt x="2736" y="355"/>
                  <a:pt x="2676" y="109"/>
                </a:cubicBezTo>
                <a:cubicBezTo>
                  <a:pt x="2669" y="80"/>
                  <a:pt x="2664" y="50"/>
                  <a:pt x="2646" y="26"/>
                </a:cubicBezTo>
                <a:cubicBezTo>
                  <a:pt x="2635" y="11"/>
                  <a:pt x="2615" y="1"/>
                  <a:pt x="2596" y="1"/>
                </a:cubicBezTo>
                <a:close/>
              </a:path>
            </a:pathLst>
          </a:custGeom>
          <a:solidFill>
            <a:srgbClr val="FF8969">
              <a:alpha val="67760"/>
            </a:srgbClr>
          </a:solidFill>
          <a:ln>
            <a:noFill/>
          </a:ln>
        </p:spPr>
        <p:txBody>
          <a:bodyPr spcFirstLastPara="1" wrap="square" lIns="78020" tIns="78020" rIns="78020" bIns="7802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95"/>
          </a:p>
        </p:txBody>
      </p:sp>
      <p:sp>
        <p:nvSpPr>
          <p:cNvPr id="472" name="Google Shape;472;p6"/>
          <p:cNvSpPr/>
          <p:nvPr/>
        </p:nvSpPr>
        <p:spPr>
          <a:xfrm rot="-1998728">
            <a:off x="8471406" y="5397270"/>
            <a:ext cx="268805" cy="263276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C942">
              <a:alpha val="41590"/>
            </a:srgbClr>
          </a:solidFill>
          <a:ln>
            <a:noFill/>
          </a:ln>
        </p:spPr>
        <p:txBody>
          <a:bodyPr spcFirstLastPara="1" wrap="square" lIns="78020" tIns="78020" rIns="78020" bIns="7802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95"/>
          </a:p>
        </p:txBody>
      </p:sp>
      <p:sp>
        <p:nvSpPr>
          <p:cNvPr id="473" name="Google Shape;473;p6"/>
          <p:cNvSpPr/>
          <p:nvPr/>
        </p:nvSpPr>
        <p:spPr>
          <a:xfrm rot="-632712">
            <a:off x="215047" y="4374130"/>
            <a:ext cx="268802" cy="263272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C942">
              <a:alpha val="41590"/>
            </a:srgbClr>
          </a:solidFill>
          <a:ln>
            <a:noFill/>
          </a:ln>
        </p:spPr>
        <p:txBody>
          <a:bodyPr spcFirstLastPara="1" wrap="square" lIns="78020" tIns="78020" rIns="78020" bIns="7802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95"/>
          </a:p>
        </p:txBody>
      </p:sp>
      <p:sp>
        <p:nvSpPr>
          <p:cNvPr id="474" name="Google Shape;474;p6"/>
          <p:cNvSpPr/>
          <p:nvPr/>
        </p:nvSpPr>
        <p:spPr>
          <a:xfrm rot="-338711">
            <a:off x="8690389" y="3227920"/>
            <a:ext cx="268805" cy="263276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8969">
              <a:alpha val="67760"/>
            </a:srgbClr>
          </a:solidFill>
          <a:ln>
            <a:noFill/>
          </a:ln>
        </p:spPr>
        <p:txBody>
          <a:bodyPr spcFirstLastPara="1" wrap="square" lIns="78020" tIns="78020" rIns="78020" bIns="7802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95"/>
          </a:p>
        </p:txBody>
      </p:sp>
      <p:sp>
        <p:nvSpPr>
          <p:cNvPr id="475" name="Google Shape;475;p6"/>
          <p:cNvSpPr/>
          <p:nvPr/>
        </p:nvSpPr>
        <p:spPr>
          <a:xfrm rot="-1684279">
            <a:off x="4232548" y="6384940"/>
            <a:ext cx="268805" cy="263275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8969">
              <a:alpha val="67760"/>
            </a:srgbClr>
          </a:solidFill>
          <a:ln>
            <a:noFill/>
          </a:ln>
        </p:spPr>
        <p:txBody>
          <a:bodyPr spcFirstLastPara="1" wrap="square" lIns="78020" tIns="78020" rIns="78020" bIns="7802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95"/>
          </a:p>
        </p:txBody>
      </p:sp>
    </p:spTree>
    <p:extLst>
      <p:ext uri="{BB962C8B-B14F-4D97-AF65-F5344CB8AC3E}">
        <p14:creationId xmlns:p14="http://schemas.microsoft.com/office/powerpoint/2010/main" val="204698995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 userDrawn="1">
  <p:cSld name="Big number">
    <p:spTree>
      <p:nvGrpSpPr>
        <p:cNvPr id="1" name="Shape 1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8" name="Google Shape;1398;p11"/>
          <p:cNvGrpSpPr/>
          <p:nvPr/>
        </p:nvGrpSpPr>
        <p:grpSpPr>
          <a:xfrm rot="-1258759">
            <a:off x="-639941" y="-317936"/>
            <a:ext cx="1624322" cy="2059362"/>
            <a:chOff x="1288525" y="846925"/>
            <a:chExt cx="396175" cy="473850"/>
          </a:xfrm>
        </p:grpSpPr>
        <p:sp>
          <p:nvSpPr>
            <p:cNvPr id="1399" name="Google Shape;1399;p11"/>
            <p:cNvSpPr/>
            <p:nvPr/>
          </p:nvSpPr>
          <p:spPr>
            <a:xfrm>
              <a:off x="1288525" y="846925"/>
              <a:ext cx="396175" cy="473850"/>
            </a:xfrm>
            <a:custGeom>
              <a:avLst/>
              <a:gdLst/>
              <a:ahLst/>
              <a:cxnLst/>
              <a:rect l="l" t="t" r="r" b="b"/>
              <a:pathLst>
                <a:path w="15847" h="18954" extrusionOk="0">
                  <a:moveTo>
                    <a:pt x="9848" y="0"/>
                  </a:moveTo>
                  <a:cubicBezTo>
                    <a:pt x="9617" y="0"/>
                    <a:pt x="9397" y="48"/>
                    <a:pt x="9209" y="162"/>
                  </a:cubicBezTo>
                  <a:cubicBezTo>
                    <a:pt x="8958" y="312"/>
                    <a:pt x="6633" y="2497"/>
                    <a:pt x="6905" y="2681"/>
                  </a:cubicBezTo>
                  <a:cubicBezTo>
                    <a:pt x="6302" y="2273"/>
                    <a:pt x="5689" y="1861"/>
                    <a:pt x="4992" y="1651"/>
                  </a:cubicBezTo>
                  <a:cubicBezTo>
                    <a:pt x="4716" y="1568"/>
                    <a:pt x="4416" y="1525"/>
                    <a:pt x="4112" y="1525"/>
                  </a:cubicBezTo>
                  <a:cubicBezTo>
                    <a:pt x="3660" y="1525"/>
                    <a:pt x="3201" y="1620"/>
                    <a:pt x="2812" y="1816"/>
                  </a:cubicBezTo>
                  <a:cubicBezTo>
                    <a:pt x="2189" y="2132"/>
                    <a:pt x="1699" y="2947"/>
                    <a:pt x="1286" y="3490"/>
                  </a:cubicBezTo>
                  <a:cubicBezTo>
                    <a:pt x="745" y="4202"/>
                    <a:pt x="237" y="4989"/>
                    <a:pt x="147" y="5878"/>
                  </a:cubicBezTo>
                  <a:cubicBezTo>
                    <a:pt x="105" y="6294"/>
                    <a:pt x="183" y="6764"/>
                    <a:pt x="513" y="7020"/>
                  </a:cubicBezTo>
                  <a:cubicBezTo>
                    <a:pt x="711" y="7173"/>
                    <a:pt x="954" y="7227"/>
                    <a:pt x="1221" y="7227"/>
                  </a:cubicBezTo>
                  <a:cubicBezTo>
                    <a:pt x="1882" y="7227"/>
                    <a:pt x="2688" y="6893"/>
                    <a:pt x="3299" y="6893"/>
                  </a:cubicBezTo>
                  <a:cubicBezTo>
                    <a:pt x="3359" y="6893"/>
                    <a:pt x="3417" y="6896"/>
                    <a:pt x="3473" y="6903"/>
                  </a:cubicBezTo>
                  <a:cubicBezTo>
                    <a:pt x="4120" y="6984"/>
                    <a:pt x="4778" y="7461"/>
                    <a:pt x="4804" y="8112"/>
                  </a:cubicBezTo>
                  <a:cubicBezTo>
                    <a:pt x="4815" y="8396"/>
                    <a:pt x="4686" y="8698"/>
                    <a:pt x="4433" y="8824"/>
                  </a:cubicBezTo>
                  <a:cubicBezTo>
                    <a:pt x="4310" y="8886"/>
                    <a:pt x="4181" y="8910"/>
                    <a:pt x="4049" y="8910"/>
                  </a:cubicBezTo>
                  <a:cubicBezTo>
                    <a:pt x="3640" y="8910"/>
                    <a:pt x="3204" y="8676"/>
                    <a:pt x="2830" y="8589"/>
                  </a:cubicBezTo>
                  <a:cubicBezTo>
                    <a:pt x="2244" y="8454"/>
                    <a:pt x="1634" y="8310"/>
                    <a:pt x="1026" y="8273"/>
                  </a:cubicBezTo>
                  <a:cubicBezTo>
                    <a:pt x="1021" y="8273"/>
                    <a:pt x="1017" y="8273"/>
                    <a:pt x="1012" y="8273"/>
                  </a:cubicBezTo>
                  <a:cubicBezTo>
                    <a:pt x="847" y="8273"/>
                    <a:pt x="367" y="8438"/>
                    <a:pt x="243" y="8536"/>
                  </a:cubicBezTo>
                  <a:cubicBezTo>
                    <a:pt x="39" y="8696"/>
                    <a:pt x="0" y="9012"/>
                    <a:pt x="1" y="9251"/>
                  </a:cubicBezTo>
                  <a:cubicBezTo>
                    <a:pt x="10" y="10493"/>
                    <a:pt x="315" y="11966"/>
                    <a:pt x="974" y="13024"/>
                  </a:cubicBezTo>
                  <a:cubicBezTo>
                    <a:pt x="1429" y="13753"/>
                    <a:pt x="2000" y="14410"/>
                    <a:pt x="2660" y="14961"/>
                  </a:cubicBezTo>
                  <a:cubicBezTo>
                    <a:pt x="2898" y="15159"/>
                    <a:pt x="3161" y="15350"/>
                    <a:pt x="3467" y="15393"/>
                  </a:cubicBezTo>
                  <a:cubicBezTo>
                    <a:pt x="3501" y="15398"/>
                    <a:pt x="3536" y="15401"/>
                    <a:pt x="3570" y="15401"/>
                  </a:cubicBezTo>
                  <a:cubicBezTo>
                    <a:pt x="3849" y="15401"/>
                    <a:pt x="4139" y="15248"/>
                    <a:pt x="4211" y="14982"/>
                  </a:cubicBezTo>
                  <a:cubicBezTo>
                    <a:pt x="4388" y="14339"/>
                    <a:pt x="4863" y="13794"/>
                    <a:pt x="5436" y="13466"/>
                  </a:cubicBezTo>
                  <a:cubicBezTo>
                    <a:pt x="5653" y="13342"/>
                    <a:pt x="6282" y="13042"/>
                    <a:pt x="6694" y="13042"/>
                  </a:cubicBezTo>
                  <a:cubicBezTo>
                    <a:pt x="6839" y="13042"/>
                    <a:pt x="6957" y="13078"/>
                    <a:pt x="7021" y="13172"/>
                  </a:cubicBezTo>
                  <a:cubicBezTo>
                    <a:pt x="7085" y="13266"/>
                    <a:pt x="7096" y="13419"/>
                    <a:pt x="7024" y="13649"/>
                  </a:cubicBezTo>
                  <a:cubicBezTo>
                    <a:pt x="6941" y="13921"/>
                    <a:pt x="6715" y="14117"/>
                    <a:pt x="6508" y="14312"/>
                  </a:cubicBezTo>
                  <a:cubicBezTo>
                    <a:pt x="6099" y="14694"/>
                    <a:pt x="5727" y="15115"/>
                    <a:pt x="5400" y="15569"/>
                  </a:cubicBezTo>
                  <a:cubicBezTo>
                    <a:pt x="5286" y="15728"/>
                    <a:pt x="5173" y="15902"/>
                    <a:pt x="5169" y="16098"/>
                  </a:cubicBezTo>
                  <a:cubicBezTo>
                    <a:pt x="5161" y="16530"/>
                    <a:pt x="5654" y="16777"/>
                    <a:pt x="6074" y="16885"/>
                  </a:cubicBezTo>
                  <a:cubicBezTo>
                    <a:pt x="7118" y="17151"/>
                    <a:pt x="8225" y="17231"/>
                    <a:pt x="9186" y="17718"/>
                  </a:cubicBezTo>
                  <a:cubicBezTo>
                    <a:pt x="9801" y="18031"/>
                    <a:pt x="10324" y="18494"/>
                    <a:pt x="10838" y="18954"/>
                  </a:cubicBezTo>
                  <a:cubicBezTo>
                    <a:pt x="11530" y="17760"/>
                    <a:pt x="12229" y="16551"/>
                    <a:pt x="12606" y="15225"/>
                  </a:cubicBezTo>
                  <a:cubicBezTo>
                    <a:pt x="12788" y="14585"/>
                    <a:pt x="12845" y="13788"/>
                    <a:pt x="12334" y="13366"/>
                  </a:cubicBezTo>
                  <a:cubicBezTo>
                    <a:pt x="12129" y="13196"/>
                    <a:pt x="11866" y="13119"/>
                    <a:pt x="11630" y="12997"/>
                  </a:cubicBezTo>
                  <a:cubicBezTo>
                    <a:pt x="11395" y="12874"/>
                    <a:pt x="11167" y="12672"/>
                    <a:pt x="11148" y="12407"/>
                  </a:cubicBezTo>
                  <a:cubicBezTo>
                    <a:pt x="11125" y="12086"/>
                    <a:pt x="11445" y="11816"/>
                    <a:pt x="11768" y="11798"/>
                  </a:cubicBezTo>
                  <a:cubicBezTo>
                    <a:pt x="11783" y="11797"/>
                    <a:pt x="11798" y="11797"/>
                    <a:pt x="11813" y="11797"/>
                  </a:cubicBezTo>
                  <a:cubicBezTo>
                    <a:pt x="12119" y="11797"/>
                    <a:pt x="12405" y="11963"/>
                    <a:pt x="12635" y="12166"/>
                  </a:cubicBezTo>
                  <a:cubicBezTo>
                    <a:pt x="12851" y="12356"/>
                    <a:pt x="13128" y="12643"/>
                    <a:pt x="13431" y="12643"/>
                  </a:cubicBezTo>
                  <a:cubicBezTo>
                    <a:pt x="13505" y="12643"/>
                    <a:pt x="13580" y="12626"/>
                    <a:pt x="13657" y="12586"/>
                  </a:cubicBezTo>
                  <a:cubicBezTo>
                    <a:pt x="13901" y="12459"/>
                    <a:pt x="14129" y="11997"/>
                    <a:pt x="14268" y="11755"/>
                  </a:cubicBezTo>
                  <a:cubicBezTo>
                    <a:pt x="14615" y="11153"/>
                    <a:pt x="14864" y="10449"/>
                    <a:pt x="15074" y="9789"/>
                  </a:cubicBezTo>
                  <a:cubicBezTo>
                    <a:pt x="15361" y="8885"/>
                    <a:pt x="15847" y="7041"/>
                    <a:pt x="14516" y="6713"/>
                  </a:cubicBezTo>
                  <a:cubicBezTo>
                    <a:pt x="14400" y="6684"/>
                    <a:pt x="14287" y="6672"/>
                    <a:pt x="14179" y="6672"/>
                  </a:cubicBezTo>
                  <a:cubicBezTo>
                    <a:pt x="13354" y="6672"/>
                    <a:pt x="12753" y="7415"/>
                    <a:pt x="11938" y="7415"/>
                  </a:cubicBezTo>
                  <a:cubicBezTo>
                    <a:pt x="11828" y="7415"/>
                    <a:pt x="11714" y="7402"/>
                    <a:pt x="11596" y="7371"/>
                  </a:cubicBezTo>
                  <a:cubicBezTo>
                    <a:pt x="11320" y="7300"/>
                    <a:pt x="11029" y="7096"/>
                    <a:pt x="11038" y="6812"/>
                  </a:cubicBezTo>
                  <a:cubicBezTo>
                    <a:pt x="11045" y="6573"/>
                    <a:pt x="11257" y="6398"/>
                    <a:pt x="11462" y="6277"/>
                  </a:cubicBezTo>
                  <a:cubicBezTo>
                    <a:pt x="12297" y="5790"/>
                    <a:pt x="13296" y="5697"/>
                    <a:pt x="14260" y="5652"/>
                  </a:cubicBezTo>
                  <a:cubicBezTo>
                    <a:pt x="14447" y="5644"/>
                    <a:pt x="14666" y="5618"/>
                    <a:pt x="14759" y="5457"/>
                  </a:cubicBezTo>
                  <a:cubicBezTo>
                    <a:pt x="14823" y="5348"/>
                    <a:pt x="14806" y="5212"/>
                    <a:pt x="14784" y="5088"/>
                  </a:cubicBezTo>
                  <a:cubicBezTo>
                    <a:pt x="14610" y="4127"/>
                    <a:pt x="14220" y="3204"/>
                    <a:pt x="13649" y="2411"/>
                  </a:cubicBezTo>
                  <a:cubicBezTo>
                    <a:pt x="13339" y="1982"/>
                    <a:pt x="12792" y="1465"/>
                    <a:pt x="12231" y="1415"/>
                  </a:cubicBezTo>
                  <a:cubicBezTo>
                    <a:pt x="12214" y="1413"/>
                    <a:pt x="12197" y="1412"/>
                    <a:pt x="12180" y="1412"/>
                  </a:cubicBezTo>
                  <a:cubicBezTo>
                    <a:pt x="11978" y="1412"/>
                    <a:pt x="11785" y="1516"/>
                    <a:pt x="11620" y="1636"/>
                  </a:cubicBezTo>
                  <a:cubicBezTo>
                    <a:pt x="11229" y="1919"/>
                    <a:pt x="10917" y="2307"/>
                    <a:pt x="10503" y="2554"/>
                  </a:cubicBezTo>
                  <a:cubicBezTo>
                    <a:pt x="10407" y="2610"/>
                    <a:pt x="10287" y="2654"/>
                    <a:pt x="10178" y="2654"/>
                  </a:cubicBezTo>
                  <a:cubicBezTo>
                    <a:pt x="10092" y="2654"/>
                    <a:pt x="10013" y="2626"/>
                    <a:pt x="9962" y="2555"/>
                  </a:cubicBezTo>
                  <a:cubicBezTo>
                    <a:pt x="9911" y="2484"/>
                    <a:pt x="9905" y="2392"/>
                    <a:pt x="9911" y="2305"/>
                  </a:cubicBezTo>
                  <a:cubicBezTo>
                    <a:pt x="9935" y="1905"/>
                    <a:pt x="10154" y="1533"/>
                    <a:pt x="10450" y="1261"/>
                  </a:cubicBezTo>
                  <a:cubicBezTo>
                    <a:pt x="10746" y="990"/>
                    <a:pt x="11112" y="807"/>
                    <a:pt x="11487" y="665"/>
                  </a:cubicBezTo>
                  <a:cubicBezTo>
                    <a:pt x="11105" y="318"/>
                    <a:pt x="10440" y="0"/>
                    <a:pt x="98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  <p:sp>
          <p:nvSpPr>
            <p:cNvPr id="1400" name="Google Shape;1400;p11"/>
            <p:cNvSpPr/>
            <p:nvPr/>
          </p:nvSpPr>
          <p:spPr>
            <a:xfrm>
              <a:off x="1465750" y="923875"/>
              <a:ext cx="91725" cy="361925"/>
            </a:xfrm>
            <a:custGeom>
              <a:avLst/>
              <a:gdLst/>
              <a:ahLst/>
              <a:cxnLst/>
              <a:rect l="l" t="t" r="r" b="b"/>
              <a:pathLst>
                <a:path w="3669" h="14477" extrusionOk="0">
                  <a:moveTo>
                    <a:pt x="140" y="0"/>
                  </a:moveTo>
                  <a:cubicBezTo>
                    <a:pt x="132" y="0"/>
                    <a:pt x="123" y="1"/>
                    <a:pt x="115" y="2"/>
                  </a:cubicBezTo>
                  <a:cubicBezTo>
                    <a:pt x="46" y="17"/>
                    <a:pt x="0" y="84"/>
                    <a:pt x="15" y="154"/>
                  </a:cubicBezTo>
                  <a:cubicBezTo>
                    <a:pt x="470" y="2454"/>
                    <a:pt x="939" y="4833"/>
                    <a:pt x="1661" y="7113"/>
                  </a:cubicBezTo>
                  <a:cubicBezTo>
                    <a:pt x="1793" y="7529"/>
                    <a:pt x="1936" y="7953"/>
                    <a:pt x="2074" y="8362"/>
                  </a:cubicBezTo>
                  <a:cubicBezTo>
                    <a:pt x="2729" y="10304"/>
                    <a:pt x="3407" y="12312"/>
                    <a:pt x="3180" y="14333"/>
                  </a:cubicBezTo>
                  <a:cubicBezTo>
                    <a:pt x="3172" y="14404"/>
                    <a:pt x="3223" y="14468"/>
                    <a:pt x="3293" y="14476"/>
                  </a:cubicBezTo>
                  <a:cubicBezTo>
                    <a:pt x="3298" y="14476"/>
                    <a:pt x="3303" y="14477"/>
                    <a:pt x="3308" y="14477"/>
                  </a:cubicBezTo>
                  <a:lnTo>
                    <a:pt x="3308" y="14476"/>
                  </a:lnTo>
                  <a:cubicBezTo>
                    <a:pt x="3373" y="14476"/>
                    <a:pt x="3428" y="14427"/>
                    <a:pt x="3436" y="14362"/>
                  </a:cubicBezTo>
                  <a:cubicBezTo>
                    <a:pt x="3669" y="12283"/>
                    <a:pt x="2982" y="10248"/>
                    <a:pt x="2317" y="8281"/>
                  </a:cubicBezTo>
                  <a:cubicBezTo>
                    <a:pt x="2179" y="7872"/>
                    <a:pt x="2037" y="7449"/>
                    <a:pt x="1906" y="7035"/>
                  </a:cubicBezTo>
                  <a:cubicBezTo>
                    <a:pt x="1188" y="4769"/>
                    <a:pt x="720" y="2398"/>
                    <a:pt x="266" y="104"/>
                  </a:cubicBezTo>
                  <a:cubicBezTo>
                    <a:pt x="255" y="43"/>
                    <a:pt x="201" y="0"/>
                    <a:pt x="140" y="0"/>
                  </a:cubicBezTo>
                  <a:close/>
                </a:path>
              </a:pathLst>
            </a:custGeom>
            <a:solidFill>
              <a:srgbClr val="FFC942">
                <a:alpha val="50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  <p:sp>
          <p:nvSpPr>
            <p:cNvPr id="1401" name="Google Shape;1401;p11"/>
            <p:cNvSpPr/>
            <p:nvPr/>
          </p:nvSpPr>
          <p:spPr>
            <a:xfrm>
              <a:off x="1361600" y="1081375"/>
              <a:ext cx="128075" cy="99675"/>
            </a:xfrm>
            <a:custGeom>
              <a:avLst/>
              <a:gdLst/>
              <a:ahLst/>
              <a:cxnLst/>
              <a:rect l="l" t="t" r="r" b="b"/>
              <a:pathLst>
                <a:path w="5123" h="3987" extrusionOk="0">
                  <a:moveTo>
                    <a:pt x="4976" y="1"/>
                  </a:moveTo>
                  <a:cubicBezTo>
                    <a:pt x="4959" y="1"/>
                    <a:pt x="4941" y="4"/>
                    <a:pt x="4924" y="12"/>
                  </a:cubicBezTo>
                  <a:cubicBezTo>
                    <a:pt x="3032" y="859"/>
                    <a:pt x="1344" y="2162"/>
                    <a:pt x="44" y="3777"/>
                  </a:cubicBezTo>
                  <a:cubicBezTo>
                    <a:pt x="0" y="3832"/>
                    <a:pt x="9" y="3914"/>
                    <a:pt x="64" y="3958"/>
                  </a:cubicBezTo>
                  <a:cubicBezTo>
                    <a:pt x="89" y="3977"/>
                    <a:pt x="116" y="3986"/>
                    <a:pt x="145" y="3986"/>
                  </a:cubicBezTo>
                  <a:lnTo>
                    <a:pt x="145" y="3985"/>
                  </a:lnTo>
                  <a:cubicBezTo>
                    <a:pt x="182" y="3985"/>
                    <a:pt x="220" y="3970"/>
                    <a:pt x="245" y="3938"/>
                  </a:cubicBezTo>
                  <a:cubicBezTo>
                    <a:pt x="1519" y="2354"/>
                    <a:pt x="3173" y="1078"/>
                    <a:pt x="5029" y="246"/>
                  </a:cubicBezTo>
                  <a:cubicBezTo>
                    <a:pt x="5094" y="218"/>
                    <a:pt x="5122" y="141"/>
                    <a:pt x="5094" y="76"/>
                  </a:cubicBezTo>
                  <a:cubicBezTo>
                    <a:pt x="5073" y="29"/>
                    <a:pt x="5025" y="1"/>
                    <a:pt x="4976" y="1"/>
                  </a:cubicBezTo>
                  <a:close/>
                </a:path>
              </a:pathLst>
            </a:custGeom>
            <a:solidFill>
              <a:srgbClr val="FFC942">
                <a:alpha val="50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  <p:sp>
          <p:nvSpPr>
            <p:cNvPr id="1402" name="Google Shape;1402;p11"/>
            <p:cNvSpPr/>
            <p:nvPr/>
          </p:nvSpPr>
          <p:spPr>
            <a:xfrm>
              <a:off x="1335175" y="964825"/>
              <a:ext cx="129500" cy="33200"/>
            </a:xfrm>
            <a:custGeom>
              <a:avLst/>
              <a:gdLst/>
              <a:ahLst/>
              <a:cxnLst/>
              <a:rect l="l" t="t" r="r" b="b"/>
              <a:pathLst>
                <a:path w="5180" h="1328" extrusionOk="0">
                  <a:moveTo>
                    <a:pt x="1788" y="1"/>
                  </a:moveTo>
                  <a:cubicBezTo>
                    <a:pt x="1161" y="1"/>
                    <a:pt x="576" y="141"/>
                    <a:pt x="85" y="415"/>
                  </a:cubicBezTo>
                  <a:cubicBezTo>
                    <a:pt x="23" y="450"/>
                    <a:pt x="1" y="528"/>
                    <a:pt x="36" y="590"/>
                  </a:cubicBezTo>
                  <a:cubicBezTo>
                    <a:pt x="59" y="632"/>
                    <a:pt x="103" y="656"/>
                    <a:pt x="148" y="656"/>
                  </a:cubicBezTo>
                  <a:cubicBezTo>
                    <a:pt x="169" y="656"/>
                    <a:pt x="191" y="651"/>
                    <a:pt x="211" y="640"/>
                  </a:cubicBezTo>
                  <a:cubicBezTo>
                    <a:pt x="662" y="387"/>
                    <a:pt x="1204" y="258"/>
                    <a:pt x="1786" y="258"/>
                  </a:cubicBezTo>
                  <a:cubicBezTo>
                    <a:pt x="2061" y="258"/>
                    <a:pt x="2344" y="286"/>
                    <a:pt x="2631" y="345"/>
                  </a:cubicBezTo>
                  <a:cubicBezTo>
                    <a:pt x="3509" y="521"/>
                    <a:pt x="4305" y="932"/>
                    <a:pt x="4968" y="1311"/>
                  </a:cubicBezTo>
                  <a:cubicBezTo>
                    <a:pt x="4989" y="1322"/>
                    <a:pt x="5010" y="1327"/>
                    <a:pt x="5032" y="1327"/>
                  </a:cubicBezTo>
                  <a:cubicBezTo>
                    <a:pt x="5077" y="1327"/>
                    <a:pt x="5121" y="1304"/>
                    <a:pt x="5144" y="1262"/>
                  </a:cubicBezTo>
                  <a:cubicBezTo>
                    <a:pt x="5179" y="1200"/>
                    <a:pt x="5158" y="1122"/>
                    <a:pt x="5096" y="1087"/>
                  </a:cubicBezTo>
                  <a:cubicBezTo>
                    <a:pt x="4415" y="699"/>
                    <a:pt x="3595" y="276"/>
                    <a:pt x="2682" y="92"/>
                  </a:cubicBezTo>
                  <a:cubicBezTo>
                    <a:pt x="2379" y="31"/>
                    <a:pt x="2079" y="1"/>
                    <a:pt x="1788" y="1"/>
                  </a:cubicBezTo>
                  <a:close/>
                </a:path>
              </a:pathLst>
            </a:custGeom>
            <a:solidFill>
              <a:srgbClr val="FFC942">
                <a:alpha val="50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  <p:sp>
          <p:nvSpPr>
            <p:cNvPr id="1403" name="Google Shape;1403;p11"/>
            <p:cNvSpPr/>
            <p:nvPr/>
          </p:nvSpPr>
          <p:spPr>
            <a:xfrm>
              <a:off x="1360525" y="919325"/>
              <a:ext cx="81725" cy="38550"/>
            </a:xfrm>
            <a:custGeom>
              <a:avLst/>
              <a:gdLst/>
              <a:ahLst/>
              <a:cxnLst/>
              <a:rect l="l" t="t" r="r" b="b"/>
              <a:pathLst>
                <a:path w="3269" h="1542" extrusionOk="0">
                  <a:moveTo>
                    <a:pt x="528" y="1"/>
                  </a:moveTo>
                  <a:cubicBezTo>
                    <a:pt x="392" y="1"/>
                    <a:pt x="256" y="9"/>
                    <a:pt x="120" y="26"/>
                  </a:cubicBezTo>
                  <a:cubicBezTo>
                    <a:pt x="50" y="35"/>
                    <a:pt x="0" y="99"/>
                    <a:pt x="9" y="170"/>
                  </a:cubicBezTo>
                  <a:cubicBezTo>
                    <a:pt x="17" y="236"/>
                    <a:pt x="74" y="282"/>
                    <a:pt x="138" y="282"/>
                  </a:cubicBezTo>
                  <a:cubicBezTo>
                    <a:pt x="143" y="282"/>
                    <a:pt x="148" y="282"/>
                    <a:pt x="152" y="281"/>
                  </a:cubicBezTo>
                  <a:cubicBezTo>
                    <a:pt x="278" y="265"/>
                    <a:pt x="404" y="258"/>
                    <a:pt x="530" y="258"/>
                  </a:cubicBezTo>
                  <a:cubicBezTo>
                    <a:pt x="1491" y="258"/>
                    <a:pt x="2439" y="718"/>
                    <a:pt x="3020" y="1490"/>
                  </a:cubicBezTo>
                  <a:cubicBezTo>
                    <a:pt x="3046" y="1523"/>
                    <a:pt x="3084" y="1541"/>
                    <a:pt x="3123" y="1541"/>
                  </a:cubicBezTo>
                  <a:cubicBezTo>
                    <a:pt x="3150" y="1541"/>
                    <a:pt x="3177" y="1533"/>
                    <a:pt x="3200" y="1516"/>
                  </a:cubicBezTo>
                  <a:cubicBezTo>
                    <a:pt x="3257" y="1473"/>
                    <a:pt x="3269" y="1392"/>
                    <a:pt x="3226" y="1336"/>
                  </a:cubicBezTo>
                  <a:cubicBezTo>
                    <a:pt x="2596" y="499"/>
                    <a:pt x="1570" y="1"/>
                    <a:pt x="528" y="1"/>
                  </a:cubicBezTo>
                  <a:close/>
                </a:path>
              </a:pathLst>
            </a:custGeom>
            <a:solidFill>
              <a:srgbClr val="FFC942">
                <a:alpha val="50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  <p:sp>
          <p:nvSpPr>
            <p:cNvPr id="1404" name="Google Shape;1404;p11"/>
            <p:cNvSpPr/>
            <p:nvPr/>
          </p:nvSpPr>
          <p:spPr>
            <a:xfrm>
              <a:off x="1507775" y="942000"/>
              <a:ext cx="108025" cy="62250"/>
            </a:xfrm>
            <a:custGeom>
              <a:avLst/>
              <a:gdLst/>
              <a:ahLst/>
              <a:cxnLst/>
              <a:rect l="l" t="t" r="r" b="b"/>
              <a:pathLst>
                <a:path w="4321" h="2490" extrusionOk="0">
                  <a:moveTo>
                    <a:pt x="4195" y="1"/>
                  </a:moveTo>
                  <a:cubicBezTo>
                    <a:pt x="4191" y="1"/>
                    <a:pt x="4187" y="1"/>
                    <a:pt x="4183" y="2"/>
                  </a:cubicBezTo>
                  <a:cubicBezTo>
                    <a:pt x="2554" y="69"/>
                    <a:pt x="967" y="945"/>
                    <a:pt x="41" y="2289"/>
                  </a:cubicBezTo>
                  <a:cubicBezTo>
                    <a:pt x="1" y="2347"/>
                    <a:pt x="16" y="2427"/>
                    <a:pt x="75" y="2468"/>
                  </a:cubicBezTo>
                  <a:cubicBezTo>
                    <a:pt x="97" y="2482"/>
                    <a:pt x="122" y="2490"/>
                    <a:pt x="147" y="2490"/>
                  </a:cubicBezTo>
                  <a:cubicBezTo>
                    <a:pt x="188" y="2490"/>
                    <a:pt x="228" y="2471"/>
                    <a:pt x="253" y="2435"/>
                  </a:cubicBezTo>
                  <a:cubicBezTo>
                    <a:pt x="1133" y="1156"/>
                    <a:pt x="2643" y="323"/>
                    <a:pt x="4194" y="258"/>
                  </a:cubicBezTo>
                  <a:cubicBezTo>
                    <a:pt x="4265" y="255"/>
                    <a:pt x="4320" y="196"/>
                    <a:pt x="4317" y="124"/>
                  </a:cubicBezTo>
                  <a:cubicBezTo>
                    <a:pt x="4315" y="58"/>
                    <a:pt x="4259" y="1"/>
                    <a:pt x="4195" y="1"/>
                  </a:cubicBezTo>
                  <a:close/>
                </a:path>
              </a:pathLst>
            </a:custGeom>
            <a:solidFill>
              <a:srgbClr val="FFC942">
                <a:alpha val="50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  <p:sp>
          <p:nvSpPr>
            <p:cNvPr id="1405" name="Google Shape;1405;p11"/>
            <p:cNvSpPr/>
            <p:nvPr/>
          </p:nvSpPr>
          <p:spPr>
            <a:xfrm>
              <a:off x="1520200" y="1072625"/>
              <a:ext cx="114775" cy="48325"/>
            </a:xfrm>
            <a:custGeom>
              <a:avLst/>
              <a:gdLst/>
              <a:ahLst/>
              <a:cxnLst/>
              <a:rect l="l" t="t" r="r" b="b"/>
              <a:pathLst>
                <a:path w="4591" h="1933" extrusionOk="0">
                  <a:moveTo>
                    <a:pt x="1042" y="1"/>
                  </a:moveTo>
                  <a:cubicBezTo>
                    <a:pt x="706" y="1"/>
                    <a:pt x="388" y="57"/>
                    <a:pt x="100" y="167"/>
                  </a:cubicBezTo>
                  <a:cubicBezTo>
                    <a:pt x="34" y="191"/>
                    <a:pt x="0" y="266"/>
                    <a:pt x="26" y="333"/>
                  </a:cubicBezTo>
                  <a:cubicBezTo>
                    <a:pt x="45" y="384"/>
                    <a:pt x="94" y="415"/>
                    <a:pt x="145" y="415"/>
                  </a:cubicBezTo>
                  <a:cubicBezTo>
                    <a:pt x="161" y="415"/>
                    <a:pt x="176" y="412"/>
                    <a:pt x="191" y="406"/>
                  </a:cubicBezTo>
                  <a:cubicBezTo>
                    <a:pt x="449" y="308"/>
                    <a:pt x="736" y="258"/>
                    <a:pt x="1038" y="258"/>
                  </a:cubicBezTo>
                  <a:cubicBezTo>
                    <a:pt x="1241" y="258"/>
                    <a:pt x="1450" y="281"/>
                    <a:pt x="1664" y="325"/>
                  </a:cubicBezTo>
                  <a:cubicBezTo>
                    <a:pt x="2095" y="413"/>
                    <a:pt x="2546" y="591"/>
                    <a:pt x="3084" y="881"/>
                  </a:cubicBezTo>
                  <a:cubicBezTo>
                    <a:pt x="3389" y="1046"/>
                    <a:pt x="3690" y="1228"/>
                    <a:pt x="3977" y="1423"/>
                  </a:cubicBezTo>
                  <a:cubicBezTo>
                    <a:pt x="4142" y="1536"/>
                    <a:pt x="4300" y="1663"/>
                    <a:pt x="4326" y="1823"/>
                  </a:cubicBezTo>
                  <a:cubicBezTo>
                    <a:pt x="4335" y="1887"/>
                    <a:pt x="4391" y="1932"/>
                    <a:pt x="4452" y="1932"/>
                  </a:cubicBezTo>
                  <a:cubicBezTo>
                    <a:pt x="4459" y="1932"/>
                    <a:pt x="4466" y="1931"/>
                    <a:pt x="4473" y="1930"/>
                  </a:cubicBezTo>
                  <a:cubicBezTo>
                    <a:pt x="4543" y="1919"/>
                    <a:pt x="4590" y="1853"/>
                    <a:pt x="4579" y="1783"/>
                  </a:cubicBezTo>
                  <a:cubicBezTo>
                    <a:pt x="4539" y="1526"/>
                    <a:pt x="4335" y="1356"/>
                    <a:pt x="4121" y="1210"/>
                  </a:cubicBezTo>
                  <a:cubicBezTo>
                    <a:pt x="3828" y="1010"/>
                    <a:pt x="3520" y="823"/>
                    <a:pt x="3206" y="654"/>
                  </a:cubicBezTo>
                  <a:cubicBezTo>
                    <a:pt x="2645" y="352"/>
                    <a:pt x="2173" y="167"/>
                    <a:pt x="1716" y="72"/>
                  </a:cubicBezTo>
                  <a:cubicBezTo>
                    <a:pt x="1486" y="25"/>
                    <a:pt x="1261" y="1"/>
                    <a:pt x="1042" y="1"/>
                  </a:cubicBezTo>
                  <a:close/>
                </a:path>
              </a:pathLst>
            </a:custGeom>
            <a:solidFill>
              <a:srgbClr val="FFC942">
                <a:alpha val="50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  <p:sp>
          <p:nvSpPr>
            <p:cNvPr id="1406" name="Google Shape;1406;p11"/>
            <p:cNvSpPr/>
            <p:nvPr/>
          </p:nvSpPr>
          <p:spPr>
            <a:xfrm>
              <a:off x="1478750" y="1153550"/>
              <a:ext cx="29875" cy="92050"/>
            </a:xfrm>
            <a:custGeom>
              <a:avLst/>
              <a:gdLst/>
              <a:ahLst/>
              <a:cxnLst/>
              <a:rect l="l" t="t" r="r" b="b"/>
              <a:pathLst>
                <a:path w="1195" h="3682" extrusionOk="0">
                  <a:moveTo>
                    <a:pt x="982" y="1"/>
                  </a:moveTo>
                  <a:cubicBezTo>
                    <a:pt x="978" y="1"/>
                    <a:pt x="975" y="1"/>
                    <a:pt x="972" y="1"/>
                  </a:cubicBezTo>
                  <a:cubicBezTo>
                    <a:pt x="901" y="5"/>
                    <a:pt x="848" y="67"/>
                    <a:pt x="853" y="138"/>
                  </a:cubicBezTo>
                  <a:cubicBezTo>
                    <a:pt x="934" y="1301"/>
                    <a:pt x="645" y="2490"/>
                    <a:pt x="38" y="3486"/>
                  </a:cubicBezTo>
                  <a:cubicBezTo>
                    <a:pt x="0" y="3547"/>
                    <a:pt x="20" y="3626"/>
                    <a:pt x="81" y="3663"/>
                  </a:cubicBezTo>
                  <a:cubicBezTo>
                    <a:pt x="102" y="3676"/>
                    <a:pt x="125" y="3682"/>
                    <a:pt x="147" y="3682"/>
                  </a:cubicBezTo>
                  <a:cubicBezTo>
                    <a:pt x="191" y="3682"/>
                    <a:pt x="233" y="3659"/>
                    <a:pt x="258" y="3620"/>
                  </a:cubicBezTo>
                  <a:cubicBezTo>
                    <a:pt x="891" y="2579"/>
                    <a:pt x="1195" y="1336"/>
                    <a:pt x="1110" y="120"/>
                  </a:cubicBezTo>
                  <a:cubicBezTo>
                    <a:pt x="1104" y="53"/>
                    <a:pt x="1047" y="1"/>
                    <a:pt x="982" y="1"/>
                  </a:cubicBezTo>
                  <a:close/>
                </a:path>
              </a:pathLst>
            </a:custGeom>
            <a:solidFill>
              <a:srgbClr val="FFC942">
                <a:alpha val="50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  <p:sp>
          <p:nvSpPr>
            <p:cNvPr id="1407" name="Google Shape;1407;p11"/>
            <p:cNvSpPr/>
            <p:nvPr/>
          </p:nvSpPr>
          <p:spPr>
            <a:xfrm>
              <a:off x="1541775" y="1163800"/>
              <a:ext cx="36550" cy="67975"/>
            </a:xfrm>
            <a:custGeom>
              <a:avLst/>
              <a:gdLst/>
              <a:ahLst/>
              <a:cxnLst/>
              <a:rect l="l" t="t" r="r" b="b"/>
              <a:pathLst>
                <a:path w="1462" h="2719" extrusionOk="0">
                  <a:moveTo>
                    <a:pt x="148" y="1"/>
                  </a:moveTo>
                  <a:cubicBezTo>
                    <a:pt x="101" y="1"/>
                    <a:pt x="56" y="26"/>
                    <a:pt x="33" y="71"/>
                  </a:cubicBezTo>
                  <a:cubicBezTo>
                    <a:pt x="1" y="134"/>
                    <a:pt x="26" y="211"/>
                    <a:pt x="89" y="243"/>
                  </a:cubicBezTo>
                  <a:cubicBezTo>
                    <a:pt x="460" y="434"/>
                    <a:pt x="769" y="787"/>
                    <a:pt x="958" y="1236"/>
                  </a:cubicBezTo>
                  <a:cubicBezTo>
                    <a:pt x="1116" y="1610"/>
                    <a:pt x="1195" y="2054"/>
                    <a:pt x="1203" y="2591"/>
                  </a:cubicBezTo>
                  <a:cubicBezTo>
                    <a:pt x="1204" y="2661"/>
                    <a:pt x="1261" y="2718"/>
                    <a:pt x="1332" y="2718"/>
                  </a:cubicBezTo>
                  <a:lnTo>
                    <a:pt x="1333" y="2718"/>
                  </a:lnTo>
                  <a:cubicBezTo>
                    <a:pt x="1405" y="2717"/>
                    <a:pt x="1461" y="2659"/>
                    <a:pt x="1460" y="2587"/>
                  </a:cubicBezTo>
                  <a:cubicBezTo>
                    <a:pt x="1452" y="2016"/>
                    <a:pt x="1365" y="1542"/>
                    <a:pt x="1195" y="1135"/>
                  </a:cubicBezTo>
                  <a:cubicBezTo>
                    <a:pt x="982" y="631"/>
                    <a:pt x="631" y="232"/>
                    <a:pt x="206" y="15"/>
                  </a:cubicBezTo>
                  <a:cubicBezTo>
                    <a:pt x="187" y="5"/>
                    <a:pt x="167" y="1"/>
                    <a:pt x="148" y="1"/>
                  </a:cubicBezTo>
                  <a:close/>
                </a:path>
              </a:pathLst>
            </a:custGeom>
            <a:solidFill>
              <a:srgbClr val="FFC942">
                <a:alpha val="50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  <p:sp>
          <p:nvSpPr>
            <p:cNvPr id="1408" name="Google Shape;1408;p11"/>
            <p:cNvSpPr/>
            <p:nvPr/>
          </p:nvSpPr>
          <p:spPr>
            <a:xfrm>
              <a:off x="1483675" y="866950"/>
              <a:ext cx="61750" cy="72450"/>
            </a:xfrm>
            <a:custGeom>
              <a:avLst/>
              <a:gdLst/>
              <a:ahLst/>
              <a:cxnLst/>
              <a:rect l="l" t="t" r="r" b="b"/>
              <a:pathLst>
                <a:path w="2470" h="2898" extrusionOk="0">
                  <a:moveTo>
                    <a:pt x="2322" y="0"/>
                  </a:moveTo>
                  <a:cubicBezTo>
                    <a:pt x="2300" y="0"/>
                    <a:pt x="2278" y="6"/>
                    <a:pt x="2257" y="17"/>
                  </a:cubicBezTo>
                  <a:cubicBezTo>
                    <a:pt x="1236" y="618"/>
                    <a:pt x="423" y="1603"/>
                    <a:pt x="24" y="2718"/>
                  </a:cubicBezTo>
                  <a:cubicBezTo>
                    <a:pt x="1" y="2784"/>
                    <a:pt x="35" y="2863"/>
                    <a:pt x="100" y="2888"/>
                  </a:cubicBezTo>
                  <a:cubicBezTo>
                    <a:pt x="117" y="2894"/>
                    <a:pt x="133" y="2898"/>
                    <a:pt x="150" y="2898"/>
                  </a:cubicBezTo>
                  <a:cubicBezTo>
                    <a:pt x="206" y="2898"/>
                    <a:pt x="260" y="2864"/>
                    <a:pt x="284" y="2810"/>
                  </a:cubicBezTo>
                  <a:cubicBezTo>
                    <a:pt x="293" y="2787"/>
                    <a:pt x="296" y="2762"/>
                    <a:pt x="290" y="2737"/>
                  </a:cubicBezTo>
                  <a:cubicBezTo>
                    <a:pt x="678" y="1705"/>
                    <a:pt x="1438" y="798"/>
                    <a:pt x="2388" y="239"/>
                  </a:cubicBezTo>
                  <a:cubicBezTo>
                    <a:pt x="2449" y="204"/>
                    <a:pt x="2469" y="125"/>
                    <a:pt x="2434" y="64"/>
                  </a:cubicBezTo>
                  <a:cubicBezTo>
                    <a:pt x="2410" y="23"/>
                    <a:pt x="2366" y="0"/>
                    <a:pt x="232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</p:grpSp>
      <p:grpSp>
        <p:nvGrpSpPr>
          <p:cNvPr id="1409" name="Google Shape;1409;p11"/>
          <p:cNvGrpSpPr/>
          <p:nvPr/>
        </p:nvGrpSpPr>
        <p:grpSpPr>
          <a:xfrm rot="2332656">
            <a:off x="143606" y="-453541"/>
            <a:ext cx="2213891" cy="2065686"/>
            <a:chOff x="1218400" y="279000"/>
            <a:chExt cx="468300" cy="412225"/>
          </a:xfrm>
        </p:grpSpPr>
        <p:sp>
          <p:nvSpPr>
            <p:cNvPr id="1410" name="Google Shape;1410;p11"/>
            <p:cNvSpPr/>
            <p:nvPr/>
          </p:nvSpPr>
          <p:spPr>
            <a:xfrm>
              <a:off x="1218400" y="279000"/>
              <a:ext cx="468300" cy="412225"/>
            </a:xfrm>
            <a:custGeom>
              <a:avLst/>
              <a:gdLst/>
              <a:ahLst/>
              <a:cxnLst/>
              <a:rect l="l" t="t" r="r" b="b"/>
              <a:pathLst>
                <a:path w="18732" h="16489" extrusionOk="0">
                  <a:moveTo>
                    <a:pt x="6894" y="1"/>
                  </a:moveTo>
                  <a:cubicBezTo>
                    <a:pt x="6875" y="1"/>
                    <a:pt x="6855" y="1"/>
                    <a:pt x="6835" y="1"/>
                  </a:cubicBezTo>
                  <a:cubicBezTo>
                    <a:pt x="6306" y="7"/>
                    <a:pt x="5569" y="156"/>
                    <a:pt x="5203" y="585"/>
                  </a:cubicBezTo>
                  <a:cubicBezTo>
                    <a:pt x="5059" y="754"/>
                    <a:pt x="5028" y="990"/>
                    <a:pt x="5032" y="1212"/>
                  </a:cubicBezTo>
                  <a:cubicBezTo>
                    <a:pt x="5038" y="1694"/>
                    <a:pt x="5174" y="2172"/>
                    <a:pt x="5138" y="2654"/>
                  </a:cubicBezTo>
                  <a:cubicBezTo>
                    <a:pt x="5122" y="2852"/>
                    <a:pt x="5025" y="3094"/>
                    <a:pt x="4826" y="3096"/>
                  </a:cubicBezTo>
                  <a:cubicBezTo>
                    <a:pt x="4825" y="3096"/>
                    <a:pt x="4824" y="3096"/>
                    <a:pt x="4823" y="3096"/>
                  </a:cubicBezTo>
                  <a:cubicBezTo>
                    <a:pt x="4738" y="3096"/>
                    <a:pt x="4660" y="3048"/>
                    <a:pt x="4593" y="2995"/>
                  </a:cubicBezTo>
                  <a:cubicBezTo>
                    <a:pt x="4280" y="2743"/>
                    <a:pt x="4103" y="2350"/>
                    <a:pt x="4051" y="1952"/>
                  </a:cubicBezTo>
                  <a:cubicBezTo>
                    <a:pt x="3999" y="1554"/>
                    <a:pt x="4062" y="1149"/>
                    <a:pt x="4162" y="761"/>
                  </a:cubicBezTo>
                  <a:lnTo>
                    <a:pt x="4162" y="761"/>
                  </a:lnTo>
                  <a:cubicBezTo>
                    <a:pt x="3461" y="916"/>
                    <a:pt x="2495" y="1551"/>
                    <a:pt x="2437" y="2331"/>
                  </a:cubicBezTo>
                  <a:cubicBezTo>
                    <a:pt x="2416" y="2618"/>
                    <a:pt x="2845" y="5671"/>
                    <a:pt x="3150" y="5671"/>
                  </a:cubicBezTo>
                  <a:cubicBezTo>
                    <a:pt x="3156" y="5671"/>
                    <a:pt x="3161" y="5670"/>
                    <a:pt x="3167" y="5667"/>
                  </a:cubicBezTo>
                  <a:lnTo>
                    <a:pt x="3167" y="5667"/>
                  </a:lnTo>
                  <a:cubicBezTo>
                    <a:pt x="2487" y="5924"/>
                    <a:pt x="1795" y="6187"/>
                    <a:pt x="1223" y="6637"/>
                  </a:cubicBezTo>
                  <a:cubicBezTo>
                    <a:pt x="659" y="7078"/>
                    <a:pt x="208" y="7794"/>
                    <a:pt x="102" y="8513"/>
                  </a:cubicBezTo>
                  <a:cubicBezTo>
                    <a:pt x="0" y="9204"/>
                    <a:pt x="383" y="10075"/>
                    <a:pt x="589" y="10724"/>
                  </a:cubicBezTo>
                  <a:cubicBezTo>
                    <a:pt x="859" y="11577"/>
                    <a:pt x="1209" y="12447"/>
                    <a:pt x="1883" y="13033"/>
                  </a:cubicBezTo>
                  <a:cubicBezTo>
                    <a:pt x="2135" y="13251"/>
                    <a:pt x="2460" y="13428"/>
                    <a:pt x="2784" y="13428"/>
                  </a:cubicBezTo>
                  <a:cubicBezTo>
                    <a:pt x="2865" y="13428"/>
                    <a:pt x="2947" y="13416"/>
                    <a:pt x="3028" y="13392"/>
                  </a:cubicBezTo>
                  <a:cubicBezTo>
                    <a:pt x="3917" y="13118"/>
                    <a:pt x="4058" y="11541"/>
                    <a:pt x="4639" y="10906"/>
                  </a:cubicBezTo>
                  <a:cubicBezTo>
                    <a:pt x="4938" y="10578"/>
                    <a:pt x="5389" y="10351"/>
                    <a:pt x="5819" y="10351"/>
                  </a:cubicBezTo>
                  <a:cubicBezTo>
                    <a:pt x="6022" y="10351"/>
                    <a:pt x="6220" y="10401"/>
                    <a:pt x="6395" y="10515"/>
                  </a:cubicBezTo>
                  <a:cubicBezTo>
                    <a:pt x="6632" y="10668"/>
                    <a:pt x="6805" y="10949"/>
                    <a:pt x="6763" y="11229"/>
                  </a:cubicBezTo>
                  <a:cubicBezTo>
                    <a:pt x="6676" y="11788"/>
                    <a:pt x="6025" y="12065"/>
                    <a:pt x="5647" y="12402"/>
                  </a:cubicBezTo>
                  <a:cubicBezTo>
                    <a:pt x="5198" y="12803"/>
                    <a:pt x="4728" y="13219"/>
                    <a:pt x="4347" y="13695"/>
                  </a:cubicBezTo>
                  <a:cubicBezTo>
                    <a:pt x="4253" y="13813"/>
                    <a:pt x="4103" y="14323"/>
                    <a:pt x="4111" y="14487"/>
                  </a:cubicBezTo>
                  <a:cubicBezTo>
                    <a:pt x="4123" y="14745"/>
                    <a:pt x="4359" y="14959"/>
                    <a:pt x="4557" y="15096"/>
                  </a:cubicBezTo>
                  <a:cubicBezTo>
                    <a:pt x="5576" y="15805"/>
                    <a:pt x="6955" y="16405"/>
                    <a:pt x="8200" y="16476"/>
                  </a:cubicBezTo>
                  <a:cubicBezTo>
                    <a:pt x="8352" y="16485"/>
                    <a:pt x="8505" y="16489"/>
                    <a:pt x="8658" y="16489"/>
                  </a:cubicBezTo>
                  <a:cubicBezTo>
                    <a:pt x="9365" y="16489"/>
                    <a:pt x="10072" y="16397"/>
                    <a:pt x="10754" y="16215"/>
                  </a:cubicBezTo>
                  <a:cubicBezTo>
                    <a:pt x="11053" y="16136"/>
                    <a:pt x="11361" y="16031"/>
                    <a:pt x="11573" y="15805"/>
                  </a:cubicBezTo>
                  <a:cubicBezTo>
                    <a:pt x="11785" y="15579"/>
                    <a:pt x="11863" y="15199"/>
                    <a:pt x="11666" y="14960"/>
                  </a:cubicBezTo>
                  <a:cubicBezTo>
                    <a:pt x="11242" y="14445"/>
                    <a:pt x="11071" y="13744"/>
                    <a:pt x="11133" y="13086"/>
                  </a:cubicBezTo>
                  <a:cubicBezTo>
                    <a:pt x="11165" y="12750"/>
                    <a:pt x="11367" y="11621"/>
                    <a:pt x="11803" y="11621"/>
                  </a:cubicBezTo>
                  <a:cubicBezTo>
                    <a:pt x="11804" y="11621"/>
                    <a:pt x="11805" y="11621"/>
                    <a:pt x="11806" y="11621"/>
                  </a:cubicBezTo>
                  <a:cubicBezTo>
                    <a:pt x="11921" y="11623"/>
                    <a:pt x="12051" y="11701"/>
                    <a:pt x="12199" y="11894"/>
                  </a:cubicBezTo>
                  <a:cubicBezTo>
                    <a:pt x="12373" y="12118"/>
                    <a:pt x="12404" y="12416"/>
                    <a:pt x="12442" y="12696"/>
                  </a:cubicBezTo>
                  <a:cubicBezTo>
                    <a:pt x="12518" y="13251"/>
                    <a:pt x="12649" y="13798"/>
                    <a:pt x="12831" y="14327"/>
                  </a:cubicBezTo>
                  <a:cubicBezTo>
                    <a:pt x="12895" y="14512"/>
                    <a:pt x="12972" y="14705"/>
                    <a:pt x="13130" y="14821"/>
                  </a:cubicBezTo>
                  <a:cubicBezTo>
                    <a:pt x="13230" y="14895"/>
                    <a:pt x="13341" y="14925"/>
                    <a:pt x="13457" y="14925"/>
                  </a:cubicBezTo>
                  <a:cubicBezTo>
                    <a:pt x="13745" y="14925"/>
                    <a:pt x="14059" y="14735"/>
                    <a:pt x="14295" y="14534"/>
                  </a:cubicBezTo>
                  <a:cubicBezTo>
                    <a:pt x="15114" y="13835"/>
                    <a:pt x="15818" y="12976"/>
                    <a:pt x="16770" y="12473"/>
                  </a:cubicBezTo>
                  <a:cubicBezTo>
                    <a:pt x="17379" y="12150"/>
                    <a:pt x="18060" y="11991"/>
                    <a:pt x="18731" y="11834"/>
                  </a:cubicBezTo>
                  <a:cubicBezTo>
                    <a:pt x="18156" y="10581"/>
                    <a:pt x="17571" y="9313"/>
                    <a:pt x="16704" y="8241"/>
                  </a:cubicBezTo>
                  <a:cubicBezTo>
                    <a:pt x="16343" y="7795"/>
                    <a:pt x="15834" y="7356"/>
                    <a:pt x="15289" y="7356"/>
                  </a:cubicBezTo>
                  <a:cubicBezTo>
                    <a:pt x="15203" y="7356"/>
                    <a:pt x="15115" y="7367"/>
                    <a:pt x="15028" y="7391"/>
                  </a:cubicBezTo>
                  <a:cubicBezTo>
                    <a:pt x="14771" y="7460"/>
                    <a:pt x="14556" y="7631"/>
                    <a:pt x="14321" y="7753"/>
                  </a:cubicBezTo>
                  <a:cubicBezTo>
                    <a:pt x="14177" y="7828"/>
                    <a:pt x="14010" y="7883"/>
                    <a:pt x="13850" y="7883"/>
                  </a:cubicBezTo>
                  <a:cubicBezTo>
                    <a:pt x="13749" y="7883"/>
                    <a:pt x="13650" y="7860"/>
                    <a:pt x="13562" y="7807"/>
                  </a:cubicBezTo>
                  <a:cubicBezTo>
                    <a:pt x="13286" y="7640"/>
                    <a:pt x="13249" y="7223"/>
                    <a:pt x="13420" y="6950"/>
                  </a:cubicBezTo>
                  <a:cubicBezTo>
                    <a:pt x="13591" y="6676"/>
                    <a:pt x="13908" y="6527"/>
                    <a:pt x="14222" y="6452"/>
                  </a:cubicBezTo>
                  <a:cubicBezTo>
                    <a:pt x="14568" y="6370"/>
                    <a:pt x="15094" y="6296"/>
                    <a:pt x="15153" y="5861"/>
                  </a:cubicBezTo>
                  <a:cubicBezTo>
                    <a:pt x="15191" y="5588"/>
                    <a:pt x="14945" y="5135"/>
                    <a:pt x="14828" y="4881"/>
                  </a:cubicBezTo>
                  <a:cubicBezTo>
                    <a:pt x="14535" y="4251"/>
                    <a:pt x="14104" y="3642"/>
                    <a:pt x="13685" y="3090"/>
                  </a:cubicBezTo>
                  <a:cubicBezTo>
                    <a:pt x="13240" y="2502"/>
                    <a:pt x="12399" y="1489"/>
                    <a:pt x="11561" y="1489"/>
                  </a:cubicBezTo>
                  <a:cubicBezTo>
                    <a:pt x="11321" y="1489"/>
                    <a:pt x="11081" y="1572"/>
                    <a:pt x="10850" y="1772"/>
                  </a:cubicBezTo>
                  <a:cubicBezTo>
                    <a:pt x="9971" y="2534"/>
                    <a:pt x="10582" y="3793"/>
                    <a:pt x="9704" y="4537"/>
                  </a:cubicBezTo>
                  <a:cubicBezTo>
                    <a:pt x="9561" y="4659"/>
                    <a:pt x="9365" y="4753"/>
                    <a:pt x="9184" y="4753"/>
                  </a:cubicBezTo>
                  <a:cubicBezTo>
                    <a:pt x="9091" y="4753"/>
                    <a:pt x="9002" y="4729"/>
                    <a:pt x="8925" y="4671"/>
                  </a:cubicBezTo>
                  <a:cubicBezTo>
                    <a:pt x="8735" y="4528"/>
                    <a:pt x="8713" y="4253"/>
                    <a:pt x="8733" y="4017"/>
                  </a:cubicBezTo>
                  <a:cubicBezTo>
                    <a:pt x="8817" y="3054"/>
                    <a:pt x="9316" y="2183"/>
                    <a:pt x="9836" y="1370"/>
                  </a:cubicBezTo>
                  <a:cubicBezTo>
                    <a:pt x="9936" y="1212"/>
                    <a:pt x="10041" y="1019"/>
                    <a:pt x="9964" y="850"/>
                  </a:cubicBezTo>
                  <a:cubicBezTo>
                    <a:pt x="9912" y="735"/>
                    <a:pt x="9791" y="670"/>
                    <a:pt x="9677" y="617"/>
                  </a:cubicBezTo>
                  <a:cubicBezTo>
                    <a:pt x="8808" y="212"/>
                    <a:pt x="7852" y="1"/>
                    <a:pt x="68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  <p:sp>
          <p:nvSpPr>
            <p:cNvPr id="1411" name="Google Shape;1411;p11"/>
            <p:cNvSpPr/>
            <p:nvPr/>
          </p:nvSpPr>
          <p:spPr>
            <a:xfrm>
              <a:off x="1309350" y="418400"/>
              <a:ext cx="343350" cy="146700"/>
            </a:xfrm>
            <a:custGeom>
              <a:avLst/>
              <a:gdLst/>
              <a:ahLst/>
              <a:cxnLst/>
              <a:rect l="l" t="t" r="r" b="b"/>
              <a:pathLst>
                <a:path w="13734" h="5868" extrusionOk="0">
                  <a:moveTo>
                    <a:pt x="147" y="1"/>
                  </a:moveTo>
                  <a:cubicBezTo>
                    <a:pt x="98" y="1"/>
                    <a:pt x="51" y="29"/>
                    <a:pt x="29" y="77"/>
                  </a:cubicBezTo>
                  <a:cubicBezTo>
                    <a:pt x="0" y="142"/>
                    <a:pt x="29" y="218"/>
                    <a:pt x="94" y="247"/>
                  </a:cubicBezTo>
                  <a:cubicBezTo>
                    <a:pt x="2236" y="1202"/>
                    <a:pt x="4450" y="2189"/>
                    <a:pt x="6730" y="2914"/>
                  </a:cubicBezTo>
                  <a:cubicBezTo>
                    <a:pt x="7146" y="3045"/>
                    <a:pt x="7574" y="3174"/>
                    <a:pt x="7990" y="3296"/>
                  </a:cubicBezTo>
                  <a:cubicBezTo>
                    <a:pt x="9953" y="3880"/>
                    <a:pt x="11985" y="4484"/>
                    <a:pt x="13506" y="5835"/>
                  </a:cubicBezTo>
                  <a:cubicBezTo>
                    <a:pt x="13530" y="5857"/>
                    <a:pt x="13560" y="5868"/>
                    <a:pt x="13590" y="5868"/>
                  </a:cubicBezTo>
                  <a:cubicBezTo>
                    <a:pt x="13626" y="5868"/>
                    <a:pt x="13661" y="5853"/>
                    <a:pt x="13687" y="5824"/>
                  </a:cubicBezTo>
                  <a:cubicBezTo>
                    <a:pt x="13690" y="5821"/>
                    <a:pt x="13693" y="5816"/>
                    <a:pt x="13696" y="5813"/>
                  </a:cubicBezTo>
                  <a:cubicBezTo>
                    <a:pt x="13733" y="5760"/>
                    <a:pt x="13725" y="5687"/>
                    <a:pt x="13676" y="5643"/>
                  </a:cubicBezTo>
                  <a:cubicBezTo>
                    <a:pt x="12113" y="4254"/>
                    <a:pt x="10054" y="3642"/>
                    <a:pt x="8062" y="3050"/>
                  </a:cubicBezTo>
                  <a:cubicBezTo>
                    <a:pt x="7648" y="2927"/>
                    <a:pt x="7221" y="2800"/>
                    <a:pt x="6808" y="2669"/>
                  </a:cubicBezTo>
                  <a:cubicBezTo>
                    <a:pt x="4542" y="1948"/>
                    <a:pt x="2334" y="964"/>
                    <a:pt x="199" y="12"/>
                  </a:cubicBezTo>
                  <a:cubicBezTo>
                    <a:pt x="182" y="4"/>
                    <a:pt x="164" y="1"/>
                    <a:pt x="1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  <p:sp>
          <p:nvSpPr>
            <p:cNvPr id="1412" name="Google Shape;1412;p11"/>
            <p:cNvSpPr/>
            <p:nvPr/>
          </p:nvSpPr>
          <p:spPr>
            <a:xfrm>
              <a:off x="1438225" y="495525"/>
              <a:ext cx="23050" cy="158900"/>
            </a:xfrm>
            <a:custGeom>
              <a:avLst/>
              <a:gdLst/>
              <a:ahLst/>
              <a:cxnLst/>
              <a:rect l="l" t="t" r="r" b="b"/>
              <a:pathLst>
                <a:path w="922" h="6356" extrusionOk="0">
                  <a:moveTo>
                    <a:pt x="526" y="0"/>
                  </a:moveTo>
                  <a:cubicBezTo>
                    <a:pt x="466" y="0"/>
                    <a:pt x="411" y="43"/>
                    <a:pt x="399" y="104"/>
                  </a:cubicBezTo>
                  <a:cubicBezTo>
                    <a:pt x="1" y="2140"/>
                    <a:pt x="92" y="4268"/>
                    <a:pt x="663" y="6262"/>
                  </a:cubicBezTo>
                  <a:cubicBezTo>
                    <a:pt x="680" y="6318"/>
                    <a:pt x="731" y="6355"/>
                    <a:pt x="786" y="6355"/>
                  </a:cubicBezTo>
                  <a:cubicBezTo>
                    <a:pt x="798" y="6355"/>
                    <a:pt x="810" y="6353"/>
                    <a:pt x="822" y="6350"/>
                  </a:cubicBezTo>
                  <a:cubicBezTo>
                    <a:pt x="852" y="6341"/>
                    <a:pt x="875" y="6323"/>
                    <a:pt x="892" y="6300"/>
                  </a:cubicBezTo>
                  <a:cubicBezTo>
                    <a:pt x="914" y="6269"/>
                    <a:pt x="921" y="6230"/>
                    <a:pt x="910" y="6191"/>
                  </a:cubicBezTo>
                  <a:cubicBezTo>
                    <a:pt x="351" y="4236"/>
                    <a:pt x="261" y="2150"/>
                    <a:pt x="652" y="154"/>
                  </a:cubicBezTo>
                  <a:cubicBezTo>
                    <a:pt x="665" y="84"/>
                    <a:pt x="620" y="17"/>
                    <a:pt x="551" y="2"/>
                  </a:cubicBezTo>
                  <a:cubicBezTo>
                    <a:pt x="542" y="1"/>
                    <a:pt x="534" y="0"/>
                    <a:pt x="5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  <p:sp>
          <p:nvSpPr>
            <p:cNvPr id="1413" name="Google Shape;1413;p11"/>
            <p:cNvSpPr/>
            <p:nvPr/>
          </p:nvSpPr>
          <p:spPr>
            <a:xfrm>
              <a:off x="1276050" y="464200"/>
              <a:ext cx="90925" cy="96550"/>
            </a:xfrm>
            <a:custGeom>
              <a:avLst/>
              <a:gdLst/>
              <a:ahLst/>
              <a:cxnLst/>
              <a:rect l="l" t="t" r="r" b="b"/>
              <a:pathLst>
                <a:path w="3637" h="3862" extrusionOk="0">
                  <a:moveTo>
                    <a:pt x="3500" y="0"/>
                  </a:moveTo>
                  <a:cubicBezTo>
                    <a:pt x="3481" y="0"/>
                    <a:pt x="3463" y="4"/>
                    <a:pt x="3445" y="12"/>
                  </a:cubicBezTo>
                  <a:cubicBezTo>
                    <a:pt x="2736" y="345"/>
                    <a:pt x="1919" y="771"/>
                    <a:pt x="1241" y="1411"/>
                  </a:cubicBezTo>
                  <a:cubicBezTo>
                    <a:pt x="532" y="2082"/>
                    <a:pt x="94" y="2901"/>
                    <a:pt x="8" y="3719"/>
                  </a:cubicBezTo>
                  <a:cubicBezTo>
                    <a:pt x="0" y="3790"/>
                    <a:pt x="51" y="3853"/>
                    <a:pt x="122" y="3861"/>
                  </a:cubicBezTo>
                  <a:cubicBezTo>
                    <a:pt x="126" y="3861"/>
                    <a:pt x="131" y="3861"/>
                    <a:pt x="135" y="3861"/>
                  </a:cubicBezTo>
                  <a:cubicBezTo>
                    <a:pt x="200" y="3861"/>
                    <a:pt x="257" y="3812"/>
                    <a:pt x="263" y="3746"/>
                  </a:cubicBezTo>
                  <a:cubicBezTo>
                    <a:pt x="343" y="2990"/>
                    <a:pt x="753" y="2227"/>
                    <a:pt x="1417" y="1599"/>
                  </a:cubicBezTo>
                  <a:cubicBezTo>
                    <a:pt x="2069" y="984"/>
                    <a:pt x="2864" y="569"/>
                    <a:pt x="3555" y="245"/>
                  </a:cubicBezTo>
                  <a:cubicBezTo>
                    <a:pt x="3576" y="235"/>
                    <a:pt x="3592" y="221"/>
                    <a:pt x="3605" y="203"/>
                  </a:cubicBezTo>
                  <a:lnTo>
                    <a:pt x="3605" y="202"/>
                  </a:lnTo>
                  <a:cubicBezTo>
                    <a:pt x="3631" y="166"/>
                    <a:pt x="3636" y="117"/>
                    <a:pt x="3616" y="74"/>
                  </a:cubicBezTo>
                  <a:cubicBezTo>
                    <a:pt x="3595" y="28"/>
                    <a:pt x="3548" y="0"/>
                    <a:pt x="35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  <p:sp>
          <p:nvSpPr>
            <p:cNvPr id="1414" name="Google Shape;1414;p11"/>
            <p:cNvSpPr/>
            <p:nvPr/>
          </p:nvSpPr>
          <p:spPr>
            <a:xfrm>
              <a:off x="1245400" y="459325"/>
              <a:ext cx="75700" cy="49300"/>
            </a:xfrm>
            <a:custGeom>
              <a:avLst/>
              <a:gdLst/>
              <a:ahLst/>
              <a:cxnLst/>
              <a:rect l="l" t="t" r="r" b="b"/>
              <a:pathLst>
                <a:path w="3028" h="1972" extrusionOk="0">
                  <a:moveTo>
                    <a:pt x="2898" y="1"/>
                  </a:moveTo>
                  <a:cubicBezTo>
                    <a:pt x="2897" y="1"/>
                    <a:pt x="2895" y="1"/>
                    <a:pt x="2894" y="1"/>
                  </a:cubicBezTo>
                  <a:cubicBezTo>
                    <a:pt x="1711" y="37"/>
                    <a:pt x="588" y="737"/>
                    <a:pt x="34" y="1784"/>
                  </a:cubicBezTo>
                  <a:cubicBezTo>
                    <a:pt x="1" y="1847"/>
                    <a:pt x="25" y="1924"/>
                    <a:pt x="87" y="1957"/>
                  </a:cubicBezTo>
                  <a:cubicBezTo>
                    <a:pt x="106" y="1967"/>
                    <a:pt x="126" y="1972"/>
                    <a:pt x="147" y="1972"/>
                  </a:cubicBezTo>
                  <a:cubicBezTo>
                    <a:pt x="193" y="1972"/>
                    <a:pt x="237" y="1947"/>
                    <a:pt x="261" y="1904"/>
                  </a:cubicBezTo>
                  <a:cubicBezTo>
                    <a:pt x="772" y="938"/>
                    <a:pt x="1809" y="292"/>
                    <a:pt x="2902" y="258"/>
                  </a:cubicBezTo>
                  <a:cubicBezTo>
                    <a:pt x="2944" y="257"/>
                    <a:pt x="2980" y="235"/>
                    <a:pt x="3003" y="204"/>
                  </a:cubicBezTo>
                  <a:cubicBezTo>
                    <a:pt x="3019" y="182"/>
                    <a:pt x="3028" y="154"/>
                    <a:pt x="3027" y="126"/>
                  </a:cubicBezTo>
                  <a:cubicBezTo>
                    <a:pt x="3024" y="56"/>
                    <a:pt x="2967" y="1"/>
                    <a:pt x="28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  <p:sp>
          <p:nvSpPr>
            <p:cNvPr id="1415" name="Google Shape;1415;p11"/>
            <p:cNvSpPr/>
            <p:nvPr/>
          </p:nvSpPr>
          <p:spPr>
            <a:xfrm>
              <a:off x="1380600" y="311825"/>
              <a:ext cx="33475" cy="121175"/>
            </a:xfrm>
            <a:custGeom>
              <a:avLst/>
              <a:gdLst/>
              <a:ahLst/>
              <a:cxnLst/>
              <a:rect l="l" t="t" r="r" b="b"/>
              <a:pathLst>
                <a:path w="1339" h="4847" extrusionOk="0">
                  <a:moveTo>
                    <a:pt x="1191" y="1"/>
                  </a:moveTo>
                  <a:cubicBezTo>
                    <a:pt x="1148" y="1"/>
                    <a:pt x="1106" y="22"/>
                    <a:pt x="1085" y="60"/>
                  </a:cubicBezTo>
                  <a:cubicBezTo>
                    <a:pt x="200" y="1430"/>
                    <a:pt x="1" y="3232"/>
                    <a:pt x="566" y="4763"/>
                  </a:cubicBezTo>
                  <a:cubicBezTo>
                    <a:pt x="585" y="4815"/>
                    <a:pt x="634" y="4847"/>
                    <a:pt x="687" y="4847"/>
                  </a:cubicBezTo>
                  <a:cubicBezTo>
                    <a:pt x="701" y="4847"/>
                    <a:pt x="716" y="4844"/>
                    <a:pt x="730" y="4839"/>
                  </a:cubicBezTo>
                  <a:cubicBezTo>
                    <a:pt x="756" y="4829"/>
                    <a:pt x="777" y="4813"/>
                    <a:pt x="791" y="4793"/>
                  </a:cubicBezTo>
                  <a:cubicBezTo>
                    <a:pt x="814" y="4760"/>
                    <a:pt x="822" y="4715"/>
                    <a:pt x="807" y="4673"/>
                  </a:cubicBezTo>
                  <a:cubicBezTo>
                    <a:pt x="270" y="3217"/>
                    <a:pt x="459" y="1503"/>
                    <a:pt x="1300" y="199"/>
                  </a:cubicBezTo>
                  <a:cubicBezTo>
                    <a:pt x="1339" y="140"/>
                    <a:pt x="1322" y="60"/>
                    <a:pt x="1263" y="22"/>
                  </a:cubicBezTo>
                  <a:cubicBezTo>
                    <a:pt x="1241" y="8"/>
                    <a:pt x="1216" y="1"/>
                    <a:pt x="1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  <p:sp>
          <p:nvSpPr>
            <p:cNvPr id="1416" name="Google Shape;1416;p11"/>
            <p:cNvSpPr/>
            <p:nvPr/>
          </p:nvSpPr>
          <p:spPr>
            <a:xfrm>
              <a:off x="1465700" y="394550"/>
              <a:ext cx="100275" cy="73750"/>
            </a:xfrm>
            <a:custGeom>
              <a:avLst/>
              <a:gdLst/>
              <a:ahLst/>
              <a:cxnLst/>
              <a:rect l="l" t="t" r="r" b="b"/>
              <a:pathLst>
                <a:path w="4011" h="2950" extrusionOk="0">
                  <a:moveTo>
                    <a:pt x="3652" y="0"/>
                  </a:moveTo>
                  <a:cubicBezTo>
                    <a:pt x="3498" y="0"/>
                    <a:pt x="3341" y="48"/>
                    <a:pt x="3189" y="105"/>
                  </a:cubicBezTo>
                  <a:cubicBezTo>
                    <a:pt x="2856" y="230"/>
                    <a:pt x="2526" y="373"/>
                    <a:pt x="2207" y="532"/>
                  </a:cubicBezTo>
                  <a:cubicBezTo>
                    <a:pt x="1637" y="816"/>
                    <a:pt x="1212" y="1095"/>
                    <a:pt x="872" y="1414"/>
                  </a:cubicBezTo>
                  <a:cubicBezTo>
                    <a:pt x="438" y="1819"/>
                    <a:pt x="144" y="2295"/>
                    <a:pt x="18" y="2788"/>
                  </a:cubicBezTo>
                  <a:cubicBezTo>
                    <a:pt x="0" y="2858"/>
                    <a:pt x="41" y="2928"/>
                    <a:pt x="111" y="2945"/>
                  </a:cubicBezTo>
                  <a:cubicBezTo>
                    <a:pt x="121" y="2948"/>
                    <a:pt x="132" y="2949"/>
                    <a:pt x="142" y="2949"/>
                  </a:cubicBezTo>
                  <a:cubicBezTo>
                    <a:pt x="200" y="2949"/>
                    <a:pt x="252" y="2910"/>
                    <a:pt x="266" y="2853"/>
                  </a:cubicBezTo>
                  <a:cubicBezTo>
                    <a:pt x="380" y="2407"/>
                    <a:pt x="650" y="1974"/>
                    <a:pt x="1048" y="1602"/>
                  </a:cubicBezTo>
                  <a:cubicBezTo>
                    <a:pt x="1369" y="1300"/>
                    <a:pt x="1774" y="1034"/>
                    <a:pt x="2322" y="762"/>
                  </a:cubicBezTo>
                  <a:cubicBezTo>
                    <a:pt x="2632" y="607"/>
                    <a:pt x="2954" y="468"/>
                    <a:pt x="3280" y="346"/>
                  </a:cubicBezTo>
                  <a:cubicBezTo>
                    <a:pt x="3406" y="298"/>
                    <a:pt x="3534" y="258"/>
                    <a:pt x="3649" y="258"/>
                  </a:cubicBezTo>
                  <a:cubicBezTo>
                    <a:pt x="3706" y="258"/>
                    <a:pt x="3759" y="268"/>
                    <a:pt x="3808" y="291"/>
                  </a:cubicBezTo>
                  <a:cubicBezTo>
                    <a:pt x="3826" y="300"/>
                    <a:pt x="3845" y="304"/>
                    <a:pt x="3863" y="304"/>
                  </a:cubicBezTo>
                  <a:cubicBezTo>
                    <a:pt x="3905" y="304"/>
                    <a:pt x="3944" y="284"/>
                    <a:pt x="3969" y="249"/>
                  </a:cubicBezTo>
                  <a:cubicBezTo>
                    <a:pt x="3973" y="244"/>
                    <a:pt x="3976" y="238"/>
                    <a:pt x="3980" y="232"/>
                  </a:cubicBezTo>
                  <a:cubicBezTo>
                    <a:pt x="4011" y="169"/>
                    <a:pt x="3984" y="92"/>
                    <a:pt x="3921" y="60"/>
                  </a:cubicBezTo>
                  <a:cubicBezTo>
                    <a:pt x="3834" y="17"/>
                    <a:pt x="3743" y="0"/>
                    <a:pt x="36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  <p:sp>
          <p:nvSpPr>
            <p:cNvPr id="1417" name="Google Shape;1417;p11"/>
            <p:cNvSpPr/>
            <p:nvPr/>
          </p:nvSpPr>
          <p:spPr>
            <a:xfrm>
              <a:off x="1516600" y="523025"/>
              <a:ext cx="65025" cy="72825"/>
            </a:xfrm>
            <a:custGeom>
              <a:avLst/>
              <a:gdLst/>
              <a:ahLst/>
              <a:cxnLst/>
              <a:rect l="l" t="t" r="r" b="b"/>
              <a:pathLst>
                <a:path w="2601" h="2913" extrusionOk="0">
                  <a:moveTo>
                    <a:pt x="148" y="1"/>
                  </a:moveTo>
                  <a:cubicBezTo>
                    <a:pt x="104" y="1"/>
                    <a:pt x="61" y="23"/>
                    <a:pt x="37" y="63"/>
                  </a:cubicBezTo>
                  <a:cubicBezTo>
                    <a:pt x="1" y="123"/>
                    <a:pt x="20" y="202"/>
                    <a:pt x="80" y="239"/>
                  </a:cubicBezTo>
                  <a:cubicBezTo>
                    <a:pt x="1078" y="843"/>
                    <a:pt x="1883" y="1765"/>
                    <a:pt x="2347" y="2836"/>
                  </a:cubicBezTo>
                  <a:cubicBezTo>
                    <a:pt x="2368" y="2884"/>
                    <a:pt x="2415" y="2913"/>
                    <a:pt x="2464" y="2913"/>
                  </a:cubicBezTo>
                  <a:cubicBezTo>
                    <a:pt x="2481" y="2913"/>
                    <a:pt x="2499" y="2909"/>
                    <a:pt x="2516" y="2902"/>
                  </a:cubicBezTo>
                  <a:cubicBezTo>
                    <a:pt x="2539" y="2892"/>
                    <a:pt x="2556" y="2877"/>
                    <a:pt x="2570" y="2859"/>
                  </a:cubicBezTo>
                  <a:cubicBezTo>
                    <a:pt x="2595" y="2822"/>
                    <a:pt x="2601" y="2776"/>
                    <a:pt x="2583" y="2733"/>
                  </a:cubicBezTo>
                  <a:cubicBezTo>
                    <a:pt x="2097" y="1615"/>
                    <a:pt x="1257" y="651"/>
                    <a:pt x="214" y="20"/>
                  </a:cubicBezTo>
                  <a:cubicBezTo>
                    <a:pt x="193" y="7"/>
                    <a:pt x="170" y="1"/>
                    <a:pt x="1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  <p:sp>
          <p:nvSpPr>
            <p:cNvPr id="1418" name="Google Shape;1418;p11"/>
            <p:cNvSpPr/>
            <p:nvPr/>
          </p:nvSpPr>
          <p:spPr>
            <a:xfrm>
              <a:off x="1549325" y="489300"/>
              <a:ext cx="74625" cy="22900"/>
            </a:xfrm>
            <a:custGeom>
              <a:avLst/>
              <a:gdLst/>
              <a:ahLst/>
              <a:cxnLst/>
              <a:rect l="l" t="t" r="r" b="b"/>
              <a:pathLst>
                <a:path w="2985" h="916" extrusionOk="0">
                  <a:moveTo>
                    <a:pt x="1033" y="0"/>
                  </a:moveTo>
                  <a:cubicBezTo>
                    <a:pt x="691" y="0"/>
                    <a:pt x="366" y="75"/>
                    <a:pt x="87" y="222"/>
                  </a:cubicBezTo>
                  <a:cubicBezTo>
                    <a:pt x="24" y="255"/>
                    <a:pt x="0" y="332"/>
                    <a:pt x="33" y="396"/>
                  </a:cubicBezTo>
                  <a:cubicBezTo>
                    <a:pt x="56" y="439"/>
                    <a:pt x="101" y="464"/>
                    <a:pt x="147" y="464"/>
                  </a:cubicBezTo>
                  <a:cubicBezTo>
                    <a:pt x="167" y="464"/>
                    <a:pt x="188" y="460"/>
                    <a:pt x="206" y="450"/>
                  </a:cubicBezTo>
                  <a:cubicBezTo>
                    <a:pt x="449" y="323"/>
                    <a:pt x="733" y="258"/>
                    <a:pt x="1035" y="258"/>
                  </a:cubicBezTo>
                  <a:cubicBezTo>
                    <a:pt x="1192" y="258"/>
                    <a:pt x="1354" y="275"/>
                    <a:pt x="1518" y="311"/>
                  </a:cubicBezTo>
                  <a:cubicBezTo>
                    <a:pt x="1914" y="398"/>
                    <a:pt x="2323" y="588"/>
                    <a:pt x="2766" y="893"/>
                  </a:cubicBezTo>
                  <a:cubicBezTo>
                    <a:pt x="2789" y="908"/>
                    <a:pt x="2814" y="915"/>
                    <a:pt x="2839" y="915"/>
                  </a:cubicBezTo>
                  <a:cubicBezTo>
                    <a:pt x="2880" y="915"/>
                    <a:pt x="2920" y="896"/>
                    <a:pt x="2944" y="861"/>
                  </a:cubicBezTo>
                  <a:cubicBezTo>
                    <a:pt x="2945" y="860"/>
                    <a:pt x="2945" y="860"/>
                    <a:pt x="2945" y="860"/>
                  </a:cubicBezTo>
                  <a:cubicBezTo>
                    <a:pt x="2985" y="800"/>
                    <a:pt x="2971" y="721"/>
                    <a:pt x="2912" y="681"/>
                  </a:cubicBezTo>
                  <a:cubicBezTo>
                    <a:pt x="2441" y="357"/>
                    <a:pt x="2003" y="154"/>
                    <a:pt x="1573" y="60"/>
                  </a:cubicBezTo>
                  <a:cubicBezTo>
                    <a:pt x="1391" y="20"/>
                    <a:pt x="1210" y="0"/>
                    <a:pt x="10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  <p:sp>
          <p:nvSpPr>
            <p:cNvPr id="1419" name="Google Shape;1419;p11"/>
            <p:cNvSpPr/>
            <p:nvPr/>
          </p:nvSpPr>
          <p:spPr>
            <a:xfrm>
              <a:off x="1302625" y="326350"/>
              <a:ext cx="31825" cy="88925"/>
            </a:xfrm>
            <a:custGeom>
              <a:avLst/>
              <a:gdLst/>
              <a:ahLst/>
              <a:cxnLst/>
              <a:rect l="l" t="t" r="r" b="b"/>
              <a:pathLst>
                <a:path w="1273" h="3557" extrusionOk="0">
                  <a:moveTo>
                    <a:pt x="227" y="1"/>
                  </a:moveTo>
                  <a:cubicBezTo>
                    <a:pt x="160" y="1"/>
                    <a:pt x="104" y="51"/>
                    <a:pt x="98" y="118"/>
                  </a:cubicBezTo>
                  <a:cubicBezTo>
                    <a:pt x="0" y="1300"/>
                    <a:pt x="335" y="2532"/>
                    <a:pt x="1017" y="3501"/>
                  </a:cubicBezTo>
                  <a:cubicBezTo>
                    <a:pt x="1042" y="3537"/>
                    <a:pt x="1086" y="3557"/>
                    <a:pt x="1129" y="3557"/>
                  </a:cubicBezTo>
                  <a:cubicBezTo>
                    <a:pt x="1154" y="3557"/>
                    <a:pt x="1179" y="3550"/>
                    <a:pt x="1200" y="3536"/>
                  </a:cubicBezTo>
                  <a:cubicBezTo>
                    <a:pt x="1214" y="3527"/>
                    <a:pt x="1227" y="3515"/>
                    <a:pt x="1237" y="3501"/>
                  </a:cubicBezTo>
                  <a:lnTo>
                    <a:pt x="1235" y="3501"/>
                  </a:lnTo>
                  <a:cubicBezTo>
                    <a:pt x="1269" y="3455"/>
                    <a:pt x="1273" y="3391"/>
                    <a:pt x="1242" y="3342"/>
                  </a:cubicBezTo>
                  <a:cubicBezTo>
                    <a:pt x="1229" y="3321"/>
                    <a:pt x="1209" y="3304"/>
                    <a:pt x="1187" y="3294"/>
                  </a:cubicBezTo>
                  <a:cubicBezTo>
                    <a:pt x="566" y="2384"/>
                    <a:pt x="263" y="1238"/>
                    <a:pt x="354" y="140"/>
                  </a:cubicBezTo>
                  <a:cubicBezTo>
                    <a:pt x="360" y="70"/>
                    <a:pt x="308" y="7"/>
                    <a:pt x="237" y="1"/>
                  </a:cubicBezTo>
                  <a:cubicBezTo>
                    <a:pt x="234" y="1"/>
                    <a:pt x="230" y="1"/>
                    <a:pt x="2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</p:grpSp>
      <p:grpSp>
        <p:nvGrpSpPr>
          <p:cNvPr id="1420" name="Google Shape;1420;p11"/>
          <p:cNvGrpSpPr/>
          <p:nvPr/>
        </p:nvGrpSpPr>
        <p:grpSpPr>
          <a:xfrm rot="1258759" flipH="1">
            <a:off x="8160209" y="-248837"/>
            <a:ext cx="1624322" cy="2059362"/>
            <a:chOff x="1288525" y="846925"/>
            <a:chExt cx="396175" cy="473850"/>
          </a:xfrm>
        </p:grpSpPr>
        <p:sp>
          <p:nvSpPr>
            <p:cNvPr id="1421" name="Google Shape;1421;p11"/>
            <p:cNvSpPr/>
            <p:nvPr/>
          </p:nvSpPr>
          <p:spPr>
            <a:xfrm>
              <a:off x="1288525" y="846925"/>
              <a:ext cx="396175" cy="473850"/>
            </a:xfrm>
            <a:custGeom>
              <a:avLst/>
              <a:gdLst/>
              <a:ahLst/>
              <a:cxnLst/>
              <a:rect l="l" t="t" r="r" b="b"/>
              <a:pathLst>
                <a:path w="15847" h="18954" extrusionOk="0">
                  <a:moveTo>
                    <a:pt x="9848" y="0"/>
                  </a:moveTo>
                  <a:cubicBezTo>
                    <a:pt x="9617" y="0"/>
                    <a:pt x="9397" y="48"/>
                    <a:pt x="9209" y="162"/>
                  </a:cubicBezTo>
                  <a:cubicBezTo>
                    <a:pt x="8958" y="312"/>
                    <a:pt x="6633" y="2497"/>
                    <a:pt x="6905" y="2681"/>
                  </a:cubicBezTo>
                  <a:cubicBezTo>
                    <a:pt x="6302" y="2273"/>
                    <a:pt x="5689" y="1861"/>
                    <a:pt x="4992" y="1651"/>
                  </a:cubicBezTo>
                  <a:cubicBezTo>
                    <a:pt x="4716" y="1568"/>
                    <a:pt x="4416" y="1525"/>
                    <a:pt x="4112" y="1525"/>
                  </a:cubicBezTo>
                  <a:cubicBezTo>
                    <a:pt x="3660" y="1525"/>
                    <a:pt x="3201" y="1620"/>
                    <a:pt x="2812" y="1816"/>
                  </a:cubicBezTo>
                  <a:cubicBezTo>
                    <a:pt x="2189" y="2132"/>
                    <a:pt x="1699" y="2947"/>
                    <a:pt x="1286" y="3490"/>
                  </a:cubicBezTo>
                  <a:cubicBezTo>
                    <a:pt x="745" y="4202"/>
                    <a:pt x="237" y="4989"/>
                    <a:pt x="147" y="5878"/>
                  </a:cubicBezTo>
                  <a:cubicBezTo>
                    <a:pt x="105" y="6294"/>
                    <a:pt x="183" y="6764"/>
                    <a:pt x="513" y="7020"/>
                  </a:cubicBezTo>
                  <a:cubicBezTo>
                    <a:pt x="711" y="7173"/>
                    <a:pt x="954" y="7227"/>
                    <a:pt x="1221" y="7227"/>
                  </a:cubicBezTo>
                  <a:cubicBezTo>
                    <a:pt x="1882" y="7227"/>
                    <a:pt x="2688" y="6893"/>
                    <a:pt x="3299" y="6893"/>
                  </a:cubicBezTo>
                  <a:cubicBezTo>
                    <a:pt x="3359" y="6893"/>
                    <a:pt x="3417" y="6896"/>
                    <a:pt x="3473" y="6903"/>
                  </a:cubicBezTo>
                  <a:cubicBezTo>
                    <a:pt x="4120" y="6984"/>
                    <a:pt x="4778" y="7461"/>
                    <a:pt x="4804" y="8112"/>
                  </a:cubicBezTo>
                  <a:cubicBezTo>
                    <a:pt x="4815" y="8396"/>
                    <a:pt x="4686" y="8698"/>
                    <a:pt x="4433" y="8824"/>
                  </a:cubicBezTo>
                  <a:cubicBezTo>
                    <a:pt x="4310" y="8886"/>
                    <a:pt x="4181" y="8910"/>
                    <a:pt x="4049" y="8910"/>
                  </a:cubicBezTo>
                  <a:cubicBezTo>
                    <a:pt x="3640" y="8910"/>
                    <a:pt x="3204" y="8676"/>
                    <a:pt x="2830" y="8589"/>
                  </a:cubicBezTo>
                  <a:cubicBezTo>
                    <a:pt x="2244" y="8454"/>
                    <a:pt x="1634" y="8310"/>
                    <a:pt x="1026" y="8273"/>
                  </a:cubicBezTo>
                  <a:cubicBezTo>
                    <a:pt x="1021" y="8273"/>
                    <a:pt x="1017" y="8273"/>
                    <a:pt x="1012" y="8273"/>
                  </a:cubicBezTo>
                  <a:cubicBezTo>
                    <a:pt x="847" y="8273"/>
                    <a:pt x="367" y="8438"/>
                    <a:pt x="243" y="8536"/>
                  </a:cubicBezTo>
                  <a:cubicBezTo>
                    <a:pt x="39" y="8696"/>
                    <a:pt x="0" y="9012"/>
                    <a:pt x="1" y="9251"/>
                  </a:cubicBezTo>
                  <a:cubicBezTo>
                    <a:pt x="10" y="10493"/>
                    <a:pt x="315" y="11966"/>
                    <a:pt x="974" y="13024"/>
                  </a:cubicBezTo>
                  <a:cubicBezTo>
                    <a:pt x="1429" y="13753"/>
                    <a:pt x="2000" y="14410"/>
                    <a:pt x="2660" y="14961"/>
                  </a:cubicBezTo>
                  <a:cubicBezTo>
                    <a:pt x="2898" y="15159"/>
                    <a:pt x="3161" y="15350"/>
                    <a:pt x="3467" y="15393"/>
                  </a:cubicBezTo>
                  <a:cubicBezTo>
                    <a:pt x="3501" y="15398"/>
                    <a:pt x="3536" y="15401"/>
                    <a:pt x="3570" y="15401"/>
                  </a:cubicBezTo>
                  <a:cubicBezTo>
                    <a:pt x="3849" y="15401"/>
                    <a:pt x="4139" y="15248"/>
                    <a:pt x="4211" y="14982"/>
                  </a:cubicBezTo>
                  <a:cubicBezTo>
                    <a:pt x="4388" y="14339"/>
                    <a:pt x="4863" y="13794"/>
                    <a:pt x="5436" y="13466"/>
                  </a:cubicBezTo>
                  <a:cubicBezTo>
                    <a:pt x="5653" y="13342"/>
                    <a:pt x="6282" y="13042"/>
                    <a:pt x="6694" y="13042"/>
                  </a:cubicBezTo>
                  <a:cubicBezTo>
                    <a:pt x="6839" y="13042"/>
                    <a:pt x="6957" y="13078"/>
                    <a:pt x="7021" y="13172"/>
                  </a:cubicBezTo>
                  <a:cubicBezTo>
                    <a:pt x="7085" y="13266"/>
                    <a:pt x="7096" y="13419"/>
                    <a:pt x="7024" y="13649"/>
                  </a:cubicBezTo>
                  <a:cubicBezTo>
                    <a:pt x="6941" y="13921"/>
                    <a:pt x="6715" y="14117"/>
                    <a:pt x="6508" y="14312"/>
                  </a:cubicBezTo>
                  <a:cubicBezTo>
                    <a:pt x="6099" y="14694"/>
                    <a:pt x="5727" y="15115"/>
                    <a:pt x="5400" y="15569"/>
                  </a:cubicBezTo>
                  <a:cubicBezTo>
                    <a:pt x="5286" y="15728"/>
                    <a:pt x="5173" y="15902"/>
                    <a:pt x="5169" y="16098"/>
                  </a:cubicBezTo>
                  <a:cubicBezTo>
                    <a:pt x="5161" y="16530"/>
                    <a:pt x="5654" y="16777"/>
                    <a:pt x="6074" y="16885"/>
                  </a:cubicBezTo>
                  <a:cubicBezTo>
                    <a:pt x="7118" y="17151"/>
                    <a:pt x="8225" y="17231"/>
                    <a:pt x="9186" y="17718"/>
                  </a:cubicBezTo>
                  <a:cubicBezTo>
                    <a:pt x="9801" y="18031"/>
                    <a:pt x="10324" y="18494"/>
                    <a:pt x="10838" y="18954"/>
                  </a:cubicBezTo>
                  <a:cubicBezTo>
                    <a:pt x="11530" y="17760"/>
                    <a:pt x="12229" y="16551"/>
                    <a:pt x="12606" y="15225"/>
                  </a:cubicBezTo>
                  <a:cubicBezTo>
                    <a:pt x="12788" y="14585"/>
                    <a:pt x="12845" y="13788"/>
                    <a:pt x="12334" y="13366"/>
                  </a:cubicBezTo>
                  <a:cubicBezTo>
                    <a:pt x="12129" y="13196"/>
                    <a:pt x="11866" y="13119"/>
                    <a:pt x="11630" y="12997"/>
                  </a:cubicBezTo>
                  <a:cubicBezTo>
                    <a:pt x="11395" y="12874"/>
                    <a:pt x="11167" y="12672"/>
                    <a:pt x="11148" y="12407"/>
                  </a:cubicBezTo>
                  <a:cubicBezTo>
                    <a:pt x="11125" y="12086"/>
                    <a:pt x="11445" y="11816"/>
                    <a:pt x="11768" y="11798"/>
                  </a:cubicBezTo>
                  <a:cubicBezTo>
                    <a:pt x="11783" y="11797"/>
                    <a:pt x="11798" y="11797"/>
                    <a:pt x="11813" y="11797"/>
                  </a:cubicBezTo>
                  <a:cubicBezTo>
                    <a:pt x="12119" y="11797"/>
                    <a:pt x="12405" y="11963"/>
                    <a:pt x="12635" y="12166"/>
                  </a:cubicBezTo>
                  <a:cubicBezTo>
                    <a:pt x="12851" y="12356"/>
                    <a:pt x="13128" y="12643"/>
                    <a:pt x="13431" y="12643"/>
                  </a:cubicBezTo>
                  <a:cubicBezTo>
                    <a:pt x="13505" y="12643"/>
                    <a:pt x="13580" y="12626"/>
                    <a:pt x="13657" y="12586"/>
                  </a:cubicBezTo>
                  <a:cubicBezTo>
                    <a:pt x="13901" y="12459"/>
                    <a:pt x="14129" y="11997"/>
                    <a:pt x="14268" y="11755"/>
                  </a:cubicBezTo>
                  <a:cubicBezTo>
                    <a:pt x="14615" y="11153"/>
                    <a:pt x="14864" y="10449"/>
                    <a:pt x="15074" y="9789"/>
                  </a:cubicBezTo>
                  <a:cubicBezTo>
                    <a:pt x="15361" y="8885"/>
                    <a:pt x="15847" y="7041"/>
                    <a:pt x="14516" y="6713"/>
                  </a:cubicBezTo>
                  <a:cubicBezTo>
                    <a:pt x="14400" y="6684"/>
                    <a:pt x="14287" y="6672"/>
                    <a:pt x="14179" y="6672"/>
                  </a:cubicBezTo>
                  <a:cubicBezTo>
                    <a:pt x="13354" y="6672"/>
                    <a:pt x="12753" y="7415"/>
                    <a:pt x="11938" y="7415"/>
                  </a:cubicBezTo>
                  <a:cubicBezTo>
                    <a:pt x="11828" y="7415"/>
                    <a:pt x="11714" y="7402"/>
                    <a:pt x="11596" y="7371"/>
                  </a:cubicBezTo>
                  <a:cubicBezTo>
                    <a:pt x="11320" y="7300"/>
                    <a:pt x="11029" y="7096"/>
                    <a:pt x="11038" y="6812"/>
                  </a:cubicBezTo>
                  <a:cubicBezTo>
                    <a:pt x="11045" y="6573"/>
                    <a:pt x="11257" y="6398"/>
                    <a:pt x="11462" y="6277"/>
                  </a:cubicBezTo>
                  <a:cubicBezTo>
                    <a:pt x="12297" y="5790"/>
                    <a:pt x="13296" y="5697"/>
                    <a:pt x="14260" y="5652"/>
                  </a:cubicBezTo>
                  <a:cubicBezTo>
                    <a:pt x="14447" y="5644"/>
                    <a:pt x="14666" y="5618"/>
                    <a:pt x="14759" y="5457"/>
                  </a:cubicBezTo>
                  <a:cubicBezTo>
                    <a:pt x="14823" y="5348"/>
                    <a:pt x="14806" y="5212"/>
                    <a:pt x="14784" y="5088"/>
                  </a:cubicBezTo>
                  <a:cubicBezTo>
                    <a:pt x="14610" y="4127"/>
                    <a:pt x="14220" y="3204"/>
                    <a:pt x="13649" y="2411"/>
                  </a:cubicBezTo>
                  <a:cubicBezTo>
                    <a:pt x="13339" y="1982"/>
                    <a:pt x="12792" y="1465"/>
                    <a:pt x="12231" y="1415"/>
                  </a:cubicBezTo>
                  <a:cubicBezTo>
                    <a:pt x="12214" y="1413"/>
                    <a:pt x="12197" y="1412"/>
                    <a:pt x="12180" y="1412"/>
                  </a:cubicBezTo>
                  <a:cubicBezTo>
                    <a:pt x="11978" y="1412"/>
                    <a:pt x="11785" y="1516"/>
                    <a:pt x="11620" y="1636"/>
                  </a:cubicBezTo>
                  <a:cubicBezTo>
                    <a:pt x="11229" y="1919"/>
                    <a:pt x="10917" y="2307"/>
                    <a:pt x="10503" y="2554"/>
                  </a:cubicBezTo>
                  <a:cubicBezTo>
                    <a:pt x="10407" y="2610"/>
                    <a:pt x="10287" y="2654"/>
                    <a:pt x="10178" y="2654"/>
                  </a:cubicBezTo>
                  <a:cubicBezTo>
                    <a:pt x="10092" y="2654"/>
                    <a:pt x="10013" y="2626"/>
                    <a:pt x="9962" y="2555"/>
                  </a:cubicBezTo>
                  <a:cubicBezTo>
                    <a:pt x="9911" y="2484"/>
                    <a:pt x="9905" y="2392"/>
                    <a:pt x="9911" y="2305"/>
                  </a:cubicBezTo>
                  <a:cubicBezTo>
                    <a:pt x="9935" y="1905"/>
                    <a:pt x="10154" y="1533"/>
                    <a:pt x="10450" y="1261"/>
                  </a:cubicBezTo>
                  <a:cubicBezTo>
                    <a:pt x="10746" y="990"/>
                    <a:pt x="11112" y="807"/>
                    <a:pt x="11487" y="665"/>
                  </a:cubicBezTo>
                  <a:cubicBezTo>
                    <a:pt x="11105" y="318"/>
                    <a:pt x="10440" y="0"/>
                    <a:pt x="98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  <p:sp>
          <p:nvSpPr>
            <p:cNvPr id="1422" name="Google Shape;1422;p11"/>
            <p:cNvSpPr/>
            <p:nvPr/>
          </p:nvSpPr>
          <p:spPr>
            <a:xfrm>
              <a:off x="1465750" y="923875"/>
              <a:ext cx="91725" cy="361925"/>
            </a:xfrm>
            <a:custGeom>
              <a:avLst/>
              <a:gdLst/>
              <a:ahLst/>
              <a:cxnLst/>
              <a:rect l="l" t="t" r="r" b="b"/>
              <a:pathLst>
                <a:path w="3669" h="14477" extrusionOk="0">
                  <a:moveTo>
                    <a:pt x="140" y="0"/>
                  </a:moveTo>
                  <a:cubicBezTo>
                    <a:pt x="132" y="0"/>
                    <a:pt x="123" y="1"/>
                    <a:pt x="115" y="2"/>
                  </a:cubicBezTo>
                  <a:cubicBezTo>
                    <a:pt x="46" y="17"/>
                    <a:pt x="0" y="84"/>
                    <a:pt x="15" y="154"/>
                  </a:cubicBezTo>
                  <a:cubicBezTo>
                    <a:pt x="470" y="2454"/>
                    <a:pt x="939" y="4833"/>
                    <a:pt x="1661" y="7113"/>
                  </a:cubicBezTo>
                  <a:cubicBezTo>
                    <a:pt x="1793" y="7529"/>
                    <a:pt x="1936" y="7953"/>
                    <a:pt x="2074" y="8362"/>
                  </a:cubicBezTo>
                  <a:cubicBezTo>
                    <a:pt x="2729" y="10304"/>
                    <a:pt x="3407" y="12312"/>
                    <a:pt x="3180" y="14333"/>
                  </a:cubicBezTo>
                  <a:cubicBezTo>
                    <a:pt x="3172" y="14404"/>
                    <a:pt x="3223" y="14468"/>
                    <a:pt x="3293" y="14476"/>
                  </a:cubicBezTo>
                  <a:cubicBezTo>
                    <a:pt x="3298" y="14476"/>
                    <a:pt x="3303" y="14477"/>
                    <a:pt x="3308" y="14477"/>
                  </a:cubicBezTo>
                  <a:lnTo>
                    <a:pt x="3308" y="14476"/>
                  </a:lnTo>
                  <a:cubicBezTo>
                    <a:pt x="3373" y="14476"/>
                    <a:pt x="3428" y="14427"/>
                    <a:pt x="3436" y="14362"/>
                  </a:cubicBezTo>
                  <a:cubicBezTo>
                    <a:pt x="3669" y="12283"/>
                    <a:pt x="2982" y="10248"/>
                    <a:pt x="2317" y="8281"/>
                  </a:cubicBezTo>
                  <a:cubicBezTo>
                    <a:pt x="2179" y="7872"/>
                    <a:pt x="2037" y="7449"/>
                    <a:pt x="1906" y="7035"/>
                  </a:cubicBezTo>
                  <a:cubicBezTo>
                    <a:pt x="1188" y="4769"/>
                    <a:pt x="720" y="2398"/>
                    <a:pt x="266" y="104"/>
                  </a:cubicBezTo>
                  <a:cubicBezTo>
                    <a:pt x="255" y="43"/>
                    <a:pt x="201" y="0"/>
                    <a:pt x="1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  <p:sp>
          <p:nvSpPr>
            <p:cNvPr id="1423" name="Google Shape;1423;p11"/>
            <p:cNvSpPr/>
            <p:nvPr/>
          </p:nvSpPr>
          <p:spPr>
            <a:xfrm>
              <a:off x="1361600" y="1081375"/>
              <a:ext cx="128075" cy="99675"/>
            </a:xfrm>
            <a:custGeom>
              <a:avLst/>
              <a:gdLst/>
              <a:ahLst/>
              <a:cxnLst/>
              <a:rect l="l" t="t" r="r" b="b"/>
              <a:pathLst>
                <a:path w="5123" h="3987" extrusionOk="0">
                  <a:moveTo>
                    <a:pt x="4976" y="1"/>
                  </a:moveTo>
                  <a:cubicBezTo>
                    <a:pt x="4959" y="1"/>
                    <a:pt x="4941" y="4"/>
                    <a:pt x="4924" y="12"/>
                  </a:cubicBezTo>
                  <a:cubicBezTo>
                    <a:pt x="3032" y="859"/>
                    <a:pt x="1344" y="2162"/>
                    <a:pt x="44" y="3777"/>
                  </a:cubicBezTo>
                  <a:cubicBezTo>
                    <a:pt x="0" y="3832"/>
                    <a:pt x="9" y="3914"/>
                    <a:pt x="64" y="3958"/>
                  </a:cubicBezTo>
                  <a:cubicBezTo>
                    <a:pt x="89" y="3977"/>
                    <a:pt x="116" y="3986"/>
                    <a:pt x="145" y="3986"/>
                  </a:cubicBezTo>
                  <a:lnTo>
                    <a:pt x="145" y="3985"/>
                  </a:lnTo>
                  <a:cubicBezTo>
                    <a:pt x="182" y="3985"/>
                    <a:pt x="220" y="3970"/>
                    <a:pt x="245" y="3938"/>
                  </a:cubicBezTo>
                  <a:cubicBezTo>
                    <a:pt x="1519" y="2354"/>
                    <a:pt x="3173" y="1078"/>
                    <a:pt x="5029" y="246"/>
                  </a:cubicBezTo>
                  <a:cubicBezTo>
                    <a:pt x="5094" y="218"/>
                    <a:pt x="5122" y="141"/>
                    <a:pt x="5094" y="76"/>
                  </a:cubicBezTo>
                  <a:cubicBezTo>
                    <a:pt x="5073" y="29"/>
                    <a:pt x="5025" y="1"/>
                    <a:pt x="49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  <p:sp>
          <p:nvSpPr>
            <p:cNvPr id="1424" name="Google Shape;1424;p11"/>
            <p:cNvSpPr/>
            <p:nvPr/>
          </p:nvSpPr>
          <p:spPr>
            <a:xfrm>
              <a:off x="1335175" y="964825"/>
              <a:ext cx="129500" cy="33200"/>
            </a:xfrm>
            <a:custGeom>
              <a:avLst/>
              <a:gdLst/>
              <a:ahLst/>
              <a:cxnLst/>
              <a:rect l="l" t="t" r="r" b="b"/>
              <a:pathLst>
                <a:path w="5180" h="1328" extrusionOk="0">
                  <a:moveTo>
                    <a:pt x="1788" y="1"/>
                  </a:moveTo>
                  <a:cubicBezTo>
                    <a:pt x="1161" y="1"/>
                    <a:pt x="576" y="141"/>
                    <a:pt x="85" y="415"/>
                  </a:cubicBezTo>
                  <a:cubicBezTo>
                    <a:pt x="23" y="450"/>
                    <a:pt x="1" y="528"/>
                    <a:pt x="36" y="590"/>
                  </a:cubicBezTo>
                  <a:cubicBezTo>
                    <a:pt x="59" y="632"/>
                    <a:pt x="103" y="656"/>
                    <a:pt x="148" y="656"/>
                  </a:cubicBezTo>
                  <a:cubicBezTo>
                    <a:pt x="169" y="656"/>
                    <a:pt x="191" y="651"/>
                    <a:pt x="211" y="640"/>
                  </a:cubicBezTo>
                  <a:cubicBezTo>
                    <a:pt x="662" y="387"/>
                    <a:pt x="1204" y="258"/>
                    <a:pt x="1786" y="258"/>
                  </a:cubicBezTo>
                  <a:cubicBezTo>
                    <a:pt x="2061" y="258"/>
                    <a:pt x="2344" y="286"/>
                    <a:pt x="2631" y="345"/>
                  </a:cubicBezTo>
                  <a:cubicBezTo>
                    <a:pt x="3509" y="521"/>
                    <a:pt x="4305" y="932"/>
                    <a:pt x="4968" y="1311"/>
                  </a:cubicBezTo>
                  <a:cubicBezTo>
                    <a:pt x="4989" y="1322"/>
                    <a:pt x="5010" y="1327"/>
                    <a:pt x="5032" y="1327"/>
                  </a:cubicBezTo>
                  <a:cubicBezTo>
                    <a:pt x="5077" y="1327"/>
                    <a:pt x="5121" y="1304"/>
                    <a:pt x="5144" y="1262"/>
                  </a:cubicBezTo>
                  <a:cubicBezTo>
                    <a:pt x="5179" y="1200"/>
                    <a:pt x="5158" y="1122"/>
                    <a:pt x="5096" y="1087"/>
                  </a:cubicBezTo>
                  <a:cubicBezTo>
                    <a:pt x="4415" y="699"/>
                    <a:pt x="3595" y="276"/>
                    <a:pt x="2682" y="92"/>
                  </a:cubicBezTo>
                  <a:cubicBezTo>
                    <a:pt x="2379" y="31"/>
                    <a:pt x="2079" y="1"/>
                    <a:pt x="17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  <p:sp>
          <p:nvSpPr>
            <p:cNvPr id="1425" name="Google Shape;1425;p11"/>
            <p:cNvSpPr/>
            <p:nvPr/>
          </p:nvSpPr>
          <p:spPr>
            <a:xfrm>
              <a:off x="1360525" y="919325"/>
              <a:ext cx="81725" cy="38550"/>
            </a:xfrm>
            <a:custGeom>
              <a:avLst/>
              <a:gdLst/>
              <a:ahLst/>
              <a:cxnLst/>
              <a:rect l="l" t="t" r="r" b="b"/>
              <a:pathLst>
                <a:path w="3269" h="1542" extrusionOk="0">
                  <a:moveTo>
                    <a:pt x="528" y="1"/>
                  </a:moveTo>
                  <a:cubicBezTo>
                    <a:pt x="392" y="1"/>
                    <a:pt x="256" y="9"/>
                    <a:pt x="120" y="26"/>
                  </a:cubicBezTo>
                  <a:cubicBezTo>
                    <a:pt x="50" y="35"/>
                    <a:pt x="0" y="99"/>
                    <a:pt x="9" y="170"/>
                  </a:cubicBezTo>
                  <a:cubicBezTo>
                    <a:pt x="17" y="236"/>
                    <a:pt x="74" y="282"/>
                    <a:pt x="138" y="282"/>
                  </a:cubicBezTo>
                  <a:cubicBezTo>
                    <a:pt x="143" y="282"/>
                    <a:pt x="148" y="282"/>
                    <a:pt x="152" y="281"/>
                  </a:cubicBezTo>
                  <a:cubicBezTo>
                    <a:pt x="278" y="265"/>
                    <a:pt x="404" y="258"/>
                    <a:pt x="530" y="258"/>
                  </a:cubicBezTo>
                  <a:cubicBezTo>
                    <a:pt x="1491" y="258"/>
                    <a:pt x="2439" y="718"/>
                    <a:pt x="3020" y="1490"/>
                  </a:cubicBezTo>
                  <a:cubicBezTo>
                    <a:pt x="3046" y="1523"/>
                    <a:pt x="3084" y="1541"/>
                    <a:pt x="3123" y="1541"/>
                  </a:cubicBezTo>
                  <a:cubicBezTo>
                    <a:pt x="3150" y="1541"/>
                    <a:pt x="3177" y="1533"/>
                    <a:pt x="3200" y="1516"/>
                  </a:cubicBezTo>
                  <a:cubicBezTo>
                    <a:pt x="3257" y="1473"/>
                    <a:pt x="3269" y="1392"/>
                    <a:pt x="3226" y="1336"/>
                  </a:cubicBezTo>
                  <a:cubicBezTo>
                    <a:pt x="2596" y="499"/>
                    <a:pt x="1570" y="1"/>
                    <a:pt x="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  <p:sp>
          <p:nvSpPr>
            <p:cNvPr id="1426" name="Google Shape;1426;p11"/>
            <p:cNvSpPr/>
            <p:nvPr/>
          </p:nvSpPr>
          <p:spPr>
            <a:xfrm>
              <a:off x="1507775" y="942000"/>
              <a:ext cx="108025" cy="62250"/>
            </a:xfrm>
            <a:custGeom>
              <a:avLst/>
              <a:gdLst/>
              <a:ahLst/>
              <a:cxnLst/>
              <a:rect l="l" t="t" r="r" b="b"/>
              <a:pathLst>
                <a:path w="4321" h="2490" extrusionOk="0">
                  <a:moveTo>
                    <a:pt x="4195" y="1"/>
                  </a:moveTo>
                  <a:cubicBezTo>
                    <a:pt x="4191" y="1"/>
                    <a:pt x="4187" y="1"/>
                    <a:pt x="4183" y="2"/>
                  </a:cubicBezTo>
                  <a:cubicBezTo>
                    <a:pt x="2554" y="69"/>
                    <a:pt x="967" y="945"/>
                    <a:pt x="41" y="2289"/>
                  </a:cubicBezTo>
                  <a:cubicBezTo>
                    <a:pt x="1" y="2347"/>
                    <a:pt x="16" y="2427"/>
                    <a:pt x="75" y="2468"/>
                  </a:cubicBezTo>
                  <a:cubicBezTo>
                    <a:pt x="97" y="2482"/>
                    <a:pt x="122" y="2490"/>
                    <a:pt x="147" y="2490"/>
                  </a:cubicBezTo>
                  <a:cubicBezTo>
                    <a:pt x="188" y="2490"/>
                    <a:pt x="228" y="2471"/>
                    <a:pt x="253" y="2435"/>
                  </a:cubicBezTo>
                  <a:cubicBezTo>
                    <a:pt x="1133" y="1156"/>
                    <a:pt x="2643" y="323"/>
                    <a:pt x="4194" y="258"/>
                  </a:cubicBezTo>
                  <a:cubicBezTo>
                    <a:pt x="4265" y="255"/>
                    <a:pt x="4320" y="196"/>
                    <a:pt x="4317" y="124"/>
                  </a:cubicBezTo>
                  <a:cubicBezTo>
                    <a:pt x="4315" y="58"/>
                    <a:pt x="4259" y="1"/>
                    <a:pt x="41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  <p:sp>
          <p:nvSpPr>
            <p:cNvPr id="1427" name="Google Shape;1427;p11"/>
            <p:cNvSpPr/>
            <p:nvPr/>
          </p:nvSpPr>
          <p:spPr>
            <a:xfrm>
              <a:off x="1520200" y="1072625"/>
              <a:ext cx="114775" cy="48325"/>
            </a:xfrm>
            <a:custGeom>
              <a:avLst/>
              <a:gdLst/>
              <a:ahLst/>
              <a:cxnLst/>
              <a:rect l="l" t="t" r="r" b="b"/>
              <a:pathLst>
                <a:path w="4591" h="1933" extrusionOk="0">
                  <a:moveTo>
                    <a:pt x="1042" y="1"/>
                  </a:moveTo>
                  <a:cubicBezTo>
                    <a:pt x="706" y="1"/>
                    <a:pt x="388" y="57"/>
                    <a:pt x="100" y="167"/>
                  </a:cubicBezTo>
                  <a:cubicBezTo>
                    <a:pt x="34" y="191"/>
                    <a:pt x="0" y="266"/>
                    <a:pt x="26" y="333"/>
                  </a:cubicBezTo>
                  <a:cubicBezTo>
                    <a:pt x="45" y="384"/>
                    <a:pt x="94" y="415"/>
                    <a:pt x="145" y="415"/>
                  </a:cubicBezTo>
                  <a:cubicBezTo>
                    <a:pt x="161" y="415"/>
                    <a:pt x="176" y="412"/>
                    <a:pt x="191" y="406"/>
                  </a:cubicBezTo>
                  <a:cubicBezTo>
                    <a:pt x="449" y="308"/>
                    <a:pt x="736" y="258"/>
                    <a:pt x="1038" y="258"/>
                  </a:cubicBezTo>
                  <a:cubicBezTo>
                    <a:pt x="1241" y="258"/>
                    <a:pt x="1450" y="281"/>
                    <a:pt x="1664" y="325"/>
                  </a:cubicBezTo>
                  <a:cubicBezTo>
                    <a:pt x="2095" y="413"/>
                    <a:pt x="2546" y="591"/>
                    <a:pt x="3084" y="881"/>
                  </a:cubicBezTo>
                  <a:cubicBezTo>
                    <a:pt x="3389" y="1046"/>
                    <a:pt x="3690" y="1228"/>
                    <a:pt x="3977" y="1423"/>
                  </a:cubicBezTo>
                  <a:cubicBezTo>
                    <a:pt x="4142" y="1536"/>
                    <a:pt x="4300" y="1663"/>
                    <a:pt x="4326" y="1823"/>
                  </a:cubicBezTo>
                  <a:cubicBezTo>
                    <a:pt x="4335" y="1887"/>
                    <a:pt x="4391" y="1932"/>
                    <a:pt x="4452" y="1932"/>
                  </a:cubicBezTo>
                  <a:cubicBezTo>
                    <a:pt x="4459" y="1932"/>
                    <a:pt x="4466" y="1931"/>
                    <a:pt x="4473" y="1930"/>
                  </a:cubicBezTo>
                  <a:cubicBezTo>
                    <a:pt x="4543" y="1919"/>
                    <a:pt x="4590" y="1853"/>
                    <a:pt x="4579" y="1783"/>
                  </a:cubicBezTo>
                  <a:cubicBezTo>
                    <a:pt x="4539" y="1526"/>
                    <a:pt x="4335" y="1356"/>
                    <a:pt x="4121" y="1210"/>
                  </a:cubicBezTo>
                  <a:cubicBezTo>
                    <a:pt x="3828" y="1010"/>
                    <a:pt x="3520" y="823"/>
                    <a:pt x="3206" y="654"/>
                  </a:cubicBezTo>
                  <a:cubicBezTo>
                    <a:pt x="2645" y="352"/>
                    <a:pt x="2173" y="167"/>
                    <a:pt x="1716" y="72"/>
                  </a:cubicBezTo>
                  <a:cubicBezTo>
                    <a:pt x="1486" y="25"/>
                    <a:pt x="1261" y="1"/>
                    <a:pt x="10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  <p:sp>
          <p:nvSpPr>
            <p:cNvPr id="1428" name="Google Shape;1428;p11"/>
            <p:cNvSpPr/>
            <p:nvPr/>
          </p:nvSpPr>
          <p:spPr>
            <a:xfrm>
              <a:off x="1478750" y="1153550"/>
              <a:ext cx="29875" cy="92050"/>
            </a:xfrm>
            <a:custGeom>
              <a:avLst/>
              <a:gdLst/>
              <a:ahLst/>
              <a:cxnLst/>
              <a:rect l="l" t="t" r="r" b="b"/>
              <a:pathLst>
                <a:path w="1195" h="3682" extrusionOk="0">
                  <a:moveTo>
                    <a:pt x="982" y="1"/>
                  </a:moveTo>
                  <a:cubicBezTo>
                    <a:pt x="978" y="1"/>
                    <a:pt x="975" y="1"/>
                    <a:pt x="972" y="1"/>
                  </a:cubicBezTo>
                  <a:cubicBezTo>
                    <a:pt x="901" y="5"/>
                    <a:pt x="848" y="67"/>
                    <a:pt x="853" y="138"/>
                  </a:cubicBezTo>
                  <a:cubicBezTo>
                    <a:pt x="934" y="1301"/>
                    <a:pt x="645" y="2490"/>
                    <a:pt x="38" y="3486"/>
                  </a:cubicBezTo>
                  <a:cubicBezTo>
                    <a:pt x="0" y="3547"/>
                    <a:pt x="20" y="3626"/>
                    <a:pt x="81" y="3663"/>
                  </a:cubicBezTo>
                  <a:cubicBezTo>
                    <a:pt x="102" y="3676"/>
                    <a:pt x="125" y="3682"/>
                    <a:pt x="147" y="3682"/>
                  </a:cubicBezTo>
                  <a:cubicBezTo>
                    <a:pt x="191" y="3682"/>
                    <a:pt x="233" y="3659"/>
                    <a:pt x="258" y="3620"/>
                  </a:cubicBezTo>
                  <a:cubicBezTo>
                    <a:pt x="891" y="2579"/>
                    <a:pt x="1195" y="1336"/>
                    <a:pt x="1110" y="120"/>
                  </a:cubicBezTo>
                  <a:cubicBezTo>
                    <a:pt x="1104" y="53"/>
                    <a:pt x="1047" y="1"/>
                    <a:pt x="9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  <p:sp>
          <p:nvSpPr>
            <p:cNvPr id="1429" name="Google Shape;1429;p11"/>
            <p:cNvSpPr/>
            <p:nvPr/>
          </p:nvSpPr>
          <p:spPr>
            <a:xfrm>
              <a:off x="1541775" y="1163800"/>
              <a:ext cx="36550" cy="67975"/>
            </a:xfrm>
            <a:custGeom>
              <a:avLst/>
              <a:gdLst/>
              <a:ahLst/>
              <a:cxnLst/>
              <a:rect l="l" t="t" r="r" b="b"/>
              <a:pathLst>
                <a:path w="1462" h="2719" extrusionOk="0">
                  <a:moveTo>
                    <a:pt x="148" y="1"/>
                  </a:moveTo>
                  <a:cubicBezTo>
                    <a:pt x="101" y="1"/>
                    <a:pt x="56" y="26"/>
                    <a:pt x="33" y="71"/>
                  </a:cubicBezTo>
                  <a:cubicBezTo>
                    <a:pt x="1" y="134"/>
                    <a:pt x="26" y="211"/>
                    <a:pt x="89" y="243"/>
                  </a:cubicBezTo>
                  <a:cubicBezTo>
                    <a:pt x="460" y="434"/>
                    <a:pt x="769" y="787"/>
                    <a:pt x="958" y="1236"/>
                  </a:cubicBezTo>
                  <a:cubicBezTo>
                    <a:pt x="1116" y="1610"/>
                    <a:pt x="1195" y="2054"/>
                    <a:pt x="1203" y="2591"/>
                  </a:cubicBezTo>
                  <a:cubicBezTo>
                    <a:pt x="1204" y="2661"/>
                    <a:pt x="1261" y="2718"/>
                    <a:pt x="1332" y="2718"/>
                  </a:cubicBezTo>
                  <a:lnTo>
                    <a:pt x="1333" y="2718"/>
                  </a:lnTo>
                  <a:cubicBezTo>
                    <a:pt x="1405" y="2717"/>
                    <a:pt x="1461" y="2659"/>
                    <a:pt x="1460" y="2587"/>
                  </a:cubicBezTo>
                  <a:cubicBezTo>
                    <a:pt x="1452" y="2016"/>
                    <a:pt x="1365" y="1542"/>
                    <a:pt x="1195" y="1135"/>
                  </a:cubicBezTo>
                  <a:cubicBezTo>
                    <a:pt x="982" y="631"/>
                    <a:pt x="631" y="232"/>
                    <a:pt x="206" y="15"/>
                  </a:cubicBezTo>
                  <a:cubicBezTo>
                    <a:pt x="187" y="5"/>
                    <a:pt x="167" y="1"/>
                    <a:pt x="1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  <p:sp>
          <p:nvSpPr>
            <p:cNvPr id="1430" name="Google Shape;1430;p11"/>
            <p:cNvSpPr/>
            <p:nvPr/>
          </p:nvSpPr>
          <p:spPr>
            <a:xfrm>
              <a:off x="1483675" y="866950"/>
              <a:ext cx="61750" cy="72450"/>
            </a:xfrm>
            <a:custGeom>
              <a:avLst/>
              <a:gdLst/>
              <a:ahLst/>
              <a:cxnLst/>
              <a:rect l="l" t="t" r="r" b="b"/>
              <a:pathLst>
                <a:path w="2470" h="2898" extrusionOk="0">
                  <a:moveTo>
                    <a:pt x="2322" y="0"/>
                  </a:moveTo>
                  <a:cubicBezTo>
                    <a:pt x="2300" y="0"/>
                    <a:pt x="2278" y="6"/>
                    <a:pt x="2257" y="17"/>
                  </a:cubicBezTo>
                  <a:cubicBezTo>
                    <a:pt x="1236" y="618"/>
                    <a:pt x="423" y="1603"/>
                    <a:pt x="24" y="2718"/>
                  </a:cubicBezTo>
                  <a:cubicBezTo>
                    <a:pt x="1" y="2784"/>
                    <a:pt x="35" y="2863"/>
                    <a:pt x="100" y="2888"/>
                  </a:cubicBezTo>
                  <a:cubicBezTo>
                    <a:pt x="117" y="2894"/>
                    <a:pt x="133" y="2898"/>
                    <a:pt x="150" y="2898"/>
                  </a:cubicBezTo>
                  <a:cubicBezTo>
                    <a:pt x="206" y="2898"/>
                    <a:pt x="260" y="2864"/>
                    <a:pt x="284" y="2810"/>
                  </a:cubicBezTo>
                  <a:cubicBezTo>
                    <a:pt x="293" y="2787"/>
                    <a:pt x="296" y="2762"/>
                    <a:pt x="290" y="2737"/>
                  </a:cubicBezTo>
                  <a:cubicBezTo>
                    <a:pt x="678" y="1705"/>
                    <a:pt x="1438" y="798"/>
                    <a:pt x="2388" y="239"/>
                  </a:cubicBezTo>
                  <a:cubicBezTo>
                    <a:pt x="2449" y="204"/>
                    <a:pt x="2469" y="125"/>
                    <a:pt x="2434" y="64"/>
                  </a:cubicBezTo>
                  <a:cubicBezTo>
                    <a:pt x="2410" y="23"/>
                    <a:pt x="2366" y="0"/>
                    <a:pt x="23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</p:grpSp>
      <p:grpSp>
        <p:nvGrpSpPr>
          <p:cNvPr id="1431" name="Google Shape;1431;p11"/>
          <p:cNvGrpSpPr/>
          <p:nvPr/>
        </p:nvGrpSpPr>
        <p:grpSpPr>
          <a:xfrm rot="-2332656" flipH="1">
            <a:off x="6787093" y="-384443"/>
            <a:ext cx="2213891" cy="2065686"/>
            <a:chOff x="1218400" y="279000"/>
            <a:chExt cx="468300" cy="412225"/>
          </a:xfrm>
        </p:grpSpPr>
        <p:sp>
          <p:nvSpPr>
            <p:cNvPr id="1432" name="Google Shape;1432;p11"/>
            <p:cNvSpPr/>
            <p:nvPr/>
          </p:nvSpPr>
          <p:spPr>
            <a:xfrm>
              <a:off x="1218400" y="279000"/>
              <a:ext cx="468300" cy="412225"/>
            </a:xfrm>
            <a:custGeom>
              <a:avLst/>
              <a:gdLst/>
              <a:ahLst/>
              <a:cxnLst/>
              <a:rect l="l" t="t" r="r" b="b"/>
              <a:pathLst>
                <a:path w="18732" h="16489" extrusionOk="0">
                  <a:moveTo>
                    <a:pt x="6894" y="1"/>
                  </a:moveTo>
                  <a:cubicBezTo>
                    <a:pt x="6875" y="1"/>
                    <a:pt x="6855" y="1"/>
                    <a:pt x="6835" y="1"/>
                  </a:cubicBezTo>
                  <a:cubicBezTo>
                    <a:pt x="6306" y="7"/>
                    <a:pt x="5569" y="156"/>
                    <a:pt x="5203" y="585"/>
                  </a:cubicBezTo>
                  <a:cubicBezTo>
                    <a:pt x="5059" y="754"/>
                    <a:pt x="5028" y="990"/>
                    <a:pt x="5032" y="1212"/>
                  </a:cubicBezTo>
                  <a:cubicBezTo>
                    <a:pt x="5038" y="1694"/>
                    <a:pt x="5174" y="2172"/>
                    <a:pt x="5138" y="2654"/>
                  </a:cubicBezTo>
                  <a:cubicBezTo>
                    <a:pt x="5122" y="2852"/>
                    <a:pt x="5025" y="3094"/>
                    <a:pt x="4826" y="3096"/>
                  </a:cubicBezTo>
                  <a:cubicBezTo>
                    <a:pt x="4825" y="3096"/>
                    <a:pt x="4824" y="3096"/>
                    <a:pt x="4823" y="3096"/>
                  </a:cubicBezTo>
                  <a:cubicBezTo>
                    <a:pt x="4738" y="3096"/>
                    <a:pt x="4660" y="3048"/>
                    <a:pt x="4593" y="2995"/>
                  </a:cubicBezTo>
                  <a:cubicBezTo>
                    <a:pt x="4280" y="2743"/>
                    <a:pt x="4103" y="2350"/>
                    <a:pt x="4051" y="1952"/>
                  </a:cubicBezTo>
                  <a:cubicBezTo>
                    <a:pt x="3999" y="1554"/>
                    <a:pt x="4062" y="1149"/>
                    <a:pt x="4162" y="761"/>
                  </a:cubicBezTo>
                  <a:lnTo>
                    <a:pt x="4162" y="761"/>
                  </a:lnTo>
                  <a:cubicBezTo>
                    <a:pt x="3461" y="916"/>
                    <a:pt x="2495" y="1551"/>
                    <a:pt x="2437" y="2331"/>
                  </a:cubicBezTo>
                  <a:cubicBezTo>
                    <a:pt x="2416" y="2618"/>
                    <a:pt x="2845" y="5671"/>
                    <a:pt x="3150" y="5671"/>
                  </a:cubicBezTo>
                  <a:cubicBezTo>
                    <a:pt x="3156" y="5671"/>
                    <a:pt x="3161" y="5670"/>
                    <a:pt x="3167" y="5667"/>
                  </a:cubicBezTo>
                  <a:lnTo>
                    <a:pt x="3167" y="5667"/>
                  </a:lnTo>
                  <a:cubicBezTo>
                    <a:pt x="2487" y="5924"/>
                    <a:pt x="1795" y="6187"/>
                    <a:pt x="1223" y="6637"/>
                  </a:cubicBezTo>
                  <a:cubicBezTo>
                    <a:pt x="659" y="7078"/>
                    <a:pt x="208" y="7794"/>
                    <a:pt x="102" y="8513"/>
                  </a:cubicBezTo>
                  <a:cubicBezTo>
                    <a:pt x="0" y="9204"/>
                    <a:pt x="383" y="10075"/>
                    <a:pt x="589" y="10724"/>
                  </a:cubicBezTo>
                  <a:cubicBezTo>
                    <a:pt x="859" y="11577"/>
                    <a:pt x="1209" y="12447"/>
                    <a:pt x="1883" y="13033"/>
                  </a:cubicBezTo>
                  <a:cubicBezTo>
                    <a:pt x="2135" y="13251"/>
                    <a:pt x="2460" y="13428"/>
                    <a:pt x="2784" y="13428"/>
                  </a:cubicBezTo>
                  <a:cubicBezTo>
                    <a:pt x="2865" y="13428"/>
                    <a:pt x="2947" y="13416"/>
                    <a:pt x="3028" y="13392"/>
                  </a:cubicBezTo>
                  <a:cubicBezTo>
                    <a:pt x="3917" y="13118"/>
                    <a:pt x="4058" y="11541"/>
                    <a:pt x="4639" y="10906"/>
                  </a:cubicBezTo>
                  <a:cubicBezTo>
                    <a:pt x="4938" y="10578"/>
                    <a:pt x="5389" y="10351"/>
                    <a:pt x="5819" y="10351"/>
                  </a:cubicBezTo>
                  <a:cubicBezTo>
                    <a:pt x="6022" y="10351"/>
                    <a:pt x="6220" y="10401"/>
                    <a:pt x="6395" y="10515"/>
                  </a:cubicBezTo>
                  <a:cubicBezTo>
                    <a:pt x="6632" y="10668"/>
                    <a:pt x="6805" y="10949"/>
                    <a:pt x="6763" y="11229"/>
                  </a:cubicBezTo>
                  <a:cubicBezTo>
                    <a:pt x="6676" y="11788"/>
                    <a:pt x="6025" y="12065"/>
                    <a:pt x="5647" y="12402"/>
                  </a:cubicBezTo>
                  <a:cubicBezTo>
                    <a:pt x="5198" y="12803"/>
                    <a:pt x="4728" y="13219"/>
                    <a:pt x="4347" y="13695"/>
                  </a:cubicBezTo>
                  <a:cubicBezTo>
                    <a:pt x="4253" y="13813"/>
                    <a:pt x="4103" y="14323"/>
                    <a:pt x="4111" y="14487"/>
                  </a:cubicBezTo>
                  <a:cubicBezTo>
                    <a:pt x="4123" y="14745"/>
                    <a:pt x="4359" y="14959"/>
                    <a:pt x="4557" y="15096"/>
                  </a:cubicBezTo>
                  <a:cubicBezTo>
                    <a:pt x="5576" y="15805"/>
                    <a:pt x="6955" y="16405"/>
                    <a:pt x="8200" y="16476"/>
                  </a:cubicBezTo>
                  <a:cubicBezTo>
                    <a:pt x="8352" y="16485"/>
                    <a:pt x="8505" y="16489"/>
                    <a:pt x="8658" y="16489"/>
                  </a:cubicBezTo>
                  <a:cubicBezTo>
                    <a:pt x="9365" y="16489"/>
                    <a:pt x="10072" y="16397"/>
                    <a:pt x="10754" y="16215"/>
                  </a:cubicBezTo>
                  <a:cubicBezTo>
                    <a:pt x="11053" y="16136"/>
                    <a:pt x="11361" y="16031"/>
                    <a:pt x="11573" y="15805"/>
                  </a:cubicBezTo>
                  <a:cubicBezTo>
                    <a:pt x="11785" y="15579"/>
                    <a:pt x="11863" y="15199"/>
                    <a:pt x="11666" y="14960"/>
                  </a:cubicBezTo>
                  <a:cubicBezTo>
                    <a:pt x="11242" y="14445"/>
                    <a:pt x="11071" y="13744"/>
                    <a:pt x="11133" y="13086"/>
                  </a:cubicBezTo>
                  <a:cubicBezTo>
                    <a:pt x="11165" y="12750"/>
                    <a:pt x="11367" y="11621"/>
                    <a:pt x="11803" y="11621"/>
                  </a:cubicBezTo>
                  <a:cubicBezTo>
                    <a:pt x="11804" y="11621"/>
                    <a:pt x="11805" y="11621"/>
                    <a:pt x="11806" y="11621"/>
                  </a:cubicBezTo>
                  <a:cubicBezTo>
                    <a:pt x="11921" y="11623"/>
                    <a:pt x="12051" y="11701"/>
                    <a:pt x="12199" y="11894"/>
                  </a:cubicBezTo>
                  <a:cubicBezTo>
                    <a:pt x="12373" y="12118"/>
                    <a:pt x="12404" y="12416"/>
                    <a:pt x="12442" y="12696"/>
                  </a:cubicBezTo>
                  <a:cubicBezTo>
                    <a:pt x="12518" y="13251"/>
                    <a:pt x="12649" y="13798"/>
                    <a:pt x="12831" y="14327"/>
                  </a:cubicBezTo>
                  <a:cubicBezTo>
                    <a:pt x="12895" y="14512"/>
                    <a:pt x="12972" y="14705"/>
                    <a:pt x="13130" y="14821"/>
                  </a:cubicBezTo>
                  <a:cubicBezTo>
                    <a:pt x="13230" y="14895"/>
                    <a:pt x="13341" y="14925"/>
                    <a:pt x="13457" y="14925"/>
                  </a:cubicBezTo>
                  <a:cubicBezTo>
                    <a:pt x="13745" y="14925"/>
                    <a:pt x="14059" y="14735"/>
                    <a:pt x="14295" y="14534"/>
                  </a:cubicBezTo>
                  <a:cubicBezTo>
                    <a:pt x="15114" y="13835"/>
                    <a:pt x="15818" y="12976"/>
                    <a:pt x="16770" y="12473"/>
                  </a:cubicBezTo>
                  <a:cubicBezTo>
                    <a:pt x="17379" y="12150"/>
                    <a:pt x="18060" y="11991"/>
                    <a:pt x="18731" y="11834"/>
                  </a:cubicBezTo>
                  <a:cubicBezTo>
                    <a:pt x="18156" y="10581"/>
                    <a:pt x="17571" y="9313"/>
                    <a:pt x="16704" y="8241"/>
                  </a:cubicBezTo>
                  <a:cubicBezTo>
                    <a:pt x="16343" y="7795"/>
                    <a:pt x="15834" y="7356"/>
                    <a:pt x="15289" y="7356"/>
                  </a:cubicBezTo>
                  <a:cubicBezTo>
                    <a:pt x="15203" y="7356"/>
                    <a:pt x="15115" y="7367"/>
                    <a:pt x="15028" y="7391"/>
                  </a:cubicBezTo>
                  <a:cubicBezTo>
                    <a:pt x="14771" y="7460"/>
                    <a:pt x="14556" y="7631"/>
                    <a:pt x="14321" y="7753"/>
                  </a:cubicBezTo>
                  <a:cubicBezTo>
                    <a:pt x="14177" y="7828"/>
                    <a:pt x="14010" y="7883"/>
                    <a:pt x="13850" y="7883"/>
                  </a:cubicBezTo>
                  <a:cubicBezTo>
                    <a:pt x="13749" y="7883"/>
                    <a:pt x="13650" y="7860"/>
                    <a:pt x="13562" y="7807"/>
                  </a:cubicBezTo>
                  <a:cubicBezTo>
                    <a:pt x="13286" y="7640"/>
                    <a:pt x="13249" y="7223"/>
                    <a:pt x="13420" y="6950"/>
                  </a:cubicBezTo>
                  <a:cubicBezTo>
                    <a:pt x="13591" y="6676"/>
                    <a:pt x="13908" y="6527"/>
                    <a:pt x="14222" y="6452"/>
                  </a:cubicBezTo>
                  <a:cubicBezTo>
                    <a:pt x="14568" y="6370"/>
                    <a:pt x="15094" y="6296"/>
                    <a:pt x="15153" y="5861"/>
                  </a:cubicBezTo>
                  <a:cubicBezTo>
                    <a:pt x="15191" y="5588"/>
                    <a:pt x="14945" y="5135"/>
                    <a:pt x="14828" y="4881"/>
                  </a:cubicBezTo>
                  <a:cubicBezTo>
                    <a:pt x="14535" y="4251"/>
                    <a:pt x="14104" y="3642"/>
                    <a:pt x="13685" y="3090"/>
                  </a:cubicBezTo>
                  <a:cubicBezTo>
                    <a:pt x="13240" y="2502"/>
                    <a:pt x="12399" y="1489"/>
                    <a:pt x="11561" y="1489"/>
                  </a:cubicBezTo>
                  <a:cubicBezTo>
                    <a:pt x="11321" y="1489"/>
                    <a:pt x="11081" y="1572"/>
                    <a:pt x="10850" y="1772"/>
                  </a:cubicBezTo>
                  <a:cubicBezTo>
                    <a:pt x="9971" y="2534"/>
                    <a:pt x="10582" y="3793"/>
                    <a:pt x="9704" y="4537"/>
                  </a:cubicBezTo>
                  <a:cubicBezTo>
                    <a:pt x="9561" y="4659"/>
                    <a:pt x="9365" y="4753"/>
                    <a:pt x="9184" y="4753"/>
                  </a:cubicBezTo>
                  <a:cubicBezTo>
                    <a:pt x="9091" y="4753"/>
                    <a:pt x="9002" y="4729"/>
                    <a:pt x="8925" y="4671"/>
                  </a:cubicBezTo>
                  <a:cubicBezTo>
                    <a:pt x="8735" y="4528"/>
                    <a:pt x="8713" y="4253"/>
                    <a:pt x="8733" y="4017"/>
                  </a:cubicBezTo>
                  <a:cubicBezTo>
                    <a:pt x="8817" y="3054"/>
                    <a:pt x="9316" y="2183"/>
                    <a:pt x="9836" y="1370"/>
                  </a:cubicBezTo>
                  <a:cubicBezTo>
                    <a:pt x="9936" y="1212"/>
                    <a:pt x="10041" y="1019"/>
                    <a:pt x="9964" y="850"/>
                  </a:cubicBezTo>
                  <a:cubicBezTo>
                    <a:pt x="9912" y="735"/>
                    <a:pt x="9791" y="670"/>
                    <a:pt x="9677" y="617"/>
                  </a:cubicBezTo>
                  <a:cubicBezTo>
                    <a:pt x="8808" y="212"/>
                    <a:pt x="7852" y="1"/>
                    <a:pt x="68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  <p:sp>
          <p:nvSpPr>
            <p:cNvPr id="1433" name="Google Shape;1433;p11"/>
            <p:cNvSpPr/>
            <p:nvPr/>
          </p:nvSpPr>
          <p:spPr>
            <a:xfrm>
              <a:off x="1309350" y="418400"/>
              <a:ext cx="343350" cy="146700"/>
            </a:xfrm>
            <a:custGeom>
              <a:avLst/>
              <a:gdLst/>
              <a:ahLst/>
              <a:cxnLst/>
              <a:rect l="l" t="t" r="r" b="b"/>
              <a:pathLst>
                <a:path w="13734" h="5868" extrusionOk="0">
                  <a:moveTo>
                    <a:pt x="147" y="1"/>
                  </a:moveTo>
                  <a:cubicBezTo>
                    <a:pt x="98" y="1"/>
                    <a:pt x="51" y="29"/>
                    <a:pt x="29" y="77"/>
                  </a:cubicBezTo>
                  <a:cubicBezTo>
                    <a:pt x="0" y="142"/>
                    <a:pt x="29" y="218"/>
                    <a:pt x="94" y="247"/>
                  </a:cubicBezTo>
                  <a:cubicBezTo>
                    <a:pt x="2236" y="1202"/>
                    <a:pt x="4450" y="2189"/>
                    <a:pt x="6730" y="2914"/>
                  </a:cubicBezTo>
                  <a:cubicBezTo>
                    <a:pt x="7146" y="3045"/>
                    <a:pt x="7574" y="3174"/>
                    <a:pt x="7990" y="3296"/>
                  </a:cubicBezTo>
                  <a:cubicBezTo>
                    <a:pt x="9953" y="3880"/>
                    <a:pt x="11985" y="4484"/>
                    <a:pt x="13506" y="5835"/>
                  </a:cubicBezTo>
                  <a:cubicBezTo>
                    <a:pt x="13530" y="5857"/>
                    <a:pt x="13560" y="5868"/>
                    <a:pt x="13590" y="5868"/>
                  </a:cubicBezTo>
                  <a:cubicBezTo>
                    <a:pt x="13626" y="5868"/>
                    <a:pt x="13661" y="5853"/>
                    <a:pt x="13687" y="5824"/>
                  </a:cubicBezTo>
                  <a:cubicBezTo>
                    <a:pt x="13690" y="5821"/>
                    <a:pt x="13693" y="5816"/>
                    <a:pt x="13696" y="5813"/>
                  </a:cubicBezTo>
                  <a:cubicBezTo>
                    <a:pt x="13733" y="5760"/>
                    <a:pt x="13725" y="5687"/>
                    <a:pt x="13676" y="5643"/>
                  </a:cubicBezTo>
                  <a:cubicBezTo>
                    <a:pt x="12113" y="4254"/>
                    <a:pt x="10054" y="3642"/>
                    <a:pt x="8062" y="3050"/>
                  </a:cubicBezTo>
                  <a:cubicBezTo>
                    <a:pt x="7648" y="2927"/>
                    <a:pt x="7221" y="2800"/>
                    <a:pt x="6808" y="2669"/>
                  </a:cubicBezTo>
                  <a:cubicBezTo>
                    <a:pt x="4542" y="1948"/>
                    <a:pt x="2334" y="964"/>
                    <a:pt x="199" y="12"/>
                  </a:cubicBezTo>
                  <a:cubicBezTo>
                    <a:pt x="182" y="4"/>
                    <a:pt x="164" y="1"/>
                    <a:pt x="14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  <p:sp>
          <p:nvSpPr>
            <p:cNvPr id="1434" name="Google Shape;1434;p11"/>
            <p:cNvSpPr/>
            <p:nvPr/>
          </p:nvSpPr>
          <p:spPr>
            <a:xfrm>
              <a:off x="1438225" y="495525"/>
              <a:ext cx="23050" cy="158900"/>
            </a:xfrm>
            <a:custGeom>
              <a:avLst/>
              <a:gdLst/>
              <a:ahLst/>
              <a:cxnLst/>
              <a:rect l="l" t="t" r="r" b="b"/>
              <a:pathLst>
                <a:path w="922" h="6356" extrusionOk="0">
                  <a:moveTo>
                    <a:pt x="526" y="0"/>
                  </a:moveTo>
                  <a:cubicBezTo>
                    <a:pt x="466" y="0"/>
                    <a:pt x="411" y="43"/>
                    <a:pt x="399" y="104"/>
                  </a:cubicBezTo>
                  <a:cubicBezTo>
                    <a:pt x="1" y="2140"/>
                    <a:pt x="92" y="4268"/>
                    <a:pt x="663" y="6262"/>
                  </a:cubicBezTo>
                  <a:cubicBezTo>
                    <a:pt x="680" y="6318"/>
                    <a:pt x="731" y="6355"/>
                    <a:pt x="786" y="6355"/>
                  </a:cubicBezTo>
                  <a:cubicBezTo>
                    <a:pt x="798" y="6355"/>
                    <a:pt x="810" y="6353"/>
                    <a:pt x="822" y="6350"/>
                  </a:cubicBezTo>
                  <a:cubicBezTo>
                    <a:pt x="852" y="6341"/>
                    <a:pt x="875" y="6323"/>
                    <a:pt x="892" y="6300"/>
                  </a:cubicBezTo>
                  <a:cubicBezTo>
                    <a:pt x="914" y="6269"/>
                    <a:pt x="921" y="6230"/>
                    <a:pt x="910" y="6191"/>
                  </a:cubicBezTo>
                  <a:cubicBezTo>
                    <a:pt x="351" y="4236"/>
                    <a:pt x="261" y="2150"/>
                    <a:pt x="652" y="154"/>
                  </a:cubicBezTo>
                  <a:cubicBezTo>
                    <a:pt x="665" y="84"/>
                    <a:pt x="620" y="17"/>
                    <a:pt x="551" y="2"/>
                  </a:cubicBezTo>
                  <a:cubicBezTo>
                    <a:pt x="542" y="1"/>
                    <a:pt x="534" y="0"/>
                    <a:pt x="52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  <p:sp>
          <p:nvSpPr>
            <p:cNvPr id="1435" name="Google Shape;1435;p11"/>
            <p:cNvSpPr/>
            <p:nvPr/>
          </p:nvSpPr>
          <p:spPr>
            <a:xfrm>
              <a:off x="1276050" y="464200"/>
              <a:ext cx="90925" cy="96550"/>
            </a:xfrm>
            <a:custGeom>
              <a:avLst/>
              <a:gdLst/>
              <a:ahLst/>
              <a:cxnLst/>
              <a:rect l="l" t="t" r="r" b="b"/>
              <a:pathLst>
                <a:path w="3637" h="3862" extrusionOk="0">
                  <a:moveTo>
                    <a:pt x="3500" y="0"/>
                  </a:moveTo>
                  <a:cubicBezTo>
                    <a:pt x="3481" y="0"/>
                    <a:pt x="3463" y="4"/>
                    <a:pt x="3445" y="12"/>
                  </a:cubicBezTo>
                  <a:cubicBezTo>
                    <a:pt x="2736" y="345"/>
                    <a:pt x="1919" y="771"/>
                    <a:pt x="1241" y="1411"/>
                  </a:cubicBezTo>
                  <a:cubicBezTo>
                    <a:pt x="532" y="2082"/>
                    <a:pt x="94" y="2901"/>
                    <a:pt x="8" y="3719"/>
                  </a:cubicBezTo>
                  <a:cubicBezTo>
                    <a:pt x="0" y="3790"/>
                    <a:pt x="51" y="3853"/>
                    <a:pt x="122" y="3861"/>
                  </a:cubicBezTo>
                  <a:cubicBezTo>
                    <a:pt x="126" y="3861"/>
                    <a:pt x="131" y="3861"/>
                    <a:pt x="135" y="3861"/>
                  </a:cubicBezTo>
                  <a:cubicBezTo>
                    <a:pt x="200" y="3861"/>
                    <a:pt x="257" y="3812"/>
                    <a:pt x="263" y="3746"/>
                  </a:cubicBezTo>
                  <a:cubicBezTo>
                    <a:pt x="343" y="2990"/>
                    <a:pt x="753" y="2227"/>
                    <a:pt x="1417" y="1599"/>
                  </a:cubicBezTo>
                  <a:cubicBezTo>
                    <a:pt x="2069" y="984"/>
                    <a:pt x="2864" y="569"/>
                    <a:pt x="3555" y="245"/>
                  </a:cubicBezTo>
                  <a:cubicBezTo>
                    <a:pt x="3576" y="235"/>
                    <a:pt x="3592" y="221"/>
                    <a:pt x="3605" y="203"/>
                  </a:cubicBezTo>
                  <a:lnTo>
                    <a:pt x="3605" y="202"/>
                  </a:lnTo>
                  <a:cubicBezTo>
                    <a:pt x="3631" y="166"/>
                    <a:pt x="3636" y="117"/>
                    <a:pt x="3616" y="74"/>
                  </a:cubicBezTo>
                  <a:cubicBezTo>
                    <a:pt x="3595" y="28"/>
                    <a:pt x="3548" y="0"/>
                    <a:pt x="350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  <p:sp>
          <p:nvSpPr>
            <p:cNvPr id="1436" name="Google Shape;1436;p11"/>
            <p:cNvSpPr/>
            <p:nvPr/>
          </p:nvSpPr>
          <p:spPr>
            <a:xfrm>
              <a:off x="1245400" y="459325"/>
              <a:ext cx="75700" cy="49300"/>
            </a:xfrm>
            <a:custGeom>
              <a:avLst/>
              <a:gdLst/>
              <a:ahLst/>
              <a:cxnLst/>
              <a:rect l="l" t="t" r="r" b="b"/>
              <a:pathLst>
                <a:path w="3028" h="1972" extrusionOk="0">
                  <a:moveTo>
                    <a:pt x="2898" y="1"/>
                  </a:moveTo>
                  <a:cubicBezTo>
                    <a:pt x="2897" y="1"/>
                    <a:pt x="2895" y="1"/>
                    <a:pt x="2894" y="1"/>
                  </a:cubicBezTo>
                  <a:cubicBezTo>
                    <a:pt x="1711" y="37"/>
                    <a:pt x="588" y="737"/>
                    <a:pt x="34" y="1784"/>
                  </a:cubicBezTo>
                  <a:cubicBezTo>
                    <a:pt x="1" y="1847"/>
                    <a:pt x="25" y="1924"/>
                    <a:pt x="87" y="1957"/>
                  </a:cubicBezTo>
                  <a:cubicBezTo>
                    <a:pt x="106" y="1967"/>
                    <a:pt x="126" y="1972"/>
                    <a:pt x="147" y="1972"/>
                  </a:cubicBezTo>
                  <a:cubicBezTo>
                    <a:pt x="193" y="1972"/>
                    <a:pt x="237" y="1947"/>
                    <a:pt x="261" y="1904"/>
                  </a:cubicBezTo>
                  <a:cubicBezTo>
                    <a:pt x="772" y="938"/>
                    <a:pt x="1809" y="292"/>
                    <a:pt x="2902" y="258"/>
                  </a:cubicBezTo>
                  <a:cubicBezTo>
                    <a:pt x="2944" y="257"/>
                    <a:pt x="2980" y="235"/>
                    <a:pt x="3003" y="204"/>
                  </a:cubicBezTo>
                  <a:cubicBezTo>
                    <a:pt x="3019" y="182"/>
                    <a:pt x="3028" y="154"/>
                    <a:pt x="3027" y="126"/>
                  </a:cubicBezTo>
                  <a:cubicBezTo>
                    <a:pt x="3024" y="56"/>
                    <a:pt x="2967" y="1"/>
                    <a:pt x="289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  <p:sp>
          <p:nvSpPr>
            <p:cNvPr id="1437" name="Google Shape;1437;p11"/>
            <p:cNvSpPr/>
            <p:nvPr/>
          </p:nvSpPr>
          <p:spPr>
            <a:xfrm>
              <a:off x="1380600" y="311825"/>
              <a:ext cx="33475" cy="121175"/>
            </a:xfrm>
            <a:custGeom>
              <a:avLst/>
              <a:gdLst/>
              <a:ahLst/>
              <a:cxnLst/>
              <a:rect l="l" t="t" r="r" b="b"/>
              <a:pathLst>
                <a:path w="1339" h="4847" extrusionOk="0">
                  <a:moveTo>
                    <a:pt x="1191" y="1"/>
                  </a:moveTo>
                  <a:cubicBezTo>
                    <a:pt x="1148" y="1"/>
                    <a:pt x="1106" y="22"/>
                    <a:pt x="1085" y="60"/>
                  </a:cubicBezTo>
                  <a:cubicBezTo>
                    <a:pt x="200" y="1430"/>
                    <a:pt x="1" y="3232"/>
                    <a:pt x="566" y="4763"/>
                  </a:cubicBezTo>
                  <a:cubicBezTo>
                    <a:pt x="585" y="4815"/>
                    <a:pt x="634" y="4847"/>
                    <a:pt x="687" y="4847"/>
                  </a:cubicBezTo>
                  <a:cubicBezTo>
                    <a:pt x="701" y="4847"/>
                    <a:pt x="716" y="4844"/>
                    <a:pt x="730" y="4839"/>
                  </a:cubicBezTo>
                  <a:cubicBezTo>
                    <a:pt x="756" y="4829"/>
                    <a:pt x="777" y="4813"/>
                    <a:pt x="791" y="4793"/>
                  </a:cubicBezTo>
                  <a:cubicBezTo>
                    <a:pt x="814" y="4760"/>
                    <a:pt x="822" y="4715"/>
                    <a:pt x="807" y="4673"/>
                  </a:cubicBezTo>
                  <a:cubicBezTo>
                    <a:pt x="270" y="3217"/>
                    <a:pt x="459" y="1503"/>
                    <a:pt x="1300" y="199"/>
                  </a:cubicBezTo>
                  <a:cubicBezTo>
                    <a:pt x="1339" y="140"/>
                    <a:pt x="1322" y="60"/>
                    <a:pt x="1263" y="22"/>
                  </a:cubicBezTo>
                  <a:cubicBezTo>
                    <a:pt x="1241" y="8"/>
                    <a:pt x="1216" y="1"/>
                    <a:pt x="1191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  <p:sp>
          <p:nvSpPr>
            <p:cNvPr id="1438" name="Google Shape;1438;p11"/>
            <p:cNvSpPr/>
            <p:nvPr/>
          </p:nvSpPr>
          <p:spPr>
            <a:xfrm>
              <a:off x="1465700" y="394550"/>
              <a:ext cx="100275" cy="73750"/>
            </a:xfrm>
            <a:custGeom>
              <a:avLst/>
              <a:gdLst/>
              <a:ahLst/>
              <a:cxnLst/>
              <a:rect l="l" t="t" r="r" b="b"/>
              <a:pathLst>
                <a:path w="4011" h="2950" extrusionOk="0">
                  <a:moveTo>
                    <a:pt x="3652" y="0"/>
                  </a:moveTo>
                  <a:cubicBezTo>
                    <a:pt x="3498" y="0"/>
                    <a:pt x="3341" y="48"/>
                    <a:pt x="3189" y="105"/>
                  </a:cubicBezTo>
                  <a:cubicBezTo>
                    <a:pt x="2856" y="230"/>
                    <a:pt x="2526" y="373"/>
                    <a:pt x="2207" y="532"/>
                  </a:cubicBezTo>
                  <a:cubicBezTo>
                    <a:pt x="1637" y="816"/>
                    <a:pt x="1212" y="1095"/>
                    <a:pt x="872" y="1414"/>
                  </a:cubicBezTo>
                  <a:cubicBezTo>
                    <a:pt x="438" y="1819"/>
                    <a:pt x="144" y="2295"/>
                    <a:pt x="18" y="2788"/>
                  </a:cubicBezTo>
                  <a:cubicBezTo>
                    <a:pt x="0" y="2858"/>
                    <a:pt x="41" y="2928"/>
                    <a:pt x="111" y="2945"/>
                  </a:cubicBezTo>
                  <a:cubicBezTo>
                    <a:pt x="121" y="2948"/>
                    <a:pt x="132" y="2949"/>
                    <a:pt x="142" y="2949"/>
                  </a:cubicBezTo>
                  <a:cubicBezTo>
                    <a:pt x="200" y="2949"/>
                    <a:pt x="252" y="2910"/>
                    <a:pt x="266" y="2853"/>
                  </a:cubicBezTo>
                  <a:cubicBezTo>
                    <a:pt x="380" y="2407"/>
                    <a:pt x="650" y="1974"/>
                    <a:pt x="1048" y="1602"/>
                  </a:cubicBezTo>
                  <a:cubicBezTo>
                    <a:pt x="1369" y="1300"/>
                    <a:pt x="1774" y="1034"/>
                    <a:pt x="2322" y="762"/>
                  </a:cubicBezTo>
                  <a:cubicBezTo>
                    <a:pt x="2632" y="607"/>
                    <a:pt x="2954" y="468"/>
                    <a:pt x="3280" y="346"/>
                  </a:cubicBezTo>
                  <a:cubicBezTo>
                    <a:pt x="3406" y="298"/>
                    <a:pt x="3534" y="258"/>
                    <a:pt x="3649" y="258"/>
                  </a:cubicBezTo>
                  <a:cubicBezTo>
                    <a:pt x="3706" y="258"/>
                    <a:pt x="3759" y="268"/>
                    <a:pt x="3808" y="291"/>
                  </a:cubicBezTo>
                  <a:cubicBezTo>
                    <a:pt x="3826" y="300"/>
                    <a:pt x="3845" y="304"/>
                    <a:pt x="3863" y="304"/>
                  </a:cubicBezTo>
                  <a:cubicBezTo>
                    <a:pt x="3905" y="304"/>
                    <a:pt x="3944" y="284"/>
                    <a:pt x="3969" y="249"/>
                  </a:cubicBezTo>
                  <a:cubicBezTo>
                    <a:pt x="3973" y="244"/>
                    <a:pt x="3976" y="238"/>
                    <a:pt x="3980" y="232"/>
                  </a:cubicBezTo>
                  <a:cubicBezTo>
                    <a:pt x="4011" y="169"/>
                    <a:pt x="3984" y="92"/>
                    <a:pt x="3921" y="60"/>
                  </a:cubicBezTo>
                  <a:cubicBezTo>
                    <a:pt x="3834" y="17"/>
                    <a:pt x="3743" y="0"/>
                    <a:pt x="365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  <p:sp>
          <p:nvSpPr>
            <p:cNvPr id="1439" name="Google Shape;1439;p11"/>
            <p:cNvSpPr/>
            <p:nvPr/>
          </p:nvSpPr>
          <p:spPr>
            <a:xfrm>
              <a:off x="1516600" y="523025"/>
              <a:ext cx="65025" cy="72825"/>
            </a:xfrm>
            <a:custGeom>
              <a:avLst/>
              <a:gdLst/>
              <a:ahLst/>
              <a:cxnLst/>
              <a:rect l="l" t="t" r="r" b="b"/>
              <a:pathLst>
                <a:path w="2601" h="2913" extrusionOk="0">
                  <a:moveTo>
                    <a:pt x="148" y="1"/>
                  </a:moveTo>
                  <a:cubicBezTo>
                    <a:pt x="104" y="1"/>
                    <a:pt x="61" y="23"/>
                    <a:pt x="37" y="63"/>
                  </a:cubicBezTo>
                  <a:cubicBezTo>
                    <a:pt x="1" y="123"/>
                    <a:pt x="20" y="202"/>
                    <a:pt x="80" y="239"/>
                  </a:cubicBezTo>
                  <a:cubicBezTo>
                    <a:pt x="1078" y="843"/>
                    <a:pt x="1883" y="1765"/>
                    <a:pt x="2347" y="2836"/>
                  </a:cubicBezTo>
                  <a:cubicBezTo>
                    <a:pt x="2368" y="2884"/>
                    <a:pt x="2415" y="2913"/>
                    <a:pt x="2464" y="2913"/>
                  </a:cubicBezTo>
                  <a:cubicBezTo>
                    <a:pt x="2481" y="2913"/>
                    <a:pt x="2499" y="2909"/>
                    <a:pt x="2516" y="2902"/>
                  </a:cubicBezTo>
                  <a:cubicBezTo>
                    <a:pt x="2539" y="2892"/>
                    <a:pt x="2556" y="2877"/>
                    <a:pt x="2570" y="2859"/>
                  </a:cubicBezTo>
                  <a:cubicBezTo>
                    <a:pt x="2595" y="2822"/>
                    <a:pt x="2601" y="2776"/>
                    <a:pt x="2583" y="2733"/>
                  </a:cubicBezTo>
                  <a:cubicBezTo>
                    <a:pt x="2097" y="1615"/>
                    <a:pt x="1257" y="651"/>
                    <a:pt x="214" y="20"/>
                  </a:cubicBezTo>
                  <a:cubicBezTo>
                    <a:pt x="193" y="7"/>
                    <a:pt x="170" y="1"/>
                    <a:pt x="14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  <p:sp>
          <p:nvSpPr>
            <p:cNvPr id="1440" name="Google Shape;1440;p11"/>
            <p:cNvSpPr/>
            <p:nvPr/>
          </p:nvSpPr>
          <p:spPr>
            <a:xfrm>
              <a:off x="1549325" y="489300"/>
              <a:ext cx="74625" cy="22900"/>
            </a:xfrm>
            <a:custGeom>
              <a:avLst/>
              <a:gdLst/>
              <a:ahLst/>
              <a:cxnLst/>
              <a:rect l="l" t="t" r="r" b="b"/>
              <a:pathLst>
                <a:path w="2985" h="916" extrusionOk="0">
                  <a:moveTo>
                    <a:pt x="1033" y="0"/>
                  </a:moveTo>
                  <a:cubicBezTo>
                    <a:pt x="691" y="0"/>
                    <a:pt x="366" y="75"/>
                    <a:pt x="87" y="222"/>
                  </a:cubicBezTo>
                  <a:cubicBezTo>
                    <a:pt x="24" y="255"/>
                    <a:pt x="0" y="332"/>
                    <a:pt x="33" y="396"/>
                  </a:cubicBezTo>
                  <a:cubicBezTo>
                    <a:pt x="56" y="439"/>
                    <a:pt x="101" y="464"/>
                    <a:pt x="147" y="464"/>
                  </a:cubicBezTo>
                  <a:cubicBezTo>
                    <a:pt x="167" y="464"/>
                    <a:pt x="188" y="460"/>
                    <a:pt x="206" y="450"/>
                  </a:cubicBezTo>
                  <a:cubicBezTo>
                    <a:pt x="449" y="323"/>
                    <a:pt x="733" y="258"/>
                    <a:pt x="1035" y="258"/>
                  </a:cubicBezTo>
                  <a:cubicBezTo>
                    <a:pt x="1192" y="258"/>
                    <a:pt x="1354" y="275"/>
                    <a:pt x="1518" y="311"/>
                  </a:cubicBezTo>
                  <a:cubicBezTo>
                    <a:pt x="1914" y="398"/>
                    <a:pt x="2323" y="588"/>
                    <a:pt x="2766" y="893"/>
                  </a:cubicBezTo>
                  <a:cubicBezTo>
                    <a:pt x="2789" y="908"/>
                    <a:pt x="2814" y="915"/>
                    <a:pt x="2839" y="915"/>
                  </a:cubicBezTo>
                  <a:cubicBezTo>
                    <a:pt x="2880" y="915"/>
                    <a:pt x="2920" y="896"/>
                    <a:pt x="2944" y="861"/>
                  </a:cubicBezTo>
                  <a:cubicBezTo>
                    <a:pt x="2945" y="860"/>
                    <a:pt x="2945" y="860"/>
                    <a:pt x="2945" y="860"/>
                  </a:cubicBezTo>
                  <a:cubicBezTo>
                    <a:pt x="2985" y="800"/>
                    <a:pt x="2971" y="721"/>
                    <a:pt x="2912" y="681"/>
                  </a:cubicBezTo>
                  <a:cubicBezTo>
                    <a:pt x="2441" y="357"/>
                    <a:pt x="2003" y="154"/>
                    <a:pt x="1573" y="60"/>
                  </a:cubicBezTo>
                  <a:cubicBezTo>
                    <a:pt x="1391" y="20"/>
                    <a:pt x="1210" y="0"/>
                    <a:pt x="1033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  <p:sp>
          <p:nvSpPr>
            <p:cNvPr id="1441" name="Google Shape;1441;p11"/>
            <p:cNvSpPr/>
            <p:nvPr/>
          </p:nvSpPr>
          <p:spPr>
            <a:xfrm>
              <a:off x="1302625" y="326350"/>
              <a:ext cx="31825" cy="88925"/>
            </a:xfrm>
            <a:custGeom>
              <a:avLst/>
              <a:gdLst/>
              <a:ahLst/>
              <a:cxnLst/>
              <a:rect l="l" t="t" r="r" b="b"/>
              <a:pathLst>
                <a:path w="1273" h="3557" extrusionOk="0">
                  <a:moveTo>
                    <a:pt x="227" y="1"/>
                  </a:moveTo>
                  <a:cubicBezTo>
                    <a:pt x="160" y="1"/>
                    <a:pt x="104" y="51"/>
                    <a:pt x="98" y="118"/>
                  </a:cubicBezTo>
                  <a:cubicBezTo>
                    <a:pt x="0" y="1300"/>
                    <a:pt x="335" y="2532"/>
                    <a:pt x="1017" y="3501"/>
                  </a:cubicBezTo>
                  <a:cubicBezTo>
                    <a:pt x="1042" y="3537"/>
                    <a:pt x="1086" y="3557"/>
                    <a:pt x="1129" y="3557"/>
                  </a:cubicBezTo>
                  <a:cubicBezTo>
                    <a:pt x="1154" y="3557"/>
                    <a:pt x="1179" y="3550"/>
                    <a:pt x="1200" y="3536"/>
                  </a:cubicBezTo>
                  <a:cubicBezTo>
                    <a:pt x="1214" y="3527"/>
                    <a:pt x="1227" y="3515"/>
                    <a:pt x="1237" y="3501"/>
                  </a:cubicBezTo>
                  <a:lnTo>
                    <a:pt x="1235" y="3501"/>
                  </a:lnTo>
                  <a:cubicBezTo>
                    <a:pt x="1269" y="3455"/>
                    <a:pt x="1273" y="3391"/>
                    <a:pt x="1242" y="3342"/>
                  </a:cubicBezTo>
                  <a:cubicBezTo>
                    <a:pt x="1229" y="3321"/>
                    <a:pt x="1209" y="3304"/>
                    <a:pt x="1187" y="3294"/>
                  </a:cubicBezTo>
                  <a:cubicBezTo>
                    <a:pt x="566" y="2384"/>
                    <a:pt x="263" y="1238"/>
                    <a:pt x="354" y="140"/>
                  </a:cubicBezTo>
                  <a:cubicBezTo>
                    <a:pt x="360" y="70"/>
                    <a:pt x="308" y="7"/>
                    <a:pt x="237" y="1"/>
                  </a:cubicBezTo>
                  <a:cubicBezTo>
                    <a:pt x="234" y="1"/>
                    <a:pt x="230" y="1"/>
                    <a:pt x="22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</p:grpSp>
      <p:sp>
        <p:nvSpPr>
          <p:cNvPr id="1442" name="Google Shape;1442;p11"/>
          <p:cNvSpPr/>
          <p:nvPr/>
        </p:nvSpPr>
        <p:spPr>
          <a:xfrm>
            <a:off x="-4791139" y="6223897"/>
            <a:ext cx="19230513" cy="4563594"/>
          </a:xfrm>
          <a:custGeom>
            <a:avLst/>
            <a:gdLst/>
            <a:ahLst/>
            <a:cxnLst/>
            <a:rect l="l" t="t" r="r" b="b"/>
            <a:pathLst>
              <a:path w="12947" h="6024" extrusionOk="0">
                <a:moveTo>
                  <a:pt x="4030" y="1"/>
                </a:moveTo>
                <a:cubicBezTo>
                  <a:pt x="3775" y="1"/>
                  <a:pt x="3529" y="41"/>
                  <a:pt x="3302" y="159"/>
                </a:cubicBezTo>
                <a:cubicBezTo>
                  <a:pt x="2785" y="429"/>
                  <a:pt x="2524" y="1042"/>
                  <a:pt x="2022" y="1339"/>
                </a:cubicBezTo>
                <a:cubicBezTo>
                  <a:pt x="1579" y="1601"/>
                  <a:pt x="1002" y="1583"/>
                  <a:pt x="588" y="1888"/>
                </a:cubicBezTo>
                <a:cubicBezTo>
                  <a:pt x="96" y="2251"/>
                  <a:pt x="1" y="3002"/>
                  <a:pt x="283" y="3544"/>
                </a:cubicBezTo>
                <a:cubicBezTo>
                  <a:pt x="566" y="4086"/>
                  <a:pt x="1146" y="4423"/>
                  <a:pt x="1746" y="4544"/>
                </a:cubicBezTo>
                <a:cubicBezTo>
                  <a:pt x="2803" y="4756"/>
                  <a:pt x="3531" y="4524"/>
                  <a:pt x="4550" y="4999"/>
                </a:cubicBezTo>
                <a:cubicBezTo>
                  <a:pt x="5354" y="5373"/>
                  <a:pt x="6195" y="6024"/>
                  <a:pt x="7114" y="6024"/>
                </a:cubicBezTo>
                <a:cubicBezTo>
                  <a:pt x="7268" y="6024"/>
                  <a:pt x="7424" y="6005"/>
                  <a:pt x="7582" y="5965"/>
                </a:cubicBezTo>
                <a:cubicBezTo>
                  <a:pt x="8191" y="5808"/>
                  <a:pt x="8616" y="5341"/>
                  <a:pt x="9156" y="5055"/>
                </a:cubicBezTo>
                <a:cubicBezTo>
                  <a:pt x="9780" y="4725"/>
                  <a:pt x="10264" y="4858"/>
                  <a:pt x="10918" y="4749"/>
                </a:cubicBezTo>
                <a:cubicBezTo>
                  <a:pt x="11920" y="4582"/>
                  <a:pt x="12852" y="3698"/>
                  <a:pt x="12927" y="2658"/>
                </a:cubicBezTo>
                <a:cubicBezTo>
                  <a:pt x="12946" y="2394"/>
                  <a:pt x="12916" y="2123"/>
                  <a:pt x="12798" y="1887"/>
                </a:cubicBezTo>
                <a:cubicBezTo>
                  <a:pt x="12504" y="1296"/>
                  <a:pt x="11772" y="1091"/>
                  <a:pt x="11118" y="999"/>
                </a:cubicBezTo>
                <a:cubicBezTo>
                  <a:pt x="10135" y="862"/>
                  <a:pt x="9324" y="125"/>
                  <a:pt x="8351" y="35"/>
                </a:cubicBezTo>
                <a:cubicBezTo>
                  <a:pt x="8213" y="23"/>
                  <a:pt x="8076" y="18"/>
                  <a:pt x="7939" y="18"/>
                </a:cubicBezTo>
                <a:cubicBezTo>
                  <a:pt x="7201" y="18"/>
                  <a:pt x="6468" y="170"/>
                  <a:pt x="5716" y="170"/>
                </a:cubicBezTo>
                <a:cubicBezTo>
                  <a:pt x="5493" y="170"/>
                  <a:pt x="5267" y="156"/>
                  <a:pt x="5040" y="121"/>
                </a:cubicBezTo>
                <a:cubicBezTo>
                  <a:pt x="4749" y="76"/>
                  <a:pt x="4445" y="18"/>
                  <a:pt x="4149" y="3"/>
                </a:cubicBezTo>
                <a:cubicBezTo>
                  <a:pt x="4109" y="2"/>
                  <a:pt x="4069" y="1"/>
                  <a:pt x="403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78020" tIns="78020" rIns="78020" bIns="7802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95"/>
          </a:p>
        </p:txBody>
      </p:sp>
      <p:grpSp>
        <p:nvGrpSpPr>
          <p:cNvPr id="1450" name="Google Shape;1450;p11"/>
          <p:cNvGrpSpPr/>
          <p:nvPr/>
        </p:nvGrpSpPr>
        <p:grpSpPr>
          <a:xfrm>
            <a:off x="6348649" y="5721744"/>
            <a:ext cx="457961" cy="757279"/>
            <a:chOff x="2100500" y="1458275"/>
            <a:chExt cx="159000" cy="248050"/>
          </a:xfrm>
        </p:grpSpPr>
        <p:sp>
          <p:nvSpPr>
            <p:cNvPr id="1451" name="Google Shape;1451;p11"/>
            <p:cNvSpPr/>
            <p:nvPr/>
          </p:nvSpPr>
          <p:spPr>
            <a:xfrm>
              <a:off x="2140475" y="1458275"/>
              <a:ext cx="64750" cy="247950"/>
            </a:xfrm>
            <a:custGeom>
              <a:avLst/>
              <a:gdLst/>
              <a:ahLst/>
              <a:cxnLst/>
              <a:rect l="l" t="t" r="r" b="b"/>
              <a:pathLst>
                <a:path w="2590" h="9918" extrusionOk="0">
                  <a:moveTo>
                    <a:pt x="1433" y="0"/>
                  </a:moveTo>
                  <a:lnTo>
                    <a:pt x="1433" y="0"/>
                  </a:lnTo>
                  <a:cubicBezTo>
                    <a:pt x="1805" y="1618"/>
                    <a:pt x="1614" y="3360"/>
                    <a:pt x="902" y="4860"/>
                  </a:cubicBezTo>
                  <a:cubicBezTo>
                    <a:pt x="675" y="5337"/>
                    <a:pt x="231" y="5891"/>
                    <a:pt x="126" y="6405"/>
                  </a:cubicBezTo>
                  <a:cubicBezTo>
                    <a:pt x="1" y="7009"/>
                    <a:pt x="472" y="7818"/>
                    <a:pt x="801" y="8289"/>
                  </a:cubicBezTo>
                  <a:cubicBezTo>
                    <a:pt x="1228" y="8900"/>
                    <a:pt x="1783" y="9411"/>
                    <a:pt x="2332" y="9918"/>
                  </a:cubicBezTo>
                  <a:cubicBezTo>
                    <a:pt x="1798" y="9094"/>
                    <a:pt x="1381" y="8140"/>
                    <a:pt x="1463" y="7163"/>
                  </a:cubicBezTo>
                  <a:cubicBezTo>
                    <a:pt x="1551" y="6098"/>
                    <a:pt x="2056" y="5099"/>
                    <a:pt x="2299" y="4077"/>
                  </a:cubicBezTo>
                  <a:cubicBezTo>
                    <a:pt x="2590" y="2862"/>
                    <a:pt x="2176" y="1601"/>
                    <a:pt x="1768" y="420"/>
                  </a:cubicBezTo>
                  <a:cubicBezTo>
                    <a:pt x="1706" y="242"/>
                    <a:pt x="1617" y="39"/>
                    <a:pt x="14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  <p:sp>
          <p:nvSpPr>
            <p:cNvPr id="1452" name="Google Shape;1452;p11"/>
            <p:cNvSpPr/>
            <p:nvPr/>
          </p:nvSpPr>
          <p:spPr>
            <a:xfrm>
              <a:off x="2100500" y="1549475"/>
              <a:ext cx="98525" cy="156750"/>
            </a:xfrm>
            <a:custGeom>
              <a:avLst/>
              <a:gdLst/>
              <a:ahLst/>
              <a:cxnLst/>
              <a:rect l="l" t="t" r="r" b="b"/>
              <a:pathLst>
                <a:path w="3941" h="6270" extrusionOk="0">
                  <a:moveTo>
                    <a:pt x="56" y="1"/>
                  </a:moveTo>
                  <a:cubicBezTo>
                    <a:pt x="187" y="582"/>
                    <a:pt x="229" y="1182"/>
                    <a:pt x="179" y="1775"/>
                  </a:cubicBezTo>
                  <a:cubicBezTo>
                    <a:pt x="131" y="2343"/>
                    <a:pt x="0" y="2909"/>
                    <a:pt x="45" y="3476"/>
                  </a:cubicBezTo>
                  <a:cubicBezTo>
                    <a:pt x="110" y="4315"/>
                    <a:pt x="610" y="5087"/>
                    <a:pt x="1297" y="5558"/>
                  </a:cubicBezTo>
                  <a:cubicBezTo>
                    <a:pt x="1682" y="5820"/>
                    <a:pt x="1909" y="5784"/>
                    <a:pt x="2340" y="5811"/>
                  </a:cubicBezTo>
                  <a:cubicBezTo>
                    <a:pt x="2616" y="5828"/>
                    <a:pt x="2889" y="5887"/>
                    <a:pt x="3154" y="5968"/>
                  </a:cubicBezTo>
                  <a:cubicBezTo>
                    <a:pt x="3288" y="6008"/>
                    <a:pt x="3421" y="6055"/>
                    <a:pt x="3552" y="6104"/>
                  </a:cubicBezTo>
                  <a:cubicBezTo>
                    <a:pt x="3616" y="6130"/>
                    <a:pt x="3680" y="6155"/>
                    <a:pt x="3743" y="6183"/>
                  </a:cubicBezTo>
                  <a:cubicBezTo>
                    <a:pt x="3799" y="6206"/>
                    <a:pt x="3861" y="6224"/>
                    <a:pt x="3914" y="6252"/>
                  </a:cubicBezTo>
                  <a:cubicBezTo>
                    <a:pt x="3920" y="6256"/>
                    <a:pt x="3926" y="6260"/>
                    <a:pt x="3932" y="6264"/>
                  </a:cubicBezTo>
                  <a:lnTo>
                    <a:pt x="3932" y="6264"/>
                  </a:lnTo>
                  <a:cubicBezTo>
                    <a:pt x="3888" y="6229"/>
                    <a:pt x="3850" y="6172"/>
                    <a:pt x="3810" y="6131"/>
                  </a:cubicBezTo>
                  <a:cubicBezTo>
                    <a:pt x="3764" y="6085"/>
                    <a:pt x="3715" y="6039"/>
                    <a:pt x="3664" y="5998"/>
                  </a:cubicBezTo>
                  <a:cubicBezTo>
                    <a:pt x="3573" y="5926"/>
                    <a:pt x="3470" y="5876"/>
                    <a:pt x="3375" y="5807"/>
                  </a:cubicBezTo>
                  <a:cubicBezTo>
                    <a:pt x="3195" y="5678"/>
                    <a:pt x="3007" y="5560"/>
                    <a:pt x="2821" y="5440"/>
                  </a:cubicBezTo>
                  <a:cubicBezTo>
                    <a:pt x="2449" y="5201"/>
                    <a:pt x="2077" y="4951"/>
                    <a:pt x="1795" y="4605"/>
                  </a:cubicBezTo>
                  <a:cubicBezTo>
                    <a:pt x="1704" y="4490"/>
                    <a:pt x="1622" y="4368"/>
                    <a:pt x="1554" y="4238"/>
                  </a:cubicBezTo>
                  <a:cubicBezTo>
                    <a:pt x="1395" y="3943"/>
                    <a:pt x="1300" y="3616"/>
                    <a:pt x="1221" y="3291"/>
                  </a:cubicBezTo>
                  <a:cubicBezTo>
                    <a:pt x="949" y="2145"/>
                    <a:pt x="842" y="878"/>
                    <a:pt x="56" y="1"/>
                  </a:cubicBezTo>
                  <a:close/>
                  <a:moveTo>
                    <a:pt x="3932" y="6264"/>
                  </a:moveTo>
                  <a:cubicBezTo>
                    <a:pt x="3935" y="6266"/>
                    <a:pt x="3938" y="6268"/>
                    <a:pt x="3940" y="6270"/>
                  </a:cubicBezTo>
                  <a:cubicBezTo>
                    <a:pt x="3938" y="6268"/>
                    <a:pt x="3935" y="6266"/>
                    <a:pt x="3932" y="626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  <p:sp>
          <p:nvSpPr>
            <p:cNvPr id="1453" name="Google Shape;1453;p11"/>
            <p:cNvSpPr/>
            <p:nvPr/>
          </p:nvSpPr>
          <p:spPr>
            <a:xfrm>
              <a:off x="2188425" y="1550725"/>
              <a:ext cx="47825" cy="155600"/>
            </a:xfrm>
            <a:custGeom>
              <a:avLst/>
              <a:gdLst/>
              <a:ahLst/>
              <a:cxnLst/>
              <a:rect l="l" t="t" r="r" b="b"/>
              <a:pathLst>
                <a:path w="1913" h="6224" extrusionOk="0">
                  <a:moveTo>
                    <a:pt x="858" y="1"/>
                  </a:moveTo>
                  <a:lnTo>
                    <a:pt x="858" y="1"/>
                  </a:lnTo>
                  <a:cubicBezTo>
                    <a:pt x="1337" y="1195"/>
                    <a:pt x="1238" y="2606"/>
                    <a:pt x="594" y="3721"/>
                  </a:cubicBezTo>
                  <a:cubicBezTo>
                    <a:pt x="434" y="4000"/>
                    <a:pt x="240" y="4264"/>
                    <a:pt x="128" y="4566"/>
                  </a:cubicBezTo>
                  <a:cubicBezTo>
                    <a:pt x="34" y="4827"/>
                    <a:pt x="0" y="5109"/>
                    <a:pt x="43" y="5384"/>
                  </a:cubicBezTo>
                  <a:cubicBezTo>
                    <a:pt x="64" y="5512"/>
                    <a:pt x="109" y="5627"/>
                    <a:pt x="149" y="5749"/>
                  </a:cubicBezTo>
                  <a:cubicBezTo>
                    <a:pt x="188" y="5866"/>
                    <a:pt x="237" y="5982"/>
                    <a:pt x="307" y="6084"/>
                  </a:cubicBezTo>
                  <a:cubicBezTo>
                    <a:pt x="343" y="6135"/>
                    <a:pt x="382" y="6182"/>
                    <a:pt x="427" y="6223"/>
                  </a:cubicBezTo>
                  <a:lnTo>
                    <a:pt x="427" y="6223"/>
                  </a:lnTo>
                  <a:cubicBezTo>
                    <a:pt x="420" y="6216"/>
                    <a:pt x="418" y="6160"/>
                    <a:pt x="414" y="6147"/>
                  </a:cubicBezTo>
                  <a:cubicBezTo>
                    <a:pt x="407" y="6122"/>
                    <a:pt x="400" y="6099"/>
                    <a:pt x="397" y="6072"/>
                  </a:cubicBezTo>
                  <a:cubicBezTo>
                    <a:pt x="390" y="6018"/>
                    <a:pt x="389" y="5963"/>
                    <a:pt x="391" y="5909"/>
                  </a:cubicBezTo>
                  <a:cubicBezTo>
                    <a:pt x="398" y="5794"/>
                    <a:pt x="421" y="5679"/>
                    <a:pt x="455" y="5570"/>
                  </a:cubicBezTo>
                  <a:cubicBezTo>
                    <a:pt x="523" y="5356"/>
                    <a:pt x="633" y="5147"/>
                    <a:pt x="782" y="4978"/>
                  </a:cubicBezTo>
                  <a:cubicBezTo>
                    <a:pt x="794" y="4965"/>
                    <a:pt x="806" y="4952"/>
                    <a:pt x="818" y="4938"/>
                  </a:cubicBezTo>
                  <a:cubicBezTo>
                    <a:pt x="1086" y="4665"/>
                    <a:pt x="1323" y="4344"/>
                    <a:pt x="1503" y="3996"/>
                  </a:cubicBezTo>
                  <a:cubicBezTo>
                    <a:pt x="1675" y="3661"/>
                    <a:pt x="1794" y="3301"/>
                    <a:pt x="1833" y="2930"/>
                  </a:cubicBezTo>
                  <a:cubicBezTo>
                    <a:pt x="1912" y="2176"/>
                    <a:pt x="1675" y="1423"/>
                    <a:pt x="1374" y="727"/>
                  </a:cubicBezTo>
                  <a:cubicBezTo>
                    <a:pt x="1253" y="450"/>
                    <a:pt x="1111" y="164"/>
                    <a:pt x="858" y="1"/>
                  </a:cubicBezTo>
                  <a:close/>
                  <a:moveTo>
                    <a:pt x="427" y="6223"/>
                  </a:moveTo>
                  <a:cubicBezTo>
                    <a:pt x="428" y="6223"/>
                    <a:pt x="428" y="6223"/>
                    <a:pt x="428" y="6223"/>
                  </a:cubicBezTo>
                  <a:cubicBezTo>
                    <a:pt x="428" y="6223"/>
                    <a:pt x="428" y="6223"/>
                    <a:pt x="427" y="62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  <p:sp>
          <p:nvSpPr>
            <p:cNvPr id="1454" name="Google Shape;1454;p11"/>
            <p:cNvSpPr/>
            <p:nvPr/>
          </p:nvSpPr>
          <p:spPr>
            <a:xfrm>
              <a:off x="2197950" y="1641275"/>
              <a:ext cx="61550" cy="64650"/>
            </a:xfrm>
            <a:custGeom>
              <a:avLst/>
              <a:gdLst/>
              <a:ahLst/>
              <a:cxnLst/>
              <a:rect l="l" t="t" r="r" b="b"/>
              <a:pathLst>
                <a:path w="2462" h="2586" extrusionOk="0">
                  <a:moveTo>
                    <a:pt x="2462" y="0"/>
                  </a:moveTo>
                  <a:lnTo>
                    <a:pt x="2462" y="0"/>
                  </a:lnTo>
                  <a:cubicBezTo>
                    <a:pt x="2401" y="240"/>
                    <a:pt x="2210" y="424"/>
                    <a:pt x="2008" y="567"/>
                  </a:cubicBezTo>
                  <a:cubicBezTo>
                    <a:pt x="1738" y="757"/>
                    <a:pt x="1436" y="896"/>
                    <a:pt x="1145" y="1051"/>
                  </a:cubicBezTo>
                  <a:cubicBezTo>
                    <a:pt x="855" y="1207"/>
                    <a:pt x="569" y="1385"/>
                    <a:pt x="354" y="1635"/>
                  </a:cubicBezTo>
                  <a:cubicBezTo>
                    <a:pt x="172" y="1844"/>
                    <a:pt x="97" y="2060"/>
                    <a:pt x="36" y="2328"/>
                  </a:cubicBezTo>
                  <a:cubicBezTo>
                    <a:pt x="18" y="2404"/>
                    <a:pt x="0" y="2483"/>
                    <a:pt x="17" y="2558"/>
                  </a:cubicBezTo>
                  <a:cubicBezTo>
                    <a:pt x="20" y="2568"/>
                    <a:pt x="23" y="2579"/>
                    <a:pt x="32" y="2584"/>
                  </a:cubicBezTo>
                  <a:cubicBezTo>
                    <a:pt x="35" y="2585"/>
                    <a:pt x="37" y="2585"/>
                    <a:pt x="40" y="2585"/>
                  </a:cubicBezTo>
                  <a:cubicBezTo>
                    <a:pt x="50" y="2585"/>
                    <a:pt x="61" y="2576"/>
                    <a:pt x="69" y="2568"/>
                  </a:cubicBezTo>
                  <a:cubicBezTo>
                    <a:pt x="310" y="2323"/>
                    <a:pt x="609" y="2023"/>
                    <a:pt x="932" y="1899"/>
                  </a:cubicBezTo>
                  <a:cubicBezTo>
                    <a:pt x="1293" y="1760"/>
                    <a:pt x="1613" y="1596"/>
                    <a:pt x="1881" y="1310"/>
                  </a:cubicBezTo>
                  <a:cubicBezTo>
                    <a:pt x="2216" y="955"/>
                    <a:pt x="2423" y="485"/>
                    <a:pt x="24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</p:grpSp>
      <p:grpSp>
        <p:nvGrpSpPr>
          <p:cNvPr id="1455" name="Google Shape;1455;p11"/>
          <p:cNvGrpSpPr/>
          <p:nvPr/>
        </p:nvGrpSpPr>
        <p:grpSpPr>
          <a:xfrm>
            <a:off x="3682547" y="6060025"/>
            <a:ext cx="355523" cy="587882"/>
            <a:chOff x="2100500" y="1458275"/>
            <a:chExt cx="159000" cy="248050"/>
          </a:xfrm>
        </p:grpSpPr>
        <p:sp>
          <p:nvSpPr>
            <p:cNvPr id="1456" name="Google Shape;1456;p11"/>
            <p:cNvSpPr/>
            <p:nvPr/>
          </p:nvSpPr>
          <p:spPr>
            <a:xfrm>
              <a:off x="2140475" y="1458275"/>
              <a:ext cx="64750" cy="247950"/>
            </a:xfrm>
            <a:custGeom>
              <a:avLst/>
              <a:gdLst/>
              <a:ahLst/>
              <a:cxnLst/>
              <a:rect l="l" t="t" r="r" b="b"/>
              <a:pathLst>
                <a:path w="2590" h="9918" extrusionOk="0">
                  <a:moveTo>
                    <a:pt x="1433" y="0"/>
                  </a:moveTo>
                  <a:lnTo>
                    <a:pt x="1433" y="0"/>
                  </a:lnTo>
                  <a:cubicBezTo>
                    <a:pt x="1805" y="1618"/>
                    <a:pt x="1614" y="3360"/>
                    <a:pt x="902" y="4860"/>
                  </a:cubicBezTo>
                  <a:cubicBezTo>
                    <a:pt x="675" y="5337"/>
                    <a:pt x="231" y="5891"/>
                    <a:pt x="126" y="6405"/>
                  </a:cubicBezTo>
                  <a:cubicBezTo>
                    <a:pt x="1" y="7009"/>
                    <a:pt x="472" y="7818"/>
                    <a:pt x="801" y="8289"/>
                  </a:cubicBezTo>
                  <a:cubicBezTo>
                    <a:pt x="1228" y="8900"/>
                    <a:pt x="1783" y="9411"/>
                    <a:pt x="2332" y="9918"/>
                  </a:cubicBezTo>
                  <a:cubicBezTo>
                    <a:pt x="1798" y="9094"/>
                    <a:pt x="1381" y="8140"/>
                    <a:pt x="1463" y="7163"/>
                  </a:cubicBezTo>
                  <a:cubicBezTo>
                    <a:pt x="1551" y="6098"/>
                    <a:pt x="2056" y="5099"/>
                    <a:pt x="2299" y="4077"/>
                  </a:cubicBezTo>
                  <a:cubicBezTo>
                    <a:pt x="2590" y="2862"/>
                    <a:pt x="2176" y="1601"/>
                    <a:pt x="1768" y="420"/>
                  </a:cubicBezTo>
                  <a:cubicBezTo>
                    <a:pt x="1706" y="242"/>
                    <a:pt x="1617" y="39"/>
                    <a:pt x="14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  <p:sp>
          <p:nvSpPr>
            <p:cNvPr id="1457" name="Google Shape;1457;p11"/>
            <p:cNvSpPr/>
            <p:nvPr/>
          </p:nvSpPr>
          <p:spPr>
            <a:xfrm>
              <a:off x="2100500" y="1549475"/>
              <a:ext cx="98525" cy="156750"/>
            </a:xfrm>
            <a:custGeom>
              <a:avLst/>
              <a:gdLst/>
              <a:ahLst/>
              <a:cxnLst/>
              <a:rect l="l" t="t" r="r" b="b"/>
              <a:pathLst>
                <a:path w="3941" h="6270" extrusionOk="0">
                  <a:moveTo>
                    <a:pt x="56" y="1"/>
                  </a:moveTo>
                  <a:cubicBezTo>
                    <a:pt x="187" y="582"/>
                    <a:pt x="229" y="1182"/>
                    <a:pt x="179" y="1775"/>
                  </a:cubicBezTo>
                  <a:cubicBezTo>
                    <a:pt x="131" y="2343"/>
                    <a:pt x="0" y="2909"/>
                    <a:pt x="45" y="3476"/>
                  </a:cubicBezTo>
                  <a:cubicBezTo>
                    <a:pt x="110" y="4315"/>
                    <a:pt x="610" y="5087"/>
                    <a:pt x="1297" y="5558"/>
                  </a:cubicBezTo>
                  <a:cubicBezTo>
                    <a:pt x="1682" y="5820"/>
                    <a:pt x="1909" y="5784"/>
                    <a:pt x="2340" y="5811"/>
                  </a:cubicBezTo>
                  <a:cubicBezTo>
                    <a:pt x="2616" y="5828"/>
                    <a:pt x="2889" y="5887"/>
                    <a:pt x="3154" y="5968"/>
                  </a:cubicBezTo>
                  <a:cubicBezTo>
                    <a:pt x="3288" y="6008"/>
                    <a:pt x="3421" y="6055"/>
                    <a:pt x="3552" y="6104"/>
                  </a:cubicBezTo>
                  <a:cubicBezTo>
                    <a:pt x="3616" y="6130"/>
                    <a:pt x="3680" y="6155"/>
                    <a:pt x="3743" y="6183"/>
                  </a:cubicBezTo>
                  <a:cubicBezTo>
                    <a:pt x="3799" y="6206"/>
                    <a:pt x="3861" y="6224"/>
                    <a:pt x="3914" y="6252"/>
                  </a:cubicBezTo>
                  <a:cubicBezTo>
                    <a:pt x="3920" y="6256"/>
                    <a:pt x="3926" y="6260"/>
                    <a:pt x="3932" y="6264"/>
                  </a:cubicBezTo>
                  <a:lnTo>
                    <a:pt x="3932" y="6264"/>
                  </a:lnTo>
                  <a:cubicBezTo>
                    <a:pt x="3888" y="6229"/>
                    <a:pt x="3850" y="6172"/>
                    <a:pt x="3810" y="6131"/>
                  </a:cubicBezTo>
                  <a:cubicBezTo>
                    <a:pt x="3764" y="6085"/>
                    <a:pt x="3715" y="6039"/>
                    <a:pt x="3664" y="5998"/>
                  </a:cubicBezTo>
                  <a:cubicBezTo>
                    <a:pt x="3573" y="5926"/>
                    <a:pt x="3470" y="5876"/>
                    <a:pt x="3375" y="5807"/>
                  </a:cubicBezTo>
                  <a:cubicBezTo>
                    <a:pt x="3195" y="5678"/>
                    <a:pt x="3007" y="5560"/>
                    <a:pt x="2821" y="5440"/>
                  </a:cubicBezTo>
                  <a:cubicBezTo>
                    <a:pt x="2449" y="5201"/>
                    <a:pt x="2077" y="4951"/>
                    <a:pt x="1795" y="4605"/>
                  </a:cubicBezTo>
                  <a:cubicBezTo>
                    <a:pt x="1704" y="4490"/>
                    <a:pt x="1622" y="4368"/>
                    <a:pt x="1554" y="4238"/>
                  </a:cubicBezTo>
                  <a:cubicBezTo>
                    <a:pt x="1395" y="3943"/>
                    <a:pt x="1300" y="3616"/>
                    <a:pt x="1221" y="3291"/>
                  </a:cubicBezTo>
                  <a:cubicBezTo>
                    <a:pt x="949" y="2145"/>
                    <a:pt x="842" y="878"/>
                    <a:pt x="56" y="1"/>
                  </a:cubicBezTo>
                  <a:close/>
                  <a:moveTo>
                    <a:pt x="3932" y="6264"/>
                  </a:moveTo>
                  <a:cubicBezTo>
                    <a:pt x="3935" y="6266"/>
                    <a:pt x="3938" y="6268"/>
                    <a:pt x="3940" y="6270"/>
                  </a:cubicBezTo>
                  <a:cubicBezTo>
                    <a:pt x="3938" y="6268"/>
                    <a:pt x="3935" y="6266"/>
                    <a:pt x="3932" y="626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  <p:sp>
          <p:nvSpPr>
            <p:cNvPr id="1458" name="Google Shape;1458;p11"/>
            <p:cNvSpPr/>
            <p:nvPr/>
          </p:nvSpPr>
          <p:spPr>
            <a:xfrm>
              <a:off x="2188425" y="1550725"/>
              <a:ext cx="47825" cy="155600"/>
            </a:xfrm>
            <a:custGeom>
              <a:avLst/>
              <a:gdLst/>
              <a:ahLst/>
              <a:cxnLst/>
              <a:rect l="l" t="t" r="r" b="b"/>
              <a:pathLst>
                <a:path w="1913" h="6224" extrusionOk="0">
                  <a:moveTo>
                    <a:pt x="858" y="1"/>
                  </a:moveTo>
                  <a:lnTo>
                    <a:pt x="858" y="1"/>
                  </a:lnTo>
                  <a:cubicBezTo>
                    <a:pt x="1337" y="1195"/>
                    <a:pt x="1238" y="2606"/>
                    <a:pt x="594" y="3721"/>
                  </a:cubicBezTo>
                  <a:cubicBezTo>
                    <a:pt x="434" y="4000"/>
                    <a:pt x="240" y="4264"/>
                    <a:pt x="128" y="4566"/>
                  </a:cubicBezTo>
                  <a:cubicBezTo>
                    <a:pt x="34" y="4827"/>
                    <a:pt x="0" y="5109"/>
                    <a:pt x="43" y="5384"/>
                  </a:cubicBezTo>
                  <a:cubicBezTo>
                    <a:pt x="64" y="5512"/>
                    <a:pt x="109" y="5627"/>
                    <a:pt x="149" y="5749"/>
                  </a:cubicBezTo>
                  <a:cubicBezTo>
                    <a:pt x="188" y="5866"/>
                    <a:pt x="237" y="5982"/>
                    <a:pt x="307" y="6084"/>
                  </a:cubicBezTo>
                  <a:cubicBezTo>
                    <a:pt x="343" y="6135"/>
                    <a:pt x="382" y="6182"/>
                    <a:pt x="427" y="6223"/>
                  </a:cubicBezTo>
                  <a:lnTo>
                    <a:pt x="427" y="6223"/>
                  </a:lnTo>
                  <a:cubicBezTo>
                    <a:pt x="420" y="6216"/>
                    <a:pt x="418" y="6160"/>
                    <a:pt x="414" y="6147"/>
                  </a:cubicBezTo>
                  <a:cubicBezTo>
                    <a:pt x="407" y="6122"/>
                    <a:pt x="400" y="6099"/>
                    <a:pt x="397" y="6072"/>
                  </a:cubicBezTo>
                  <a:cubicBezTo>
                    <a:pt x="390" y="6018"/>
                    <a:pt x="389" y="5963"/>
                    <a:pt x="391" y="5909"/>
                  </a:cubicBezTo>
                  <a:cubicBezTo>
                    <a:pt x="398" y="5794"/>
                    <a:pt x="421" y="5679"/>
                    <a:pt x="455" y="5570"/>
                  </a:cubicBezTo>
                  <a:cubicBezTo>
                    <a:pt x="523" y="5356"/>
                    <a:pt x="633" y="5147"/>
                    <a:pt x="782" y="4978"/>
                  </a:cubicBezTo>
                  <a:cubicBezTo>
                    <a:pt x="794" y="4965"/>
                    <a:pt x="806" y="4952"/>
                    <a:pt x="818" y="4938"/>
                  </a:cubicBezTo>
                  <a:cubicBezTo>
                    <a:pt x="1086" y="4665"/>
                    <a:pt x="1323" y="4344"/>
                    <a:pt x="1503" y="3996"/>
                  </a:cubicBezTo>
                  <a:cubicBezTo>
                    <a:pt x="1675" y="3661"/>
                    <a:pt x="1794" y="3301"/>
                    <a:pt x="1833" y="2930"/>
                  </a:cubicBezTo>
                  <a:cubicBezTo>
                    <a:pt x="1912" y="2176"/>
                    <a:pt x="1675" y="1423"/>
                    <a:pt x="1374" y="727"/>
                  </a:cubicBezTo>
                  <a:cubicBezTo>
                    <a:pt x="1253" y="450"/>
                    <a:pt x="1111" y="164"/>
                    <a:pt x="858" y="1"/>
                  </a:cubicBezTo>
                  <a:close/>
                  <a:moveTo>
                    <a:pt x="427" y="6223"/>
                  </a:moveTo>
                  <a:cubicBezTo>
                    <a:pt x="428" y="6223"/>
                    <a:pt x="428" y="6223"/>
                    <a:pt x="428" y="6223"/>
                  </a:cubicBezTo>
                  <a:cubicBezTo>
                    <a:pt x="428" y="6223"/>
                    <a:pt x="428" y="6223"/>
                    <a:pt x="427" y="62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  <p:sp>
          <p:nvSpPr>
            <p:cNvPr id="1459" name="Google Shape;1459;p11"/>
            <p:cNvSpPr/>
            <p:nvPr/>
          </p:nvSpPr>
          <p:spPr>
            <a:xfrm>
              <a:off x="2197950" y="1641275"/>
              <a:ext cx="61550" cy="64650"/>
            </a:xfrm>
            <a:custGeom>
              <a:avLst/>
              <a:gdLst/>
              <a:ahLst/>
              <a:cxnLst/>
              <a:rect l="l" t="t" r="r" b="b"/>
              <a:pathLst>
                <a:path w="2462" h="2586" extrusionOk="0">
                  <a:moveTo>
                    <a:pt x="2462" y="0"/>
                  </a:moveTo>
                  <a:lnTo>
                    <a:pt x="2462" y="0"/>
                  </a:lnTo>
                  <a:cubicBezTo>
                    <a:pt x="2401" y="240"/>
                    <a:pt x="2210" y="424"/>
                    <a:pt x="2008" y="567"/>
                  </a:cubicBezTo>
                  <a:cubicBezTo>
                    <a:pt x="1738" y="757"/>
                    <a:pt x="1436" y="896"/>
                    <a:pt x="1145" y="1051"/>
                  </a:cubicBezTo>
                  <a:cubicBezTo>
                    <a:pt x="855" y="1207"/>
                    <a:pt x="569" y="1385"/>
                    <a:pt x="354" y="1635"/>
                  </a:cubicBezTo>
                  <a:cubicBezTo>
                    <a:pt x="172" y="1844"/>
                    <a:pt x="97" y="2060"/>
                    <a:pt x="36" y="2328"/>
                  </a:cubicBezTo>
                  <a:cubicBezTo>
                    <a:pt x="18" y="2404"/>
                    <a:pt x="0" y="2483"/>
                    <a:pt x="17" y="2558"/>
                  </a:cubicBezTo>
                  <a:cubicBezTo>
                    <a:pt x="20" y="2568"/>
                    <a:pt x="23" y="2579"/>
                    <a:pt x="32" y="2584"/>
                  </a:cubicBezTo>
                  <a:cubicBezTo>
                    <a:pt x="35" y="2585"/>
                    <a:pt x="37" y="2585"/>
                    <a:pt x="40" y="2585"/>
                  </a:cubicBezTo>
                  <a:cubicBezTo>
                    <a:pt x="50" y="2585"/>
                    <a:pt x="61" y="2576"/>
                    <a:pt x="69" y="2568"/>
                  </a:cubicBezTo>
                  <a:cubicBezTo>
                    <a:pt x="310" y="2323"/>
                    <a:pt x="609" y="2023"/>
                    <a:pt x="932" y="1899"/>
                  </a:cubicBezTo>
                  <a:cubicBezTo>
                    <a:pt x="1293" y="1760"/>
                    <a:pt x="1613" y="1596"/>
                    <a:pt x="1881" y="1310"/>
                  </a:cubicBezTo>
                  <a:cubicBezTo>
                    <a:pt x="2216" y="955"/>
                    <a:pt x="2423" y="485"/>
                    <a:pt x="24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</p:grpSp>
      <p:sp>
        <p:nvSpPr>
          <p:cNvPr id="1471" name="Google Shape;1471;p11"/>
          <p:cNvSpPr/>
          <p:nvPr/>
        </p:nvSpPr>
        <p:spPr>
          <a:xfrm>
            <a:off x="7174568" y="6514833"/>
            <a:ext cx="355514" cy="232258"/>
          </a:xfrm>
          <a:custGeom>
            <a:avLst/>
            <a:gdLst/>
            <a:ahLst/>
            <a:cxnLst/>
            <a:rect l="l" t="t" r="r" b="b"/>
            <a:pathLst>
              <a:path w="2510" h="1547" extrusionOk="0">
                <a:moveTo>
                  <a:pt x="1354" y="1"/>
                </a:moveTo>
                <a:cubicBezTo>
                  <a:pt x="1283" y="1"/>
                  <a:pt x="1216" y="14"/>
                  <a:pt x="1156" y="44"/>
                </a:cubicBezTo>
                <a:cubicBezTo>
                  <a:pt x="825" y="211"/>
                  <a:pt x="1" y="964"/>
                  <a:pt x="257" y="1413"/>
                </a:cubicBezTo>
                <a:cubicBezTo>
                  <a:pt x="319" y="1522"/>
                  <a:pt x="447" y="1547"/>
                  <a:pt x="580" y="1547"/>
                </a:cubicBezTo>
                <a:cubicBezTo>
                  <a:pt x="680" y="1547"/>
                  <a:pt x="782" y="1533"/>
                  <a:pt x="860" y="1530"/>
                </a:cubicBezTo>
                <a:cubicBezTo>
                  <a:pt x="1240" y="1516"/>
                  <a:pt x="1620" y="1492"/>
                  <a:pt x="1999" y="1451"/>
                </a:cubicBezTo>
                <a:cubicBezTo>
                  <a:pt x="2082" y="1441"/>
                  <a:pt x="2165" y="1431"/>
                  <a:pt x="2241" y="1394"/>
                </a:cubicBezTo>
                <a:cubicBezTo>
                  <a:pt x="2396" y="1317"/>
                  <a:pt x="2468" y="1203"/>
                  <a:pt x="2478" y="1072"/>
                </a:cubicBezTo>
                <a:lnTo>
                  <a:pt x="2477" y="1072"/>
                </a:lnTo>
                <a:cubicBezTo>
                  <a:pt x="2509" y="629"/>
                  <a:pt x="1837" y="1"/>
                  <a:pt x="135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78020" tIns="78020" rIns="78020" bIns="7802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95"/>
          </a:p>
        </p:txBody>
      </p:sp>
      <p:sp>
        <p:nvSpPr>
          <p:cNvPr id="1475" name="Google Shape;1475;p11"/>
          <p:cNvSpPr/>
          <p:nvPr/>
        </p:nvSpPr>
        <p:spPr>
          <a:xfrm>
            <a:off x="4448395" y="6415652"/>
            <a:ext cx="355514" cy="232258"/>
          </a:xfrm>
          <a:custGeom>
            <a:avLst/>
            <a:gdLst/>
            <a:ahLst/>
            <a:cxnLst/>
            <a:rect l="l" t="t" r="r" b="b"/>
            <a:pathLst>
              <a:path w="2510" h="1547" extrusionOk="0">
                <a:moveTo>
                  <a:pt x="1354" y="1"/>
                </a:moveTo>
                <a:cubicBezTo>
                  <a:pt x="1283" y="1"/>
                  <a:pt x="1216" y="14"/>
                  <a:pt x="1156" y="44"/>
                </a:cubicBezTo>
                <a:cubicBezTo>
                  <a:pt x="825" y="211"/>
                  <a:pt x="1" y="964"/>
                  <a:pt x="257" y="1413"/>
                </a:cubicBezTo>
                <a:cubicBezTo>
                  <a:pt x="319" y="1522"/>
                  <a:pt x="447" y="1547"/>
                  <a:pt x="580" y="1547"/>
                </a:cubicBezTo>
                <a:cubicBezTo>
                  <a:pt x="680" y="1547"/>
                  <a:pt x="782" y="1533"/>
                  <a:pt x="860" y="1530"/>
                </a:cubicBezTo>
                <a:cubicBezTo>
                  <a:pt x="1240" y="1516"/>
                  <a:pt x="1620" y="1492"/>
                  <a:pt x="1999" y="1451"/>
                </a:cubicBezTo>
                <a:cubicBezTo>
                  <a:pt x="2082" y="1441"/>
                  <a:pt x="2165" y="1431"/>
                  <a:pt x="2241" y="1394"/>
                </a:cubicBezTo>
                <a:cubicBezTo>
                  <a:pt x="2396" y="1317"/>
                  <a:pt x="2468" y="1203"/>
                  <a:pt x="2478" y="1072"/>
                </a:cubicBezTo>
                <a:lnTo>
                  <a:pt x="2477" y="1072"/>
                </a:lnTo>
                <a:cubicBezTo>
                  <a:pt x="2509" y="629"/>
                  <a:pt x="1837" y="1"/>
                  <a:pt x="135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78020" tIns="78020" rIns="78020" bIns="7802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95"/>
          </a:p>
        </p:txBody>
      </p:sp>
      <p:sp>
        <p:nvSpPr>
          <p:cNvPr id="1476" name="Google Shape;1476;p11"/>
          <p:cNvSpPr/>
          <p:nvPr/>
        </p:nvSpPr>
        <p:spPr>
          <a:xfrm rot="-2050307">
            <a:off x="409310" y="4020383"/>
            <a:ext cx="268809" cy="263280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C942">
              <a:alpha val="41590"/>
            </a:srgbClr>
          </a:solidFill>
          <a:ln>
            <a:noFill/>
          </a:ln>
        </p:spPr>
        <p:txBody>
          <a:bodyPr spcFirstLastPara="1" wrap="square" lIns="78020" tIns="78020" rIns="78020" bIns="7802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95"/>
          </a:p>
        </p:txBody>
      </p:sp>
      <p:sp>
        <p:nvSpPr>
          <p:cNvPr id="1477" name="Google Shape;1477;p11"/>
          <p:cNvSpPr/>
          <p:nvPr/>
        </p:nvSpPr>
        <p:spPr>
          <a:xfrm rot="-1161514">
            <a:off x="338069" y="2443936"/>
            <a:ext cx="268810" cy="263281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8969">
              <a:alpha val="67760"/>
            </a:srgbClr>
          </a:solidFill>
          <a:ln>
            <a:noFill/>
          </a:ln>
        </p:spPr>
        <p:txBody>
          <a:bodyPr spcFirstLastPara="1" wrap="square" lIns="78020" tIns="78020" rIns="78020" bIns="7802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95"/>
          </a:p>
        </p:txBody>
      </p:sp>
      <p:sp>
        <p:nvSpPr>
          <p:cNvPr id="1478" name="Google Shape;1478;p11"/>
          <p:cNvSpPr/>
          <p:nvPr/>
        </p:nvSpPr>
        <p:spPr>
          <a:xfrm rot="-1161514">
            <a:off x="2864110" y="719823"/>
            <a:ext cx="268810" cy="263281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C942">
              <a:alpha val="41590"/>
            </a:srgbClr>
          </a:solidFill>
          <a:ln>
            <a:noFill/>
          </a:ln>
        </p:spPr>
        <p:txBody>
          <a:bodyPr spcFirstLastPara="1" wrap="square" lIns="78020" tIns="78020" rIns="78020" bIns="7802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95"/>
          </a:p>
        </p:txBody>
      </p:sp>
      <p:sp>
        <p:nvSpPr>
          <p:cNvPr id="1479" name="Google Shape;1479;p11"/>
          <p:cNvSpPr/>
          <p:nvPr/>
        </p:nvSpPr>
        <p:spPr>
          <a:xfrm rot="-1161514">
            <a:off x="8535482" y="2925821"/>
            <a:ext cx="268810" cy="263281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C942">
              <a:alpha val="41590"/>
            </a:srgbClr>
          </a:solidFill>
          <a:ln>
            <a:noFill/>
          </a:ln>
        </p:spPr>
        <p:txBody>
          <a:bodyPr spcFirstLastPara="1" wrap="square" lIns="78020" tIns="78020" rIns="78020" bIns="7802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95"/>
          </a:p>
        </p:txBody>
      </p:sp>
      <p:sp>
        <p:nvSpPr>
          <p:cNvPr id="1480" name="Google Shape;1480;p11"/>
          <p:cNvSpPr/>
          <p:nvPr/>
        </p:nvSpPr>
        <p:spPr>
          <a:xfrm rot="-2914247">
            <a:off x="8527420" y="4746467"/>
            <a:ext cx="284930" cy="248380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8969">
              <a:alpha val="67760"/>
            </a:srgbClr>
          </a:solidFill>
          <a:ln>
            <a:noFill/>
          </a:ln>
        </p:spPr>
        <p:txBody>
          <a:bodyPr spcFirstLastPara="1" wrap="square" lIns="78020" tIns="78020" rIns="78020" bIns="7802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95"/>
          </a:p>
        </p:txBody>
      </p:sp>
    </p:spTree>
    <p:extLst>
      <p:ext uri="{BB962C8B-B14F-4D97-AF65-F5344CB8AC3E}">
        <p14:creationId xmlns:p14="http://schemas.microsoft.com/office/powerpoint/2010/main" val="324926223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0" name="Google Shape;820;p9"/>
          <p:cNvGrpSpPr/>
          <p:nvPr/>
        </p:nvGrpSpPr>
        <p:grpSpPr>
          <a:xfrm>
            <a:off x="-298669" y="-79"/>
            <a:ext cx="9741926" cy="6857478"/>
            <a:chOff x="238125" y="490000"/>
            <a:chExt cx="7130600" cy="4735300"/>
          </a:xfrm>
        </p:grpSpPr>
        <p:sp>
          <p:nvSpPr>
            <p:cNvPr id="821" name="Google Shape;821;p9"/>
            <p:cNvSpPr/>
            <p:nvPr/>
          </p:nvSpPr>
          <p:spPr>
            <a:xfrm>
              <a:off x="7358100" y="490000"/>
              <a:ext cx="10625" cy="4735300"/>
            </a:xfrm>
            <a:custGeom>
              <a:avLst/>
              <a:gdLst/>
              <a:ahLst/>
              <a:cxnLst/>
              <a:rect l="l" t="t" r="r" b="b"/>
              <a:pathLst>
                <a:path w="425" h="189412" extrusionOk="0">
                  <a:moveTo>
                    <a:pt x="0" y="0"/>
                  </a:moveTo>
                  <a:lnTo>
                    <a:pt x="0" y="189411"/>
                  </a:lnTo>
                  <a:lnTo>
                    <a:pt x="424" y="189411"/>
                  </a:lnTo>
                  <a:lnTo>
                    <a:pt x="4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  <p:sp>
          <p:nvSpPr>
            <p:cNvPr id="822" name="Google Shape;822;p9"/>
            <p:cNvSpPr/>
            <p:nvPr/>
          </p:nvSpPr>
          <p:spPr>
            <a:xfrm>
              <a:off x="365275" y="490000"/>
              <a:ext cx="6877150" cy="4735300"/>
            </a:xfrm>
            <a:custGeom>
              <a:avLst/>
              <a:gdLst/>
              <a:ahLst/>
              <a:cxnLst/>
              <a:rect l="l" t="t" r="r" b="b"/>
              <a:pathLst>
                <a:path w="275086" h="189412" extrusionOk="0">
                  <a:moveTo>
                    <a:pt x="11238" y="412"/>
                  </a:moveTo>
                  <a:lnTo>
                    <a:pt x="11238" y="8213"/>
                  </a:lnTo>
                  <a:lnTo>
                    <a:pt x="3505" y="8213"/>
                  </a:lnTo>
                  <a:lnTo>
                    <a:pt x="3505" y="424"/>
                  </a:lnTo>
                  <a:lnTo>
                    <a:pt x="3494" y="412"/>
                  </a:lnTo>
                  <a:close/>
                  <a:moveTo>
                    <a:pt x="19394" y="424"/>
                  </a:moveTo>
                  <a:lnTo>
                    <a:pt x="19394" y="8213"/>
                  </a:lnTo>
                  <a:lnTo>
                    <a:pt x="11662" y="8213"/>
                  </a:lnTo>
                  <a:lnTo>
                    <a:pt x="11662" y="424"/>
                  </a:lnTo>
                  <a:close/>
                  <a:moveTo>
                    <a:pt x="27561" y="424"/>
                  </a:moveTo>
                  <a:lnTo>
                    <a:pt x="27561" y="8213"/>
                  </a:lnTo>
                  <a:lnTo>
                    <a:pt x="19818" y="8213"/>
                  </a:lnTo>
                  <a:lnTo>
                    <a:pt x="19818" y="424"/>
                  </a:lnTo>
                  <a:close/>
                  <a:moveTo>
                    <a:pt x="35328" y="424"/>
                  </a:moveTo>
                  <a:lnTo>
                    <a:pt x="35328" y="8213"/>
                  </a:lnTo>
                  <a:lnTo>
                    <a:pt x="27985" y="8213"/>
                  </a:lnTo>
                  <a:lnTo>
                    <a:pt x="27985" y="424"/>
                  </a:lnTo>
                  <a:close/>
                  <a:moveTo>
                    <a:pt x="43496" y="424"/>
                  </a:moveTo>
                  <a:lnTo>
                    <a:pt x="43496" y="8213"/>
                  </a:lnTo>
                  <a:lnTo>
                    <a:pt x="35752" y="8213"/>
                  </a:lnTo>
                  <a:lnTo>
                    <a:pt x="35752" y="424"/>
                  </a:lnTo>
                  <a:close/>
                  <a:moveTo>
                    <a:pt x="51652" y="424"/>
                  </a:moveTo>
                  <a:lnTo>
                    <a:pt x="51652" y="8213"/>
                  </a:lnTo>
                  <a:lnTo>
                    <a:pt x="43919" y="8213"/>
                  </a:lnTo>
                  <a:lnTo>
                    <a:pt x="43919" y="424"/>
                  </a:lnTo>
                  <a:close/>
                  <a:moveTo>
                    <a:pt x="59819" y="424"/>
                  </a:moveTo>
                  <a:lnTo>
                    <a:pt x="59819" y="8213"/>
                  </a:lnTo>
                  <a:lnTo>
                    <a:pt x="52075" y="8213"/>
                  </a:lnTo>
                  <a:lnTo>
                    <a:pt x="52075" y="424"/>
                  </a:lnTo>
                  <a:close/>
                  <a:moveTo>
                    <a:pt x="67975" y="424"/>
                  </a:moveTo>
                  <a:lnTo>
                    <a:pt x="67975" y="8213"/>
                  </a:lnTo>
                  <a:lnTo>
                    <a:pt x="60243" y="8213"/>
                  </a:lnTo>
                  <a:lnTo>
                    <a:pt x="60243" y="424"/>
                  </a:lnTo>
                  <a:close/>
                  <a:moveTo>
                    <a:pt x="76452" y="424"/>
                  </a:moveTo>
                  <a:lnTo>
                    <a:pt x="76452" y="8213"/>
                  </a:lnTo>
                  <a:lnTo>
                    <a:pt x="68399" y="8213"/>
                  </a:lnTo>
                  <a:lnTo>
                    <a:pt x="68399" y="424"/>
                  </a:lnTo>
                  <a:close/>
                  <a:moveTo>
                    <a:pt x="84608" y="424"/>
                  </a:moveTo>
                  <a:lnTo>
                    <a:pt x="84608" y="8213"/>
                  </a:lnTo>
                  <a:lnTo>
                    <a:pt x="76865" y="8213"/>
                  </a:lnTo>
                  <a:lnTo>
                    <a:pt x="76865" y="424"/>
                  </a:lnTo>
                  <a:close/>
                  <a:moveTo>
                    <a:pt x="92776" y="424"/>
                  </a:moveTo>
                  <a:lnTo>
                    <a:pt x="92776" y="8213"/>
                  </a:lnTo>
                  <a:lnTo>
                    <a:pt x="85032" y="8213"/>
                  </a:lnTo>
                  <a:lnTo>
                    <a:pt x="85032" y="424"/>
                  </a:lnTo>
                  <a:close/>
                  <a:moveTo>
                    <a:pt x="100932" y="424"/>
                  </a:moveTo>
                  <a:lnTo>
                    <a:pt x="100932" y="8213"/>
                  </a:lnTo>
                  <a:lnTo>
                    <a:pt x="93200" y="8213"/>
                  </a:lnTo>
                  <a:lnTo>
                    <a:pt x="93200" y="424"/>
                  </a:lnTo>
                  <a:close/>
                  <a:moveTo>
                    <a:pt x="109099" y="424"/>
                  </a:moveTo>
                  <a:lnTo>
                    <a:pt x="109099" y="8213"/>
                  </a:lnTo>
                  <a:lnTo>
                    <a:pt x="101356" y="8213"/>
                  </a:lnTo>
                  <a:lnTo>
                    <a:pt x="101356" y="424"/>
                  </a:lnTo>
                  <a:close/>
                  <a:moveTo>
                    <a:pt x="116866" y="424"/>
                  </a:moveTo>
                  <a:lnTo>
                    <a:pt x="116866" y="8213"/>
                  </a:lnTo>
                  <a:lnTo>
                    <a:pt x="109523" y="8213"/>
                  </a:lnTo>
                  <a:lnTo>
                    <a:pt x="109523" y="424"/>
                  </a:lnTo>
                  <a:close/>
                  <a:moveTo>
                    <a:pt x="125022" y="424"/>
                  </a:moveTo>
                  <a:lnTo>
                    <a:pt x="125022" y="8213"/>
                  </a:lnTo>
                  <a:lnTo>
                    <a:pt x="117290" y="8213"/>
                  </a:lnTo>
                  <a:lnTo>
                    <a:pt x="117290" y="424"/>
                  </a:lnTo>
                  <a:close/>
                  <a:moveTo>
                    <a:pt x="133190" y="424"/>
                  </a:moveTo>
                  <a:lnTo>
                    <a:pt x="133190" y="8213"/>
                  </a:lnTo>
                  <a:lnTo>
                    <a:pt x="125446" y="8213"/>
                  </a:lnTo>
                  <a:lnTo>
                    <a:pt x="125446" y="424"/>
                  </a:lnTo>
                  <a:close/>
                  <a:moveTo>
                    <a:pt x="141346" y="424"/>
                  </a:moveTo>
                  <a:lnTo>
                    <a:pt x="141346" y="8213"/>
                  </a:lnTo>
                  <a:lnTo>
                    <a:pt x="133614" y="8213"/>
                  </a:lnTo>
                  <a:lnTo>
                    <a:pt x="133614" y="424"/>
                  </a:lnTo>
                  <a:close/>
                  <a:moveTo>
                    <a:pt x="149513" y="424"/>
                  </a:moveTo>
                  <a:lnTo>
                    <a:pt x="149513" y="8213"/>
                  </a:lnTo>
                  <a:lnTo>
                    <a:pt x="141770" y="8213"/>
                  </a:lnTo>
                  <a:lnTo>
                    <a:pt x="141770" y="424"/>
                  </a:lnTo>
                  <a:close/>
                  <a:moveTo>
                    <a:pt x="157280" y="424"/>
                  </a:moveTo>
                  <a:lnTo>
                    <a:pt x="157280" y="8213"/>
                  </a:lnTo>
                  <a:lnTo>
                    <a:pt x="149937" y="8213"/>
                  </a:lnTo>
                  <a:lnTo>
                    <a:pt x="149937" y="424"/>
                  </a:lnTo>
                  <a:close/>
                  <a:moveTo>
                    <a:pt x="165448" y="424"/>
                  </a:moveTo>
                  <a:lnTo>
                    <a:pt x="165448" y="8213"/>
                  </a:lnTo>
                  <a:lnTo>
                    <a:pt x="157704" y="8213"/>
                  </a:lnTo>
                  <a:lnTo>
                    <a:pt x="157704" y="424"/>
                  </a:lnTo>
                  <a:close/>
                  <a:moveTo>
                    <a:pt x="173604" y="424"/>
                  </a:moveTo>
                  <a:lnTo>
                    <a:pt x="173604" y="8213"/>
                  </a:lnTo>
                  <a:lnTo>
                    <a:pt x="165871" y="8213"/>
                  </a:lnTo>
                  <a:lnTo>
                    <a:pt x="165871" y="424"/>
                  </a:lnTo>
                  <a:close/>
                  <a:moveTo>
                    <a:pt x="181771" y="424"/>
                  </a:moveTo>
                  <a:lnTo>
                    <a:pt x="181771" y="8213"/>
                  </a:lnTo>
                  <a:lnTo>
                    <a:pt x="174028" y="8213"/>
                  </a:lnTo>
                  <a:lnTo>
                    <a:pt x="174028" y="424"/>
                  </a:lnTo>
                  <a:close/>
                  <a:moveTo>
                    <a:pt x="189927" y="424"/>
                  </a:moveTo>
                  <a:lnTo>
                    <a:pt x="189927" y="8213"/>
                  </a:lnTo>
                  <a:lnTo>
                    <a:pt x="182195" y="8213"/>
                  </a:lnTo>
                  <a:lnTo>
                    <a:pt x="182195" y="424"/>
                  </a:lnTo>
                  <a:close/>
                  <a:moveTo>
                    <a:pt x="198095" y="424"/>
                  </a:moveTo>
                  <a:lnTo>
                    <a:pt x="198095" y="8213"/>
                  </a:lnTo>
                  <a:lnTo>
                    <a:pt x="190351" y="8213"/>
                  </a:lnTo>
                  <a:lnTo>
                    <a:pt x="190351" y="424"/>
                  </a:lnTo>
                  <a:close/>
                  <a:moveTo>
                    <a:pt x="206251" y="424"/>
                  </a:moveTo>
                  <a:lnTo>
                    <a:pt x="206251" y="8213"/>
                  </a:lnTo>
                  <a:lnTo>
                    <a:pt x="198519" y="8213"/>
                  </a:lnTo>
                  <a:lnTo>
                    <a:pt x="198519" y="424"/>
                  </a:lnTo>
                  <a:close/>
                  <a:moveTo>
                    <a:pt x="214419" y="424"/>
                  </a:moveTo>
                  <a:lnTo>
                    <a:pt x="214419" y="8213"/>
                  </a:lnTo>
                  <a:lnTo>
                    <a:pt x="206675" y="8213"/>
                  </a:lnTo>
                  <a:lnTo>
                    <a:pt x="206675" y="424"/>
                  </a:lnTo>
                  <a:close/>
                  <a:moveTo>
                    <a:pt x="222575" y="424"/>
                  </a:moveTo>
                  <a:lnTo>
                    <a:pt x="222575" y="8213"/>
                  </a:lnTo>
                  <a:lnTo>
                    <a:pt x="214842" y="8213"/>
                  </a:lnTo>
                  <a:lnTo>
                    <a:pt x="214842" y="424"/>
                  </a:lnTo>
                  <a:close/>
                  <a:moveTo>
                    <a:pt x="230742" y="424"/>
                  </a:moveTo>
                  <a:lnTo>
                    <a:pt x="230742" y="8213"/>
                  </a:lnTo>
                  <a:lnTo>
                    <a:pt x="222999" y="8213"/>
                  </a:lnTo>
                  <a:lnTo>
                    <a:pt x="222999" y="424"/>
                  </a:lnTo>
                  <a:close/>
                  <a:moveTo>
                    <a:pt x="238898" y="424"/>
                  </a:moveTo>
                  <a:lnTo>
                    <a:pt x="238898" y="8213"/>
                  </a:lnTo>
                  <a:lnTo>
                    <a:pt x="231166" y="8213"/>
                  </a:lnTo>
                  <a:lnTo>
                    <a:pt x="231166" y="424"/>
                  </a:lnTo>
                  <a:close/>
                  <a:moveTo>
                    <a:pt x="247066" y="424"/>
                  </a:moveTo>
                  <a:lnTo>
                    <a:pt x="247066" y="8213"/>
                  </a:lnTo>
                  <a:lnTo>
                    <a:pt x="239322" y="8213"/>
                  </a:lnTo>
                  <a:lnTo>
                    <a:pt x="239322" y="424"/>
                  </a:lnTo>
                  <a:close/>
                  <a:moveTo>
                    <a:pt x="255222" y="424"/>
                  </a:moveTo>
                  <a:lnTo>
                    <a:pt x="255222" y="8213"/>
                  </a:lnTo>
                  <a:lnTo>
                    <a:pt x="247490" y="8213"/>
                  </a:lnTo>
                  <a:lnTo>
                    <a:pt x="247490" y="424"/>
                  </a:lnTo>
                  <a:close/>
                  <a:moveTo>
                    <a:pt x="263390" y="424"/>
                  </a:moveTo>
                  <a:lnTo>
                    <a:pt x="263390" y="8213"/>
                  </a:lnTo>
                  <a:lnTo>
                    <a:pt x="255646" y="8213"/>
                  </a:lnTo>
                  <a:lnTo>
                    <a:pt x="255646" y="424"/>
                  </a:lnTo>
                  <a:close/>
                  <a:moveTo>
                    <a:pt x="271546" y="424"/>
                  </a:moveTo>
                  <a:lnTo>
                    <a:pt x="271546" y="8213"/>
                  </a:lnTo>
                  <a:lnTo>
                    <a:pt x="263813" y="8213"/>
                  </a:lnTo>
                  <a:lnTo>
                    <a:pt x="263813" y="424"/>
                  </a:lnTo>
                  <a:close/>
                  <a:moveTo>
                    <a:pt x="11238" y="8626"/>
                  </a:moveTo>
                  <a:lnTo>
                    <a:pt x="11238" y="16415"/>
                  </a:lnTo>
                  <a:lnTo>
                    <a:pt x="3505" y="16415"/>
                  </a:lnTo>
                  <a:lnTo>
                    <a:pt x="3505" y="8626"/>
                  </a:lnTo>
                  <a:close/>
                  <a:moveTo>
                    <a:pt x="19394" y="8626"/>
                  </a:moveTo>
                  <a:lnTo>
                    <a:pt x="19394" y="16415"/>
                  </a:lnTo>
                  <a:lnTo>
                    <a:pt x="11662" y="16415"/>
                  </a:lnTo>
                  <a:lnTo>
                    <a:pt x="11662" y="8626"/>
                  </a:lnTo>
                  <a:close/>
                  <a:moveTo>
                    <a:pt x="27561" y="8626"/>
                  </a:moveTo>
                  <a:lnTo>
                    <a:pt x="27561" y="16415"/>
                  </a:lnTo>
                  <a:lnTo>
                    <a:pt x="19818" y="16415"/>
                  </a:lnTo>
                  <a:lnTo>
                    <a:pt x="19818" y="8626"/>
                  </a:lnTo>
                  <a:close/>
                  <a:moveTo>
                    <a:pt x="35328" y="8626"/>
                  </a:moveTo>
                  <a:lnTo>
                    <a:pt x="35328" y="16415"/>
                  </a:lnTo>
                  <a:lnTo>
                    <a:pt x="27985" y="16415"/>
                  </a:lnTo>
                  <a:lnTo>
                    <a:pt x="27985" y="8626"/>
                  </a:lnTo>
                  <a:close/>
                  <a:moveTo>
                    <a:pt x="43496" y="8626"/>
                  </a:moveTo>
                  <a:lnTo>
                    <a:pt x="43496" y="16415"/>
                  </a:lnTo>
                  <a:lnTo>
                    <a:pt x="35752" y="16415"/>
                  </a:lnTo>
                  <a:lnTo>
                    <a:pt x="35752" y="8626"/>
                  </a:lnTo>
                  <a:close/>
                  <a:moveTo>
                    <a:pt x="51652" y="8626"/>
                  </a:moveTo>
                  <a:lnTo>
                    <a:pt x="51652" y="16415"/>
                  </a:lnTo>
                  <a:lnTo>
                    <a:pt x="43919" y="16415"/>
                  </a:lnTo>
                  <a:lnTo>
                    <a:pt x="43919" y="8626"/>
                  </a:lnTo>
                  <a:close/>
                  <a:moveTo>
                    <a:pt x="59819" y="8626"/>
                  </a:moveTo>
                  <a:lnTo>
                    <a:pt x="59819" y="16415"/>
                  </a:lnTo>
                  <a:lnTo>
                    <a:pt x="52075" y="16415"/>
                  </a:lnTo>
                  <a:lnTo>
                    <a:pt x="52075" y="8626"/>
                  </a:lnTo>
                  <a:close/>
                  <a:moveTo>
                    <a:pt x="67975" y="8626"/>
                  </a:moveTo>
                  <a:lnTo>
                    <a:pt x="67975" y="16415"/>
                  </a:lnTo>
                  <a:lnTo>
                    <a:pt x="60243" y="16415"/>
                  </a:lnTo>
                  <a:lnTo>
                    <a:pt x="60243" y="8626"/>
                  </a:lnTo>
                  <a:close/>
                  <a:moveTo>
                    <a:pt x="76452" y="8626"/>
                  </a:moveTo>
                  <a:lnTo>
                    <a:pt x="76452" y="16415"/>
                  </a:lnTo>
                  <a:lnTo>
                    <a:pt x="68399" y="16415"/>
                  </a:lnTo>
                  <a:lnTo>
                    <a:pt x="68399" y="8626"/>
                  </a:lnTo>
                  <a:close/>
                  <a:moveTo>
                    <a:pt x="84608" y="8626"/>
                  </a:moveTo>
                  <a:lnTo>
                    <a:pt x="84608" y="16415"/>
                  </a:lnTo>
                  <a:lnTo>
                    <a:pt x="76865" y="16415"/>
                  </a:lnTo>
                  <a:lnTo>
                    <a:pt x="76865" y="8626"/>
                  </a:lnTo>
                  <a:close/>
                  <a:moveTo>
                    <a:pt x="92776" y="8626"/>
                  </a:moveTo>
                  <a:lnTo>
                    <a:pt x="92776" y="16415"/>
                  </a:lnTo>
                  <a:lnTo>
                    <a:pt x="85032" y="16415"/>
                  </a:lnTo>
                  <a:lnTo>
                    <a:pt x="85032" y="8626"/>
                  </a:lnTo>
                  <a:close/>
                  <a:moveTo>
                    <a:pt x="100932" y="8626"/>
                  </a:moveTo>
                  <a:lnTo>
                    <a:pt x="100932" y="16415"/>
                  </a:lnTo>
                  <a:lnTo>
                    <a:pt x="93200" y="16415"/>
                  </a:lnTo>
                  <a:lnTo>
                    <a:pt x="93200" y="8626"/>
                  </a:lnTo>
                  <a:close/>
                  <a:moveTo>
                    <a:pt x="109099" y="8626"/>
                  </a:moveTo>
                  <a:lnTo>
                    <a:pt x="109099" y="16415"/>
                  </a:lnTo>
                  <a:lnTo>
                    <a:pt x="101356" y="16415"/>
                  </a:lnTo>
                  <a:lnTo>
                    <a:pt x="101356" y="8626"/>
                  </a:lnTo>
                  <a:close/>
                  <a:moveTo>
                    <a:pt x="116866" y="8626"/>
                  </a:moveTo>
                  <a:lnTo>
                    <a:pt x="116866" y="16415"/>
                  </a:lnTo>
                  <a:lnTo>
                    <a:pt x="109523" y="16415"/>
                  </a:lnTo>
                  <a:lnTo>
                    <a:pt x="109523" y="8626"/>
                  </a:lnTo>
                  <a:close/>
                  <a:moveTo>
                    <a:pt x="125022" y="8626"/>
                  </a:moveTo>
                  <a:lnTo>
                    <a:pt x="125022" y="16415"/>
                  </a:lnTo>
                  <a:lnTo>
                    <a:pt x="117290" y="16415"/>
                  </a:lnTo>
                  <a:lnTo>
                    <a:pt x="117290" y="8626"/>
                  </a:lnTo>
                  <a:close/>
                  <a:moveTo>
                    <a:pt x="133190" y="8626"/>
                  </a:moveTo>
                  <a:lnTo>
                    <a:pt x="133190" y="16415"/>
                  </a:lnTo>
                  <a:lnTo>
                    <a:pt x="125446" y="16415"/>
                  </a:lnTo>
                  <a:lnTo>
                    <a:pt x="125446" y="8626"/>
                  </a:lnTo>
                  <a:close/>
                  <a:moveTo>
                    <a:pt x="141346" y="8626"/>
                  </a:moveTo>
                  <a:lnTo>
                    <a:pt x="141346" y="16415"/>
                  </a:lnTo>
                  <a:lnTo>
                    <a:pt x="133614" y="16415"/>
                  </a:lnTo>
                  <a:lnTo>
                    <a:pt x="133614" y="8626"/>
                  </a:lnTo>
                  <a:close/>
                  <a:moveTo>
                    <a:pt x="149513" y="8626"/>
                  </a:moveTo>
                  <a:lnTo>
                    <a:pt x="149513" y="16415"/>
                  </a:lnTo>
                  <a:lnTo>
                    <a:pt x="141770" y="16415"/>
                  </a:lnTo>
                  <a:lnTo>
                    <a:pt x="141770" y="8626"/>
                  </a:lnTo>
                  <a:close/>
                  <a:moveTo>
                    <a:pt x="157280" y="8626"/>
                  </a:moveTo>
                  <a:lnTo>
                    <a:pt x="157280" y="16415"/>
                  </a:lnTo>
                  <a:lnTo>
                    <a:pt x="149937" y="16415"/>
                  </a:lnTo>
                  <a:lnTo>
                    <a:pt x="149937" y="8626"/>
                  </a:lnTo>
                  <a:close/>
                  <a:moveTo>
                    <a:pt x="165448" y="8626"/>
                  </a:moveTo>
                  <a:lnTo>
                    <a:pt x="165448" y="16415"/>
                  </a:lnTo>
                  <a:lnTo>
                    <a:pt x="157704" y="16415"/>
                  </a:lnTo>
                  <a:lnTo>
                    <a:pt x="157704" y="8626"/>
                  </a:lnTo>
                  <a:close/>
                  <a:moveTo>
                    <a:pt x="173604" y="8626"/>
                  </a:moveTo>
                  <a:lnTo>
                    <a:pt x="173604" y="16415"/>
                  </a:lnTo>
                  <a:lnTo>
                    <a:pt x="165871" y="16415"/>
                  </a:lnTo>
                  <a:lnTo>
                    <a:pt x="165871" y="8626"/>
                  </a:lnTo>
                  <a:close/>
                  <a:moveTo>
                    <a:pt x="181771" y="8626"/>
                  </a:moveTo>
                  <a:lnTo>
                    <a:pt x="181771" y="16415"/>
                  </a:lnTo>
                  <a:lnTo>
                    <a:pt x="174028" y="16415"/>
                  </a:lnTo>
                  <a:lnTo>
                    <a:pt x="174028" y="8626"/>
                  </a:lnTo>
                  <a:close/>
                  <a:moveTo>
                    <a:pt x="189927" y="8626"/>
                  </a:moveTo>
                  <a:lnTo>
                    <a:pt x="189927" y="16415"/>
                  </a:lnTo>
                  <a:lnTo>
                    <a:pt x="182195" y="16415"/>
                  </a:lnTo>
                  <a:lnTo>
                    <a:pt x="182195" y="8626"/>
                  </a:lnTo>
                  <a:close/>
                  <a:moveTo>
                    <a:pt x="198095" y="8626"/>
                  </a:moveTo>
                  <a:lnTo>
                    <a:pt x="198095" y="16415"/>
                  </a:lnTo>
                  <a:lnTo>
                    <a:pt x="190351" y="16415"/>
                  </a:lnTo>
                  <a:lnTo>
                    <a:pt x="190351" y="8626"/>
                  </a:lnTo>
                  <a:close/>
                  <a:moveTo>
                    <a:pt x="206251" y="8626"/>
                  </a:moveTo>
                  <a:lnTo>
                    <a:pt x="206251" y="16415"/>
                  </a:lnTo>
                  <a:lnTo>
                    <a:pt x="198519" y="16415"/>
                  </a:lnTo>
                  <a:lnTo>
                    <a:pt x="198519" y="8626"/>
                  </a:lnTo>
                  <a:close/>
                  <a:moveTo>
                    <a:pt x="214419" y="8626"/>
                  </a:moveTo>
                  <a:lnTo>
                    <a:pt x="214419" y="16415"/>
                  </a:lnTo>
                  <a:lnTo>
                    <a:pt x="206675" y="16415"/>
                  </a:lnTo>
                  <a:lnTo>
                    <a:pt x="206675" y="8626"/>
                  </a:lnTo>
                  <a:close/>
                  <a:moveTo>
                    <a:pt x="222575" y="8626"/>
                  </a:moveTo>
                  <a:lnTo>
                    <a:pt x="222575" y="16415"/>
                  </a:lnTo>
                  <a:lnTo>
                    <a:pt x="214842" y="16415"/>
                  </a:lnTo>
                  <a:lnTo>
                    <a:pt x="214842" y="8626"/>
                  </a:lnTo>
                  <a:close/>
                  <a:moveTo>
                    <a:pt x="230742" y="8626"/>
                  </a:moveTo>
                  <a:lnTo>
                    <a:pt x="230742" y="16415"/>
                  </a:lnTo>
                  <a:lnTo>
                    <a:pt x="222999" y="16415"/>
                  </a:lnTo>
                  <a:lnTo>
                    <a:pt x="222999" y="8626"/>
                  </a:lnTo>
                  <a:close/>
                  <a:moveTo>
                    <a:pt x="238898" y="8626"/>
                  </a:moveTo>
                  <a:lnTo>
                    <a:pt x="238898" y="16415"/>
                  </a:lnTo>
                  <a:lnTo>
                    <a:pt x="231166" y="16415"/>
                  </a:lnTo>
                  <a:lnTo>
                    <a:pt x="231166" y="8626"/>
                  </a:lnTo>
                  <a:close/>
                  <a:moveTo>
                    <a:pt x="247066" y="8626"/>
                  </a:moveTo>
                  <a:lnTo>
                    <a:pt x="247066" y="16415"/>
                  </a:lnTo>
                  <a:lnTo>
                    <a:pt x="239322" y="16415"/>
                  </a:lnTo>
                  <a:lnTo>
                    <a:pt x="239322" y="8626"/>
                  </a:lnTo>
                  <a:close/>
                  <a:moveTo>
                    <a:pt x="271546" y="8626"/>
                  </a:moveTo>
                  <a:lnTo>
                    <a:pt x="271546" y="16415"/>
                  </a:lnTo>
                  <a:lnTo>
                    <a:pt x="263813" y="16415"/>
                  </a:lnTo>
                  <a:lnTo>
                    <a:pt x="263813" y="8626"/>
                  </a:lnTo>
                  <a:close/>
                  <a:moveTo>
                    <a:pt x="255222" y="8626"/>
                  </a:moveTo>
                  <a:lnTo>
                    <a:pt x="255222" y="16427"/>
                  </a:lnTo>
                  <a:lnTo>
                    <a:pt x="247490" y="16427"/>
                  </a:lnTo>
                  <a:lnTo>
                    <a:pt x="247490" y="16415"/>
                  </a:lnTo>
                  <a:lnTo>
                    <a:pt x="247490" y="8626"/>
                  </a:lnTo>
                  <a:close/>
                  <a:moveTo>
                    <a:pt x="263390" y="8626"/>
                  </a:moveTo>
                  <a:lnTo>
                    <a:pt x="263390" y="16427"/>
                  </a:lnTo>
                  <a:lnTo>
                    <a:pt x="255646" y="16427"/>
                  </a:lnTo>
                  <a:lnTo>
                    <a:pt x="255646" y="16415"/>
                  </a:lnTo>
                  <a:lnTo>
                    <a:pt x="255646" y="8626"/>
                  </a:lnTo>
                  <a:close/>
                  <a:moveTo>
                    <a:pt x="271546" y="16828"/>
                  </a:moveTo>
                  <a:lnTo>
                    <a:pt x="271546" y="24617"/>
                  </a:lnTo>
                  <a:lnTo>
                    <a:pt x="263813" y="24617"/>
                  </a:lnTo>
                  <a:lnTo>
                    <a:pt x="263813" y="16828"/>
                  </a:lnTo>
                  <a:close/>
                  <a:moveTo>
                    <a:pt x="11238" y="16828"/>
                  </a:moveTo>
                  <a:lnTo>
                    <a:pt x="11238" y="24629"/>
                  </a:lnTo>
                  <a:lnTo>
                    <a:pt x="3505" y="24629"/>
                  </a:lnTo>
                  <a:lnTo>
                    <a:pt x="3505" y="16828"/>
                  </a:lnTo>
                  <a:close/>
                  <a:moveTo>
                    <a:pt x="19394" y="16828"/>
                  </a:moveTo>
                  <a:lnTo>
                    <a:pt x="19394" y="24629"/>
                  </a:lnTo>
                  <a:lnTo>
                    <a:pt x="11662" y="24629"/>
                  </a:lnTo>
                  <a:lnTo>
                    <a:pt x="11662" y="16828"/>
                  </a:lnTo>
                  <a:close/>
                  <a:moveTo>
                    <a:pt x="27561" y="16828"/>
                  </a:moveTo>
                  <a:lnTo>
                    <a:pt x="27561" y="24629"/>
                  </a:lnTo>
                  <a:lnTo>
                    <a:pt x="19818" y="24629"/>
                  </a:lnTo>
                  <a:lnTo>
                    <a:pt x="19818" y="16828"/>
                  </a:lnTo>
                  <a:close/>
                  <a:moveTo>
                    <a:pt x="35328" y="16828"/>
                  </a:moveTo>
                  <a:lnTo>
                    <a:pt x="35328" y="24629"/>
                  </a:lnTo>
                  <a:lnTo>
                    <a:pt x="27985" y="24629"/>
                  </a:lnTo>
                  <a:lnTo>
                    <a:pt x="27985" y="16828"/>
                  </a:lnTo>
                  <a:close/>
                  <a:moveTo>
                    <a:pt x="43496" y="16828"/>
                  </a:moveTo>
                  <a:lnTo>
                    <a:pt x="43496" y="24629"/>
                  </a:lnTo>
                  <a:lnTo>
                    <a:pt x="35752" y="24629"/>
                  </a:lnTo>
                  <a:lnTo>
                    <a:pt x="35752" y="16828"/>
                  </a:lnTo>
                  <a:close/>
                  <a:moveTo>
                    <a:pt x="51652" y="16828"/>
                  </a:moveTo>
                  <a:lnTo>
                    <a:pt x="51652" y="24629"/>
                  </a:lnTo>
                  <a:lnTo>
                    <a:pt x="43919" y="24629"/>
                  </a:lnTo>
                  <a:lnTo>
                    <a:pt x="43919" y="16828"/>
                  </a:lnTo>
                  <a:close/>
                  <a:moveTo>
                    <a:pt x="59819" y="16828"/>
                  </a:moveTo>
                  <a:lnTo>
                    <a:pt x="59819" y="24629"/>
                  </a:lnTo>
                  <a:lnTo>
                    <a:pt x="52075" y="24629"/>
                  </a:lnTo>
                  <a:lnTo>
                    <a:pt x="52075" y="16828"/>
                  </a:lnTo>
                  <a:close/>
                  <a:moveTo>
                    <a:pt x="67975" y="16828"/>
                  </a:moveTo>
                  <a:lnTo>
                    <a:pt x="67975" y="24629"/>
                  </a:lnTo>
                  <a:lnTo>
                    <a:pt x="60243" y="24629"/>
                  </a:lnTo>
                  <a:lnTo>
                    <a:pt x="60243" y="16828"/>
                  </a:lnTo>
                  <a:close/>
                  <a:moveTo>
                    <a:pt x="76452" y="16828"/>
                  </a:moveTo>
                  <a:lnTo>
                    <a:pt x="76452" y="24629"/>
                  </a:lnTo>
                  <a:lnTo>
                    <a:pt x="68399" y="24629"/>
                  </a:lnTo>
                  <a:lnTo>
                    <a:pt x="68399" y="16828"/>
                  </a:lnTo>
                  <a:close/>
                  <a:moveTo>
                    <a:pt x="84608" y="16828"/>
                  </a:moveTo>
                  <a:lnTo>
                    <a:pt x="84608" y="24629"/>
                  </a:lnTo>
                  <a:lnTo>
                    <a:pt x="76865" y="24629"/>
                  </a:lnTo>
                  <a:lnTo>
                    <a:pt x="76865" y="16828"/>
                  </a:lnTo>
                  <a:close/>
                  <a:moveTo>
                    <a:pt x="92776" y="16828"/>
                  </a:moveTo>
                  <a:lnTo>
                    <a:pt x="92776" y="24629"/>
                  </a:lnTo>
                  <a:lnTo>
                    <a:pt x="85032" y="24629"/>
                  </a:lnTo>
                  <a:lnTo>
                    <a:pt x="85032" y="16828"/>
                  </a:lnTo>
                  <a:close/>
                  <a:moveTo>
                    <a:pt x="100932" y="16828"/>
                  </a:moveTo>
                  <a:lnTo>
                    <a:pt x="100932" y="24629"/>
                  </a:lnTo>
                  <a:lnTo>
                    <a:pt x="93200" y="24629"/>
                  </a:lnTo>
                  <a:lnTo>
                    <a:pt x="93200" y="16828"/>
                  </a:lnTo>
                  <a:close/>
                  <a:moveTo>
                    <a:pt x="109099" y="16828"/>
                  </a:moveTo>
                  <a:lnTo>
                    <a:pt x="109099" y="24629"/>
                  </a:lnTo>
                  <a:lnTo>
                    <a:pt x="101356" y="24629"/>
                  </a:lnTo>
                  <a:lnTo>
                    <a:pt x="101356" y="16828"/>
                  </a:lnTo>
                  <a:close/>
                  <a:moveTo>
                    <a:pt x="116866" y="16828"/>
                  </a:moveTo>
                  <a:lnTo>
                    <a:pt x="116866" y="24629"/>
                  </a:lnTo>
                  <a:lnTo>
                    <a:pt x="109523" y="24629"/>
                  </a:lnTo>
                  <a:lnTo>
                    <a:pt x="109523" y="16828"/>
                  </a:lnTo>
                  <a:close/>
                  <a:moveTo>
                    <a:pt x="125022" y="16828"/>
                  </a:moveTo>
                  <a:lnTo>
                    <a:pt x="125022" y="24629"/>
                  </a:lnTo>
                  <a:lnTo>
                    <a:pt x="117290" y="24629"/>
                  </a:lnTo>
                  <a:lnTo>
                    <a:pt x="117290" y="16828"/>
                  </a:lnTo>
                  <a:close/>
                  <a:moveTo>
                    <a:pt x="133190" y="16828"/>
                  </a:moveTo>
                  <a:lnTo>
                    <a:pt x="133190" y="24629"/>
                  </a:lnTo>
                  <a:lnTo>
                    <a:pt x="125446" y="24629"/>
                  </a:lnTo>
                  <a:lnTo>
                    <a:pt x="125446" y="16828"/>
                  </a:lnTo>
                  <a:close/>
                  <a:moveTo>
                    <a:pt x="141346" y="16828"/>
                  </a:moveTo>
                  <a:lnTo>
                    <a:pt x="141346" y="24629"/>
                  </a:lnTo>
                  <a:lnTo>
                    <a:pt x="133614" y="24629"/>
                  </a:lnTo>
                  <a:lnTo>
                    <a:pt x="133614" y="16828"/>
                  </a:lnTo>
                  <a:close/>
                  <a:moveTo>
                    <a:pt x="149513" y="16828"/>
                  </a:moveTo>
                  <a:lnTo>
                    <a:pt x="149513" y="24629"/>
                  </a:lnTo>
                  <a:lnTo>
                    <a:pt x="141770" y="24629"/>
                  </a:lnTo>
                  <a:lnTo>
                    <a:pt x="141770" y="16828"/>
                  </a:lnTo>
                  <a:close/>
                  <a:moveTo>
                    <a:pt x="157280" y="16828"/>
                  </a:moveTo>
                  <a:lnTo>
                    <a:pt x="157280" y="24629"/>
                  </a:lnTo>
                  <a:lnTo>
                    <a:pt x="149937" y="24629"/>
                  </a:lnTo>
                  <a:lnTo>
                    <a:pt x="149937" y="16828"/>
                  </a:lnTo>
                  <a:close/>
                  <a:moveTo>
                    <a:pt x="165448" y="16828"/>
                  </a:moveTo>
                  <a:lnTo>
                    <a:pt x="165448" y="24629"/>
                  </a:lnTo>
                  <a:lnTo>
                    <a:pt x="157704" y="24629"/>
                  </a:lnTo>
                  <a:lnTo>
                    <a:pt x="157704" y="16828"/>
                  </a:lnTo>
                  <a:close/>
                  <a:moveTo>
                    <a:pt x="173604" y="16828"/>
                  </a:moveTo>
                  <a:lnTo>
                    <a:pt x="173604" y="24629"/>
                  </a:lnTo>
                  <a:lnTo>
                    <a:pt x="165871" y="24629"/>
                  </a:lnTo>
                  <a:lnTo>
                    <a:pt x="165871" y="16828"/>
                  </a:lnTo>
                  <a:close/>
                  <a:moveTo>
                    <a:pt x="181771" y="16828"/>
                  </a:moveTo>
                  <a:lnTo>
                    <a:pt x="181771" y="24629"/>
                  </a:lnTo>
                  <a:lnTo>
                    <a:pt x="174028" y="24629"/>
                  </a:lnTo>
                  <a:lnTo>
                    <a:pt x="174028" y="16828"/>
                  </a:lnTo>
                  <a:close/>
                  <a:moveTo>
                    <a:pt x="189927" y="16828"/>
                  </a:moveTo>
                  <a:lnTo>
                    <a:pt x="189927" y="24629"/>
                  </a:lnTo>
                  <a:lnTo>
                    <a:pt x="182195" y="24629"/>
                  </a:lnTo>
                  <a:lnTo>
                    <a:pt x="182195" y="16828"/>
                  </a:lnTo>
                  <a:close/>
                  <a:moveTo>
                    <a:pt x="198095" y="16828"/>
                  </a:moveTo>
                  <a:lnTo>
                    <a:pt x="198095" y="24629"/>
                  </a:lnTo>
                  <a:lnTo>
                    <a:pt x="190351" y="24629"/>
                  </a:lnTo>
                  <a:lnTo>
                    <a:pt x="190351" y="16828"/>
                  </a:lnTo>
                  <a:close/>
                  <a:moveTo>
                    <a:pt x="206251" y="16828"/>
                  </a:moveTo>
                  <a:lnTo>
                    <a:pt x="206251" y="24629"/>
                  </a:lnTo>
                  <a:lnTo>
                    <a:pt x="198519" y="24629"/>
                  </a:lnTo>
                  <a:lnTo>
                    <a:pt x="198519" y="16828"/>
                  </a:lnTo>
                  <a:close/>
                  <a:moveTo>
                    <a:pt x="214419" y="16828"/>
                  </a:moveTo>
                  <a:lnTo>
                    <a:pt x="214419" y="24629"/>
                  </a:lnTo>
                  <a:lnTo>
                    <a:pt x="206675" y="24629"/>
                  </a:lnTo>
                  <a:lnTo>
                    <a:pt x="206675" y="16828"/>
                  </a:lnTo>
                  <a:close/>
                  <a:moveTo>
                    <a:pt x="222575" y="16828"/>
                  </a:moveTo>
                  <a:lnTo>
                    <a:pt x="222575" y="24629"/>
                  </a:lnTo>
                  <a:lnTo>
                    <a:pt x="214842" y="24629"/>
                  </a:lnTo>
                  <a:lnTo>
                    <a:pt x="214842" y="16828"/>
                  </a:lnTo>
                  <a:close/>
                  <a:moveTo>
                    <a:pt x="230742" y="16828"/>
                  </a:moveTo>
                  <a:lnTo>
                    <a:pt x="230742" y="24629"/>
                  </a:lnTo>
                  <a:lnTo>
                    <a:pt x="222999" y="24629"/>
                  </a:lnTo>
                  <a:lnTo>
                    <a:pt x="222999" y="16828"/>
                  </a:lnTo>
                  <a:close/>
                  <a:moveTo>
                    <a:pt x="238898" y="16828"/>
                  </a:moveTo>
                  <a:lnTo>
                    <a:pt x="238898" y="24629"/>
                  </a:lnTo>
                  <a:lnTo>
                    <a:pt x="231166" y="24629"/>
                  </a:lnTo>
                  <a:lnTo>
                    <a:pt x="231166" y="16828"/>
                  </a:lnTo>
                  <a:close/>
                  <a:moveTo>
                    <a:pt x="247066" y="16828"/>
                  </a:moveTo>
                  <a:lnTo>
                    <a:pt x="247066" y="24629"/>
                  </a:lnTo>
                  <a:lnTo>
                    <a:pt x="239322" y="24629"/>
                  </a:lnTo>
                  <a:lnTo>
                    <a:pt x="239322" y="16828"/>
                  </a:lnTo>
                  <a:close/>
                  <a:moveTo>
                    <a:pt x="255222" y="16828"/>
                  </a:moveTo>
                  <a:lnTo>
                    <a:pt x="255222" y="24629"/>
                  </a:lnTo>
                  <a:lnTo>
                    <a:pt x="247490" y="24629"/>
                  </a:lnTo>
                  <a:lnTo>
                    <a:pt x="247490" y="16828"/>
                  </a:lnTo>
                  <a:close/>
                  <a:moveTo>
                    <a:pt x="263390" y="16828"/>
                  </a:moveTo>
                  <a:lnTo>
                    <a:pt x="263390" y="24629"/>
                  </a:lnTo>
                  <a:lnTo>
                    <a:pt x="255646" y="24629"/>
                  </a:lnTo>
                  <a:lnTo>
                    <a:pt x="255646" y="16828"/>
                  </a:lnTo>
                  <a:close/>
                  <a:moveTo>
                    <a:pt x="11238" y="25030"/>
                  </a:moveTo>
                  <a:lnTo>
                    <a:pt x="11238" y="32831"/>
                  </a:lnTo>
                  <a:lnTo>
                    <a:pt x="3505" y="32831"/>
                  </a:lnTo>
                  <a:lnTo>
                    <a:pt x="3505" y="25030"/>
                  </a:lnTo>
                  <a:close/>
                  <a:moveTo>
                    <a:pt x="19394" y="25030"/>
                  </a:moveTo>
                  <a:lnTo>
                    <a:pt x="19394" y="32831"/>
                  </a:lnTo>
                  <a:lnTo>
                    <a:pt x="11662" y="32831"/>
                  </a:lnTo>
                  <a:lnTo>
                    <a:pt x="11662" y="25030"/>
                  </a:lnTo>
                  <a:close/>
                  <a:moveTo>
                    <a:pt x="27561" y="25030"/>
                  </a:moveTo>
                  <a:lnTo>
                    <a:pt x="27561" y="32831"/>
                  </a:lnTo>
                  <a:lnTo>
                    <a:pt x="19818" y="32831"/>
                  </a:lnTo>
                  <a:lnTo>
                    <a:pt x="19818" y="25030"/>
                  </a:lnTo>
                  <a:close/>
                  <a:moveTo>
                    <a:pt x="35328" y="25030"/>
                  </a:moveTo>
                  <a:lnTo>
                    <a:pt x="35328" y="32831"/>
                  </a:lnTo>
                  <a:lnTo>
                    <a:pt x="27985" y="32831"/>
                  </a:lnTo>
                  <a:lnTo>
                    <a:pt x="27985" y="25030"/>
                  </a:lnTo>
                  <a:close/>
                  <a:moveTo>
                    <a:pt x="43496" y="25030"/>
                  </a:moveTo>
                  <a:lnTo>
                    <a:pt x="43496" y="32831"/>
                  </a:lnTo>
                  <a:lnTo>
                    <a:pt x="35752" y="32831"/>
                  </a:lnTo>
                  <a:lnTo>
                    <a:pt x="35752" y="25030"/>
                  </a:lnTo>
                  <a:close/>
                  <a:moveTo>
                    <a:pt x="51652" y="25030"/>
                  </a:moveTo>
                  <a:lnTo>
                    <a:pt x="51652" y="32831"/>
                  </a:lnTo>
                  <a:lnTo>
                    <a:pt x="43919" y="32831"/>
                  </a:lnTo>
                  <a:lnTo>
                    <a:pt x="43919" y="25030"/>
                  </a:lnTo>
                  <a:close/>
                  <a:moveTo>
                    <a:pt x="59819" y="25030"/>
                  </a:moveTo>
                  <a:lnTo>
                    <a:pt x="59819" y="32831"/>
                  </a:lnTo>
                  <a:lnTo>
                    <a:pt x="52075" y="32831"/>
                  </a:lnTo>
                  <a:lnTo>
                    <a:pt x="52075" y="25030"/>
                  </a:lnTo>
                  <a:close/>
                  <a:moveTo>
                    <a:pt x="67975" y="25030"/>
                  </a:moveTo>
                  <a:lnTo>
                    <a:pt x="67975" y="32831"/>
                  </a:lnTo>
                  <a:lnTo>
                    <a:pt x="60243" y="32831"/>
                  </a:lnTo>
                  <a:lnTo>
                    <a:pt x="60243" y="25030"/>
                  </a:lnTo>
                  <a:close/>
                  <a:moveTo>
                    <a:pt x="76452" y="25030"/>
                  </a:moveTo>
                  <a:lnTo>
                    <a:pt x="76452" y="32831"/>
                  </a:lnTo>
                  <a:lnTo>
                    <a:pt x="68399" y="32831"/>
                  </a:lnTo>
                  <a:lnTo>
                    <a:pt x="68399" y="25030"/>
                  </a:lnTo>
                  <a:close/>
                  <a:moveTo>
                    <a:pt x="84608" y="25030"/>
                  </a:moveTo>
                  <a:lnTo>
                    <a:pt x="84608" y="32831"/>
                  </a:lnTo>
                  <a:lnTo>
                    <a:pt x="76865" y="32831"/>
                  </a:lnTo>
                  <a:lnTo>
                    <a:pt x="76865" y="25030"/>
                  </a:lnTo>
                  <a:close/>
                  <a:moveTo>
                    <a:pt x="92776" y="25030"/>
                  </a:moveTo>
                  <a:lnTo>
                    <a:pt x="92776" y="32831"/>
                  </a:lnTo>
                  <a:lnTo>
                    <a:pt x="85032" y="32831"/>
                  </a:lnTo>
                  <a:lnTo>
                    <a:pt x="85032" y="25030"/>
                  </a:lnTo>
                  <a:close/>
                  <a:moveTo>
                    <a:pt x="100932" y="25030"/>
                  </a:moveTo>
                  <a:lnTo>
                    <a:pt x="100932" y="32831"/>
                  </a:lnTo>
                  <a:lnTo>
                    <a:pt x="93200" y="32831"/>
                  </a:lnTo>
                  <a:lnTo>
                    <a:pt x="93200" y="25030"/>
                  </a:lnTo>
                  <a:close/>
                  <a:moveTo>
                    <a:pt x="109099" y="25030"/>
                  </a:moveTo>
                  <a:lnTo>
                    <a:pt x="109099" y="32831"/>
                  </a:lnTo>
                  <a:lnTo>
                    <a:pt x="101356" y="32831"/>
                  </a:lnTo>
                  <a:lnTo>
                    <a:pt x="101356" y="25030"/>
                  </a:lnTo>
                  <a:close/>
                  <a:moveTo>
                    <a:pt x="116866" y="25030"/>
                  </a:moveTo>
                  <a:lnTo>
                    <a:pt x="116866" y="32831"/>
                  </a:lnTo>
                  <a:lnTo>
                    <a:pt x="109523" y="32831"/>
                  </a:lnTo>
                  <a:lnTo>
                    <a:pt x="109523" y="25030"/>
                  </a:lnTo>
                  <a:close/>
                  <a:moveTo>
                    <a:pt x="125022" y="25030"/>
                  </a:moveTo>
                  <a:lnTo>
                    <a:pt x="125022" y="32831"/>
                  </a:lnTo>
                  <a:lnTo>
                    <a:pt x="117290" y="32831"/>
                  </a:lnTo>
                  <a:lnTo>
                    <a:pt x="117290" y="25030"/>
                  </a:lnTo>
                  <a:close/>
                  <a:moveTo>
                    <a:pt x="133190" y="25030"/>
                  </a:moveTo>
                  <a:lnTo>
                    <a:pt x="133190" y="32831"/>
                  </a:lnTo>
                  <a:lnTo>
                    <a:pt x="125446" y="32831"/>
                  </a:lnTo>
                  <a:lnTo>
                    <a:pt x="125446" y="25030"/>
                  </a:lnTo>
                  <a:close/>
                  <a:moveTo>
                    <a:pt x="141346" y="25030"/>
                  </a:moveTo>
                  <a:lnTo>
                    <a:pt x="141346" y="32831"/>
                  </a:lnTo>
                  <a:lnTo>
                    <a:pt x="133614" y="32831"/>
                  </a:lnTo>
                  <a:lnTo>
                    <a:pt x="133614" y="25030"/>
                  </a:lnTo>
                  <a:close/>
                  <a:moveTo>
                    <a:pt x="149513" y="25030"/>
                  </a:moveTo>
                  <a:lnTo>
                    <a:pt x="149513" y="32831"/>
                  </a:lnTo>
                  <a:lnTo>
                    <a:pt x="141770" y="32831"/>
                  </a:lnTo>
                  <a:lnTo>
                    <a:pt x="141770" y="25030"/>
                  </a:lnTo>
                  <a:close/>
                  <a:moveTo>
                    <a:pt x="157280" y="25030"/>
                  </a:moveTo>
                  <a:lnTo>
                    <a:pt x="157280" y="32831"/>
                  </a:lnTo>
                  <a:lnTo>
                    <a:pt x="149937" y="32831"/>
                  </a:lnTo>
                  <a:lnTo>
                    <a:pt x="149937" y="25030"/>
                  </a:lnTo>
                  <a:close/>
                  <a:moveTo>
                    <a:pt x="165448" y="25030"/>
                  </a:moveTo>
                  <a:lnTo>
                    <a:pt x="165448" y="32831"/>
                  </a:lnTo>
                  <a:lnTo>
                    <a:pt x="157704" y="32831"/>
                  </a:lnTo>
                  <a:lnTo>
                    <a:pt x="157704" y="25030"/>
                  </a:lnTo>
                  <a:close/>
                  <a:moveTo>
                    <a:pt x="173604" y="25030"/>
                  </a:moveTo>
                  <a:lnTo>
                    <a:pt x="173604" y="32831"/>
                  </a:lnTo>
                  <a:lnTo>
                    <a:pt x="165871" y="32831"/>
                  </a:lnTo>
                  <a:lnTo>
                    <a:pt x="165871" y="25030"/>
                  </a:lnTo>
                  <a:close/>
                  <a:moveTo>
                    <a:pt x="181771" y="25030"/>
                  </a:moveTo>
                  <a:lnTo>
                    <a:pt x="181771" y="32831"/>
                  </a:lnTo>
                  <a:lnTo>
                    <a:pt x="174028" y="32831"/>
                  </a:lnTo>
                  <a:lnTo>
                    <a:pt x="174028" y="25030"/>
                  </a:lnTo>
                  <a:close/>
                  <a:moveTo>
                    <a:pt x="189927" y="25030"/>
                  </a:moveTo>
                  <a:lnTo>
                    <a:pt x="189927" y="32831"/>
                  </a:lnTo>
                  <a:lnTo>
                    <a:pt x="182195" y="32831"/>
                  </a:lnTo>
                  <a:lnTo>
                    <a:pt x="182195" y="25030"/>
                  </a:lnTo>
                  <a:close/>
                  <a:moveTo>
                    <a:pt x="198095" y="25030"/>
                  </a:moveTo>
                  <a:lnTo>
                    <a:pt x="198095" y="32831"/>
                  </a:lnTo>
                  <a:lnTo>
                    <a:pt x="190351" y="32831"/>
                  </a:lnTo>
                  <a:lnTo>
                    <a:pt x="190351" y="25030"/>
                  </a:lnTo>
                  <a:close/>
                  <a:moveTo>
                    <a:pt x="206251" y="25030"/>
                  </a:moveTo>
                  <a:lnTo>
                    <a:pt x="206251" y="32831"/>
                  </a:lnTo>
                  <a:lnTo>
                    <a:pt x="198519" y="32831"/>
                  </a:lnTo>
                  <a:lnTo>
                    <a:pt x="198519" y="25030"/>
                  </a:lnTo>
                  <a:close/>
                  <a:moveTo>
                    <a:pt x="214419" y="25030"/>
                  </a:moveTo>
                  <a:lnTo>
                    <a:pt x="214419" y="32831"/>
                  </a:lnTo>
                  <a:lnTo>
                    <a:pt x="206675" y="32831"/>
                  </a:lnTo>
                  <a:lnTo>
                    <a:pt x="206675" y="25030"/>
                  </a:lnTo>
                  <a:close/>
                  <a:moveTo>
                    <a:pt x="222575" y="25030"/>
                  </a:moveTo>
                  <a:lnTo>
                    <a:pt x="222575" y="32831"/>
                  </a:lnTo>
                  <a:lnTo>
                    <a:pt x="214842" y="32831"/>
                  </a:lnTo>
                  <a:lnTo>
                    <a:pt x="214842" y="25030"/>
                  </a:lnTo>
                  <a:close/>
                  <a:moveTo>
                    <a:pt x="230742" y="25030"/>
                  </a:moveTo>
                  <a:lnTo>
                    <a:pt x="230742" y="32831"/>
                  </a:lnTo>
                  <a:lnTo>
                    <a:pt x="222999" y="32831"/>
                  </a:lnTo>
                  <a:lnTo>
                    <a:pt x="222999" y="25030"/>
                  </a:lnTo>
                  <a:close/>
                  <a:moveTo>
                    <a:pt x="238898" y="25030"/>
                  </a:moveTo>
                  <a:lnTo>
                    <a:pt x="238898" y="32831"/>
                  </a:lnTo>
                  <a:lnTo>
                    <a:pt x="231166" y="32831"/>
                  </a:lnTo>
                  <a:lnTo>
                    <a:pt x="231166" y="25030"/>
                  </a:lnTo>
                  <a:close/>
                  <a:moveTo>
                    <a:pt x="247066" y="25030"/>
                  </a:moveTo>
                  <a:lnTo>
                    <a:pt x="247066" y="32831"/>
                  </a:lnTo>
                  <a:lnTo>
                    <a:pt x="239322" y="32831"/>
                  </a:lnTo>
                  <a:lnTo>
                    <a:pt x="239322" y="25030"/>
                  </a:lnTo>
                  <a:close/>
                  <a:moveTo>
                    <a:pt x="255222" y="25030"/>
                  </a:moveTo>
                  <a:lnTo>
                    <a:pt x="255222" y="32831"/>
                  </a:lnTo>
                  <a:lnTo>
                    <a:pt x="247490" y="32831"/>
                  </a:lnTo>
                  <a:lnTo>
                    <a:pt x="247490" y="25030"/>
                  </a:lnTo>
                  <a:close/>
                  <a:moveTo>
                    <a:pt x="263390" y="25030"/>
                  </a:moveTo>
                  <a:lnTo>
                    <a:pt x="263390" y="32831"/>
                  </a:lnTo>
                  <a:lnTo>
                    <a:pt x="255646" y="32831"/>
                  </a:lnTo>
                  <a:lnTo>
                    <a:pt x="255646" y="25030"/>
                  </a:lnTo>
                  <a:close/>
                  <a:moveTo>
                    <a:pt x="271546" y="25030"/>
                  </a:moveTo>
                  <a:lnTo>
                    <a:pt x="271546" y="32831"/>
                  </a:lnTo>
                  <a:lnTo>
                    <a:pt x="263813" y="32831"/>
                  </a:lnTo>
                  <a:lnTo>
                    <a:pt x="263813" y="25030"/>
                  </a:lnTo>
                  <a:close/>
                  <a:moveTo>
                    <a:pt x="11238" y="33243"/>
                  </a:moveTo>
                  <a:lnTo>
                    <a:pt x="11238" y="41032"/>
                  </a:lnTo>
                  <a:lnTo>
                    <a:pt x="3505" y="41032"/>
                  </a:lnTo>
                  <a:lnTo>
                    <a:pt x="3505" y="33243"/>
                  </a:lnTo>
                  <a:close/>
                  <a:moveTo>
                    <a:pt x="19394" y="33243"/>
                  </a:moveTo>
                  <a:lnTo>
                    <a:pt x="19394" y="41032"/>
                  </a:lnTo>
                  <a:lnTo>
                    <a:pt x="11662" y="41032"/>
                  </a:lnTo>
                  <a:lnTo>
                    <a:pt x="11662" y="33243"/>
                  </a:lnTo>
                  <a:close/>
                  <a:moveTo>
                    <a:pt x="27561" y="33243"/>
                  </a:moveTo>
                  <a:lnTo>
                    <a:pt x="27561" y="41032"/>
                  </a:lnTo>
                  <a:lnTo>
                    <a:pt x="19818" y="41032"/>
                  </a:lnTo>
                  <a:lnTo>
                    <a:pt x="19818" y="33243"/>
                  </a:lnTo>
                  <a:close/>
                  <a:moveTo>
                    <a:pt x="35328" y="33243"/>
                  </a:moveTo>
                  <a:lnTo>
                    <a:pt x="35328" y="41032"/>
                  </a:lnTo>
                  <a:lnTo>
                    <a:pt x="27985" y="41032"/>
                  </a:lnTo>
                  <a:lnTo>
                    <a:pt x="27985" y="33243"/>
                  </a:lnTo>
                  <a:close/>
                  <a:moveTo>
                    <a:pt x="43496" y="33243"/>
                  </a:moveTo>
                  <a:lnTo>
                    <a:pt x="43496" y="41032"/>
                  </a:lnTo>
                  <a:lnTo>
                    <a:pt x="35752" y="41032"/>
                  </a:lnTo>
                  <a:lnTo>
                    <a:pt x="35752" y="33243"/>
                  </a:lnTo>
                  <a:close/>
                  <a:moveTo>
                    <a:pt x="51652" y="33243"/>
                  </a:moveTo>
                  <a:lnTo>
                    <a:pt x="51652" y="41032"/>
                  </a:lnTo>
                  <a:lnTo>
                    <a:pt x="43919" y="41032"/>
                  </a:lnTo>
                  <a:lnTo>
                    <a:pt x="43919" y="33243"/>
                  </a:lnTo>
                  <a:close/>
                  <a:moveTo>
                    <a:pt x="59819" y="33243"/>
                  </a:moveTo>
                  <a:lnTo>
                    <a:pt x="59819" y="41032"/>
                  </a:lnTo>
                  <a:lnTo>
                    <a:pt x="52075" y="41032"/>
                  </a:lnTo>
                  <a:lnTo>
                    <a:pt x="52075" y="33243"/>
                  </a:lnTo>
                  <a:close/>
                  <a:moveTo>
                    <a:pt x="67975" y="33243"/>
                  </a:moveTo>
                  <a:lnTo>
                    <a:pt x="67975" y="41032"/>
                  </a:lnTo>
                  <a:lnTo>
                    <a:pt x="60243" y="41032"/>
                  </a:lnTo>
                  <a:lnTo>
                    <a:pt x="60243" y="33243"/>
                  </a:lnTo>
                  <a:close/>
                  <a:moveTo>
                    <a:pt x="76452" y="33243"/>
                  </a:moveTo>
                  <a:lnTo>
                    <a:pt x="76452" y="41032"/>
                  </a:lnTo>
                  <a:lnTo>
                    <a:pt x="68399" y="41032"/>
                  </a:lnTo>
                  <a:lnTo>
                    <a:pt x="68399" y="33243"/>
                  </a:lnTo>
                  <a:close/>
                  <a:moveTo>
                    <a:pt x="84608" y="33243"/>
                  </a:moveTo>
                  <a:lnTo>
                    <a:pt x="84608" y="41032"/>
                  </a:lnTo>
                  <a:lnTo>
                    <a:pt x="76865" y="41032"/>
                  </a:lnTo>
                  <a:lnTo>
                    <a:pt x="76865" y="33243"/>
                  </a:lnTo>
                  <a:close/>
                  <a:moveTo>
                    <a:pt x="92776" y="33243"/>
                  </a:moveTo>
                  <a:lnTo>
                    <a:pt x="92776" y="41032"/>
                  </a:lnTo>
                  <a:lnTo>
                    <a:pt x="85032" y="41032"/>
                  </a:lnTo>
                  <a:lnTo>
                    <a:pt x="85032" y="33243"/>
                  </a:lnTo>
                  <a:close/>
                  <a:moveTo>
                    <a:pt x="100932" y="33243"/>
                  </a:moveTo>
                  <a:lnTo>
                    <a:pt x="100932" y="41032"/>
                  </a:lnTo>
                  <a:lnTo>
                    <a:pt x="93200" y="41032"/>
                  </a:lnTo>
                  <a:lnTo>
                    <a:pt x="93200" y="33243"/>
                  </a:lnTo>
                  <a:close/>
                  <a:moveTo>
                    <a:pt x="109099" y="33243"/>
                  </a:moveTo>
                  <a:lnTo>
                    <a:pt x="109099" y="41032"/>
                  </a:lnTo>
                  <a:lnTo>
                    <a:pt x="101356" y="41032"/>
                  </a:lnTo>
                  <a:lnTo>
                    <a:pt x="101356" y="33243"/>
                  </a:lnTo>
                  <a:close/>
                  <a:moveTo>
                    <a:pt x="116866" y="33243"/>
                  </a:moveTo>
                  <a:lnTo>
                    <a:pt x="116866" y="41032"/>
                  </a:lnTo>
                  <a:lnTo>
                    <a:pt x="109523" y="41032"/>
                  </a:lnTo>
                  <a:lnTo>
                    <a:pt x="109523" y="33243"/>
                  </a:lnTo>
                  <a:close/>
                  <a:moveTo>
                    <a:pt x="125022" y="33243"/>
                  </a:moveTo>
                  <a:lnTo>
                    <a:pt x="125022" y="41032"/>
                  </a:lnTo>
                  <a:lnTo>
                    <a:pt x="117290" y="41032"/>
                  </a:lnTo>
                  <a:lnTo>
                    <a:pt x="117290" y="33243"/>
                  </a:lnTo>
                  <a:close/>
                  <a:moveTo>
                    <a:pt x="133190" y="33243"/>
                  </a:moveTo>
                  <a:lnTo>
                    <a:pt x="133190" y="41032"/>
                  </a:lnTo>
                  <a:lnTo>
                    <a:pt x="125446" y="41032"/>
                  </a:lnTo>
                  <a:lnTo>
                    <a:pt x="125446" y="33243"/>
                  </a:lnTo>
                  <a:close/>
                  <a:moveTo>
                    <a:pt x="141346" y="33243"/>
                  </a:moveTo>
                  <a:lnTo>
                    <a:pt x="141346" y="41032"/>
                  </a:lnTo>
                  <a:lnTo>
                    <a:pt x="133614" y="41032"/>
                  </a:lnTo>
                  <a:lnTo>
                    <a:pt x="133614" y="33243"/>
                  </a:lnTo>
                  <a:close/>
                  <a:moveTo>
                    <a:pt x="149513" y="33243"/>
                  </a:moveTo>
                  <a:lnTo>
                    <a:pt x="149513" y="41032"/>
                  </a:lnTo>
                  <a:lnTo>
                    <a:pt x="141770" y="41032"/>
                  </a:lnTo>
                  <a:lnTo>
                    <a:pt x="141770" y="33243"/>
                  </a:lnTo>
                  <a:close/>
                  <a:moveTo>
                    <a:pt x="157280" y="33243"/>
                  </a:moveTo>
                  <a:lnTo>
                    <a:pt x="157280" y="41032"/>
                  </a:lnTo>
                  <a:lnTo>
                    <a:pt x="149937" y="41032"/>
                  </a:lnTo>
                  <a:lnTo>
                    <a:pt x="149937" y="33243"/>
                  </a:lnTo>
                  <a:close/>
                  <a:moveTo>
                    <a:pt x="165448" y="33243"/>
                  </a:moveTo>
                  <a:lnTo>
                    <a:pt x="165448" y="41032"/>
                  </a:lnTo>
                  <a:lnTo>
                    <a:pt x="157704" y="41032"/>
                  </a:lnTo>
                  <a:lnTo>
                    <a:pt x="157704" y="33243"/>
                  </a:lnTo>
                  <a:close/>
                  <a:moveTo>
                    <a:pt x="173604" y="33243"/>
                  </a:moveTo>
                  <a:lnTo>
                    <a:pt x="173604" y="41032"/>
                  </a:lnTo>
                  <a:lnTo>
                    <a:pt x="165871" y="41032"/>
                  </a:lnTo>
                  <a:lnTo>
                    <a:pt x="165871" y="33243"/>
                  </a:lnTo>
                  <a:close/>
                  <a:moveTo>
                    <a:pt x="181771" y="33243"/>
                  </a:moveTo>
                  <a:lnTo>
                    <a:pt x="181771" y="41032"/>
                  </a:lnTo>
                  <a:lnTo>
                    <a:pt x="174028" y="41032"/>
                  </a:lnTo>
                  <a:lnTo>
                    <a:pt x="174028" y="33243"/>
                  </a:lnTo>
                  <a:close/>
                  <a:moveTo>
                    <a:pt x="189927" y="33243"/>
                  </a:moveTo>
                  <a:lnTo>
                    <a:pt x="189927" y="41032"/>
                  </a:lnTo>
                  <a:lnTo>
                    <a:pt x="182195" y="41032"/>
                  </a:lnTo>
                  <a:lnTo>
                    <a:pt x="182195" y="33243"/>
                  </a:lnTo>
                  <a:close/>
                  <a:moveTo>
                    <a:pt x="198095" y="33243"/>
                  </a:moveTo>
                  <a:lnTo>
                    <a:pt x="198095" y="41032"/>
                  </a:lnTo>
                  <a:lnTo>
                    <a:pt x="190351" y="41032"/>
                  </a:lnTo>
                  <a:lnTo>
                    <a:pt x="190351" y="33243"/>
                  </a:lnTo>
                  <a:close/>
                  <a:moveTo>
                    <a:pt x="206251" y="33243"/>
                  </a:moveTo>
                  <a:lnTo>
                    <a:pt x="206251" y="41032"/>
                  </a:lnTo>
                  <a:lnTo>
                    <a:pt x="198519" y="41032"/>
                  </a:lnTo>
                  <a:lnTo>
                    <a:pt x="198519" y="33243"/>
                  </a:lnTo>
                  <a:close/>
                  <a:moveTo>
                    <a:pt x="214419" y="33243"/>
                  </a:moveTo>
                  <a:lnTo>
                    <a:pt x="214419" y="41032"/>
                  </a:lnTo>
                  <a:lnTo>
                    <a:pt x="206675" y="41032"/>
                  </a:lnTo>
                  <a:lnTo>
                    <a:pt x="206675" y="33243"/>
                  </a:lnTo>
                  <a:close/>
                  <a:moveTo>
                    <a:pt x="222575" y="33243"/>
                  </a:moveTo>
                  <a:lnTo>
                    <a:pt x="222575" y="41032"/>
                  </a:lnTo>
                  <a:lnTo>
                    <a:pt x="214842" y="41032"/>
                  </a:lnTo>
                  <a:lnTo>
                    <a:pt x="214842" y="33243"/>
                  </a:lnTo>
                  <a:close/>
                  <a:moveTo>
                    <a:pt x="230742" y="33243"/>
                  </a:moveTo>
                  <a:lnTo>
                    <a:pt x="230742" y="41032"/>
                  </a:lnTo>
                  <a:lnTo>
                    <a:pt x="222999" y="41032"/>
                  </a:lnTo>
                  <a:lnTo>
                    <a:pt x="222999" y="33243"/>
                  </a:lnTo>
                  <a:close/>
                  <a:moveTo>
                    <a:pt x="238898" y="33243"/>
                  </a:moveTo>
                  <a:lnTo>
                    <a:pt x="238898" y="41032"/>
                  </a:lnTo>
                  <a:lnTo>
                    <a:pt x="231166" y="41032"/>
                  </a:lnTo>
                  <a:lnTo>
                    <a:pt x="231166" y="33243"/>
                  </a:lnTo>
                  <a:close/>
                  <a:moveTo>
                    <a:pt x="247066" y="33243"/>
                  </a:moveTo>
                  <a:lnTo>
                    <a:pt x="247066" y="41032"/>
                  </a:lnTo>
                  <a:lnTo>
                    <a:pt x="239322" y="41032"/>
                  </a:lnTo>
                  <a:lnTo>
                    <a:pt x="239322" y="33243"/>
                  </a:lnTo>
                  <a:close/>
                  <a:moveTo>
                    <a:pt x="255222" y="33243"/>
                  </a:moveTo>
                  <a:lnTo>
                    <a:pt x="255222" y="41032"/>
                  </a:lnTo>
                  <a:lnTo>
                    <a:pt x="247490" y="41032"/>
                  </a:lnTo>
                  <a:lnTo>
                    <a:pt x="247490" y="33243"/>
                  </a:lnTo>
                  <a:close/>
                  <a:moveTo>
                    <a:pt x="263390" y="33243"/>
                  </a:moveTo>
                  <a:lnTo>
                    <a:pt x="263390" y="41032"/>
                  </a:lnTo>
                  <a:lnTo>
                    <a:pt x="255646" y="41032"/>
                  </a:lnTo>
                  <a:lnTo>
                    <a:pt x="255646" y="33243"/>
                  </a:lnTo>
                  <a:close/>
                  <a:moveTo>
                    <a:pt x="271546" y="33243"/>
                  </a:moveTo>
                  <a:lnTo>
                    <a:pt x="271546" y="41032"/>
                  </a:lnTo>
                  <a:lnTo>
                    <a:pt x="263813" y="41032"/>
                  </a:lnTo>
                  <a:lnTo>
                    <a:pt x="263813" y="33243"/>
                  </a:lnTo>
                  <a:close/>
                  <a:moveTo>
                    <a:pt x="11238" y="41445"/>
                  </a:moveTo>
                  <a:lnTo>
                    <a:pt x="11238" y="49246"/>
                  </a:lnTo>
                  <a:lnTo>
                    <a:pt x="3505" y="49246"/>
                  </a:lnTo>
                  <a:lnTo>
                    <a:pt x="3505" y="41445"/>
                  </a:lnTo>
                  <a:close/>
                  <a:moveTo>
                    <a:pt x="19394" y="41445"/>
                  </a:moveTo>
                  <a:lnTo>
                    <a:pt x="19394" y="49246"/>
                  </a:lnTo>
                  <a:lnTo>
                    <a:pt x="11662" y="49246"/>
                  </a:lnTo>
                  <a:lnTo>
                    <a:pt x="11662" y="41445"/>
                  </a:lnTo>
                  <a:close/>
                  <a:moveTo>
                    <a:pt x="27561" y="41445"/>
                  </a:moveTo>
                  <a:lnTo>
                    <a:pt x="27561" y="49246"/>
                  </a:lnTo>
                  <a:lnTo>
                    <a:pt x="19818" y="49246"/>
                  </a:lnTo>
                  <a:lnTo>
                    <a:pt x="19818" y="41445"/>
                  </a:lnTo>
                  <a:close/>
                  <a:moveTo>
                    <a:pt x="35328" y="41445"/>
                  </a:moveTo>
                  <a:lnTo>
                    <a:pt x="35328" y="49246"/>
                  </a:lnTo>
                  <a:lnTo>
                    <a:pt x="27985" y="49246"/>
                  </a:lnTo>
                  <a:lnTo>
                    <a:pt x="27985" y="41445"/>
                  </a:lnTo>
                  <a:close/>
                  <a:moveTo>
                    <a:pt x="43496" y="41445"/>
                  </a:moveTo>
                  <a:lnTo>
                    <a:pt x="43496" y="49246"/>
                  </a:lnTo>
                  <a:lnTo>
                    <a:pt x="35752" y="49246"/>
                  </a:lnTo>
                  <a:lnTo>
                    <a:pt x="35752" y="41445"/>
                  </a:lnTo>
                  <a:close/>
                  <a:moveTo>
                    <a:pt x="51652" y="41445"/>
                  </a:moveTo>
                  <a:lnTo>
                    <a:pt x="51652" y="49246"/>
                  </a:lnTo>
                  <a:lnTo>
                    <a:pt x="43919" y="49246"/>
                  </a:lnTo>
                  <a:lnTo>
                    <a:pt x="43919" y="41445"/>
                  </a:lnTo>
                  <a:close/>
                  <a:moveTo>
                    <a:pt x="59819" y="41445"/>
                  </a:moveTo>
                  <a:lnTo>
                    <a:pt x="59819" y="49246"/>
                  </a:lnTo>
                  <a:lnTo>
                    <a:pt x="52075" y="49246"/>
                  </a:lnTo>
                  <a:lnTo>
                    <a:pt x="52075" y="41445"/>
                  </a:lnTo>
                  <a:close/>
                  <a:moveTo>
                    <a:pt x="67975" y="41445"/>
                  </a:moveTo>
                  <a:lnTo>
                    <a:pt x="67975" y="49246"/>
                  </a:lnTo>
                  <a:lnTo>
                    <a:pt x="60243" y="49246"/>
                  </a:lnTo>
                  <a:lnTo>
                    <a:pt x="60243" y="41445"/>
                  </a:lnTo>
                  <a:close/>
                  <a:moveTo>
                    <a:pt x="76452" y="41445"/>
                  </a:moveTo>
                  <a:lnTo>
                    <a:pt x="76452" y="49246"/>
                  </a:lnTo>
                  <a:lnTo>
                    <a:pt x="68399" y="49246"/>
                  </a:lnTo>
                  <a:lnTo>
                    <a:pt x="68399" y="41445"/>
                  </a:lnTo>
                  <a:close/>
                  <a:moveTo>
                    <a:pt x="84608" y="41445"/>
                  </a:moveTo>
                  <a:lnTo>
                    <a:pt x="84608" y="49246"/>
                  </a:lnTo>
                  <a:lnTo>
                    <a:pt x="76865" y="49246"/>
                  </a:lnTo>
                  <a:lnTo>
                    <a:pt x="76865" y="41445"/>
                  </a:lnTo>
                  <a:close/>
                  <a:moveTo>
                    <a:pt x="92776" y="41445"/>
                  </a:moveTo>
                  <a:lnTo>
                    <a:pt x="92776" y="49246"/>
                  </a:lnTo>
                  <a:lnTo>
                    <a:pt x="85032" y="49246"/>
                  </a:lnTo>
                  <a:lnTo>
                    <a:pt x="85032" y="41445"/>
                  </a:lnTo>
                  <a:close/>
                  <a:moveTo>
                    <a:pt x="100932" y="41445"/>
                  </a:moveTo>
                  <a:lnTo>
                    <a:pt x="100932" y="49246"/>
                  </a:lnTo>
                  <a:lnTo>
                    <a:pt x="93200" y="49246"/>
                  </a:lnTo>
                  <a:lnTo>
                    <a:pt x="93200" y="41445"/>
                  </a:lnTo>
                  <a:close/>
                  <a:moveTo>
                    <a:pt x="109099" y="41445"/>
                  </a:moveTo>
                  <a:lnTo>
                    <a:pt x="109099" y="49246"/>
                  </a:lnTo>
                  <a:lnTo>
                    <a:pt x="101356" y="49246"/>
                  </a:lnTo>
                  <a:lnTo>
                    <a:pt x="101356" y="41445"/>
                  </a:lnTo>
                  <a:close/>
                  <a:moveTo>
                    <a:pt x="116866" y="41445"/>
                  </a:moveTo>
                  <a:lnTo>
                    <a:pt x="116866" y="49246"/>
                  </a:lnTo>
                  <a:lnTo>
                    <a:pt x="109523" y="49246"/>
                  </a:lnTo>
                  <a:lnTo>
                    <a:pt x="109523" y="41445"/>
                  </a:lnTo>
                  <a:close/>
                  <a:moveTo>
                    <a:pt x="125022" y="41445"/>
                  </a:moveTo>
                  <a:lnTo>
                    <a:pt x="125022" y="49246"/>
                  </a:lnTo>
                  <a:lnTo>
                    <a:pt x="117290" y="49246"/>
                  </a:lnTo>
                  <a:lnTo>
                    <a:pt x="117290" y="41445"/>
                  </a:lnTo>
                  <a:close/>
                  <a:moveTo>
                    <a:pt x="133190" y="41445"/>
                  </a:moveTo>
                  <a:lnTo>
                    <a:pt x="133190" y="49246"/>
                  </a:lnTo>
                  <a:lnTo>
                    <a:pt x="125446" y="49246"/>
                  </a:lnTo>
                  <a:lnTo>
                    <a:pt x="125446" y="41445"/>
                  </a:lnTo>
                  <a:close/>
                  <a:moveTo>
                    <a:pt x="141346" y="41445"/>
                  </a:moveTo>
                  <a:lnTo>
                    <a:pt x="141346" y="49246"/>
                  </a:lnTo>
                  <a:lnTo>
                    <a:pt x="133614" y="49246"/>
                  </a:lnTo>
                  <a:lnTo>
                    <a:pt x="133614" y="41445"/>
                  </a:lnTo>
                  <a:close/>
                  <a:moveTo>
                    <a:pt x="149513" y="41445"/>
                  </a:moveTo>
                  <a:lnTo>
                    <a:pt x="149513" y="49246"/>
                  </a:lnTo>
                  <a:lnTo>
                    <a:pt x="141770" y="49246"/>
                  </a:lnTo>
                  <a:lnTo>
                    <a:pt x="141770" y="41445"/>
                  </a:lnTo>
                  <a:close/>
                  <a:moveTo>
                    <a:pt x="157280" y="41445"/>
                  </a:moveTo>
                  <a:lnTo>
                    <a:pt x="157280" y="49246"/>
                  </a:lnTo>
                  <a:lnTo>
                    <a:pt x="149937" y="49246"/>
                  </a:lnTo>
                  <a:lnTo>
                    <a:pt x="149937" y="41445"/>
                  </a:lnTo>
                  <a:close/>
                  <a:moveTo>
                    <a:pt x="165448" y="41445"/>
                  </a:moveTo>
                  <a:lnTo>
                    <a:pt x="165448" y="49246"/>
                  </a:lnTo>
                  <a:lnTo>
                    <a:pt x="157704" y="49246"/>
                  </a:lnTo>
                  <a:lnTo>
                    <a:pt x="157704" y="41445"/>
                  </a:lnTo>
                  <a:close/>
                  <a:moveTo>
                    <a:pt x="173604" y="41445"/>
                  </a:moveTo>
                  <a:lnTo>
                    <a:pt x="173604" y="49246"/>
                  </a:lnTo>
                  <a:lnTo>
                    <a:pt x="165871" y="49246"/>
                  </a:lnTo>
                  <a:lnTo>
                    <a:pt x="165871" y="41445"/>
                  </a:lnTo>
                  <a:close/>
                  <a:moveTo>
                    <a:pt x="181771" y="41445"/>
                  </a:moveTo>
                  <a:lnTo>
                    <a:pt x="181771" y="49246"/>
                  </a:lnTo>
                  <a:lnTo>
                    <a:pt x="174028" y="49246"/>
                  </a:lnTo>
                  <a:lnTo>
                    <a:pt x="174028" y="41445"/>
                  </a:lnTo>
                  <a:close/>
                  <a:moveTo>
                    <a:pt x="189927" y="41445"/>
                  </a:moveTo>
                  <a:lnTo>
                    <a:pt x="189927" y="49246"/>
                  </a:lnTo>
                  <a:lnTo>
                    <a:pt x="182195" y="49246"/>
                  </a:lnTo>
                  <a:lnTo>
                    <a:pt x="182195" y="41445"/>
                  </a:lnTo>
                  <a:close/>
                  <a:moveTo>
                    <a:pt x="198095" y="41445"/>
                  </a:moveTo>
                  <a:lnTo>
                    <a:pt x="198095" y="49246"/>
                  </a:lnTo>
                  <a:lnTo>
                    <a:pt x="190351" y="49246"/>
                  </a:lnTo>
                  <a:lnTo>
                    <a:pt x="190351" y="41445"/>
                  </a:lnTo>
                  <a:close/>
                  <a:moveTo>
                    <a:pt x="206251" y="41445"/>
                  </a:moveTo>
                  <a:lnTo>
                    <a:pt x="206251" y="49246"/>
                  </a:lnTo>
                  <a:lnTo>
                    <a:pt x="198519" y="49246"/>
                  </a:lnTo>
                  <a:lnTo>
                    <a:pt x="198519" y="41445"/>
                  </a:lnTo>
                  <a:close/>
                  <a:moveTo>
                    <a:pt x="214419" y="41445"/>
                  </a:moveTo>
                  <a:lnTo>
                    <a:pt x="214419" y="49246"/>
                  </a:lnTo>
                  <a:lnTo>
                    <a:pt x="206675" y="49246"/>
                  </a:lnTo>
                  <a:lnTo>
                    <a:pt x="206675" y="41445"/>
                  </a:lnTo>
                  <a:close/>
                  <a:moveTo>
                    <a:pt x="222575" y="41445"/>
                  </a:moveTo>
                  <a:lnTo>
                    <a:pt x="222575" y="49246"/>
                  </a:lnTo>
                  <a:lnTo>
                    <a:pt x="214842" y="49246"/>
                  </a:lnTo>
                  <a:lnTo>
                    <a:pt x="214842" y="41445"/>
                  </a:lnTo>
                  <a:close/>
                  <a:moveTo>
                    <a:pt x="230742" y="41445"/>
                  </a:moveTo>
                  <a:lnTo>
                    <a:pt x="230742" y="49246"/>
                  </a:lnTo>
                  <a:lnTo>
                    <a:pt x="222999" y="49246"/>
                  </a:lnTo>
                  <a:lnTo>
                    <a:pt x="222999" y="41445"/>
                  </a:lnTo>
                  <a:close/>
                  <a:moveTo>
                    <a:pt x="238898" y="41445"/>
                  </a:moveTo>
                  <a:lnTo>
                    <a:pt x="238898" y="49246"/>
                  </a:lnTo>
                  <a:lnTo>
                    <a:pt x="231166" y="49246"/>
                  </a:lnTo>
                  <a:lnTo>
                    <a:pt x="231166" y="41445"/>
                  </a:lnTo>
                  <a:close/>
                  <a:moveTo>
                    <a:pt x="247066" y="41445"/>
                  </a:moveTo>
                  <a:lnTo>
                    <a:pt x="247066" y="49246"/>
                  </a:lnTo>
                  <a:lnTo>
                    <a:pt x="239322" y="49246"/>
                  </a:lnTo>
                  <a:lnTo>
                    <a:pt x="239322" y="41445"/>
                  </a:lnTo>
                  <a:close/>
                  <a:moveTo>
                    <a:pt x="255222" y="41445"/>
                  </a:moveTo>
                  <a:lnTo>
                    <a:pt x="255222" y="49246"/>
                  </a:lnTo>
                  <a:lnTo>
                    <a:pt x="247490" y="49246"/>
                  </a:lnTo>
                  <a:lnTo>
                    <a:pt x="247490" y="41445"/>
                  </a:lnTo>
                  <a:close/>
                  <a:moveTo>
                    <a:pt x="263390" y="41445"/>
                  </a:moveTo>
                  <a:lnTo>
                    <a:pt x="263390" y="49246"/>
                  </a:lnTo>
                  <a:lnTo>
                    <a:pt x="255646" y="49246"/>
                  </a:lnTo>
                  <a:lnTo>
                    <a:pt x="255646" y="41445"/>
                  </a:lnTo>
                  <a:close/>
                  <a:moveTo>
                    <a:pt x="271546" y="41445"/>
                  </a:moveTo>
                  <a:lnTo>
                    <a:pt x="271546" y="49246"/>
                  </a:lnTo>
                  <a:lnTo>
                    <a:pt x="263813" y="49246"/>
                  </a:lnTo>
                  <a:lnTo>
                    <a:pt x="263813" y="41445"/>
                  </a:lnTo>
                  <a:close/>
                  <a:moveTo>
                    <a:pt x="11238" y="49658"/>
                  </a:moveTo>
                  <a:lnTo>
                    <a:pt x="11238" y="57448"/>
                  </a:lnTo>
                  <a:lnTo>
                    <a:pt x="3505" y="57448"/>
                  </a:lnTo>
                  <a:lnTo>
                    <a:pt x="3505" y="49658"/>
                  </a:lnTo>
                  <a:close/>
                  <a:moveTo>
                    <a:pt x="19394" y="49658"/>
                  </a:moveTo>
                  <a:lnTo>
                    <a:pt x="19394" y="57448"/>
                  </a:lnTo>
                  <a:lnTo>
                    <a:pt x="11662" y="57448"/>
                  </a:lnTo>
                  <a:lnTo>
                    <a:pt x="11662" y="49658"/>
                  </a:lnTo>
                  <a:close/>
                  <a:moveTo>
                    <a:pt x="27561" y="49658"/>
                  </a:moveTo>
                  <a:lnTo>
                    <a:pt x="27561" y="57448"/>
                  </a:lnTo>
                  <a:lnTo>
                    <a:pt x="19818" y="57448"/>
                  </a:lnTo>
                  <a:lnTo>
                    <a:pt x="19818" y="49658"/>
                  </a:lnTo>
                  <a:close/>
                  <a:moveTo>
                    <a:pt x="35328" y="49658"/>
                  </a:moveTo>
                  <a:lnTo>
                    <a:pt x="35328" y="57448"/>
                  </a:lnTo>
                  <a:lnTo>
                    <a:pt x="27985" y="57448"/>
                  </a:lnTo>
                  <a:lnTo>
                    <a:pt x="27985" y="49658"/>
                  </a:lnTo>
                  <a:close/>
                  <a:moveTo>
                    <a:pt x="43496" y="49647"/>
                  </a:moveTo>
                  <a:lnTo>
                    <a:pt x="43496" y="57448"/>
                  </a:lnTo>
                  <a:lnTo>
                    <a:pt x="35752" y="57448"/>
                  </a:lnTo>
                  <a:lnTo>
                    <a:pt x="35752" y="49647"/>
                  </a:lnTo>
                  <a:close/>
                  <a:moveTo>
                    <a:pt x="51652" y="49647"/>
                  </a:moveTo>
                  <a:lnTo>
                    <a:pt x="51652" y="57448"/>
                  </a:lnTo>
                  <a:lnTo>
                    <a:pt x="43919" y="57448"/>
                  </a:lnTo>
                  <a:lnTo>
                    <a:pt x="43919" y="49647"/>
                  </a:lnTo>
                  <a:close/>
                  <a:moveTo>
                    <a:pt x="59819" y="49647"/>
                  </a:moveTo>
                  <a:lnTo>
                    <a:pt x="59819" y="57448"/>
                  </a:lnTo>
                  <a:lnTo>
                    <a:pt x="52075" y="57448"/>
                  </a:lnTo>
                  <a:lnTo>
                    <a:pt x="52075" y="49647"/>
                  </a:lnTo>
                  <a:close/>
                  <a:moveTo>
                    <a:pt x="67975" y="49647"/>
                  </a:moveTo>
                  <a:lnTo>
                    <a:pt x="67975" y="57448"/>
                  </a:lnTo>
                  <a:lnTo>
                    <a:pt x="60243" y="57448"/>
                  </a:lnTo>
                  <a:lnTo>
                    <a:pt x="60243" y="49647"/>
                  </a:lnTo>
                  <a:close/>
                  <a:moveTo>
                    <a:pt x="76452" y="49647"/>
                  </a:moveTo>
                  <a:lnTo>
                    <a:pt x="76452" y="57448"/>
                  </a:lnTo>
                  <a:lnTo>
                    <a:pt x="68399" y="57448"/>
                  </a:lnTo>
                  <a:lnTo>
                    <a:pt x="68399" y="49647"/>
                  </a:lnTo>
                  <a:close/>
                  <a:moveTo>
                    <a:pt x="84608" y="49647"/>
                  </a:moveTo>
                  <a:lnTo>
                    <a:pt x="84608" y="57448"/>
                  </a:lnTo>
                  <a:lnTo>
                    <a:pt x="76865" y="57448"/>
                  </a:lnTo>
                  <a:lnTo>
                    <a:pt x="76865" y="49647"/>
                  </a:lnTo>
                  <a:close/>
                  <a:moveTo>
                    <a:pt x="92776" y="49647"/>
                  </a:moveTo>
                  <a:lnTo>
                    <a:pt x="92776" y="57448"/>
                  </a:lnTo>
                  <a:lnTo>
                    <a:pt x="85032" y="57448"/>
                  </a:lnTo>
                  <a:lnTo>
                    <a:pt x="85032" y="49647"/>
                  </a:lnTo>
                  <a:close/>
                  <a:moveTo>
                    <a:pt x="100932" y="49647"/>
                  </a:moveTo>
                  <a:lnTo>
                    <a:pt x="100932" y="57448"/>
                  </a:lnTo>
                  <a:lnTo>
                    <a:pt x="93200" y="57448"/>
                  </a:lnTo>
                  <a:lnTo>
                    <a:pt x="93200" y="49647"/>
                  </a:lnTo>
                  <a:close/>
                  <a:moveTo>
                    <a:pt x="109099" y="49647"/>
                  </a:moveTo>
                  <a:lnTo>
                    <a:pt x="109099" y="57448"/>
                  </a:lnTo>
                  <a:lnTo>
                    <a:pt x="101356" y="57448"/>
                  </a:lnTo>
                  <a:lnTo>
                    <a:pt x="101356" y="49647"/>
                  </a:lnTo>
                  <a:close/>
                  <a:moveTo>
                    <a:pt x="116866" y="49647"/>
                  </a:moveTo>
                  <a:lnTo>
                    <a:pt x="116866" y="57448"/>
                  </a:lnTo>
                  <a:lnTo>
                    <a:pt x="109523" y="57448"/>
                  </a:lnTo>
                  <a:lnTo>
                    <a:pt x="109523" y="49647"/>
                  </a:lnTo>
                  <a:close/>
                  <a:moveTo>
                    <a:pt x="125022" y="49647"/>
                  </a:moveTo>
                  <a:lnTo>
                    <a:pt x="125022" y="57448"/>
                  </a:lnTo>
                  <a:lnTo>
                    <a:pt x="117290" y="57448"/>
                  </a:lnTo>
                  <a:lnTo>
                    <a:pt x="117290" y="49647"/>
                  </a:lnTo>
                  <a:close/>
                  <a:moveTo>
                    <a:pt x="133190" y="49647"/>
                  </a:moveTo>
                  <a:lnTo>
                    <a:pt x="133190" y="57448"/>
                  </a:lnTo>
                  <a:lnTo>
                    <a:pt x="125446" y="57448"/>
                  </a:lnTo>
                  <a:lnTo>
                    <a:pt x="125446" y="49647"/>
                  </a:lnTo>
                  <a:close/>
                  <a:moveTo>
                    <a:pt x="141346" y="49647"/>
                  </a:moveTo>
                  <a:lnTo>
                    <a:pt x="141346" y="57448"/>
                  </a:lnTo>
                  <a:lnTo>
                    <a:pt x="133614" y="57448"/>
                  </a:lnTo>
                  <a:lnTo>
                    <a:pt x="133614" y="49647"/>
                  </a:lnTo>
                  <a:close/>
                  <a:moveTo>
                    <a:pt x="149513" y="49647"/>
                  </a:moveTo>
                  <a:lnTo>
                    <a:pt x="149513" y="57448"/>
                  </a:lnTo>
                  <a:lnTo>
                    <a:pt x="141770" y="57448"/>
                  </a:lnTo>
                  <a:lnTo>
                    <a:pt x="141770" y="49647"/>
                  </a:lnTo>
                  <a:close/>
                  <a:moveTo>
                    <a:pt x="157280" y="49647"/>
                  </a:moveTo>
                  <a:lnTo>
                    <a:pt x="157280" y="57448"/>
                  </a:lnTo>
                  <a:lnTo>
                    <a:pt x="149937" y="57448"/>
                  </a:lnTo>
                  <a:lnTo>
                    <a:pt x="149937" y="49647"/>
                  </a:lnTo>
                  <a:close/>
                  <a:moveTo>
                    <a:pt x="165448" y="49647"/>
                  </a:moveTo>
                  <a:lnTo>
                    <a:pt x="165448" y="57448"/>
                  </a:lnTo>
                  <a:lnTo>
                    <a:pt x="157704" y="57448"/>
                  </a:lnTo>
                  <a:lnTo>
                    <a:pt x="157704" y="49647"/>
                  </a:lnTo>
                  <a:close/>
                  <a:moveTo>
                    <a:pt x="173604" y="49647"/>
                  </a:moveTo>
                  <a:lnTo>
                    <a:pt x="173604" y="57448"/>
                  </a:lnTo>
                  <a:lnTo>
                    <a:pt x="165871" y="57448"/>
                  </a:lnTo>
                  <a:lnTo>
                    <a:pt x="165871" y="49647"/>
                  </a:lnTo>
                  <a:close/>
                  <a:moveTo>
                    <a:pt x="181771" y="49647"/>
                  </a:moveTo>
                  <a:lnTo>
                    <a:pt x="181771" y="57448"/>
                  </a:lnTo>
                  <a:lnTo>
                    <a:pt x="174028" y="57448"/>
                  </a:lnTo>
                  <a:lnTo>
                    <a:pt x="174028" y="49647"/>
                  </a:lnTo>
                  <a:close/>
                  <a:moveTo>
                    <a:pt x="189927" y="49647"/>
                  </a:moveTo>
                  <a:lnTo>
                    <a:pt x="189927" y="57448"/>
                  </a:lnTo>
                  <a:lnTo>
                    <a:pt x="182195" y="57448"/>
                  </a:lnTo>
                  <a:lnTo>
                    <a:pt x="182195" y="49647"/>
                  </a:lnTo>
                  <a:close/>
                  <a:moveTo>
                    <a:pt x="198095" y="49647"/>
                  </a:moveTo>
                  <a:lnTo>
                    <a:pt x="198095" y="57448"/>
                  </a:lnTo>
                  <a:lnTo>
                    <a:pt x="190351" y="57448"/>
                  </a:lnTo>
                  <a:lnTo>
                    <a:pt x="190351" y="49647"/>
                  </a:lnTo>
                  <a:close/>
                  <a:moveTo>
                    <a:pt x="206251" y="49647"/>
                  </a:moveTo>
                  <a:lnTo>
                    <a:pt x="206251" y="57448"/>
                  </a:lnTo>
                  <a:lnTo>
                    <a:pt x="198519" y="57448"/>
                  </a:lnTo>
                  <a:lnTo>
                    <a:pt x="198519" y="49647"/>
                  </a:lnTo>
                  <a:close/>
                  <a:moveTo>
                    <a:pt x="214419" y="49647"/>
                  </a:moveTo>
                  <a:lnTo>
                    <a:pt x="214419" y="57448"/>
                  </a:lnTo>
                  <a:lnTo>
                    <a:pt x="206675" y="57448"/>
                  </a:lnTo>
                  <a:lnTo>
                    <a:pt x="206675" y="49647"/>
                  </a:lnTo>
                  <a:close/>
                  <a:moveTo>
                    <a:pt x="222575" y="49647"/>
                  </a:moveTo>
                  <a:lnTo>
                    <a:pt x="222575" y="57448"/>
                  </a:lnTo>
                  <a:lnTo>
                    <a:pt x="214842" y="57448"/>
                  </a:lnTo>
                  <a:lnTo>
                    <a:pt x="214842" y="49647"/>
                  </a:lnTo>
                  <a:close/>
                  <a:moveTo>
                    <a:pt x="230742" y="49647"/>
                  </a:moveTo>
                  <a:lnTo>
                    <a:pt x="230742" y="57448"/>
                  </a:lnTo>
                  <a:lnTo>
                    <a:pt x="222999" y="57448"/>
                  </a:lnTo>
                  <a:lnTo>
                    <a:pt x="222999" y="49647"/>
                  </a:lnTo>
                  <a:close/>
                  <a:moveTo>
                    <a:pt x="238898" y="49658"/>
                  </a:moveTo>
                  <a:lnTo>
                    <a:pt x="238898" y="57448"/>
                  </a:lnTo>
                  <a:lnTo>
                    <a:pt x="231166" y="57448"/>
                  </a:lnTo>
                  <a:lnTo>
                    <a:pt x="231166" y="49658"/>
                  </a:lnTo>
                  <a:close/>
                  <a:moveTo>
                    <a:pt x="247066" y="49658"/>
                  </a:moveTo>
                  <a:lnTo>
                    <a:pt x="247066" y="57448"/>
                  </a:lnTo>
                  <a:lnTo>
                    <a:pt x="239322" y="57448"/>
                  </a:lnTo>
                  <a:lnTo>
                    <a:pt x="239322" y="49658"/>
                  </a:lnTo>
                  <a:close/>
                  <a:moveTo>
                    <a:pt x="255222" y="49658"/>
                  </a:moveTo>
                  <a:lnTo>
                    <a:pt x="255222" y="57448"/>
                  </a:lnTo>
                  <a:lnTo>
                    <a:pt x="247490" y="57448"/>
                  </a:lnTo>
                  <a:lnTo>
                    <a:pt x="247490" y="49658"/>
                  </a:lnTo>
                  <a:close/>
                  <a:moveTo>
                    <a:pt x="263390" y="49658"/>
                  </a:moveTo>
                  <a:lnTo>
                    <a:pt x="263390" y="57448"/>
                  </a:lnTo>
                  <a:lnTo>
                    <a:pt x="255646" y="57448"/>
                  </a:lnTo>
                  <a:lnTo>
                    <a:pt x="255646" y="49658"/>
                  </a:lnTo>
                  <a:close/>
                  <a:moveTo>
                    <a:pt x="271546" y="49647"/>
                  </a:moveTo>
                  <a:lnTo>
                    <a:pt x="271546" y="57448"/>
                  </a:lnTo>
                  <a:lnTo>
                    <a:pt x="263813" y="57448"/>
                  </a:lnTo>
                  <a:lnTo>
                    <a:pt x="263813" y="49647"/>
                  </a:lnTo>
                  <a:close/>
                  <a:moveTo>
                    <a:pt x="11238" y="57860"/>
                  </a:moveTo>
                  <a:lnTo>
                    <a:pt x="11238" y="65650"/>
                  </a:lnTo>
                  <a:lnTo>
                    <a:pt x="3505" y="65650"/>
                  </a:lnTo>
                  <a:lnTo>
                    <a:pt x="3505" y="57860"/>
                  </a:lnTo>
                  <a:close/>
                  <a:moveTo>
                    <a:pt x="19394" y="57860"/>
                  </a:moveTo>
                  <a:lnTo>
                    <a:pt x="19394" y="65650"/>
                  </a:lnTo>
                  <a:lnTo>
                    <a:pt x="11662" y="65650"/>
                  </a:lnTo>
                  <a:lnTo>
                    <a:pt x="11662" y="57860"/>
                  </a:lnTo>
                  <a:close/>
                  <a:moveTo>
                    <a:pt x="27561" y="57860"/>
                  </a:moveTo>
                  <a:lnTo>
                    <a:pt x="27561" y="65650"/>
                  </a:lnTo>
                  <a:lnTo>
                    <a:pt x="19818" y="65650"/>
                  </a:lnTo>
                  <a:lnTo>
                    <a:pt x="19818" y="57860"/>
                  </a:lnTo>
                  <a:close/>
                  <a:moveTo>
                    <a:pt x="35328" y="57860"/>
                  </a:moveTo>
                  <a:lnTo>
                    <a:pt x="35328" y="65650"/>
                  </a:lnTo>
                  <a:lnTo>
                    <a:pt x="27985" y="65650"/>
                  </a:lnTo>
                  <a:lnTo>
                    <a:pt x="27985" y="57860"/>
                  </a:lnTo>
                  <a:close/>
                  <a:moveTo>
                    <a:pt x="43496" y="57860"/>
                  </a:moveTo>
                  <a:lnTo>
                    <a:pt x="43496" y="65650"/>
                  </a:lnTo>
                  <a:lnTo>
                    <a:pt x="35752" y="65650"/>
                  </a:lnTo>
                  <a:lnTo>
                    <a:pt x="35752" y="57860"/>
                  </a:lnTo>
                  <a:close/>
                  <a:moveTo>
                    <a:pt x="51652" y="57860"/>
                  </a:moveTo>
                  <a:lnTo>
                    <a:pt x="51652" y="65650"/>
                  </a:lnTo>
                  <a:lnTo>
                    <a:pt x="43919" y="65650"/>
                  </a:lnTo>
                  <a:lnTo>
                    <a:pt x="43919" y="57860"/>
                  </a:lnTo>
                  <a:close/>
                  <a:moveTo>
                    <a:pt x="59819" y="57860"/>
                  </a:moveTo>
                  <a:lnTo>
                    <a:pt x="59819" y="65650"/>
                  </a:lnTo>
                  <a:lnTo>
                    <a:pt x="52075" y="65650"/>
                  </a:lnTo>
                  <a:lnTo>
                    <a:pt x="52075" y="57860"/>
                  </a:lnTo>
                  <a:close/>
                  <a:moveTo>
                    <a:pt x="67975" y="57860"/>
                  </a:moveTo>
                  <a:lnTo>
                    <a:pt x="67975" y="65650"/>
                  </a:lnTo>
                  <a:lnTo>
                    <a:pt x="60243" y="65650"/>
                  </a:lnTo>
                  <a:lnTo>
                    <a:pt x="60243" y="57860"/>
                  </a:lnTo>
                  <a:close/>
                  <a:moveTo>
                    <a:pt x="76452" y="57860"/>
                  </a:moveTo>
                  <a:lnTo>
                    <a:pt x="76452" y="65650"/>
                  </a:lnTo>
                  <a:lnTo>
                    <a:pt x="68399" y="65650"/>
                  </a:lnTo>
                  <a:lnTo>
                    <a:pt x="68399" y="57860"/>
                  </a:lnTo>
                  <a:close/>
                  <a:moveTo>
                    <a:pt x="84608" y="57860"/>
                  </a:moveTo>
                  <a:lnTo>
                    <a:pt x="84608" y="65650"/>
                  </a:lnTo>
                  <a:lnTo>
                    <a:pt x="76865" y="65650"/>
                  </a:lnTo>
                  <a:lnTo>
                    <a:pt x="76865" y="57860"/>
                  </a:lnTo>
                  <a:close/>
                  <a:moveTo>
                    <a:pt x="92776" y="57860"/>
                  </a:moveTo>
                  <a:lnTo>
                    <a:pt x="92776" y="65650"/>
                  </a:lnTo>
                  <a:lnTo>
                    <a:pt x="85032" y="65650"/>
                  </a:lnTo>
                  <a:lnTo>
                    <a:pt x="85032" y="57860"/>
                  </a:lnTo>
                  <a:close/>
                  <a:moveTo>
                    <a:pt x="100932" y="57860"/>
                  </a:moveTo>
                  <a:lnTo>
                    <a:pt x="100932" y="65650"/>
                  </a:lnTo>
                  <a:lnTo>
                    <a:pt x="93200" y="65650"/>
                  </a:lnTo>
                  <a:lnTo>
                    <a:pt x="93200" y="57860"/>
                  </a:lnTo>
                  <a:close/>
                  <a:moveTo>
                    <a:pt x="109099" y="57860"/>
                  </a:moveTo>
                  <a:lnTo>
                    <a:pt x="109099" y="65650"/>
                  </a:lnTo>
                  <a:lnTo>
                    <a:pt x="101356" y="65650"/>
                  </a:lnTo>
                  <a:lnTo>
                    <a:pt x="101356" y="57860"/>
                  </a:lnTo>
                  <a:close/>
                  <a:moveTo>
                    <a:pt x="116866" y="57860"/>
                  </a:moveTo>
                  <a:lnTo>
                    <a:pt x="116866" y="65650"/>
                  </a:lnTo>
                  <a:lnTo>
                    <a:pt x="109523" y="65650"/>
                  </a:lnTo>
                  <a:lnTo>
                    <a:pt x="109523" y="57860"/>
                  </a:lnTo>
                  <a:close/>
                  <a:moveTo>
                    <a:pt x="125022" y="57860"/>
                  </a:moveTo>
                  <a:lnTo>
                    <a:pt x="125022" y="65650"/>
                  </a:lnTo>
                  <a:lnTo>
                    <a:pt x="117290" y="65650"/>
                  </a:lnTo>
                  <a:lnTo>
                    <a:pt x="117290" y="57860"/>
                  </a:lnTo>
                  <a:close/>
                  <a:moveTo>
                    <a:pt x="133190" y="57860"/>
                  </a:moveTo>
                  <a:lnTo>
                    <a:pt x="133190" y="65650"/>
                  </a:lnTo>
                  <a:lnTo>
                    <a:pt x="125446" y="65650"/>
                  </a:lnTo>
                  <a:lnTo>
                    <a:pt x="125446" y="57860"/>
                  </a:lnTo>
                  <a:close/>
                  <a:moveTo>
                    <a:pt x="141346" y="57860"/>
                  </a:moveTo>
                  <a:lnTo>
                    <a:pt x="141346" y="65650"/>
                  </a:lnTo>
                  <a:lnTo>
                    <a:pt x="133614" y="65650"/>
                  </a:lnTo>
                  <a:lnTo>
                    <a:pt x="133614" y="57860"/>
                  </a:lnTo>
                  <a:close/>
                  <a:moveTo>
                    <a:pt x="149513" y="57860"/>
                  </a:moveTo>
                  <a:lnTo>
                    <a:pt x="149513" y="65650"/>
                  </a:lnTo>
                  <a:lnTo>
                    <a:pt x="141770" y="65650"/>
                  </a:lnTo>
                  <a:lnTo>
                    <a:pt x="141770" y="57860"/>
                  </a:lnTo>
                  <a:close/>
                  <a:moveTo>
                    <a:pt x="157280" y="57860"/>
                  </a:moveTo>
                  <a:lnTo>
                    <a:pt x="157280" y="65650"/>
                  </a:lnTo>
                  <a:lnTo>
                    <a:pt x="149937" y="65650"/>
                  </a:lnTo>
                  <a:lnTo>
                    <a:pt x="149937" y="57860"/>
                  </a:lnTo>
                  <a:close/>
                  <a:moveTo>
                    <a:pt x="165448" y="57860"/>
                  </a:moveTo>
                  <a:lnTo>
                    <a:pt x="165448" y="65650"/>
                  </a:lnTo>
                  <a:lnTo>
                    <a:pt x="157704" y="65650"/>
                  </a:lnTo>
                  <a:lnTo>
                    <a:pt x="157704" y="57860"/>
                  </a:lnTo>
                  <a:close/>
                  <a:moveTo>
                    <a:pt x="173604" y="57860"/>
                  </a:moveTo>
                  <a:lnTo>
                    <a:pt x="173604" y="65650"/>
                  </a:lnTo>
                  <a:lnTo>
                    <a:pt x="165871" y="65650"/>
                  </a:lnTo>
                  <a:lnTo>
                    <a:pt x="165871" y="57860"/>
                  </a:lnTo>
                  <a:close/>
                  <a:moveTo>
                    <a:pt x="181771" y="57860"/>
                  </a:moveTo>
                  <a:lnTo>
                    <a:pt x="181771" y="65650"/>
                  </a:lnTo>
                  <a:lnTo>
                    <a:pt x="174028" y="65650"/>
                  </a:lnTo>
                  <a:lnTo>
                    <a:pt x="174028" y="57860"/>
                  </a:lnTo>
                  <a:close/>
                  <a:moveTo>
                    <a:pt x="189927" y="57860"/>
                  </a:moveTo>
                  <a:lnTo>
                    <a:pt x="189927" y="65650"/>
                  </a:lnTo>
                  <a:lnTo>
                    <a:pt x="182195" y="65650"/>
                  </a:lnTo>
                  <a:lnTo>
                    <a:pt x="182195" y="57860"/>
                  </a:lnTo>
                  <a:close/>
                  <a:moveTo>
                    <a:pt x="198095" y="57860"/>
                  </a:moveTo>
                  <a:lnTo>
                    <a:pt x="198095" y="65650"/>
                  </a:lnTo>
                  <a:lnTo>
                    <a:pt x="190351" y="65650"/>
                  </a:lnTo>
                  <a:lnTo>
                    <a:pt x="190351" y="57860"/>
                  </a:lnTo>
                  <a:close/>
                  <a:moveTo>
                    <a:pt x="206251" y="57860"/>
                  </a:moveTo>
                  <a:lnTo>
                    <a:pt x="206251" y="65650"/>
                  </a:lnTo>
                  <a:lnTo>
                    <a:pt x="198519" y="65650"/>
                  </a:lnTo>
                  <a:lnTo>
                    <a:pt x="198519" y="57860"/>
                  </a:lnTo>
                  <a:close/>
                  <a:moveTo>
                    <a:pt x="214419" y="57860"/>
                  </a:moveTo>
                  <a:lnTo>
                    <a:pt x="214419" y="65650"/>
                  </a:lnTo>
                  <a:lnTo>
                    <a:pt x="206675" y="65650"/>
                  </a:lnTo>
                  <a:lnTo>
                    <a:pt x="206675" y="57860"/>
                  </a:lnTo>
                  <a:close/>
                  <a:moveTo>
                    <a:pt x="222575" y="57860"/>
                  </a:moveTo>
                  <a:lnTo>
                    <a:pt x="222575" y="65650"/>
                  </a:lnTo>
                  <a:lnTo>
                    <a:pt x="214842" y="65650"/>
                  </a:lnTo>
                  <a:lnTo>
                    <a:pt x="214842" y="57860"/>
                  </a:lnTo>
                  <a:close/>
                  <a:moveTo>
                    <a:pt x="230742" y="57860"/>
                  </a:moveTo>
                  <a:lnTo>
                    <a:pt x="230742" y="65650"/>
                  </a:lnTo>
                  <a:lnTo>
                    <a:pt x="222999" y="65650"/>
                  </a:lnTo>
                  <a:lnTo>
                    <a:pt x="222999" y="57860"/>
                  </a:lnTo>
                  <a:close/>
                  <a:moveTo>
                    <a:pt x="238898" y="57860"/>
                  </a:moveTo>
                  <a:lnTo>
                    <a:pt x="238898" y="65650"/>
                  </a:lnTo>
                  <a:lnTo>
                    <a:pt x="231166" y="65650"/>
                  </a:lnTo>
                  <a:lnTo>
                    <a:pt x="231166" y="57860"/>
                  </a:lnTo>
                  <a:close/>
                  <a:moveTo>
                    <a:pt x="247066" y="57860"/>
                  </a:moveTo>
                  <a:lnTo>
                    <a:pt x="247066" y="65650"/>
                  </a:lnTo>
                  <a:lnTo>
                    <a:pt x="239322" y="65650"/>
                  </a:lnTo>
                  <a:lnTo>
                    <a:pt x="239322" y="57860"/>
                  </a:lnTo>
                  <a:close/>
                  <a:moveTo>
                    <a:pt x="255222" y="57860"/>
                  </a:moveTo>
                  <a:lnTo>
                    <a:pt x="255222" y="65650"/>
                  </a:lnTo>
                  <a:lnTo>
                    <a:pt x="247490" y="65650"/>
                  </a:lnTo>
                  <a:lnTo>
                    <a:pt x="247490" y="57860"/>
                  </a:lnTo>
                  <a:close/>
                  <a:moveTo>
                    <a:pt x="263390" y="57860"/>
                  </a:moveTo>
                  <a:lnTo>
                    <a:pt x="263390" y="65650"/>
                  </a:lnTo>
                  <a:lnTo>
                    <a:pt x="255646" y="65650"/>
                  </a:lnTo>
                  <a:lnTo>
                    <a:pt x="255646" y="57860"/>
                  </a:lnTo>
                  <a:close/>
                  <a:moveTo>
                    <a:pt x="271546" y="57860"/>
                  </a:moveTo>
                  <a:lnTo>
                    <a:pt x="271546" y="65650"/>
                  </a:lnTo>
                  <a:lnTo>
                    <a:pt x="263813" y="65650"/>
                  </a:lnTo>
                  <a:lnTo>
                    <a:pt x="263813" y="57860"/>
                  </a:lnTo>
                  <a:close/>
                  <a:moveTo>
                    <a:pt x="11238" y="66062"/>
                  </a:moveTo>
                  <a:lnTo>
                    <a:pt x="11238" y="73863"/>
                  </a:lnTo>
                  <a:lnTo>
                    <a:pt x="3505" y="73863"/>
                  </a:lnTo>
                  <a:lnTo>
                    <a:pt x="3505" y="66062"/>
                  </a:lnTo>
                  <a:close/>
                  <a:moveTo>
                    <a:pt x="19394" y="66062"/>
                  </a:moveTo>
                  <a:lnTo>
                    <a:pt x="19394" y="73863"/>
                  </a:lnTo>
                  <a:lnTo>
                    <a:pt x="11662" y="73863"/>
                  </a:lnTo>
                  <a:lnTo>
                    <a:pt x="11662" y="66062"/>
                  </a:lnTo>
                  <a:close/>
                  <a:moveTo>
                    <a:pt x="27561" y="66062"/>
                  </a:moveTo>
                  <a:lnTo>
                    <a:pt x="27561" y="73863"/>
                  </a:lnTo>
                  <a:lnTo>
                    <a:pt x="19818" y="73863"/>
                  </a:lnTo>
                  <a:lnTo>
                    <a:pt x="19818" y="66062"/>
                  </a:lnTo>
                  <a:close/>
                  <a:moveTo>
                    <a:pt x="35328" y="66062"/>
                  </a:moveTo>
                  <a:lnTo>
                    <a:pt x="35328" y="73863"/>
                  </a:lnTo>
                  <a:lnTo>
                    <a:pt x="27985" y="73863"/>
                  </a:lnTo>
                  <a:lnTo>
                    <a:pt x="27985" y="66062"/>
                  </a:lnTo>
                  <a:close/>
                  <a:moveTo>
                    <a:pt x="43496" y="66062"/>
                  </a:moveTo>
                  <a:lnTo>
                    <a:pt x="43496" y="73863"/>
                  </a:lnTo>
                  <a:lnTo>
                    <a:pt x="35752" y="73863"/>
                  </a:lnTo>
                  <a:lnTo>
                    <a:pt x="35752" y="66062"/>
                  </a:lnTo>
                  <a:close/>
                  <a:moveTo>
                    <a:pt x="51652" y="66062"/>
                  </a:moveTo>
                  <a:lnTo>
                    <a:pt x="51652" y="73863"/>
                  </a:lnTo>
                  <a:lnTo>
                    <a:pt x="43919" y="73863"/>
                  </a:lnTo>
                  <a:lnTo>
                    <a:pt x="43919" y="66062"/>
                  </a:lnTo>
                  <a:close/>
                  <a:moveTo>
                    <a:pt x="59819" y="66062"/>
                  </a:moveTo>
                  <a:lnTo>
                    <a:pt x="59819" y="73863"/>
                  </a:lnTo>
                  <a:lnTo>
                    <a:pt x="52075" y="73863"/>
                  </a:lnTo>
                  <a:lnTo>
                    <a:pt x="52075" y="66062"/>
                  </a:lnTo>
                  <a:close/>
                  <a:moveTo>
                    <a:pt x="67975" y="66062"/>
                  </a:moveTo>
                  <a:lnTo>
                    <a:pt x="67975" y="73863"/>
                  </a:lnTo>
                  <a:lnTo>
                    <a:pt x="60243" y="73863"/>
                  </a:lnTo>
                  <a:lnTo>
                    <a:pt x="60243" y="66062"/>
                  </a:lnTo>
                  <a:close/>
                  <a:moveTo>
                    <a:pt x="76452" y="66062"/>
                  </a:moveTo>
                  <a:lnTo>
                    <a:pt x="76452" y="73863"/>
                  </a:lnTo>
                  <a:lnTo>
                    <a:pt x="68399" y="73863"/>
                  </a:lnTo>
                  <a:lnTo>
                    <a:pt x="68399" y="66062"/>
                  </a:lnTo>
                  <a:close/>
                  <a:moveTo>
                    <a:pt x="84608" y="66062"/>
                  </a:moveTo>
                  <a:lnTo>
                    <a:pt x="84608" y="73863"/>
                  </a:lnTo>
                  <a:lnTo>
                    <a:pt x="76865" y="73863"/>
                  </a:lnTo>
                  <a:lnTo>
                    <a:pt x="76865" y="66062"/>
                  </a:lnTo>
                  <a:close/>
                  <a:moveTo>
                    <a:pt x="92776" y="66062"/>
                  </a:moveTo>
                  <a:lnTo>
                    <a:pt x="92776" y="73863"/>
                  </a:lnTo>
                  <a:lnTo>
                    <a:pt x="85032" y="73863"/>
                  </a:lnTo>
                  <a:lnTo>
                    <a:pt x="85032" y="66062"/>
                  </a:lnTo>
                  <a:close/>
                  <a:moveTo>
                    <a:pt x="100932" y="66062"/>
                  </a:moveTo>
                  <a:lnTo>
                    <a:pt x="100932" y="73863"/>
                  </a:lnTo>
                  <a:lnTo>
                    <a:pt x="93200" y="73863"/>
                  </a:lnTo>
                  <a:lnTo>
                    <a:pt x="93200" y="66062"/>
                  </a:lnTo>
                  <a:close/>
                  <a:moveTo>
                    <a:pt x="109099" y="66062"/>
                  </a:moveTo>
                  <a:lnTo>
                    <a:pt x="109099" y="73863"/>
                  </a:lnTo>
                  <a:lnTo>
                    <a:pt x="101356" y="73863"/>
                  </a:lnTo>
                  <a:lnTo>
                    <a:pt x="101356" y="66062"/>
                  </a:lnTo>
                  <a:close/>
                  <a:moveTo>
                    <a:pt x="116866" y="66062"/>
                  </a:moveTo>
                  <a:lnTo>
                    <a:pt x="116866" y="73863"/>
                  </a:lnTo>
                  <a:lnTo>
                    <a:pt x="109523" y="73863"/>
                  </a:lnTo>
                  <a:lnTo>
                    <a:pt x="109523" y="66062"/>
                  </a:lnTo>
                  <a:close/>
                  <a:moveTo>
                    <a:pt x="125022" y="66062"/>
                  </a:moveTo>
                  <a:lnTo>
                    <a:pt x="125022" y="73863"/>
                  </a:lnTo>
                  <a:lnTo>
                    <a:pt x="117290" y="73863"/>
                  </a:lnTo>
                  <a:lnTo>
                    <a:pt x="117290" y="66062"/>
                  </a:lnTo>
                  <a:close/>
                  <a:moveTo>
                    <a:pt x="133190" y="66062"/>
                  </a:moveTo>
                  <a:lnTo>
                    <a:pt x="133190" y="73863"/>
                  </a:lnTo>
                  <a:lnTo>
                    <a:pt x="125446" y="73863"/>
                  </a:lnTo>
                  <a:lnTo>
                    <a:pt x="125446" y="66062"/>
                  </a:lnTo>
                  <a:close/>
                  <a:moveTo>
                    <a:pt x="141346" y="66062"/>
                  </a:moveTo>
                  <a:lnTo>
                    <a:pt x="141346" y="73863"/>
                  </a:lnTo>
                  <a:lnTo>
                    <a:pt x="133614" y="73863"/>
                  </a:lnTo>
                  <a:lnTo>
                    <a:pt x="133614" y="66062"/>
                  </a:lnTo>
                  <a:close/>
                  <a:moveTo>
                    <a:pt x="149513" y="66062"/>
                  </a:moveTo>
                  <a:lnTo>
                    <a:pt x="149513" y="73863"/>
                  </a:lnTo>
                  <a:lnTo>
                    <a:pt x="141770" y="73863"/>
                  </a:lnTo>
                  <a:lnTo>
                    <a:pt x="141770" y="66062"/>
                  </a:lnTo>
                  <a:close/>
                  <a:moveTo>
                    <a:pt x="157280" y="66062"/>
                  </a:moveTo>
                  <a:lnTo>
                    <a:pt x="157280" y="73863"/>
                  </a:lnTo>
                  <a:lnTo>
                    <a:pt x="149937" y="73863"/>
                  </a:lnTo>
                  <a:lnTo>
                    <a:pt x="149937" y="66062"/>
                  </a:lnTo>
                  <a:close/>
                  <a:moveTo>
                    <a:pt x="165448" y="66062"/>
                  </a:moveTo>
                  <a:lnTo>
                    <a:pt x="165448" y="73863"/>
                  </a:lnTo>
                  <a:lnTo>
                    <a:pt x="157704" y="73863"/>
                  </a:lnTo>
                  <a:lnTo>
                    <a:pt x="157704" y="66062"/>
                  </a:lnTo>
                  <a:close/>
                  <a:moveTo>
                    <a:pt x="173604" y="66062"/>
                  </a:moveTo>
                  <a:lnTo>
                    <a:pt x="173604" y="73863"/>
                  </a:lnTo>
                  <a:lnTo>
                    <a:pt x="165871" y="73863"/>
                  </a:lnTo>
                  <a:lnTo>
                    <a:pt x="165871" y="66062"/>
                  </a:lnTo>
                  <a:close/>
                  <a:moveTo>
                    <a:pt x="181771" y="66062"/>
                  </a:moveTo>
                  <a:lnTo>
                    <a:pt x="181771" y="73863"/>
                  </a:lnTo>
                  <a:lnTo>
                    <a:pt x="174028" y="73863"/>
                  </a:lnTo>
                  <a:lnTo>
                    <a:pt x="174028" y="66062"/>
                  </a:lnTo>
                  <a:close/>
                  <a:moveTo>
                    <a:pt x="189927" y="66062"/>
                  </a:moveTo>
                  <a:lnTo>
                    <a:pt x="189927" y="73863"/>
                  </a:lnTo>
                  <a:lnTo>
                    <a:pt x="182195" y="73863"/>
                  </a:lnTo>
                  <a:lnTo>
                    <a:pt x="182195" y="66062"/>
                  </a:lnTo>
                  <a:close/>
                  <a:moveTo>
                    <a:pt x="198095" y="66062"/>
                  </a:moveTo>
                  <a:lnTo>
                    <a:pt x="198095" y="73863"/>
                  </a:lnTo>
                  <a:lnTo>
                    <a:pt x="190351" y="73863"/>
                  </a:lnTo>
                  <a:lnTo>
                    <a:pt x="190351" y="66062"/>
                  </a:lnTo>
                  <a:close/>
                  <a:moveTo>
                    <a:pt x="206251" y="66062"/>
                  </a:moveTo>
                  <a:lnTo>
                    <a:pt x="206251" y="73863"/>
                  </a:lnTo>
                  <a:lnTo>
                    <a:pt x="198519" y="73863"/>
                  </a:lnTo>
                  <a:lnTo>
                    <a:pt x="198519" y="66062"/>
                  </a:lnTo>
                  <a:close/>
                  <a:moveTo>
                    <a:pt x="214419" y="66062"/>
                  </a:moveTo>
                  <a:lnTo>
                    <a:pt x="214419" y="73863"/>
                  </a:lnTo>
                  <a:lnTo>
                    <a:pt x="206675" y="73863"/>
                  </a:lnTo>
                  <a:lnTo>
                    <a:pt x="206675" y="66062"/>
                  </a:lnTo>
                  <a:close/>
                  <a:moveTo>
                    <a:pt x="222575" y="66062"/>
                  </a:moveTo>
                  <a:lnTo>
                    <a:pt x="222575" y="73863"/>
                  </a:lnTo>
                  <a:lnTo>
                    <a:pt x="214842" y="73863"/>
                  </a:lnTo>
                  <a:lnTo>
                    <a:pt x="214842" y="66062"/>
                  </a:lnTo>
                  <a:close/>
                  <a:moveTo>
                    <a:pt x="230742" y="66062"/>
                  </a:moveTo>
                  <a:lnTo>
                    <a:pt x="230742" y="73863"/>
                  </a:lnTo>
                  <a:lnTo>
                    <a:pt x="222999" y="73863"/>
                  </a:lnTo>
                  <a:lnTo>
                    <a:pt x="222999" y="66062"/>
                  </a:lnTo>
                  <a:close/>
                  <a:moveTo>
                    <a:pt x="238898" y="66062"/>
                  </a:moveTo>
                  <a:lnTo>
                    <a:pt x="238898" y="73863"/>
                  </a:lnTo>
                  <a:lnTo>
                    <a:pt x="231166" y="73863"/>
                  </a:lnTo>
                  <a:lnTo>
                    <a:pt x="231166" y="66062"/>
                  </a:lnTo>
                  <a:close/>
                  <a:moveTo>
                    <a:pt x="247066" y="66062"/>
                  </a:moveTo>
                  <a:lnTo>
                    <a:pt x="247066" y="73863"/>
                  </a:lnTo>
                  <a:lnTo>
                    <a:pt x="239322" y="73863"/>
                  </a:lnTo>
                  <a:lnTo>
                    <a:pt x="239322" y="66062"/>
                  </a:lnTo>
                  <a:close/>
                  <a:moveTo>
                    <a:pt x="255222" y="66062"/>
                  </a:moveTo>
                  <a:lnTo>
                    <a:pt x="255222" y="73863"/>
                  </a:lnTo>
                  <a:lnTo>
                    <a:pt x="247490" y="73863"/>
                  </a:lnTo>
                  <a:lnTo>
                    <a:pt x="247490" y="66062"/>
                  </a:lnTo>
                  <a:close/>
                  <a:moveTo>
                    <a:pt x="263390" y="66062"/>
                  </a:moveTo>
                  <a:lnTo>
                    <a:pt x="263390" y="73863"/>
                  </a:lnTo>
                  <a:lnTo>
                    <a:pt x="255646" y="73863"/>
                  </a:lnTo>
                  <a:lnTo>
                    <a:pt x="255646" y="66062"/>
                  </a:lnTo>
                  <a:close/>
                  <a:moveTo>
                    <a:pt x="271546" y="66062"/>
                  </a:moveTo>
                  <a:lnTo>
                    <a:pt x="271546" y="73863"/>
                  </a:lnTo>
                  <a:lnTo>
                    <a:pt x="263813" y="73863"/>
                  </a:lnTo>
                  <a:lnTo>
                    <a:pt x="263813" y="66062"/>
                  </a:lnTo>
                  <a:close/>
                  <a:moveTo>
                    <a:pt x="11238" y="74275"/>
                  </a:moveTo>
                  <a:lnTo>
                    <a:pt x="11238" y="82065"/>
                  </a:lnTo>
                  <a:lnTo>
                    <a:pt x="3505" y="82065"/>
                  </a:lnTo>
                  <a:lnTo>
                    <a:pt x="3505" y="74275"/>
                  </a:lnTo>
                  <a:close/>
                  <a:moveTo>
                    <a:pt x="19394" y="74275"/>
                  </a:moveTo>
                  <a:lnTo>
                    <a:pt x="19394" y="82065"/>
                  </a:lnTo>
                  <a:lnTo>
                    <a:pt x="11662" y="82065"/>
                  </a:lnTo>
                  <a:lnTo>
                    <a:pt x="11662" y="74275"/>
                  </a:lnTo>
                  <a:close/>
                  <a:moveTo>
                    <a:pt x="27561" y="74275"/>
                  </a:moveTo>
                  <a:lnTo>
                    <a:pt x="27561" y="82065"/>
                  </a:lnTo>
                  <a:lnTo>
                    <a:pt x="19818" y="82065"/>
                  </a:lnTo>
                  <a:lnTo>
                    <a:pt x="19818" y="74275"/>
                  </a:lnTo>
                  <a:close/>
                  <a:moveTo>
                    <a:pt x="35328" y="74275"/>
                  </a:moveTo>
                  <a:lnTo>
                    <a:pt x="35328" y="82065"/>
                  </a:lnTo>
                  <a:lnTo>
                    <a:pt x="27985" y="82065"/>
                  </a:lnTo>
                  <a:lnTo>
                    <a:pt x="27985" y="74275"/>
                  </a:lnTo>
                  <a:close/>
                  <a:moveTo>
                    <a:pt x="43496" y="74275"/>
                  </a:moveTo>
                  <a:lnTo>
                    <a:pt x="43496" y="82065"/>
                  </a:lnTo>
                  <a:lnTo>
                    <a:pt x="35752" y="82065"/>
                  </a:lnTo>
                  <a:lnTo>
                    <a:pt x="35752" y="74275"/>
                  </a:lnTo>
                  <a:close/>
                  <a:moveTo>
                    <a:pt x="51652" y="74275"/>
                  </a:moveTo>
                  <a:lnTo>
                    <a:pt x="51652" y="82065"/>
                  </a:lnTo>
                  <a:lnTo>
                    <a:pt x="43919" y="82065"/>
                  </a:lnTo>
                  <a:lnTo>
                    <a:pt x="43919" y="74275"/>
                  </a:lnTo>
                  <a:close/>
                  <a:moveTo>
                    <a:pt x="59819" y="74275"/>
                  </a:moveTo>
                  <a:lnTo>
                    <a:pt x="59819" y="82065"/>
                  </a:lnTo>
                  <a:lnTo>
                    <a:pt x="52075" y="82065"/>
                  </a:lnTo>
                  <a:lnTo>
                    <a:pt x="52075" y="74275"/>
                  </a:lnTo>
                  <a:close/>
                  <a:moveTo>
                    <a:pt x="67975" y="74275"/>
                  </a:moveTo>
                  <a:lnTo>
                    <a:pt x="67975" y="82065"/>
                  </a:lnTo>
                  <a:lnTo>
                    <a:pt x="60243" y="82065"/>
                  </a:lnTo>
                  <a:lnTo>
                    <a:pt x="60243" y="74275"/>
                  </a:lnTo>
                  <a:close/>
                  <a:moveTo>
                    <a:pt x="76452" y="74275"/>
                  </a:moveTo>
                  <a:lnTo>
                    <a:pt x="76452" y="82065"/>
                  </a:lnTo>
                  <a:lnTo>
                    <a:pt x="68399" y="82065"/>
                  </a:lnTo>
                  <a:lnTo>
                    <a:pt x="68399" y="74275"/>
                  </a:lnTo>
                  <a:close/>
                  <a:moveTo>
                    <a:pt x="84608" y="74275"/>
                  </a:moveTo>
                  <a:lnTo>
                    <a:pt x="84608" y="82065"/>
                  </a:lnTo>
                  <a:lnTo>
                    <a:pt x="76865" y="82065"/>
                  </a:lnTo>
                  <a:lnTo>
                    <a:pt x="76865" y="74275"/>
                  </a:lnTo>
                  <a:close/>
                  <a:moveTo>
                    <a:pt x="92776" y="74275"/>
                  </a:moveTo>
                  <a:lnTo>
                    <a:pt x="92776" y="82065"/>
                  </a:lnTo>
                  <a:lnTo>
                    <a:pt x="85032" y="82065"/>
                  </a:lnTo>
                  <a:lnTo>
                    <a:pt x="85032" y="74275"/>
                  </a:lnTo>
                  <a:close/>
                  <a:moveTo>
                    <a:pt x="100932" y="74275"/>
                  </a:moveTo>
                  <a:lnTo>
                    <a:pt x="100932" y="82065"/>
                  </a:lnTo>
                  <a:lnTo>
                    <a:pt x="93200" y="82065"/>
                  </a:lnTo>
                  <a:lnTo>
                    <a:pt x="93200" y="74275"/>
                  </a:lnTo>
                  <a:close/>
                  <a:moveTo>
                    <a:pt x="109099" y="74275"/>
                  </a:moveTo>
                  <a:lnTo>
                    <a:pt x="109099" y="82065"/>
                  </a:lnTo>
                  <a:lnTo>
                    <a:pt x="101356" y="82065"/>
                  </a:lnTo>
                  <a:lnTo>
                    <a:pt x="101356" y="74275"/>
                  </a:lnTo>
                  <a:close/>
                  <a:moveTo>
                    <a:pt x="116866" y="74275"/>
                  </a:moveTo>
                  <a:lnTo>
                    <a:pt x="116866" y="82065"/>
                  </a:lnTo>
                  <a:lnTo>
                    <a:pt x="109523" y="82065"/>
                  </a:lnTo>
                  <a:lnTo>
                    <a:pt x="109523" y="74275"/>
                  </a:lnTo>
                  <a:close/>
                  <a:moveTo>
                    <a:pt x="125022" y="74275"/>
                  </a:moveTo>
                  <a:lnTo>
                    <a:pt x="125022" y="82065"/>
                  </a:lnTo>
                  <a:lnTo>
                    <a:pt x="117290" y="82065"/>
                  </a:lnTo>
                  <a:lnTo>
                    <a:pt x="117290" y="74275"/>
                  </a:lnTo>
                  <a:close/>
                  <a:moveTo>
                    <a:pt x="133190" y="74275"/>
                  </a:moveTo>
                  <a:lnTo>
                    <a:pt x="133190" y="82065"/>
                  </a:lnTo>
                  <a:lnTo>
                    <a:pt x="125446" y="82065"/>
                  </a:lnTo>
                  <a:lnTo>
                    <a:pt x="125446" y="74275"/>
                  </a:lnTo>
                  <a:close/>
                  <a:moveTo>
                    <a:pt x="141346" y="74275"/>
                  </a:moveTo>
                  <a:lnTo>
                    <a:pt x="141346" y="82065"/>
                  </a:lnTo>
                  <a:lnTo>
                    <a:pt x="133614" y="82065"/>
                  </a:lnTo>
                  <a:lnTo>
                    <a:pt x="133614" y="74275"/>
                  </a:lnTo>
                  <a:close/>
                  <a:moveTo>
                    <a:pt x="149513" y="74275"/>
                  </a:moveTo>
                  <a:lnTo>
                    <a:pt x="149513" y="82065"/>
                  </a:lnTo>
                  <a:lnTo>
                    <a:pt x="141770" y="82065"/>
                  </a:lnTo>
                  <a:lnTo>
                    <a:pt x="141770" y="74275"/>
                  </a:lnTo>
                  <a:close/>
                  <a:moveTo>
                    <a:pt x="157280" y="74275"/>
                  </a:moveTo>
                  <a:lnTo>
                    <a:pt x="157280" y="82065"/>
                  </a:lnTo>
                  <a:lnTo>
                    <a:pt x="149937" y="82065"/>
                  </a:lnTo>
                  <a:lnTo>
                    <a:pt x="149937" y="74275"/>
                  </a:lnTo>
                  <a:close/>
                  <a:moveTo>
                    <a:pt x="165448" y="74275"/>
                  </a:moveTo>
                  <a:lnTo>
                    <a:pt x="165448" y="82065"/>
                  </a:lnTo>
                  <a:lnTo>
                    <a:pt x="157704" y="82065"/>
                  </a:lnTo>
                  <a:lnTo>
                    <a:pt x="157704" y="74275"/>
                  </a:lnTo>
                  <a:close/>
                  <a:moveTo>
                    <a:pt x="173604" y="74275"/>
                  </a:moveTo>
                  <a:lnTo>
                    <a:pt x="173604" y="82065"/>
                  </a:lnTo>
                  <a:lnTo>
                    <a:pt x="165871" y="82065"/>
                  </a:lnTo>
                  <a:lnTo>
                    <a:pt x="165871" y="74275"/>
                  </a:lnTo>
                  <a:close/>
                  <a:moveTo>
                    <a:pt x="181771" y="74275"/>
                  </a:moveTo>
                  <a:lnTo>
                    <a:pt x="181771" y="82065"/>
                  </a:lnTo>
                  <a:lnTo>
                    <a:pt x="174028" y="82065"/>
                  </a:lnTo>
                  <a:lnTo>
                    <a:pt x="174028" y="74275"/>
                  </a:lnTo>
                  <a:close/>
                  <a:moveTo>
                    <a:pt x="189927" y="74275"/>
                  </a:moveTo>
                  <a:lnTo>
                    <a:pt x="189927" y="82065"/>
                  </a:lnTo>
                  <a:lnTo>
                    <a:pt x="182195" y="82065"/>
                  </a:lnTo>
                  <a:lnTo>
                    <a:pt x="182195" y="74275"/>
                  </a:lnTo>
                  <a:close/>
                  <a:moveTo>
                    <a:pt x="198095" y="74275"/>
                  </a:moveTo>
                  <a:lnTo>
                    <a:pt x="198095" y="82065"/>
                  </a:lnTo>
                  <a:lnTo>
                    <a:pt x="190351" y="82065"/>
                  </a:lnTo>
                  <a:lnTo>
                    <a:pt x="190351" y="74275"/>
                  </a:lnTo>
                  <a:close/>
                  <a:moveTo>
                    <a:pt x="206251" y="74275"/>
                  </a:moveTo>
                  <a:lnTo>
                    <a:pt x="206251" y="82065"/>
                  </a:lnTo>
                  <a:lnTo>
                    <a:pt x="198519" y="82065"/>
                  </a:lnTo>
                  <a:lnTo>
                    <a:pt x="198519" y="74275"/>
                  </a:lnTo>
                  <a:close/>
                  <a:moveTo>
                    <a:pt x="214419" y="74275"/>
                  </a:moveTo>
                  <a:lnTo>
                    <a:pt x="214419" y="82065"/>
                  </a:lnTo>
                  <a:lnTo>
                    <a:pt x="206675" y="82065"/>
                  </a:lnTo>
                  <a:lnTo>
                    <a:pt x="206675" y="74275"/>
                  </a:lnTo>
                  <a:close/>
                  <a:moveTo>
                    <a:pt x="222575" y="74275"/>
                  </a:moveTo>
                  <a:lnTo>
                    <a:pt x="222575" y="82065"/>
                  </a:lnTo>
                  <a:lnTo>
                    <a:pt x="214842" y="82065"/>
                  </a:lnTo>
                  <a:lnTo>
                    <a:pt x="214842" y="74275"/>
                  </a:lnTo>
                  <a:close/>
                  <a:moveTo>
                    <a:pt x="230742" y="74275"/>
                  </a:moveTo>
                  <a:lnTo>
                    <a:pt x="230742" y="82065"/>
                  </a:lnTo>
                  <a:lnTo>
                    <a:pt x="222999" y="82065"/>
                  </a:lnTo>
                  <a:lnTo>
                    <a:pt x="222999" y="74275"/>
                  </a:lnTo>
                  <a:close/>
                  <a:moveTo>
                    <a:pt x="238898" y="74275"/>
                  </a:moveTo>
                  <a:lnTo>
                    <a:pt x="238898" y="82065"/>
                  </a:lnTo>
                  <a:lnTo>
                    <a:pt x="231166" y="82065"/>
                  </a:lnTo>
                  <a:lnTo>
                    <a:pt x="231166" y="74275"/>
                  </a:lnTo>
                  <a:close/>
                  <a:moveTo>
                    <a:pt x="247066" y="74275"/>
                  </a:moveTo>
                  <a:lnTo>
                    <a:pt x="247066" y="82065"/>
                  </a:lnTo>
                  <a:lnTo>
                    <a:pt x="239322" y="82065"/>
                  </a:lnTo>
                  <a:lnTo>
                    <a:pt x="239322" y="74275"/>
                  </a:lnTo>
                  <a:close/>
                  <a:moveTo>
                    <a:pt x="255222" y="74275"/>
                  </a:moveTo>
                  <a:lnTo>
                    <a:pt x="255222" y="82065"/>
                  </a:lnTo>
                  <a:lnTo>
                    <a:pt x="247490" y="82065"/>
                  </a:lnTo>
                  <a:lnTo>
                    <a:pt x="247490" y="74275"/>
                  </a:lnTo>
                  <a:close/>
                  <a:moveTo>
                    <a:pt x="263390" y="74275"/>
                  </a:moveTo>
                  <a:lnTo>
                    <a:pt x="263390" y="82065"/>
                  </a:lnTo>
                  <a:lnTo>
                    <a:pt x="255646" y="82065"/>
                  </a:lnTo>
                  <a:lnTo>
                    <a:pt x="255646" y="74275"/>
                  </a:lnTo>
                  <a:close/>
                  <a:moveTo>
                    <a:pt x="271546" y="74275"/>
                  </a:moveTo>
                  <a:lnTo>
                    <a:pt x="271546" y="82065"/>
                  </a:lnTo>
                  <a:lnTo>
                    <a:pt x="263813" y="82065"/>
                  </a:lnTo>
                  <a:lnTo>
                    <a:pt x="263813" y="74275"/>
                  </a:lnTo>
                  <a:close/>
                  <a:moveTo>
                    <a:pt x="84608" y="82477"/>
                  </a:moveTo>
                  <a:lnTo>
                    <a:pt x="84608" y="90267"/>
                  </a:lnTo>
                  <a:lnTo>
                    <a:pt x="76865" y="90267"/>
                  </a:lnTo>
                  <a:lnTo>
                    <a:pt x="76865" y="82477"/>
                  </a:lnTo>
                  <a:close/>
                  <a:moveTo>
                    <a:pt x="92776" y="82477"/>
                  </a:moveTo>
                  <a:lnTo>
                    <a:pt x="92776" y="90267"/>
                  </a:lnTo>
                  <a:lnTo>
                    <a:pt x="85032" y="90267"/>
                  </a:lnTo>
                  <a:lnTo>
                    <a:pt x="85032" y="82477"/>
                  </a:lnTo>
                  <a:close/>
                  <a:moveTo>
                    <a:pt x="100932" y="82477"/>
                  </a:moveTo>
                  <a:lnTo>
                    <a:pt x="100932" y="90267"/>
                  </a:lnTo>
                  <a:lnTo>
                    <a:pt x="93200" y="90267"/>
                  </a:lnTo>
                  <a:lnTo>
                    <a:pt x="93200" y="82477"/>
                  </a:lnTo>
                  <a:close/>
                  <a:moveTo>
                    <a:pt x="109099" y="82477"/>
                  </a:moveTo>
                  <a:lnTo>
                    <a:pt x="109099" y="90267"/>
                  </a:lnTo>
                  <a:lnTo>
                    <a:pt x="101356" y="90267"/>
                  </a:lnTo>
                  <a:lnTo>
                    <a:pt x="101356" y="82477"/>
                  </a:lnTo>
                  <a:close/>
                  <a:moveTo>
                    <a:pt x="116866" y="82477"/>
                  </a:moveTo>
                  <a:lnTo>
                    <a:pt x="116866" y="90267"/>
                  </a:lnTo>
                  <a:lnTo>
                    <a:pt x="109523" y="90267"/>
                  </a:lnTo>
                  <a:lnTo>
                    <a:pt x="109523" y="82477"/>
                  </a:lnTo>
                  <a:close/>
                  <a:moveTo>
                    <a:pt x="125022" y="82477"/>
                  </a:moveTo>
                  <a:lnTo>
                    <a:pt x="125022" y="90267"/>
                  </a:lnTo>
                  <a:lnTo>
                    <a:pt x="117290" y="90267"/>
                  </a:lnTo>
                  <a:lnTo>
                    <a:pt x="117290" y="82477"/>
                  </a:lnTo>
                  <a:close/>
                  <a:moveTo>
                    <a:pt x="133190" y="82477"/>
                  </a:moveTo>
                  <a:lnTo>
                    <a:pt x="133190" y="90267"/>
                  </a:lnTo>
                  <a:lnTo>
                    <a:pt x="125446" y="90267"/>
                  </a:lnTo>
                  <a:lnTo>
                    <a:pt x="125446" y="82477"/>
                  </a:lnTo>
                  <a:close/>
                  <a:moveTo>
                    <a:pt x="141346" y="82477"/>
                  </a:moveTo>
                  <a:lnTo>
                    <a:pt x="141346" y="90267"/>
                  </a:lnTo>
                  <a:lnTo>
                    <a:pt x="133614" y="90267"/>
                  </a:lnTo>
                  <a:lnTo>
                    <a:pt x="133614" y="82477"/>
                  </a:lnTo>
                  <a:close/>
                  <a:moveTo>
                    <a:pt x="149513" y="82477"/>
                  </a:moveTo>
                  <a:lnTo>
                    <a:pt x="149513" y="90267"/>
                  </a:lnTo>
                  <a:lnTo>
                    <a:pt x="141770" y="90267"/>
                  </a:lnTo>
                  <a:lnTo>
                    <a:pt x="141770" y="82477"/>
                  </a:lnTo>
                  <a:close/>
                  <a:moveTo>
                    <a:pt x="157280" y="82477"/>
                  </a:moveTo>
                  <a:lnTo>
                    <a:pt x="157280" y="90267"/>
                  </a:lnTo>
                  <a:lnTo>
                    <a:pt x="149937" y="90267"/>
                  </a:lnTo>
                  <a:lnTo>
                    <a:pt x="149937" y="82477"/>
                  </a:lnTo>
                  <a:close/>
                  <a:moveTo>
                    <a:pt x="165448" y="82477"/>
                  </a:moveTo>
                  <a:lnTo>
                    <a:pt x="165448" y="90267"/>
                  </a:lnTo>
                  <a:lnTo>
                    <a:pt x="157704" y="90267"/>
                  </a:lnTo>
                  <a:lnTo>
                    <a:pt x="157704" y="82477"/>
                  </a:lnTo>
                  <a:close/>
                  <a:moveTo>
                    <a:pt x="173604" y="82477"/>
                  </a:moveTo>
                  <a:lnTo>
                    <a:pt x="173604" y="90267"/>
                  </a:lnTo>
                  <a:lnTo>
                    <a:pt x="165871" y="90267"/>
                  </a:lnTo>
                  <a:lnTo>
                    <a:pt x="165871" y="82477"/>
                  </a:lnTo>
                  <a:close/>
                  <a:moveTo>
                    <a:pt x="189927" y="82477"/>
                  </a:moveTo>
                  <a:lnTo>
                    <a:pt x="189927" y="90267"/>
                  </a:lnTo>
                  <a:lnTo>
                    <a:pt x="182195" y="90267"/>
                  </a:lnTo>
                  <a:lnTo>
                    <a:pt x="182195" y="82477"/>
                  </a:lnTo>
                  <a:close/>
                  <a:moveTo>
                    <a:pt x="198095" y="82477"/>
                  </a:moveTo>
                  <a:lnTo>
                    <a:pt x="198095" y="90267"/>
                  </a:lnTo>
                  <a:lnTo>
                    <a:pt x="190351" y="90267"/>
                  </a:lnTo>
                  <a:lnTo>
                    <a:pt x="190351" y="82477"/>
                  </a:lnTo>
                  <a:close/>
                  <a:moveTo>
                    <a:pt x="206251" y="82477"/>
                  </a:moveTo>
                  <a:lnTo>
                    <a:pt x="206251" y="90267"/>
                  </a:lnTo>
                  <a:lnTo>
                    <a:pt x="198519" y="90267"/>
                  </a:lnTo>
                  <a:lnTo>
                    <a:pt x="198519" y="82477"/>
                  </a:lnTo>
                  <a:close/>
                  <a:moveTo>
                    <a:pt x="214419" y="82477"/>
                  </a:moveTo>
                  <a:lnTo>
                    <a:pt x="214419" y="90267"/>
                  </a:lnTo>
                  <a:lnTo>
                    <a:pt x="206675" y="90267"/>
                  </a:lnTo>
                  <a:lnTo>
                    <a:pt x="206675" y="82477"/>
                  </a:lnTo>
                  <a:close/>
                  <a:moveTo>
                    <a:pt x="222575" y="82477"/>
                  </a:moveTo>
                  <a:lnTo>
                    <a:pt x="222575" y="90267"/>
                  </a:lnTo>
                  <a:lnTo>
                    <a:pt x="214842" y="90267"/>
                  </a:lnTo>
                  <a:lnTo>
                    <a:pt x="214842" y="82477"/>
                  </a:lnTo>
                  <a:close/>
                  <a:moveTo>
                    <a:pt x="230742" y="82477"/>
                  </a:moveTo>
                  <a:lnTo>
                    <a:pt x="230742" y="90267"/>
                  </a:lnTo>
                  <a:lnTo>
                    <a:pt x="222999" y="90267"/>
                  </a:lnTo>
                  <a:lnTo>
                    <a:pt x="222999" y="82477"/>
                  </a:lnTo>
                  <a:close/>
                  <a:moveTo>
                    <a:pt x="271546" y="82477"/>
                  </a:moveTo>
                  <a:lnTo>
                    <a:pt x="271546" y="90267"/>
                  </a:lnTo>
                  <a:lnTo>
                    <a:pt x="263813" y="90267"/>
                  </a:lnTo>
                  <a:lnTo>
                    <a:pt x="263813" y="82477"/>
                  </a:lnTo>
                  <a:close/>
                  <a:moveTo>
                    <a:pt x="11238" y="82477"/>
                  </a:moveTo>
                  <a:lnTo>
                    <a:pt x="11238" y="90278"/>
                  </a:lnTo>
                  <a:lnTo>
                    <a:pt x="3505" y="90278"/>
                  </a:lnTo>
                  <a:lnTo>
                    <a:pt x="3505" y="82477"/>
                  </a:lnTo>
                  <a:close/>
                  <a:moveTo>
                    <a:pt x="19394" y="82477"/>
                  </a:moveTo>
                  <a:lnTo>
                    <a:pt x="19394" y="90278"/>
                  </a:lnTo>
                  <a:lnTo>
                    <a:pt x="11662" y="90278"/>
                  </a:lnTo>
                  <a:lnTo>
                    <a:pt x="11662" y="82477"/>
                  </a:lnTo>
                  <a:close/>
                  <a:moveTo>
                    <a:pt x="27561" y="82477"/>
                  </a:moveTo>
                  <a:lnTo>
                    <a:pt x="27561" y="90278"/>
                  </a:lnTo>
                  <a:lnTo>
                    <a:pt x="19818" y="90278"/>
                  </a:lnTo>
                  <a:lnTo>
                    <a:pt x="19818" y="82477"/>
                  </a:lnTo>
                  <a:close/>
                  <a:moveTo>
                    <a:pt x="35328" y="82477"/>
                  </a:moveTo>
                  <a:lnTo>
                    <a:pt x="35328" y="90278"/>
                  </a:lnTo>
                  <a:lnTo>
                    <a:pt x="27985" y="90278"/>
                  </a:lnTo>
                  <a:lnTo>
                    <a:pt x="27985" y="82477"/>
                  </a:lnTo>
                  <a:close/>
                  <a:moveTo>
                    <a:pt x="43496" y="82477"/>
                  </a:moveTo>
                  <a:lnTo>
                    <a:pt x="43496" y="90278"/>
                  </a:lnTo>
                  <a:lnTo>
                    <a:pt x="35752" y="90278"/>
                  </a:lnTo>
                  <a:lnTo>
                    <a:pt x="35752" y="82477"/>
                  </a:lnTo>
                  <a:close/>
                  <a:moveTo>
                    <a:pt x="51652" y="82477"/>
                  </a:moveTo>
                  <a:lnTo>
                    <a:pt x="51652" y="90278"/>
                  </a:lnTo>
                  <a:lnTo>
                    <a:pt x="43919" y="90278"/>
                  </a:lnTo>
                  <a:lnTo>
                    <a:pt x="43919" y="82477"/>
                  </a:lnTo>
                  <a:close/>
                  <a:moveTo>
                    <a:pt x="59819" y="82477"/>
                  </a:moveTo>
                  <a:lnTo>
                    <a:pt x="59819" y="90278"/>
                  </a:lnTo>
                  <a:lnTo>
                    <a:pt x="52075" y="90278"/>
                  </a:lnTo>
                  <a:lnTo>
                    <a:pt x="52075" y="82477"/>
                  </a:lnTo>
                  <a:close/>
                  <a:moveTo>
                    <a:pt x="67975" y="82477"/>
                  </a:moveTo>
                  <a:lnTo>
                    <a:pt x="67975" y="90278"/>
                  </a:lnTo>
                  <a:lnTo>
                    <a:pt x="60243" y="90278"/>
                  </a:lnTo>
                  <a:lnTo>
                    <a:pt x="60243" y="82477"/>
                  </a:lnTo>
                  <a:close/>
                  <a:moveTo>
                    <a:pt x="76452" y="82477"/>
                  </a:moveTo>
                  <a:lnTo>
                    <a:pt x="76452" y="90278"/>
                  </a:lnTo>
                  <a:lnTo>
                    <a:pt x="68399" y="90278"/>
                  </a:lnTo>
                  <a:lnTo>
                    <a:pt x="68399" y="82477"/>
                  </a:lnTo>
                  <a:close/>
                  <a:moveTo>
                    <a:pt x="181771" y="82477"/>
                  </a:moveTo>
                  <a:lnTo>
                    <a:pt x="181771" y="90278"/>
                  </a:lnTo>
                  <a:lnTo>
                    <a:pt x="174028" y="90267"/>
                  </a:lnTo>
                  <a:lnTo>
                    <a:pt x="174028" y="82477"/>
                  </a:lnTo>
                  <a:close/>
                  <a:moveTo>
                    <a:pt x="238898" y="82477"/>
                  </a:moveTo>
                  <a:lnTo>
                    <a:pt x="238898" y="90278"/>
                  </a:lnTo>
                  <a:lnTo>
                    <a:pt x="231166" y="90278"/>
                  </a:lnTo>
                  <a:lnTo>
                    <a:pt x="231166" y="82477"/>
                  </a:lnTo>
                  <a:close/>
                  <a:moveTo>
                    <a:pt x="247066" y="82477"/>
                  </a:moveTo>
                  <a:lnTo>
                    <a:pt x="247066" y="90278"/>
                  </a:lnTo>
                  <a:lnTo>
                    <a:pt x="239322" y="90278"/>
                  </a:lnTo>
                  <a:lnTo>
                    <a:pt x="239322" y="82477"/>
                  </a:lnTo>
                  <a:close/>
                  <a:moveTo>
                    <a:pt x="255222" y="82477"/>
                  </a:moveTo>
                  <a:lnTo>
                    <a:pt x="255222" y="90278"/>
                  </a:lnTo>
                  <a:lnTo>
                    <a:pt x="247490" y="90278"/>
                  </a:lnTo>
                  <a:lnTo>
                    <a:pt x="247490" y="82477"/>
                  </a:lnTo>
                  <a:close/>
                  <a:moveTo>
                    <a:pt x="263390" y="82477"/>
                  </a:moveTo>
                  <a:lnTo>
                    <a:pt x="263390" y="90278"/>
                  </a:lnTo>
                  <a:lnTo>
                    <a:pt x="255646" y="90278"/>
                  </a:lnTo>
                  <a:lnTo>
                    <a:pt x="255646" y="82477"/>
                  </a:lnTo>
                  <a:close/>
                  <a:moveTo>
                    <a:pt x="11238" y="90679"/>
                  </a:moveTo>
                  <a:lnTo>
                    <a:pt x="11238" y="98480"/>
                  </a:lnTo>
                  <a:lnTo>
                    <a:pt x="3505" y="98480"/>
                  </a:lnTo>
                  <a:lnTo>
                    <a:pt x="3505" y="90679"/>
                  </a:lnTo>
                  <a:close/>
                  <a:moveTo>
                    <a:pt x="19394" y="90679"/>
                  </a:moveTo>
                  <a:lnTo>
                    <a:pt x="19394" y="98480"/>
                  </a:lnTo>
                  <a:lnTo>
                    <a:pt x="11662" y="98480"/>
                  </a:lnTo>
                  <a:lnTo>
                    <a:pt x="11662" y="90679"/>
                  </a:lnTo>
                  <a:close/>
                  <a:moveTo>
                    <a:pt x="27561" y="90679"/>
                  </a:moveTo>
                  <a:lnTo>
                    <a:pt x="27561" y="98480"/>
                  </a:lnTo>
                  <a:lnTo>
                    <a:pt x="19818" y="98480"/>
                  </a:lnTo>
                  <a:lnTo>
                    <a:pt x="19818" y="90679"/>
                  </a:lnTo>
                  <a:close/>
                  <a:moveTo>
                    <a:pt x="35328" y="90679"/>
                  </a:moveTo>
                  <a:lnTo>
                    <a:pt x="35328" y="98480"/>
                  </a:lnTo>
                  <a:lnTo>
                    <a:pt x="27985" y="98480"/>
                  </a:lnTo>
                  <a:lnTo>
                    <a:pt x="27985" y="90679"/>
                  </a:lnTo>
                  <a:close/>
                  <a:moveTo>
                    <a:pt x="43496" y="90679"/>
                  </a:moveTo>
                  <a:lnTo>
                    <a:pt x="43496" y="98480"/>
                  </a:lnTo>
                  <a:lnTo>
                    <a:pt x="35752" y="98480"/>
                  </a:lnTo>
                  <a:lnTo>
                    <a:pt x="35752" y="90679"/>
                  </a:lnTo>
                  <a:close/>
                  <a:moveTo>
                    <a:pt x="51652" y="90679"/>
                  </a:moveTo>
                  <a:lnTo>
                    <a:pt x="51652" y="98480"/>
                  </a:lnTo>
                  <a:lnTo>
                    <a:pt x="43919" y="98480"/>
                  </a:lnTo>
                  <a:lnTo>
                    <a:pt x="43919" y="90679"/>
                  </a:lnTo>
                  <a:close/>
                  <a:moveTo>
                    <a:pt x="59819" y="90679"/>
                  </a:moveTo>
                  <a:lnTo>
                    <a:pt x="59819" y="98480"/>
                  </a:lnTo>
                  <a:lnTo>
                    <a:pt x="52075" y="98480"/>
                  </a:lnTo>
                  <a:lnTo>
                    <a:pt x="52075" y="90679"/>
                  </a:lnTo>
                  <a:close/>
                  <a:moveTo>
                    <a:pt x="67975" y="90679"/>
                  </a:moveTo>
                  <a:lnTo>
                    <a:pt x="67975" y="98480"/>
                  </a:lnTo>
                  <a:lnTo>
                    <a:pt x="60243" y="98480"/>
                  </a:lnTo>
                  <a:lnTo>
                    <a:pt x="60243" y="90679"/>
                  </a:lnTo>
                  <a:close/>
                  <a:moveTo>
                    <a:pt x="76452" y="90679"/>
                  </a:moveTo>
                  <a:lnTo>
                    <a:pt x="76452" y="98480"/>
                  </a:lnTo>
                  <a:lnTo>
                    <a:pt x="68399" y="98480"/>
                  </a:lnTo>
                  <a:lnTo>
                    <a:pt x="68399" y="90679"/>
                  </a:lnTo>
                  <a:close/>
                  <a:moveTo>
                    <a:pt x="84608" y="90679"/>
                  </a:moveTo>
                  <a:lnTo>
                    <a:pt x="84608" y="98480"/>
                  </a:lnTo>
                  <a:lnTo>
                    <a:pt x="76865" y="98480"/>
                  </a:lnTo>
                  <a:lnTo>
                    <a:pt x="76865" y="90679"/>
                  </a:lnTo>
                  <a:close/>
                  <a:moveTo>
                    <a:pt x="92776" y="90679"/>
                  </a:moveTo>
                  <a:lnTo>
                    <a:pt x="92776" y="98480"/>
                  </a:lnTo>
                  <a:lnTo>
                    <a:pt x="85032" y="98480"/>
                  </a:lnTo>
                  <a:lnTo>
                    <a:pt x="85032" y="90679"/>
                  </a:lnTo>
                  <a:close/>
                  <a:moveTo>
                    <a:pt x="100932" y="90679"/>
                  </a:moveTo>
                  <a:lnTo>
                    <a:pt x="100932" y="98480"/>
                  </a:lnTo>
                  <a:lnTo>
                    <a:pt x="93200" y="98480"/>
                  </a:lnTo>
                  <a:lnTo>
                    <a:pt x="93200" y="90679"/>
                  </a:lnTo>
                  <a:close/>
                  <a:moveTo>
                    <a:pt x="109099" y="90679"/>
                  </a:moveTo>
                  <a:lnTo>
                    <a:pt x="109099" y="98480"/>
                  </a:lnTo>
                  <a:lnTo>
                    <a:pt x="101356" y="98480"/>
                  </a:lnTo>
                  <a:lnTo>
                    <a:pt x="101356" y="90679"/>
                  </a:lnTo>
                  <a:close/>
                  <a:moveTo>
                    <a:pt x="116866" y="90679"/>
                  </a:moveTo>
                  <a:lnTo>
                    <a:pt x="116866" y="98480"/>
                  </a:lnTo>
                  <a:lnTo>
                    <a:pt x="109523" y="98480"/>
                  </a:lnTo>
                  <a:lnTo>
                    <a:pt x="109523" y="90679"/>
                  </a:lnTo>
                  <a:close/>
                  <a:moveTo>
                    <a:pt x="125034" y="90679"/>
                  </a:moveTo>
                  <a:lnTo>
                    <a:pt x="125034" y="98480"/>
                  </a:lnTo>
                  <a:lnTo>
                    <a:pt x="117290" y="98480"/>
                  </a:lnTo>
                  <a:lnTo>
                    <a:pt x="117290" y="90679"/>
                  </a:lnTo>
                  <a:close/>
                  <a:moveTo>
                    <a:pt x="133190" y="90679"/>
                  </a:moveTo>
                  <a:lnTo>
                    <a:pt x="133190" y="98480"/>
                  </a:lnTo>
                  <a:lnTo>
                    <a:pt x="125457" y="98480"/>
                  </a:lnTo>
                  <a:lnTo>
                    <a:pt x="125457" y="90679"/>
                  </a:lnTo>
                  <a:close/>
                  <a:moveTo>
                    <a:pt x="141357" y="90679"/>
                  </a:moveTo>
                  <a:lnTo>
                    <a:pt x="141357" y="98480"/>
                  </a:lnTo>
                  <a:lnTo>
                    <a:pt x="133614" y="98480"/>
                  </a:lnTo>
                  <a:lnTo>
                    <a:pt x="133614" y="90679"/>
                  </a:lnTo>
                  <a:close/>
                  <a:moveTo>
                    <a:pt x="149513" y="90679"/>
                  </a:moveTo>
                  <a:lnTo>
                    <a:pt x="149513" y="98480"/>
                  </a:lnTo>
                  <a:lnTo>
                    <a:pt x="141770" y="98480"/>
                  </a:lnTo>
                  <a:lnTo>
                    <a:pt x="141770" y="90679"/>
                  </a:lnTo>
                  <a:close/>
                  <a:moveTo>
                    <a:pt x="157280" y="90679"/>
                  </a:moveTo>
                  <a:lnTo>
                    <a:pt x="157280" y="98480"/>
                  </a:lnTo>
                  <a:lnTo>
                    <a:pt x="149937" y="98480"/>
                  </a:lnTo>
                  <a:lnTo>
                    <a:pt x="149937" y="90679"/>
                  </a:lnTo>
                  <a:close/>
                  <a:moveTo>
                    <a:pt x="165448" y="90679"/>
                  </a:moveTo>
                  <a:lnTo>
                    <a:pt x="165448" y="98480"/>
                  </a:lnTo>
                  <a:lnTo>
                    <a:pt x="157704" y="98480"/>
                  </a:lnTo>
                  <a:lnTo>
                    <a:pt x="157704" y="90679"/>
                  </a:lnTo>
                  <a:close/>
                  <a:moveTo>
                    <a:pt x="173604" y="90679"/>
                  </a:moveTo>
                  <a:lnTo>
                    <a:pt x="173604" y="98480"/>
                  </a:lnTo>
                  <a:lnTo>
                    <a:pt x="165871" y="98480"/>
                  </a:lnTo>
                  <a:lnTo>
                    <a:pt x="165871" y="90679"/>
                  </a:lnTo>
                  <a:close/>
                  <a:moveTo>
                    <a:pt x="181771" y="90679"/>
                  </a:moveTo>
                  <a:lnTo>
                    <a:pt x="181771" y="98480"/>
                  </a:lnTo>
                  <a:lnTo>
                    <a:pt x="174028" y="98480"/>
                  </a:lnTo>
                  <a:lnTo>
                    <a:pt x="174028" y="90679"/>
                  </a:lnTo>
                  <a:close/>
                  <a:moveTo>
                    <a:pt x="189927" y="90679"/>
                  </a:moveTo>
                  <a:lnTo>
                    <a:pt x="189927" y="98480"/>
                  </a:lnTo>
                  <a:lnTo>
                    <a:pt x="182195" y="98480"/>
                  </a:lnTo>
                  <a:lnTo>
                    <a:pt x="182195" y="90679"/>
                  </a:lnTo>
                  <a:close/>
                  <a:moveTo>
                    <a:pt x="198095" y="90679"/>
                  </a:moveTo>
                  <a:lnTo>
                    <a:pt x="198095" y="98480"/>
                  </a:lnTo>
                  <a:lnTo>
                    <a:pt x="190351" y="98480"/>
                  </a:lnTo>
                  <a:lnTo>
                    <a:pt x="190351" y="90679"/>
                  </a:lnTo>
                  <a:close/>
                  <a:moveTo>
                    <a:pt x="206251" y="90679"/>
                  </a:moveTo>
                  <a:lnTo>
                    <a:pt x="206251" y="98480"/>
                  </a:lnTo>
                  <a:lnTo>
                    <a:pt x="198519" y="98480"/>
                  </a:lnTo>
                  <a:lnTo>
                    <a:pt x="198519" y="90679"/>
                  </a:lnTo>
                  <a:close/>
                  <a:moveTo>
                    <a:pt x="214419" y="90679"/>
                  </a:moveTo>
                  <a:lnTo>
                    <a:pt x="214419" y="98480"/>
                  </a:lnTo>
                  <a:lnTo>
                    <a:pt x="206675" y="98480"/>
                  </a:lnTo>
                  <a:lnTo>
                    <a:pt x="206675" y="90679"/>
                  </a:lnTo>
                  <a:close/>
                  <a:moveTo>
                    <a:pt x="222575" y="90679"/>
                  </a:moveTo>
                  <a:lnTo>
                    <a:pt x="222575" y="98480"/>
                  </a:lnTo>
                  <a:lnTo>
                    <a:pt x="214842" y="98480"/>
                  </a:lnTo>
                  <a:lnTo>
                    <a:pt x="214842" y="90679"/>
                  </a:lnTo>
                  <a:close/>
                  <a:moveTo>
                    <a:pt x="230742" y="90679"/>
                  </a:moveTo>
                  <a:lnTo>
                    <a:pt x="230742" y="98480"/>
                  </a:lnTo>
                  <a:lnTo>
                    <a:pt x="222999" y="98480"/>
                  </a:lnTo>
                  <a:lnTo>
                    <a:pt x="222999" y="90679"/>
                  </a:lnTo>
                  <a:close/>
                  <a:moveTo>
                    <a:pt x="238898" y="90679"/>
                  </a:moveTo>
                  <a:lnTo>
                    <a:pt x="238898" y="98480"/>
                  </a:lnTo>
                  <a:lnTo>
                    <a:pt x="231166" y="98480"/>
                  </a:lnTo>
                  <a:lnTo>
                    <a:pt x="231166" y="90679"/>
                  </a:lnTo>
                  <a:close/>
                  <a:moveTo>
                    <a:pt x="247066" y="90679"/>
                  </a:moveTo>
                  <a:lnTo>
                    <a:pt x="247066" y="98480"/>
                  </a:lnTo>
                  <a:lnTo>
                    <a:pt x="239322" y="98480"/>
                  </a:lnTo>
                  <a:lnTo>
                    <a:pt x="239322" y="90679"/>
                  </a:lnTo>
                  <a:close/>
                  <a:moveTo>
                    <a:pt x="255222" y="90679"/>
                  </a:moveTo>
                  <a:lnTo>
                    <a:pt x="255222" y="98480"/>
                  </a:lnTo>
                  <a:lnTo>
                    <a:pt x="247490" y="98480"/>
                  </a:lnTo>
                  <a:lnTo>
                    <a:pt x="247490" y="90679"/>
                  </a:lnTo>
                  <a:close/>
                  <a:moveTo>
                    <a:pt x="263390" y="90679"/>
                  </a:moveTo>
                  <a:lnTo>
                    <a:pt x="263390" y="98480"/>
                  </a:lnTo>
                  <a:lnTo>
                    <a:pt x="255646" y="98480"/>
                  </a:lnTo>
                  <a:lnTo>
                    <a:pt x="255646" y="90679"/>
                  </a:lnTo>
                  <a:close/>
                  <a:moveTo>
                    <a:pt x="271546" y="90679"/>
                  </a:moveTo>
                  <a:lnTo>
                    <a:pt x="271546" y="98480"/>
                  </a:lnTo>
                  <a:lnTo>
                    <a:pt x="263813" y="98480"/>
                  </a:lnTo>
                  <a:lnTo>
                    <a:pt x="263813" y="90679"/>
                  </a:lnTo>
                  <a:close/>
                  <a:moveTo>
                    <a:pt x="11238" y="98893"/>
                  </a:moveTo>
                  <a:lnTo>
                    <a:pt x="11238" y="106682"/>
                  </a:lnTo>
                  <a:lnTo>
                    <a:pt x="3505" y="106682"/>
                  </a:lnTo>
                  <a:lnTo>
                    <a:pt x="3505" y="98893"/>
                  </a:lnTo>
                  <a:close/>
                  <a:moveTo>
                    <a:pt x="19394" y="98893"/>
                  </a:moveTo>
                  <a:lnTo>
                    <a:pt x="19394" y="106682"/>
                  </a:lnTo>
                  <a:lnTo>
                    <a:pt x="11662" y="106682"/>
                  </a:lnTo>
                  <a:lnTo>
                    <a:pt x="11662" y="98893"/>
                  </a:lnTo>
                  <a:close/>
                  <a:moveTo>
                    <a:pt x="27561" y="98893"/>
                  </a:moveTo>
                  <a:lnTo>
                    <a:pt x="27561" y="106682"/>
                  </a:lnTo>
                  <a:lnTo>
                    <a:pt x="19818" y="106682"/>
                  </a:lnTo>
                  <a:lnTo>
                    <a:pt x="19818" y="98893"/>
                  </a:lnTo>
                  <a:close/>
                  <a:moveTo>
                    <a:pt x="35328" y="98893"/>
                  </a:moveTo>
                  <a:lnTo>
                    <a:pt x="35328" y="106682"/>
                  </a:lnTo>
                  <a:lnTo>
                    <a:pt x="27985" y="106682"/>
                  </a:lnTo>
                  <a:lnTo>
                    <a:pt x="27985" y="98893"/>
                  </a:lnTo>
                  <a:close/>
                  <a:moveTo>
                    <a:pt x="43496" y="98893"/>
                  </a:moveTo>
                  <a:lnTo>
                    <a:pt x="43496" y="106682"/>
                  </a:lnTo>
                  <a:lnTo>
                    <a:pt x="35752" y="106682"/>
                  </a:lnTo>
                  <a:lnTo>
                    <a:pt x="35752" y="98893"/>
                  </a:lnTo>
                  <a:close/>
                  <a:moveTo>
                    <a:pt x="51652" y="98893"/>
                  </a:moveTo>
                  <a:lnTo>
                    <a:pt x="51652" y="106682"/>
                  </a:lnTo>
                  <a:lnTo>
                    <a:pt x="43919" y="106682"/>
                  </a:lnTo>
                  <a:lnTo>
                    <a:pt x="43919" y="98893"/>
                  </a:lnTo>
                  <a:close/>
                  <a:moveTo>
                    <a:pt x="59819" y="98893"/>
                  </a:moveTo>
                  <a:lnTo>
                    <a:pt x="59819" y="106682"/>
                  </a:lnTo>
                  <a:lnTo>
                    <a:pt x="52075" y="106682"/>
                  </a:lnTo>
                  <a:lnTo>
                    <a:pt x="52075" y="98893"/>
                  </a:lnTo>
                  <a:close/>
                  <a:moveTo>
                    <a:pt x="67975" y="98893"/>
                  </a:moveTo>
                  <a:lnTo>
                    <a:pt x="67975" y="106682"/>
                  </a:lnTo>
                  <a:lnTo>
                    <a:pt x="60243" y="106682"/>
                  </a:lnTo>
                  <a:lnTo>
                    <a:pt x="60243" y="98893"/>
                  </a:lnTo>
                  <a:close/>
                  <a:moveTo>
                    <a:pt x="76452" y="98893"/>
                  </a:moveTo>
                  <a:lnTo>
                    <a:pt x="76452" y="106682"/>
                  </a:lnTo>
                  <a:lnTo>
                    <a:pt x="68399" y="106682"/>
                  </a:lnTo>
                  <a:lnTo>
                    <a:pt x="68399" y="98893"/>
                  </a:lnTo>
                  <a:close/>
                  <a:moveTo>
                    <a:pt x="84608" y="98893"/>
                  </a:moveTo>
                  <a:lnTo>
                    <a:pt x="84608" y="106682"/>
                  </a:lnTo>
                  <a:lnTo>
                    <a:pt x="76865" y="106682"/>
                  </a:lnTo>
                  <a:lnTo>
                    <a:pt x="76865" y="98893"/>
                  </a:lnTo>
                  <a:close/>
                  <a:moveTo>
                    <a:pt x="92776" y="98893"/>
                  </a:moveTo>
                  <a:lnTo>
                    <a:pt x="92776" y="106682"/>
                  </a:lnTo>
                  <a:lnTo>
                    <a:pt x="85032" y="106682"/>
                  </a:lnTo>
                  <a:lnTo>
                    <a:pt x="85032" y="98893"/>
                  </a:lnTo>
                  <a:close/>
                  <a:moveTo>
                    <a:pt x="100932" y="98893"/>
                  </a:moveTo>
                  <a:lnTo>
                    <a:pt x="100932" y="106682"/>
                  </a:lnTo>
                  <a:lnTo>
                    <a:pt x="93200" y="106682"/>
                  </a:lnTo>
                  <a:lnTo>
                    <a:pt x="93200" y="98893"/>
                  </a:lnTo>
                  <a:close/>
                  <a:moveTo>
                    <a:pt x="109099" y="98893"/>
                  </a:moveTo>
                  <a:lnTo>
                    <a:pt x="109099" y="106682"/>
                  </a:lnTo>
                  <a:lnTo>
                    <a:pt x="101356" y="106682"/>
                  </a:lnTo>
                  <a:lnTo>
                    <a:pt x="101356" y="98893"/>
                  </a:lnTo>
                  <a:close/>
                  <a:moveTo>
                    <a:pt x="116866" y="98893"/>
                  </a:moveTo>
                  <a:lnTo>
                    <a:pt x="116866" y="106682"/>
                  </a:lnTo>
                  <a:lnTo>
                    <a:pt x="109523" y="106682"/>
                  </a:lnTo>
                  <a:lnTo>
                    <a:pt x="109523" y="98893"/>
                  </a:lnTo>
                  <a:close/>
                  <a:moveTo>
                    <a:pt x="125034" y="98893"/>
                  </a:moveTo>
                  <a:lnTo>
                    <a:pt x="125034" y="106682"/>
                  </a:lnTo>
                  <a:lnTo>
                    <a:pt x="117290" y="106682"/>
                  </a:lnTo>
                  <a:lnTo>
                    <a:pt x="117290" y="98893"/>
                  </a:lnTo>
                  <a:close/>
                  <a:moveTo>
                    <a:pt x="133190" y="98893"/>
                  </a:moveTo>
                  <a:lnTo>
                    <a:pt x="133190" y="106682"/>
                  </a:lnTo>
                  <a:lnTo>
                    <a:pt x="125446" y="106682"/>
                  </a:lnTo>
                  <a:lnTo>
                    <a:pt x="125446" y="98893"/>
                  </a:lnTo>
                  <a:close/>
                  <a:moveTo>
                    <a:pt x="141346" y="98893"/>
                  </a:moveTo>
                  <a:lnTo>
                    <a:pt x="141346" y="106682"/>
                  </a:lnTo>
                  <a:lnTo>
                    <a:pt x="133614" y="106682"/>
                  </a:lnTo>
                  <a:lnTo>
                    <a:pt x="133614" y="98893"/>
                  </a:lnTo>
                  <a:close/>
                  <a:moveTo>
                    <a:pt x="149513" y="98893"/>
                  </a:moveTo>
                  <a:lnTo>
                    <a:pt x="149513" y="106682"/>
                  </a:lnTo>
                  <a:lnTo>
                    <a:pt x="141770" y="106682"/>
                  </a:lnTo>
                  <a:lnTo>
                    <a:pt x="141770" y="98893"/>
                  </a:lnTo>
                  <a:close/>
                  <a:moveTo>
                    <a:pt x="157280" y="98893"/>
                  </a:moveTo>
                  <a:lnTo>
                    <a:pt x="157280" y="106682"/>
                  </a:lnTo>
                  <a:lnTo>
                    <a:pt x="149937" y="106682"/>
                  </a:lnTo>
                  <a:lnTo>
                    <a:pt x="149937" y="98893"/>
                  </a:lnTo>
                  <a:close/>
                  <a:moveTo>
                    <a:pt x="165448" y="98893"/>
                  </a:moveTo>
                  <a:lnTo>
                    <a:pt x="165448" y="106682"/>
                  </a:lnTo>
                  <a:lnTo>
                    <a:pt x="157704" y="106682"/>
                  </a:lnTo>
                  <a:lnTo>
                    <a:pt x="157704" y="98893"/>
                  </a:lnTo>
                  <a:close/>
                  <a:moveTo>
                    <a:pt x="173604" y="98893"/>
                  </a:moveTo>
                  <a:lnTo>
                    <a:pt x="173604" y="106682"/>
                  </a:lnTo>
                  <a:lnTo>
                    <a:pt x="165871" y="106682"/>
                  </a:lnTo>
                  <a:lnTo>
                    <a:pt x="165871" y="98893"/>
                  </a:lnTo>
                  <a:close/>
                  <a:moveTo>
                    <a:pt x="181771" y="98893"/>
                  </a:moveTo>
                  <a:lnTo>
                    <a:pt x="181771" y="106682"/>
                  </a:lnTo>
                  <a:lnTo>
                    <a:pt x="174028" y="106682"/>
                  </a:lnTo>
                  <a:lnTo>
                    <a:pt x="174028" y="98893"/>
                  </a:lnTo>
                  <a:close/>
                  <a:moveTo>
                    <a:pt x="189927" y="98893"/>
                  </a:moveTo>
                  <a:lnTo>
                    <a:pt x="189927" y="106682"/>
                  </a:lnTo>
                  <a:lnTo>
                    <a:pt x="182195" y="106682"/>
                  </a:lnTo>
                  <a:lnTo>
                    <a:pt x="182195" y="98893"/>
                  </a:lnTo>
                  <a:close/>
                  <a:moveTo>
                    <a:pt x="198095" y="98893"/>
                  </a:moveTo>
                  <a:lnTo>
                    <a:pt x="198095" y="106682"/>
                  </a:lnTo>
                  <a:lnTo>
                    <a:pt x="190351" y="106682"/>
                  </a:lnTo>
                  <a:lnTo>
                    <a:pt x="190351" y="98893"/>
                  </a:lnTo>
                  <a:close/>
                  <a:moveTo>
                    <a:pt x="206251" y="98893"/>
                  </a:moveTo>
                  <a:lnTo>
                    <a:pt x="206251" y="106682"/>
                  </a:lnTo>
                  <a:lnTo>
                    <a:pt x="198519" y="106682"/>
                  </a:lnTo>
                  <a:lnTo>
                    <a:pt x="198519" y="98893"/>
                  </a:lnTo>
                  <a:close/>
                  <a:moveTo>
                    <a:pt x="214419" y="98893"/>
                  </a:moveTo>
                  <a:lnTo>
                    <a:pt x="214419" y="106682"/>
                  </a:lnTo>
                  <a:lnTo>
                    <a:pt x="206675" y="106682"/>
                  </a:lnTo>
                  <a:lnTo>
                    <a:pt x="206675" y="98893"/>
                  </a:lnTo>
                  <a:close/>
                  <a:moveTo>
                    <a:pt x="222575" y="98893"/>
                  </a:moveTo>
                  <a:lnTo>
                    <a:pt x="222575" y="106682"/>
                  </a:lnTo>
                  <a:lnTo>
                    <a:pt x="214842" y="106682"/>
                  </a:lnTo>
                  <a:lnTo>
                    <a:pt x="214842" y="98893"/>
                  </a:lnTo>
                  <a:close/>
                  <a:moveTo>
                    <a:pt x="230742" y="98893"/>
                  </a:moveTo>
                  <a:lnTo>
                    <a:pt x="230742" y="106682"/>
                  </a:lnTo>
                  <a:lnTo>
                    <a:pt x="222999" y="106682"/>
                  </a:lnTo>
                  <a:lnTo>
                    <a:pt x="222999" y="98893"/>
                  </a:lnTo>
                  <a:close/>
                  <a:moveTo>
                    <a:pt x="238898" y="98893"/>
                  </a:moveTo>
                  <a:lnTo>
                    <a:pt x="238898" y="106682"/>
                  </a:lnTo>
                  <a:lnTo>
                    <a:pt x="231166" y="106682"/>
                  </a:lnTo>
                  <a:lnTo>
                    <a:pt x="231166" y="98893"/>
                  </a:lnTo>
                  <a:close/>
                  <a:moveTo>
                    <a:pt x="247066" y="98893"/>
                  </a:moveTo>
                  <a:lnTo>
                    <a:pt x="247066" y="106682"/>
                  </a:lnTo>
                  <a:lnTo>
                    <a:pt x="239322" y="106682"/>
                  </a:lnTo>
                  <a:lnTo>
                    <a:pt x="239322" y="98893"/>
                  </a:lnTo>
                  <a:close/>
                  <a:moveTo>
                    <a:pt x="255222" y="98893"/>
                  </a:moveTo>
                  <a:lnTo>
                    <a:pt x="255222" y="106682"/>
                  </a:lnTo>
                  <a:lnTo>
                    <a:pt x="247490" y="106682"/>
                  </a:lnTo>
                  <a:lnTo>
                    <a:pt x="247490" y="98893"/>
                  </a:lnTo>
                  <a:close/>
                  <a:moveTo>
                    <a:pt x="263390" y="98893"/>
                  </a:moveTo>
                  <a:lnTo>
                    <a:pt x="263390" y="106682"/>
                  </a:lnTo>
                  <a:lnTo>
                    <a:pt x="255646" y="106682"/>
                  </a:lnTo>
                  <a:lnTo>
                    <a:pt x="255646" y="98893"/>
                  </a:lnTo>
                  <a:close/>
                  <a:moveTo>
                    <a:pt x="271546" y="98893"/>
                  </a:moveTo>
                  <a:lnTo>
                    <a:pt x="271546" y="106682"/>
                  </a:lnTo>
                  <a:lnTo>
                    <a:pt x="263813" y="106682"/>
                  </a:lnTo>
                  <a:lnTo>
                    <a:pt x="263813" y="98893"/>
                  </a:lnTo>
                  <a:close/>
                  <a:moveTo>
                    <a:pt x="11238" y="107095"/>
                  </a:moveTo>
                  <a:lnTo>
                    <a:pt x="11238" y="114895"/>
                  </a:lnTo>
                  <a:lnTo>
                    <a:pt x="3505" y="114895"/>
                  </a:lnTo>
                  <a:lnTo>
                    <a:pt x="3505" y="107095"/>
                  </a:lnTo>
                  <a:close/>
                  <a:moveTo>
                    <a:pt x="19394" y="107095"/>
                  </a:moveTo>
                  <a:lnTo>
                    <a:pt x="19394" y="114895"/>
                  </a:lnTo>
                  <a:lnTo>
                    <a:pt x="11662" y="114895"/>
                  </a:lnTo>
                  <a:lnTo>
                    <a:pt x="11662" y="107095"/>
                  </a:lnTo>
                  <a:close/>
                  <a:moveTo>
                    <a:pt x="27561" y="107095"/>
                  </a:moveTo>
                  <a:lnTo>
                    <a:pt x="27561" y="114895"/>
                  </a:lnTo>
                  <a:lnTo>
                    <a:pt x="19818" y="114895"/>
                  </a:lnTo>
                  <a:lnTo>
                    <a:pt x="19818" y="107095"/>
                  </a:lnTo>
                  <a:close/>
                  <a:moveTo>
                    <a:pt x="35328" y="107095"/>
                  </a:moveTo>
                  <a:lnTo>
                    <a:pt x="35328" y="114895"/>
                  </a:lnTo>
                  <a:lnTo>
                    <a:pt x="27985" y="114895"/>
                  </a:lnTo>
                  <a:lnTo>
                    <a:pt x="27985" y="107095"/>
                  </a:lnTo>
                  <a:close/>
                  <a:moveTo>
                    <a:pt x="43496" y="107095"/>
                  </a:moveTo>
                  <a:lnTo>
                    <a:pt x="43496" y="114895"/>
                  </a:lnTo>
                  <a:lnTo>
                    <a:pt x="35752" y="114895"/>
                  </a:lnTo>
                  <a:lnTo>
                    <a:pt x="35752" y="107095"/>
                  </a:lnTo>
                  <a:close/>
                  <a:moveTo>
                    <a:pt x="51652" y="107095"/>
                  </a:moveTo>
                  <a:lnTo>
                    <a:pt x="51652" y="114895"/>
                  </a:lnTo>
                  <a:lnTo>
                    <a:pt x="43919" y="114895"/>
                  </a:lnTo>
                  <a:lnTo>
                    <a:pt x="43919" y="107095"/>
                  </a:lnTo>
                  <a:close/>
                  <a:moveTo>
                    <a:pt x="59819" y="107095"/>
                  </a:moveTo>
                  <a:lnTo>
                    <a:pt x="59819" y="114895"/>
                  </a:lnTo>
                  <a:lnTo>
                    <a:pt x="52075" y="114895"/>
                  </a:lnTo>
                  <a:lnTo>
                    <a:pt x="52075" y="107095"/>
                  </a:lnTo>
                  <a:close/>
                  <a:moveTo>
                    <a:pt x="67975" y="107095"/>
                  </a:moveTo>
                  <a:lnTo>
                    <a:pt x="67975" y="114895"/>
                  </a:lnTo>
                  <a:lnTo>
                    <a:pt x="60243" y="114895"/>
                  </a:lnTo>
                  <a:lnTo>
                    <a:pt x="60243" y="107095"/>
                  </a:lnTo>
                  <a:close/>
                  <a:moveTo>
                    <a:pt x="76452" y="107095"/>
                  </a:moveTo>
                  <a:lnTo>
                    <a:pt x="76452" y="114895"/>
                  </a:lnTo>
                  <a:lnTo>
                    <a:pt x="68399" y="114895"/>
                  </a:lnTo>
                  <a:lnTo>
                    <a:pt x="68399" y="107095"/>
                  </a:lnTo>
                  <a:close/>
                  <a:moveTo>
                    <a:pt x="84608" y="107095"/>
                  </a:moveTo>
                  <a:lnTo>
                    <a:pt x="84608" y="114895"/>
                  </a:lnTo>
                  <a:lnTo>
                    <a:pt x="76865" y="114895"/>
                  </a:lnTo>
                  <a:lnTo>
                    <a:pt x="76865" y="107095"/>
                  </a:lnTo>
                  <a:close/>
                  <a:moveTo>
                    <a:pt x="92776" y="107095"/>
                  </a:moveTo>
                  <a:lnTo>
                    <a:pt x="92776" y="114895"/>
                  </a:lnTo>
                  <a:lnTo>
                    <a:pt x="85032" y="114895"/>
                  </a:lnTo>
                  <a:lnTo>
                    <a:pt x="85032" y="107095"/>
                  </a:lnTo>
                  <a:close/>
                  <a:moveTo>
                    <a:pt x="100932" y="107095"/>
                  </a:moveTo>
                  <a:lnTo>
                    <a:pt x="100932" y="114895"/>
                  </a:lnTo>
                  <a:lnTo>
                    <a:pt x="93200" y="114895"/>
                  </a:lnTo>
                  <a:lnTo>
                    <a:pt x="93200" y="107095"/>
                  </a:lnTo>
                  <a:close/>
                  <a:moveTo>
                    <a:pt x="109099" y="107095"/>
                  </a:moveTo>
                  <a:lnTo>
                    <a:pt x="109099" y="114895"/>
                  </a:lnTo>
                  <a:lnTo>
                    <a:pt x="101356" y="114895"/>
                  </a:lnTo>
                  <a:lnTo>
                    <a:pt x="101356" y="107095"/>
                  </a:lnTo>
                  <a:close/>
                  <a:moveTo>
                    <a:pt x="116866" y="107095"/>
                  </a:moveTo>
                  <a:lnTo>
                    <a:pt x="116866" y="114895"/>
                  </a:lnTo>
                  <a:lnTo>
                    <a:pt x="109523" y="114895"/>
                  </a:lnTo>
                  <a:lnTo>
                    <a:pt x="109523" y="107095"/>
                  </a:lnTo>
                  <a:close/>
                  <a:moveTo>
                    <a:pt x="125034" y="107095"/>
                  </a:moveTo>
                  <a:lnTo>
                    <a:pt x="125034" y="114895"/>
                  </a:lnTo>
                  <a:lnTo>
                    <a:pt x="117290" y="114895"/>
                  </a:lnTo>
                  <a:lnTo>
                    <a:pt x="117290" y="107095"/>
                  </a:lnTo>
                  <a:close/>
                  <a:moveTo>
                    <a:pt x="133190" y="107095"/>
                  </a:moveTo>
                  <a:lnTo>
                    <a:pt x="133190" y="114895"/>
                  </a:lnTo>
                  <a:lnTo>
                    <a:pt x="125446" y="114895"/>
                  </a:lnTo>
                  <a:lnTo>
                    <a:pt x="125446" y="107095"/>
                  </a:lnTo>
                  <a:close/>
                  <a:moveTo>
                    <a:pt x="141346" y="107095"/>
                  </a:moveTo>
                  <a:lnTo>
                    <a:pt x="141346" y="114895"/>
                  </a:lnTo>
                  <a:lnTo>
                    <a:pt x="133614" y="114895"/>
                  </a:lnTo>
                  <a:lnTo>
                    <a:pt x="133614" y="107095"/>
                  </a:lnTo>
                  <a:close/>
                  <a:moveTo>
                    <a:pt x="149513" y="107095"/>
                  </a:moveTo>
                  <a:lnTo>
                    <a:pt x="149513" y="114895"/>
                  </a:lnTo>
                  <a:lnTo>
                    <a:pt x="141770" y="114895"/>
                  </a:lnTo>
                  <a:lnTo>
                    <a:pt x="141770" y="107095"/>
                  </a:lnTo>
                  <a:close/>
                  <a:moveTo>
                    <a:pt x="157280" y="107095"/>
                  </a:moveTo>
                  <a:lnTo>
                    <a:pt x="157280" y="114895"/>
                  </a:lnTo>
                  <a:lnTo>
                    <a:pt x="149937" y="114895"/>
                  </a:lnTo>
                  <a:lnTo>
                    <a:pt x="149937" y="107095"/>
                  </a:lnTo>
                  <a:close/>
                  <a:moveTo>
                    <a:pt x="165448" y="107095"/>
                  </a:moveTo>
                  <a:lnTo>
                    <a:pt x="165448" y="114895"/>
                  </a:lnTo>
                  <a:lnTo>
                    <a:pt x="157704" y="114895"/>
                  </a:lnTo>
                  <a:lnTo>
                    <a:pt x="157704" y="107095"/>
                  </a:lnTo>
                  <a:close/>
                  <a:moveTo>
                    <a:pt x="173604" y="107095"/>
                  </a:moveTo>
                  <a:lnTo>
                    <a:pt x="173604" y="114895"/>
                  </a:lnTo>
                  <a:lnTo>
                    <a:pt x="165871" y="114895"/>
                  </a:lnTo>
                  <a:lnTo>
                    <a:pt x="165871" y="107095"/>
                  </a:lnTo>
                  <a:close/>
                  <a:moveTo>
                    <a:pt x="181771" y="107095"/>
                  </a:moveTo>
                  <a:lnTo>
                    <a:pt x="181771" y="114895"/>
                  </a:lnTo>
                  <a:lnTo>
                    <a:pt x="174028" y="114895"/>
                  </a:lnTo>
                  <a:lnTo>
                    <a:pt x="174028" y="107095"/>
                  </a:lnTo>
                  <a:close/>
                  <a:moveTo>
                    <a:pt x="189927" y="107095"/>
                  </a:moveTo>
                  <a:lnTo>
                    <a:pt x="189927" y="114895"/>
                  </a:lnTo>
                  <a:lnTo>
                    <a:pt x="182195" y="114895"/>
                  </a:lnTo>
                  <a:lnTo>
                    <a:pt x="182195" y="107095"/>
                  </a:lnTo>
                  <a:close/>
                  <a:moveTo>
                    <a:pt x="198095" y="107095"/>
                  </a:moveTo>
                  <a:lnTo>
                    <a:pt x="198095" y="114895"/>
                  </a:lnTo>
                  <a:lnTo>
                    <a:pt x="190351" y="114895"/>
                  </a:lnTo>
                  <a:lnTo>
                    <a:pt x="190351" y="107095"/>
                  </a:lnTo>
                  <a:close/>
                  <a:moveTo>
                    <a:pt x="206251" y="107095"/>
                  </a:moveTo>
                  <a:lnTo>
                    <a:pt x="206251" y="114895"/>
                  </a:lnTo>
                  <a:lnTo>
                    <a:pt x="198519" y="114895"/>
                  </a:lnTo>
                  <a:lnTo>
                    <a:pt x="198519" y="107095"/>
                  </a:lnTo>
                  <a:close/>
                  <a:moveTo>
                    <a:pt x="214419" y="107095"/>
                  </a:moveTo>
                  <a:lnTo>
                    <a:pt x="214419" y="114895"/>
                  </a:lnTo>
                  <a:lnTo>
                    <a:pt x="206675" y="114895"/>
                  </a:lnTo>
                  <a:lnTo>
                    <a:pt x="206675" y="107095"/>
                  </a:lnTo>
                  <a:close/>
                  <a:moveTo>
                    <a:pt x="222575" y="107095"/>
                  </a:moveTo>
                  <a:lnTo>
                    <a:pt x="222575" y="114895"/>
                  </a:lnTo>
                  <a:lnTo>
                    <a:pt x="214842" y="114895"/>
                  </a:lnTo>
                  <a:lnTo>
                    <a:pt x="214842" y="107095"/>
                  </a:lnTo>
                  <a:close/>
                  <a:moveTo>
                    <a:pt x="230742" y="107095"/>
                  </a:moveTo>
                  <a:lnTo>
                    <a:pt x="230742" y="114895"/>
                  </a:lnTo>
                  <a:lnTo>
                    <a:pt x="222999" y="114895"/>
                  </a:lnTo>
                  <a:lnTo>
                    <a:pt x="222999" y="107095"/>
                  </a:lnTo>
                  <a:close/>
                  <a:moveTo>
                    <a:pt x="238898" y="107095"/>
                  </a:moveTo>
                  <a:lnTo>
                    <a:pt x="238898" y="114895"/>
                  </a:lnTo>
                  <a:lnTo>
                    <a:pt x="231166" y="114895"/>
                  </a:lnTo>
                  <a:lnTo>
                    <a:pt x="231166" y="107095"/>
                  </a:lnTo>
                  <a:close/>
                  <a:moveTo>
                    <a:pt x="247066" y="107095"/>
                  </a:moveTo>
                  <a:lnTo>
                    <a:pt x="247066" y="114895"/>
                  </a:lnTo>
                  <a:lnTo>
                    <a:pt x="239322" y="114895"/>
                  </a:lnTo>
                  <a:lnTo>
                    <a:pt x="239322" y="107095"/>
                  </a:lnTo>
                  <a:close/>
                  <a:moveTo>
                    <a:pt x="255222" y="107095"/>
                  </a:moveTo>
                  <a:lnTo>
                    <a:pt x="255222" y="114895"/>
                  </a:lnTo>
                  <a:lnTo>
                    <a:pt x="247490" y="114895"/>
                  </a:lnTo>
                  <a:lnTo>
                    <a:pt x="247490" y="107095"/>
                  </a:lnTo>
                  <a:close/>
                  <a:moveTo>
                    <a:pt x="263390" y="107095"/>
                  </a:moveTo>
                  <a:lnTo>
                    <a:pt x="263390" y="114895"/>
                  </a:lnTo>
                  <a:lnTo>
                    <a:pt x="255646" y="114895"/>
                  </a:lnTo>
                  <a:lnTo>
                    <a:pt x="255646" y="107095"/>
                  </a:lnTo>
                  <a:close/>
                  <a:moveTo>
                    <a:pt x="271546" y="107095"/>
                  </a:moveTo>
                  <a:lnTo>
                    <a:pt x="271546" y="114895"/>
                  </a:lnTo>
                  <a:lnTo>
                    <a:pt x="263813" y="114895"/>
                  </a:lnTo>
                  <a:lnTo>
                    <a:pt x="263813" y="107095"/>
                  </a:lnTo>
                  <a:close/>
                  <a:moveTo>
                    <a:pt x="11238" y="115308"/>
                  </a:moveTo>
                  <a:lnTo>
                    <a:pt x="11238" y="123097"/>
                  </a:lnTo>
                  <a:lnTo>
                    <a:pt x="3505" y="123097"/>
                  </a:lnTo>
                  <a:lnTo>
                    <a:pt x="3505" y="115308"/>
                  </a:lnTo>
                  <a:close/>
                  <a:moveTo>
                    <a:pt x="19394" y="115308"/>
                  </a:moveTo>
                  <a:lnTo>
                    <a:pt x="19394" y="123097"/>
                  </a:lnTo>
                  <a:lnTo>
                    <a:pt x="11662" y="123097"/>
                  </a:lnTo>
                  <a:lnTo>
                    <a:pt x="11662" y="115308"/>
                  </a:lnTo>
                  <a:close/>
                  <a:moveTo>
                    <a:pt x="27561" y="115308"/>
                  </a:moveTo>
                  <a:lnTo>
                    <a:pt x="27561" y="123097"/>
                  </a:lnTo>
                  <a:lnTo>
                    <a:pt x="19818" y="123097"/>
                  </a:lnTo>
                  <a:lnTo>
                    <a:pt x="19818" y="115308"/>
                  </a:lnTo>
                  <a:close/>
                  <a:moveTo>
                    <a:pt x="35328" y="115308"/>
                  </a:moveTo>
                  <a:lnTo>
                    <a:pt x="35328" y="123097"/>
                  </a:lnTo>
                  <a:lnTo>
                    <a:pt x="27985" y="123097"/>
                  </a:lnTo>
                  <a:lnTo>
                    <a:pt x="27985" y="115308"/>
                  </a:lnTo>
                  <a:close/>
                  <a:moveTo>
                    <a:pt x="43496" y="115296"/>
                  </a:moveTo>
                  <a:lnTo>
                    <a:pt x="43496" y="123097"/>
                  </a:lnTo>
                  <a:lnTo>
                    <a:pt x="35752" y="123097"/>
                  </a:lnTo>
                  <a:lnTo>
                    <a:pt x="35752" y="115296"/>
                  </a:lnTo>
                  <a:close/>
                  <a:moveTo>
                    <a:pt x="51652" y="115296"/>
                  </a:moveTo>
                  <a:lnTo>
                    <a:pt x="51652" y="123097"/>
                  </a:lnTo>
                  <a:lnTo>
                    <a:pt x="43919" y="123097"/>
                  </a:lnTo>
                  <a:lnTo>
                    <a:pt x="43919" y="115296"/>
                  </a:lnTo>
                  <a:close/>
                  <a:moveTo>
                    <a:pt x="59819" y="115296"/>
                  </a:moveTo>
                  <a:lnTo>
                    <a:pt x="59819" y="123097"/>
                  </a:lnTo>
                  <a:lnTo>
                    <a:pt x="52075" y="123097"/>
                  </a:lnTo>
                  <a:lnTo>
                    <a:pt x="52075" y="115296"/>
                  </a:lnTo>
                  <a:close/>
                  <a:moveTo>
                    <a:pt x="67975" y="115296"/>
                  </a:moveTo>
                  <a:lnTo>
                    <a:pt x="67975" y="123097"/>
                  </a:lnTo>
                  <a:lnTo>
                    <a:pt x="60243" y="123097"/>
                  </a:lnTo>
                  <a:lnTo>
                    <a:pt x="60243" y="115296"/>
                  </a:lnTo>
                  <a:close/>
                  <a:moveTo>
                    <a:pt x="76452" y="115296"/>
                  </a:moveTo>
                  <a:lnTo>
                    <a:pt x="76452" y="123097"/>
                  </a:lnTo>
                  <a:lnTo>
                    <a:pt x="68399" y="123097"/>
                  </a:lnTo>
                  <a:lnTo>
                    <a:pt x="68399" y="115296"/>
                  </a:lnTo>
                  <a:close/>
                  <a:moveTo>
                    <a:pt x="84608" y="115296"/>
                  </a:moveTo>
                  <a:lnTo>
                    <a:pt x="84608" y="123097"/>
                  </a:lnTo>
                  <a:lnTo>
                    <a:pt x="76876" y="123097"/>
                  </a:lnTo>
                  <a:lnTo>
                    <a:pt x="76876" y="115296"/>
                  </a:lnTo>
                  <a:close/>
                  <a:moveTo>
                    <a:pt x="92776" y="115296"/>
                  </a:moveTo>
                  <a:lnTo>
                    <a:pt x="92776" y="123097"/>
                  </a:lnTo>
                  <a:lnTo>
                    <a:pt x="85032" y="123097"/>
                  </a:lnTo>
                  <a:lnTo>
                    <a:pt x="85032" y="115296"/>
                  </a:lnTo>
                  <a:close/>
                  <a:moveTo>
                    <a:pt x="100932" y="115296"/>
                  </a:moveTo>
                  <a:lnTo>
                    <a:pt x="100932" y="123097"/>
                  </a:lnTo>
                  <a:lnTo>
                    <a:pt x="93200" y="123097"/>
                  </a:lnTo>
                  <a:lnTo>
                    <a:pt x="93200" y="115296"/>
                  </a:lnTo>
                  <a:close/>
                  <a:moveTo>
                    <a:pt x="109099" y="115296"/>
                  </a:moveTo>
                  <a:lnTo>
                    <a:pt x="109099" y="123097"/>
                  </a:lnTo>
                  <a:lnTo>
                    <a:pt x="101356" y="123097"/>
                  </a:lnTo>
                  <a:lnTo>
                    <a:pt x="101356" y="115296"/>
                  </a:lnTo>
                  <a:close/>
                  <a:moveTo>
                    <a:pt x="116866" y="115296"/>
                  </a:moveTo>
                  <a:lnTo>
                    <a:pt x="116866" y="123097"/>
                  </a:lnTo>
                  <a:lnTo>
                    <a:pt x="109523" y="123097"/>
                  </a:lnTo>
                  <a:lnTo>
                    <a:pt x="109523" y="115296"/>
                  </a:lnTo>
                  <a:close/>
                  <a:moveTo>
                    <a:pt x="125034" y="115296"/>
                  </a:moveTo>
                  <a:lnTo>
                    <a:pt x="125034" y="123097"/>
                  </a:lnTo>
                  <a:lnTo>
                    <a:pt x="117290" y="123097"/>
                  </a:lnTo>
                  <a:lnTo>
                    <a:pt x="117290" y="115296"/>
                  </a:lnTo>
                  <a:close/>
                  <a:moveTo>
                    <a:pt x="133190" y="115296"/>
                  </a:moveTo>
                  <a:lnTo>
                    <a:pt x="133190" y="123097"/>
                  </a:lnTo>
                  <a:lnTo>
                    <a:pt x="125446" y="123097"/>
                  </a:lnTo>
                  <a:lnTo>
                    <a:pt x="125446" y="115296"/>
                  </a:lnTo>
                  <a:close/>
                  <a:moveTo>
                    <a:pt x="141346" y="115296"/>
                  </a:moveTo>
                  <a:lnTo>
                    <a:pt x="141346" y="123097"/>
                  </a:lnTo>
                  <a:lnTo>
                    <a:pt x="133614" y="123097"/>
                  </a:lnTo>
                  <a:lnTo>
                    <a:pt x="133614" y="115296"/>
                  </a:lnTo>
                  <a:close/>
                  <a:moveTo>
                    <a:pt x="149513" y="115296"/>
                  </a:moveTo>
                  <a:lnTo>
                    <a:pt x="149513" y="123097"/>
                  </a:lnTo>
                  <a:lnTo>
                    <a:pt x="141770" y="123097"/>
                  </a:lnTo>
                  <a:lnTo>
                    <a:pt x="141770" y="115296"/>
                  </a:lnTo>
                  <a:close/>
                  <a:moveTo>
                    <a:pt x="157280" y="115296"/>
                  </a:moveTo>
                  <a:lnTo>
                    <a:pt x="157280" y="123097"/>
                  </a:lnTo>
                  <a:lnTo>
                    <a:pt x="149937" y="123097"/>
                  </a:lnTo>
                  <a:lnTo>
                    <a:pt x="149937" y="115296"/>
                  </a:lnTo>
                  <a:close/>
                  <a:moveTo>
                    <a:pt x="165448" y="115296"/>
                  </a:moveTo>
                  <a:lnTo>
                    <a:pt x="165448" y="123097"/>
                  </a:lnTo>
                  <a:lnTo>
                    <a:pt x="157704" y="123097"/>
                  </a:lnTo>
                  <a:lnTo>
                    <a:pt x="157704" y="115296"/>
                  </a:lnTo>
                  <a:close/>
                  <a:moveTo>
                    <a:pt x="173604" y="115296"/>
                  </a:moveTo>
                  <a:lnTo>
                    <a:pt x="173604" y="123097"/>
                  </a:lnTo>
                  <a:lnTo>
                    <a:pt x="165871" y="123097"/>
                  </a:lnTo>
                  <a:lnTo>
                    <a:pt x="165871" y="115296"/>
                  </a:lnTo>
                  <a:close/>
                  <a:moveTo>
                    <a:pt x="181771" y="115296"/>
                  </a:moveTo>
                  <a:lnTo>
                    <a:pt x="181771" y="123097"/>
                  </a:lnTo>
                  <a:lnTo>
                    <a:pt x="174028" y="123097"/>
                  </a:lnTo>
                  <a:lnTo>
                    <a:pt x="174028" y="115296"/>
                  </a:lnTo>
                  <a:close/>
                  <a:moveTo>
                    <a:pt x="189927" y="115296"/>
                  </a:moveTo>
                  <a:lnTo>
                    <a:pt x="189927" y="123097"/>
                  </a:lnTo>
                  <a:lnTo>
                    <a:pt x="182195" y="123097"/>
                  </a:lnTo>
                  <a:lnTo>
                    <a:pt x="182195" y="115296"/>
                  </a:lnTo>
                  <a:close/>
                  <a:moveTo>
                    <a:pt x="198095" y="115296"/>
                  </a:moveTo>
                  <a:lnTo>
                    <a:pt x="198095" y="123097"/>
                  </a:lnTo>
                  <a:lnTo>
                    <a:pt x="190351" y="123097"/>
                  </a:lnTo>
                  <a:lnTo>
                    <a:pt x="190351" y="115296"/>
                  </a:lnTo>
                  <a:close/>
                  <a:moveTo>
                    <a:pt x="206251" y="115296"/>
                  </a:moveTo>
                  <a:lnTo>
                    <a:pt x="206251" y="123097"/>
                  </a:lnTo>
                  <a:lnTo>
                    <a:pt x="198519" y="123097"/>
                  </a:lnTo>
                  <a:lnTo>
                    <a:pt x="198519" y="115296"/>
                  </a:lnTo>
                  <a:close/>
                  <a:moveTo>
                    <a:pt x="214419" y="115296"/>
                  </a:moveTo>
                  <a:lnTo>
                    <a:pt x="214419" y="123097"/>
                  </a:lnTo>
                  <a:lnTo>
                    <a:pt x="206675" y="123097"/>
                  </a:lnTo>
                  <a:lnTo>
                    <a:pt x="206675" y="115296"/>
                  </a:lnTo>
                  <a:close/>
                  <a:moveTo>
                    <a:pt x="222575" y="115296"/>
                  </a:moveTo>
                  <a:lnTo>
                    <a:pt x="222575" y="123097"/>
                  </a:lnTo>
                  <a:lnTo>
                    <a:pt x="214842" y="123097"/>
                  </a:lnTo>
                  <a:lnTo>
                    <a:pt x="214842" y="115296"/>
                  </a:lnTo>
                  <a:close/>
                  <a:moveTo>
                    <a:pt x="230742" y="115296"/>
                  </a:moveTo>
                  <a:lnTo>
                    <a:pt x="230742" y="123097"/>
                  </a:lnTo>
                  <a:lnTo>
                    <a:pt x="222999" y="123097"/>
                  </a:lnTo>
                  <a:lnTo>
                    <a:pt x="222999" y="115296"/>
                  </a:lnTo>
                  <a:close/>
                  <a:moveTo>
                    <a:pt x="238898" y="115296"/>
                  </a:moveTo>
                  <a:lnTo>
                    <a:pt x="238898" y="123097"/>
                  </a:lnTo>
                  <a:lnTo>
                    <a:pt x="231166" y="123097"/>
                  </a:lnTo>
                  <a:lnTo>
                    <a:pt x="231166" y="115296"/>
                  </a:lnTo>
                  <a:close/>
                  <a:moveTo>
                    <a:pt x="247066" y="115308"/>
                  </a:moveTo>
                  <a:lnTo>
                    <a:pt x="247066" y="123097"/>
                  </a:lnTo>
                  <a:lnTo>
                    <a:pt x="239322" y="123097"/>
                  </a:lnTo>
                  <a:lnTo>
                    <a:pt x="239322" y="115308"/>
                  </a:lnTo>
                  <a:close/>
                  <a:moveTo>
                    <a:pt x="255222" y="115308"/>
                  </a:moveTo>
                  <a:lnTo>
                    <a:pt x="255222" y="123097"/>
                  </a:lnTo>
                  <a:lnTo>
                    <a:pt x="247490" y="123097"/>
                  </a:lnTo>
                  <a:lnTo>
                    <a:pt x="247490" y="115308"/>
                  </a:lnTo>
                  <a:close/>
                  <a:moveTo>
                    <a:pt x="263390" y="115308"/>
                  </a:moveTo>
                  <a:lnTo>
                    <a:pt x="263390" y="123097"/>
                  </a:lnTo>
                  <a:lnTo>
                    <a:pt x="255646" y="123097"/>
                  </a:lnTo>
                  <a:lnTo>
                    <a:pt x="255646" y="115308"/>
                  </a:lnTo>
                  <a:close/>
                  <a:moveTo>
                    <a:pt x="271546" y="115296"/>
                  </a:moveTo>
                  <a:lnTo>
                    <a:pt x="271546" y="123097"/>
                  </a:lnTo>
                  <a:lnTo>
                    <a:pt x="263813" y="123097"/>
                  </a:lnTo>
                  <a:lnTo>
                    <a:pt x="263813" y="115296"/>
                  </a:lnTo>
                  <a:close/>
                  <a:moveTo>
                    <a:pt x="11238" y="123510"/>
                  </a:moveTo>
                  <a:lnTo>
                    <a:pt x="11238" y="131551"/>
                  </a:lnTo>
                  <a:lnTo>
                    <a:pt x="3505" y="131551"/>
                  </a:lnTo>
                  <a:lnTo>
                    <a:pt x="3505" y="123510"/>
                  </a:lnTo>
                  <a:close/>
                  <a:moveTo>
                    <a:pt x="19394" y="123510"/>
                  </a:moveTo>
                  <a:lnTo>
                    <a:pt x="19394" y="131551"/>
                  </a:lnTo>
                  <a:lnTo>
                    <a:pt x="11662" y="131551"/>
                  </a:lnTo>
                  <a:lnTo>
                    <a:pt x="11662" y="123510"/>
                  </a:lnTo>
                  <a:close/>
                  <a:moveTo>
                    <a:pt x="27561" y="123510"/>
                  </a:moveTo>
                  <a:lnTo>
                    <a:pt x="27561" y="131551"/>
                  </a:lnTo>
                  <a:lnTo>
                    <a:pt x="19818" y="131551"/>
                  </a:lnTo>
                  <a:lnTo>
                    <a:pt x="19818" y="123510"/>
                  </a:lnTo>
                  <a:close/>
                  <a:moveTo>
                    <a:pt x="35328" y="123510"/>
                  </a:moveTo>
                  <a:lnTo>
                    <a:pt x="35328" y="131551"/>
                  </a:lnTo>
                  <a:lnTo>
                    <a:pt x="27985" y="131551"/>
                  </a:lnTo>
                  <a:lnTo>
                    <a:pt x="27985" y="123510"/>
                  </a:lnTo>
                  <a:close/>
                  <a:moveTo>
                    <a:pt x="43496" y="123510"/>
                  </a:moveTo>
                  <a:lnTo>
                    <a:pt x="43496" y="131551"/>
                  </a:lnTo>
                  <a:lnTo>
                    <a:pt x="35752" y="131551"/>
                  </a:lnTo>
                  <a:lnTo>
                    <a:pt x="35752" y="123510"/>
                  </a:lnTo>
                  <a:close/>
                  <a:moveTo>
                    <a:pt x="51652" y="123510"/>
                  </a:moveTo>
                  <a:lnTo>
                    <a:pt x="51652" y="131551"/>
                  </a:lnTo>
                  <a:lnTo>
                    <a:pt x="43919" y="131551"/>
                  </a:lnTo>
                  <a:lnTo>
                    <a:pt x="43919" y="123510"/>
                  </a:lnTo>
                  <a:close/>
                  <a:moveTo>
                    <a:pt x="59819" y="123510"/>
                  </a:moveTo>
                  <a:lnTo>
                    <a:pt x="59819" y="131551"/>
                  </a:lnTo>
                  <a:lnTo>
                    <a:pt x="52075" y="131551"/>
                  </a:lnTo>
                  <a:lnTo>
                    <a:pt x="52075" y="123510"/>
                  </a:lnTo>
                  <a:close/>
                  <a:moveTo>
                    <a:pt x="67975" y="123510"/>
                  </a:moveTo>
                  <a:lnTo>
                    <a:pt x="67975" y="131551"/>
                  </a:lnTo>
                  <a:lnTo>
                    <a:pt x="60243" y="131551"/>
                  </a:lnTo>
                  <a:lnTo>
                    <a:pt x="60243" y="123510"/>
                  </a:lnTo>
                  <a:close/>
                  <a:moveTo>
                    <a:pt x="76452" y="123510"/>
                  </a:moveTo>
                  <a:lnTo>
                    <a:pt x="76452" y="131551"/>
                  </a:lnTo>
                  <a:lnTo>
                    <a:pt x="68399" y="131551"/>
                  </a:lnTo>
                  <a:lnTo>
                    <a:pt x="68399" y="123510"/>
                  </a:lnTo>
                  <a:close/>
                  <a:moveTo>
                    <a:pt x="84608" y="123510"/>
                  </a:moveTo>
                  <a:lnTo>
                    <a:pt x="84608" y="131551"/>
                  </a:lnTo>
                  <a:lnTo>
                    <a:pt x="76876" y="131551"/>
                  </a:lnTo>
                  <a:lnTo>
                    <a:pt x="76876" y="123510"/>
                  </a:lnTo>
                  <a:close/>
                  <a:moveTo>
                    <a:pt x="92776" y="123510"/>
                  </a:moveTo>
                  <a:lnTo>
                    <a:pt x="92776" y="131551"/>
                  </a:lnTo>
                  <a:lnTo>
                    <a:pt x="85032" y="131551"/>
                  </a:lnTo>
                  <a:lnTo>
                    <a:pt x="85032" y="123510"/>
                  </a:lnTo>
                  <a:close/>
                  <a:moveTo>
                    <a:pt x="100932" y="123510"/>
                  </a:moveTo>
                  <a:lnTo>
                    <a:pt x="100932" y="131551"/>
                  </a:lnTo>
                  <a:lnTo>
                    <a:pt x="93200" y="131551"/>
                  </a:lnTo>
                  <a:lnTo>
                    <a:pt x="93200" y="123510"/>
                  </a:lnTo>
                  <a:close/>
                  <a:moveTo>
                    <a:pt x="109099" y="123510"/>
                  </a:moveTo>
                  <a:lnTo>
                    <a:pt x="109099" y="131551"/>
                  </a:lnTo>
                  <a:lnTo>
                    <a:pt x="101356" y="131551"/>
                  </a:lnTo>
                  <a:lnTo>
                    <a:pt x="101356" y="123510"/>
                  </a:lnTo>
                  <a:close/>
                  <a:moveTo>
                    <a:pt x="116866" y="123510"/>
                  </a:moveTo>
                  <a:lnTo>
                    <a:pt x="116866" y="131551"/>
                  </a:lnTo>
                  <a:lnTo>
                    <a:pt x="109523" y="131551"/>
                  </a:lnTo>
                  <a:lnTo>
                    <a:pt x="109523" y="123510"/>
                  </a:lnTo>
                  <a:close/>
                  <a:moveTo>
                    <a:pt x="125034" y="123510"/>
                  </a:moveTo>
                  <a:lnTo>
                    <a:pt x="125034" y="131551"/>
                  </a:lnTo>
                  <a:lnTo>
                    <a:pt x="117290" y="131551"/>
                  </a:lnTo>
                  <a:lnTo>
                    <a:pt x="117290" y="123510"/>
                  </a:lnTo>
                  <a:close/>
                  <a:moveTo>
                    <a:pt x="133190" y="123510"/>
                  </a:moveTo>
                  <a:lnTo>
                    <a:pt x="133190" y="131551"/>
                  </a:lnTo>
                  <a:lnTo>
                    <a:pt x="125446" y="131551"/>
                  </a:lnTo>
                  <a:lnTo>
                    <a:pt x="125446" y="123510"/>
                  </a:lnTo>
                  <a:close/>
                  <a:moveTo>
                    <a:pt x="141346" y="123510"/>
                  </a:moveTo>
                  <a:lnTo>
                    <a:pt x="141346" y="131551"/>
                  </a:lnTo>
                  <a:lnTo>
                    <a:pt x="133614" y="131551"/>
                  </a:lnTo>
                  <a:lnTo>
                    <a:pt x="133614" y="123510"/>
                  </a:lnTo>
                  <a:close/>
                  <a:moveTo>
                    <a:pt x="149513" y="123510"/>
                  </a:moveTo>
                  <a:lnTo>
                    <a:pt x="149513" y="131551"/>
                  </a:lnTo>
                  <a:lnTo>
                    <a:pt x="141770" y="131551"/>
                  </a:lnTo>
                  <a:lnTo>
                    <a:pt x="141770" y="123510"/>
                  </a:lnTo>
                  <a:close/>
                  <a:moveTo>
                    <a:pt x="157280" y="123510"/>
                  </a:moveTo>
                  <a:lnTo>
                    <a:pt x="157280" y="131551"/>
                  </a:lnTo>
                  <a:lnTo>
                    <a:pt x="149937" y="131551"/>
                  </a:lnTo>
                  <a:lnTo>
                    <a:pt x="149937" y="123510"/>
                  </a:lnTo>
                  <a:close/>
                  <a:moveTo>
                    <a:pt x="165448" y="123510"/>
                  </a:moveTo>
                  <a:lnTo>
                    <a:pt x="165448" y="131551"/>
                  </a:lnTo>
                  <a:lnTo>
                    <a:pt x="157704" y="131551"/>
                  </a:lnTo>
                  <a:lnTo>
                    <a:pt x="157704" y="123510"/>
                  </a:lnTo>
                  <a:close/>
                  <a:moveTo>
                    <a:pt x="173604" y="123510"/>
                  </a:moveTo>
                  <a:lnTo>
                    <a:pt x="173604" y="131551"/>
                  </a:lnTo>
                  <a:lnTo>
                    <a:pt x="165871" y="131551"/>
                  </a:lnTo>
                  <a:lnTo>
                    <a:pt x="165871" y="123510"/>
                  </a:lnTo>
                  <a:close/>
                  <a:moveTo>
                    <a:pt x="181771" y="123510"/>
                  </a:moveTo>
                  <a:lnTo>
                    <a:pt x="181771" y="131551"/>
                  </a:lnTo>
                  <a:lnTo>
                    <a:pt x="174028" y="131551"/>
                  </a:lnTo>
                  <a:lnTo>
                    <a:pt x="174028" y="123510"/>
                  </a:lnTo>
                  <a:close/>
                  <a:moveTo>
                    <a:pt x="189927" y="123510"/>
                  </a:moveTo>
                  <a:lnTo>
                    <a:pt x="189927" y="131551"/>
                  </a:lnTo>
                  <a:lnTo>
                    <a:pt x="182195" y="131551"/>
                  </a:lnTo>
                  <a:lnTo>
                    <a:pt x="182195" y="123510"/>
                  </a:lnTo>
                  <a:close/>
                  <a:moveTo>
                    <a:pt x="198095" y="123510"/>
                  </a:moveTo>
                  <a:lnTo>
                    <a:pt x="198095" y="131551"/>
                  </a:lnTo>
                  <a:lnTo>
                    <a:pt x="190351" y="131551"/>
                  </a:lnTo>
                  <a:lnTo>
                    <a:pt x="190351" y="123510"/>
                  </a:lnTo>
                  <a:close/>
                  <a:moveTo>
                    <a:pt x="206251" y="123510"/>
                  </a:moveTo>
                  <a:lnTo>
                    <a:pt x="206251" y="131551"/>
                  </a:lnTo>
                  <a:lnTo>
                    <a:pt x="198519" y="131551"/>
                  </a:lnTo>
                  <a:lnTo>
                    <a:pt x="198519" y="123510"/>
                  </a:lnTo>
                  <a:close/>
                  <a:moveTo>
                    <a:pt x="214419" y="123510"/>
                  </a:moveTo>
                  <a:lnTo>
                    <a:pt x="214419" y="131551"/>
                  </a:lnTo>
                  <a:lnTo>
                    <a:pt x="206675" y="131551"/>
                  </a:lnTo>
                  <a:lnTo>
                    <a:pt x="206675" y="123510"/>
                  </a:lnTo>
                  <a:close/>
                  <a:moveTo>
                    <a:pt x="222575" y="123510"/>
                  </a:moveTo>
                  <a:lnTo>
                    <a:pt x="222575" y="131551"/>
                  </a:lnTo>
                  <a:lnTo>
                    <a:pt x="214842" y="131551"/>
                  </a:lnTo>
                  <a:lnTo>
                    <a:pt x="214842" y="123510"/>
                  </a:lnTo>
                  <a:close/>
                  <a:moveTo>
                    <a:pt x="230742" y="123510"/>
                  </a:moveTo>
                  <a:lnTo>
                    <a:pt x="230742" y="131551"/>
                  </a:lnTo>
                  <a:lnTo>
                    <a:pt x="222999" y="131551"/>
                  </a:lnTo>
                  <a:lnTo>
                    <a:pt x="222999" y="123510"/>
                  </a:lnTo>
                  <a:close/>
                  <a:moveTo>
                    <a:pt x="238898" y="123510"/>
                  </a:moveTo>
                  <a:lnTo>
                    <a:pt x="238898" y="131551"/>
                  </a:lnTo>
                  <a:lnTo>
                    <a:pt x="231166" y="131551"/>
                  </a:lnTo>
                  <a:lnTo>
                    <a:pt x="231166" y="123510"/>
                  </a:lnTo>
                  <a:close/>
                  <a:moveTo>
                    <a:pt x="247066" y="123510"/>
                  </a:moveTo>
                  <a:lnTo>
                    <a:pt x="247066" y="131551"/>
                  </a:lnTo>
                  <a:lnTo>
                    <a:pt x="239322" y="131551"/>
                  </a:lnTo>
                  <a:lnTo>
                    <a:pt x="239322" y="123510"/>
                  </a:lnTo>
                  <a:close/>
                  <a:moveTo>
                    <a:pt x="255222" y="123510"/>
                  </a:moveTo>
                  <a:lnTo>
                    <a:pt x="255222" y="131551"/>
                  </a:lnTo>
                  <a:lnTo>
                    <a:pt x="247490" y="131551"/>
                  </a:lnTo>
                  <a:lnTo>
                    <a:pt x="247490" y="123510"/>
                  </a:lnTo>
                  <a:close/>
                  <a:moveTo>
                    <a:pt x="263390" y="123510"/>
                  </a:moveTo>
                  <a:lnTo>
                    <a:pt x="263390" y="131551"/>
                  </a:lnTo>
                  <a:lnTo>
                    <a:pt x="255646" y="131551"/>
                  </a:lnTo>
                  <a:lnTo>
                    <a:pt x="255646" y="123510"/>
                  </a:lnTo>
                  <a:close/>
                  <a:moveTo>
                    <a:pt x="271546" y="123510"/>
                  </a:moveTo>
                  <a:lnTo>
                    <a:pt x="271546" y="131551"/>
                  </a:lnTo>
                  <a:lnTo>
                    <a:pt x="263813" y="131551"/>
                  </a:lnTo>
                  <a:lnTo>
                    <a:pt x="263813" y="123510"/>
                  </a:lnTo>
                  <a:close/>
                  <a:moveTo>
                    <a:pt x="11238" y="131964"/>
                  </a:moveTo>
                  <a:lnTo>
                    <a:pt x="11238" y="139753"/>
                  </a:lnTo>
                  <a:lnTo>
                    <a:pt x="3505" y="139753"/>
                  </a:lnTo>
                  <a:lnTo>
                    <a:pt x="3505" y="131964"/>
                  </a:lnTo>
                  <a:close/>
                  <a:moveTo>
                    <a:pt x="19394" y="131964"/>
                  </a:moveTo>
                  <a:lnTo>
                    <a:pt x="19394" y="139753"/>
                  </a:lnTo>
                  <a:lnTo>
                    <a:pt x="11662" y="139753"/>
                  </a:lnTo>
                  <a:lnTo>
                    <a:pt x="11662" y="131964"/>
                  </a:lnTo>
                  <a:close/>
                  <a:moveTo>
                    <a:pt x="27561" y="131964"/>
                  </a:moveTo>
                  <a:lnTo>
                    <a:pt x="27561" y="139753"/>
                  </a:lnTo>
                  <a:lnTo>
                    <a:pt x="19818" y="139753"/>
                  </a:lnTo>
                  <a:lnTo>
                    <a:pt x="19818" y="131964"/>
                  </a:lnTo>
                  <a:close/>
                  <a:moveTo>
                    <a:pt x="35328" y="131964"/>
                  </a:moveTo>
                  <a:lnTo>
                    <a:pt x="35328" y="139753"/>
                  </a:lnTo>
                  <a:lnTo>
                    <a:pt x="27985" y="139753"/>
                  </a:lnTo>
                  <a:lnTo>
                    <a:pt x="27985" y="131964"/>
                  </a:lnTo>
                  <a:close/>
                  <a:moveTo>
                    <a:pt x="43496" y="131964"/>
                  </a:moveTo>
                  <a:lnTo>
                    <a:pt x="43496" y="139753"/>
                  </a:lnTo>
                  <a:lnTo>
                    <a:pt x="35752" y="139753"/>
                  </a:lnTo>
                  <a:lnTo>
                    <a:pt x="35752" y="131964"/>
                  </a:lnTo>
                  <a:close/>
                  <a:moveTo>
                    <a:pt x="51652" y="131964"/>
                  </a:moveTo>
                  <a:lnTo>
                    <a:pt x="51652" y="139753"/>
                  </a:lnTo>
                  <a:lnTo>
                    <a:pt x="43919" y="139753"/>
                  </a:lnTo>
                  <a:lnTo>
                    <a:pt x="43919" y="131964"/>
                  </a:lnTo>
                  <a:close/>
                  <a:moveTo>
                    <a:pt x="59819" y="131964"/>
                  </a:moveTo>
                  <a:lnTo>
                    <a:pt x="59819" y="139753"/>
                  </a:lnTo>
                  <a:lnTo>
                    <a:pt x="52075" y="139753"/>
                  </a:lnTo>
                  <a:lnTo>
                    <a:pt x="52075" y="131964"/>
                  </a:lnTo>
                  <a:close/>
                  <a:moveTo>
                    <a:pt x="67975" y="131964"/>
                  </a:moveTo>
                  <a:lnTo>
                    <a:pt x="67975" y="139753"/>
                  </a:lnTo>
                  <a:lnTo>
                    <a:pt x="60243" y="139753"/>
                  </a:lnTo>
                  <a:lnTo>
                    <a:pt x="60243" y="131964"/>
                  </a:lnTo>
                  <a:close/>
                  <a:moveTo>
                    <a:pt x="76452" y="131964"/>
                  </a:moveTo>
                  <a:lnTo>
                    <a:pt x="76452" y="139753"/>
                  </a:lnTo>
                  <a:lnTo>
                    <a:pt x="68399" y="139753"/>
                  </a:lnTo>
                  <a:lnTo>
                    <a:pt x="68399" y="131964"/>
                  </a:lnTo>
                  <a:close/>
                  <a:moveTo>
                    <a:pt x="84608" y="131964"/>
                  </a:moveTo>
                  <a:lnTo>
                    <a:pt x="84608" y="139753"/>
                  </a:lnTo>
                  <a:lnTo>
                    <a:pt x="76876" y="139753"/>
                  </a:lnTo>
                  <a:lnTo>
                    <a:pt x="76876" y="131964"/>
                  </a:lnTo>
                  <a:close/>
                  <a:moveTo>
                    <a:pt x="92776" y="131964"/>
                  </a:moveTo>
                  <a:lnTo>
                    <a:pt x="92776" y="139753"/>
                  </a:lnTo>
                  <a:lnTo>
                    <a:pt x="85032" y="139753"/>
                  </a:lnTo>
                  <a:lnTo>
                    <a:pt x="85032" y="131964"/>
                  </a:lnTo>
                  <a:close/>
                  <a:moveTo>
                    <a:pt x="100932" y="131964"/>
                  </a:moveTo>
                  <a:lnTo>
                    <a:pt x="100932" y="139753"/>
                  </a:lnTo>
                  <a:lnTo>
                    <a:pt x="93200" y="139753"/>
                  </a:lnTo>
                  <a:lnTo>
                    <a:pt x="93200" y="131964"/>
                  </a:lnTo>
                  <a:close/>
                  <a:moveTo>
                    <a:pt x="109099" y="131964"/>
                  </a:moveTo>
                  <a:lnTo>
                    <a:pt x="109099" y="139753"/>
                  </a:lnTo>
                  <a:lnTo>
                    <a:pt x="101356" y="139753"/>
                  </a:lnTo>
                  <a:lnTo>
                    <a:pt x="101356" y="131964"/>
                  </a:lnTo>
                  <a:close/>
                  <a:moveTo>
                    <a:pt x="116866" y="131964"/>
                  </a:moveTo>
                  <a:lnTo>
                    <a:pt x="116866" y="139753"/>
                  </a:lnTo>
                  <a:lnTo>
                    <a:pt x="109523" y="139753"/>
                  </a:lnTo>
                  <a:lnTo>
                    <a:pt x="109523" y="131964"/>
                  </a:lnTo>
                  <a:close/>
                  <a:moveTo>
                    <a:pt x="125034" y="131964"/>
                  </a:moveTo>
                  <a:lnTo>
                    <a:pt x="125034" y="139753"/>
                  </a:lnTo>
                  <a:lnTo>
                    <a:pt x="117290" y="139753"/>
                  </a:lnTo>
                  <a:lnTo>
                    <a:pt x="117290" y="131964"/>
                  </a:lnTo>
                  <a:close/>
                  <a:moveTo>
                    <a:pt x="133190" y="131964"/>
                  </a:moveTo>
                  <a:lnTo>
                    <a:pt x="133190" y="139753"/>
                  </a:lnTo>
                  <a:lnTo>
                    <a:pt x="125446" y="139753"/>
                  </a:lnTo>
                  <a:lnTo>
                    <a:pt x="125446" y="131964"/>
                  </a:lnTo>
                  <a:close/>
                  <a:moveTo>
                    <a:pt x="141346" y="131964"/>
                  </a:moveTo>
                  <a:lnTo>
                    <a:pt x="141346" y="139753"/>
                  </a:lnTo>
                  <a:lnTo>
                    <a:pt x="133614" y="139753"/>
                  </a:lnTo>
                  <a:lnTo>
                    <a:pt x="133614" y="131964"/>
                  </a:lnTo>
                  <a:close/>
                  <a:moveTo>
                    <a:pt x="149513" y="131964"/>
                  </a:moveTo>
                  <a:lnTo>
                    <a:pt x="149513" y="139753"/>
                  </a:lnTo>
                  <a:lnTo>
                    <a:pt x="141770" y="139753"/>
                  </a:lnTo>
                  <a:lnTo>
                    <a:pt x="141770" y="131964"/>
                  </a:lnTo>
                  <a:close/>
                  <a:moveTo>
                    <a:pt x="157280" y="131964"/>
                  </a:moveTo>
                  <a:lnTo>
                    <a:pt x="157280" y="139753"/>
                  </a:lnTo>
                  <a:lnTo>
                    <a:pt x="149937" y="139753"/>
                  </a:lnTo>
                  <a:lnTo>
                    <a:pt x="149937" y="131964"/>
                  </a:lnTo>
                  <a:close/>
                  <a:moveTo>
                    <a:pt x="165448" y="131964"/>
                  </a:moveTo>
                  <a:lnTo>
                    <a:pt x="165448" y="139753"/>
                  </a:lnTo>
                  <a:lnTo>
                    <a:pt x="157704" y="139753"/>
                  </a:lnTo>
                  <a:lnTo>
                    <a:pt x="157704" y="131964"/>
                  </a:lnTo>
                  <a:close/>
                  <a:moveTo>
                    <a:pt x="173604" y="131964"/>
                  </a:moveTo>
                  <a:lnTo>
                    <a:pt x="173604" y="139753"/>
                  </a:lnTo>
                  <a:lnTo>
                    <a:pt x="165871" y="139753"/>
                  </a:lnTo>
                  <a:lnTo>
                    <a:pt x="165871" y="131964"/>
                  </a:lnTo>
                  <a:close/>
                  <a:moveTo>
                    <a:pt x="181771" y="131964"/>
                  </a:moveTo>
                  <a:lnTo>
                    <a:pt x="181771" y="139753"/>
                  </a:lnTo>
                  <a:lnTo>
                    <a:pt x="174028" y="139753"/>
                  </a:lnTo>
                  <a:lnTo>
                    <a:pt x="174028" y="131964"/>
                  </a:lnTo>
                  <a:close/>
                  <a:moveTo>
                    <a:pt x="189927" y="131964"/>
                  </a:moveTo>
                  <a:lnTo>
                    <a:pt x="189927" y="139753"/>
                  </a:lnTo>
                  <a:lnTo>
                    <a:pt x="182195" y="139753"/>
                  </a:lnTo>
                  <a:lnTo>
                    <a:pt x="182195" y="131964"/>
                  </a:lnTo>
                  <a:close/>
                  <a:moveTo>
                    <a:pt x="198095" y="131964"/>
                  </a:moveTo>
                  <a:lnTo>
                    <a:pt x="198095" y="139753"/>
                  </a:lnTo>
                  <a:lnTo>
                    <a:pt x="190351" y="139753"/>
                  </a:lnTo>
                  <a:lnTo>
                    <a:pt x="190351" y="131964"/>
                  </a:lnTo>
                  <a:close/>
                  <a:moveTo>
                    <a:pt x="206251" y="131964"/>
                  </a:moveTo>
                  <a:lnTo>
                    <a:pt x="206251" y="139753"/>
                  </a:lnTo>
                  <a:lnTo>
                    <a:pt x="198519" y="139753"/>
                  </a:lnTo>
                  <a:lnTo>
                    <a:pt x="198519" y="131964"/>
                  </a:lnTo>
                  <a:close/>
                  <a:moveTo>
                    <a:pt x="214419" y="131964"/>
                  </a:moveTo>
                  <a:lnTo>
                    <a:pt x="214419" y="139753"/>
                  </a:lnTo>
                  <a:lnTo>
                    <a:pt x="206675" y="139753"/>
                  </a:lnTo>
                  <a:lnTo>
                    <a:pt x="206675" y="131964"/>
                  </a:lnTo>
                  <a:close/>
                  <a:moveTo>
                    <a:pt x="222575" y="131964"/>
                  </a:moveTo>
                  <a:lnTo>
                    <a:pt x="222575" y="139753"/>
                  </a:lnTo>
                  <a:lnTo>
                    <a:pt x="214842" y="139753"/>
                  </a:lnTo>
                  <a:lnTo>
                    <a:pt x="214842" y="131964"/>
                  </a:lnTo>
                  <a:close/>
                  <a:moveTo>
                    <a:pt x="230742" y="131964"/>
                  </a:moveTo>
                  <a:lnTo>
                    <a:pt x="230742" y="139753"/>
                  </a:lnTo>
                  <a:lnTo>
                    <a:pt x="222999" y="139753"/>
                  </a:lnTo>
                  <a:lnTo>
                    <a:pt x="222999" y="131964"/>
                  </a:lnTo>
                  <a:close/>
                  <a:moveTo>
                    <a:pt x="238898" y="131964"/>
                  </a:moveTo>
                  <a:lnTo>
                    <a:pt x="238898" y="139753"/>
                  </a:lnTo>
                  <a:lnTo>
                    <a:pt x="231166" y="139753"/>
                  </a:lnTo>
                  <a:lnTo>
                    <a:pt x="231166" y="131964"/>
                  </a:lnTo>
                  <a:close/>
                  <a:moveTo>
                    <a:pt x="247066" y="131964"/>
                  </a:moveTo>
                  <a:lnTo>
                    <a:pt x="247066" y="139753"/>
                  </a:lnTo>
                  <a:lnTo>
                    <a:pt x="239322" y="139753"/>
                  </a:lnTo>
                  <a:lnTo>
                    <a:pt x="239322" y="131964"/>
                  </a:lnTo>
                  <a:close/>
                  <a:moveTo>
                    <a:pt x="255222" y="131964"/>
                  </a:moveTo>
                  <a:lnTo>
                    <a:pt x="255222" y="139753"/>
                  </a:lnTo>
                  <a:lnTo>
                    <a:pt x="247490" y="139753"/>
                  </a:lnTo>
                  <a:lnTo>
                    <a:pt x="247490" y="131964"/>
                  </a:lnTo>
                  <a:close/>
                  <a:moveTo>
                    <a:pt x="263390" y="131964"/>
                  </a:moveTo>
                  <a:lnTo>
                    <a:pt x="263390" y="139753"/>
                  </a:lnTo>
                  <a:lnTo>
                    <a:pt x="255646" y="139753"/>
                  </a:lnTo>
                  <a:lnTo>
                    <a:pt x="255646" y="131964"/>
                  </a:lnTo>
                  <a:close/>
                  <a:moveTo>
                    <a:pt x="271546" y="131964"/>
                  </a:moveTo>
                  <a:lnTo>
                    <a:pt x="271546" y="139753"/>
                  </a:lnTo>
                  <a:lnTo>
                    <a:pt x="263813" y="139753"/>
                  </a:lnTo>
                  <a:lnTo>
                    <a:pt x="263813" y="131964"/>
                  </a:lnTo>
                  <a:close/>
                  <a:moveTo>
                    <a:pt x="11238" y="140166"/>
                  </a:moveTo>
                  <a:lnTo>
                    <a:pt x="11238" y="147967"/>
                  </a:lnTo>
                  <a:lnTo>
                    <a:pt x="3505" y="147967"/>
                  </a:lnTo>
                  <a:lnTo>
                    <a:pt x="3505" y="140166"/>
                  </a:lnTo>
                  <a:close/>
                  <a:moveTo>
                    <a:pt x="19394" y="140166"/>
                  </a:moveTo>
                  <a:lnTo>
                    <a:pt x="19394" y="147967"/>
                  </a:lnTo>
                  <a:lnTo>
                    <a:pt x="11662" y="147967"/>
                  </a:lnTo>
                  <a:lnTo>
                    <a:pt x="11662" y="140166"/>
                  </a:lnTo>
                  <a:close/>
                  <a:moveTo>
                    <a:pt x="27561" y="140166"/>
                  </a:moveTo>
                  <a:lnTo>
                    <a:pt x="27561" y="147967"/>
                  </a:lnTo>
                  <a:lnTo>
                    <a:pt x="19818" y="147967"/>
                  </a:lnTo>
                  <a:lnTo>
                    <a:pt x="19818" y="140166"/>
                  </a:lnTo>
                  <a:close/>
                  <a:moveTo>
                    <a:pt x="35328" y="140166"/>
                  </a:moveTo>
                  <a:lnTo>
                    <a:pt x="35328" y="147967"/>
                  </a:lnTo>
                  <a:lnTo>
                    <a:pt x="27985" y="147967"/>
                  </a:lnTo>
                  <a:lnTo>
                    <a:pt x="27985" y="140166"/>
                  </a:lnTo>
                  <a:close/>
                  <a:moveTo>
                    <a:pt x="43496" y="140166"/>
                  </a:moveTo>
                  <a:lnTo>
                    <a:pt x="43496" y="147967"/>
                  </a:lnTo>
                  <a:lnTo>
                    <a:pt x="35752" y="147967"/>
                  </a:lnTo>
                  <a:lnTo>
                    <a:pt x="35752" y="140166"/>
                  </a:lnTo>
                  <a:close/>
                  <a:moveTo>
                    <a:pt x="51652" y="140166"/>
                  </a:moveTo>
                  <a:lnTo>
                    <a:pt x="51652" y="147967"/>
                  </a:lnTo>
                  <a:lnTo>
                    <a:pt x="43919" y="147967"/>
                  </a:lnTo>
                  <a:lnTo>
                    <a:pt x="43919" y="140166"/>
                  </a:lnTo>
                  <a:close/>
                  <a:moveTo>
                    <a:pt x="59819" y="140166"/>
                  </a:moveTo>
                  <a:lnTo>
                    <a:pt x="59819" y="147967"/>
                  </a:lnTo>
                  <a:lnTo>
                    <a:pt x="52075" y="147967"/>
                  </a:lnTo>
                  <a:lnTo>
                    <a:pt x="52075" y="140166"/>
                  </a:lnTo>
                  <a:close/>
                  <a:moveTo>
                    <a:pt x="67975" y="140166"/>
                  </a:moveTo>
                  <a:lnTo>
                    <a:pt x="67975" y="147967"/>
                  </a:lnTo>
                  <a:lnTo>
                    <a:pt x="60243" y="147967"/>
                  </a:lnTo>
                  <a:lnTo>
                    <a:pt x="60243" y="140166"/>
                  </a:lnTo>
                  <a:close/>
                  <a:moveTo>
                    <a:pt x="76452" y="140166"/>
                  </a:moveTo>
                  <a:lnTo>
                    <a:pt x="76452" y="147967"/>
                  </a:lnTo>
                  <a:lnTo>
                    <a:pt x="68399" y="147967"/>
                  </a:lnTo>
                  <a:lnTo>
                    <a:pt x="68399" y="140166"/>
                  </a:lnTo>
                  <a:close/>
                  <a:moveTo>
                    <a:pt x="84608" y="140166"/>
                  </a:moveTo>
                  <a:lnTo>
                    <a:pt x="84608" y="147967"/>
                  </a:lnTo>
                  <a:lnTo>
                    <a:pt x="76876" y="147967"/>
                  </a:lnTo>
                  <a:lnTo>
                    <a:pt x="76876" y="140166"/>
                  </a:lnTo>
                  <a:close/>
                  <a:moveTo>
                    <a:pt x="92776" y="140166"/>
                  </a:moveTo>
                  <a:lnTo>
                    <a:pt x="92776" y="147967"/>
                  </a:lnTo>
                  <a:lnTo>
                    <a:pt x="85032" y="147967"/>
                  </a:lnTo>
                  <a:lnTo>
                    <a:pt x="85032" y="140166"/>
                  </a:lnTo>
                  <a:close/>
                  <a:moveTo>
                    <a:pt x="100932" y="140166"/>
                  </a:moveTo>
                  <a:lnTo>
                    <a:pt x="100932" y="147967"/>
                  </a:lnTo>
                  <a:lnTo>
                    <a:pt x="93200" y="147967"/>
                  </a:lnTo>
                  <a:lnTo>
                    <a:pt x="93200" y="140166"/>
                  </a:lnTo>
                  <a:close/>
                  <a:moveTo>
                    <a:pt x="109099" y="140166"/>
                  </a:moveTo>
                  <a:lnTo>
                    <a:pt x="109099" y="147967"/>
                  </a:lnTo>
                  <a:lnTo>
                    <a:pt x="101356" y="147967"/>
                  </a:lnTo>
                  <a:lnTo>
                    <a:pt x="101356" y="140166"/>
                  </a:lnTo>
                  <a:close/>
                  <a:moveTo>
                    <a:pt x="116866" y="140166"/>
                  </a:moveTo>
                  <a:lnTo>
                    <a:pt x="116866" y="147967"/>
                  </a:lnTo>
                  <a:lnTo>
                    <a:pt x="109523" y="147967"/>
                  </a:lnTo>
                  <a:lnTo>
                    <a:pt x="109523" y="140166"/>
                  </a:lnTo>
                  <a:close/>
                  <a:moveTo>
                    <a:pt x="125034" y="140166"/>
                  </a:moveTo>
                  <a:lnTo>
                    <a:pt x="125034" y="147967"/>
                  </a:lnTo>
                  <a:lnTo>
                    <a:pt x="117290" y="147967"/>
                  </a:lnTo>
                  <a:lnTo>
                    <a:pt x="117290" y="140166"/>
                  </a:lnTo>
                  <a:close/>
                  <a:moveTo>
                    <a:pt x="133190" y="140166"/>
                  </a:moveTo>
                  <a:lnTo>
                    <a:pt x="133190" y="147967"/>
                  </a:lnTo>
                  <a:lnTo>
                    <a:pt x="125446" y="147967"/>
                  </a:lnTo>
                  <a:lnTo>
                    <a:pt x="125446" y="140166"/>
                  </a:lnTo>
                  <a:close/>
                  <a:moveTo>
                    <a:pt x="141346" y="140166"/>
                  </a:moveTo>
                  <a:lnTo>
                    <a:pt x="141346" y="147967"/>
                  </a:lnTo>
                  <a:lnTo>
                    <a:pt x="133614" y="147967"/>
                  </a:lnTo>
                  <a:lnTo>
                    <a:pt x="133614" y="140166"/>
                  </a:lnTo>
                  <a:close/>
                  <a:moveTo>
                    <a:pt x="149513" y="140166"/>
                  </a:moveTo>
                  <a:lnTo>
                    <a:pt x="149513" y="147967"/>
                  </a:lnTo>
                  <a:lnTo>
                    <a:pt x="141770" y="147967"/>
                  </a:lnTo>
                  <a:lnTo>
                    <a:pt x="141770" y="140166"/>
                  </a:lnTo>
                  <a:close/>
                  <a:moveTo>
                    <a:pt x="157280" y="140166"/>
                  </a:moveTo>
                  <a:lnTo>
                    <a:pt x="157280" y="147967"/>
                  </a:lnTo>
                  <a:lnTo>
                    <a:pt x="149937" y="147967"/>
                  </a:lnTo>
                  <a:lnTo>
                    <a:pt x="149937" y="140166"/>
                  </a:lnTo>
                  <a:close/>
                  <a:moveTo>
                    <a:pt x="165448" y="140166"/>
                  </a:moveTo>
                  <a:lnTo>
                    <a:pt x="165448" y="147967"/>
                  </a:lnTo>
                  <a:lnTo>
                    <a:pt x="157704" y="147967"/>
                  </a:lnTo>
                  <a:lnTo>
                    <a:pt x="157704" y="140166"/>
                  </a:lnTo>
                  <a:close/>
                  <a:moveTo>
                    <a:pt x="173604" y="140166"/>
                  </a:moveTo>
                  <a:lnTo>
                    <a:pt x="173604" y="147967"/>
                  </a:lnTo>
                  <a:lnTo>
                    <a:pt x="165871" y="147967"/>
                  </a:lnTo>
                  <a:lnTo>
                    <a:pt x="165871" y="140166"/>
                  </a:lnTo>
                  <a:close/>
                  <a:moveTo>
                    <a:pt x="181771" y="140166"/>
                  </a:moveTo>
                  <a:lnTo>
                    <a:pt x="181771" y="147967"/>
                  </a:lnTo>
                  <a:lnTo>
                    <a:pt x="174028" y="147967"/>
                  </a:lnTo>
                  <a:lnTo>
                    <a:pt x="174028" y="140166"/>
                  </a:lnTo>
                  <a:close/>
                  <a:moveTo>
                    <a:pt x="189927" y="140166"/>
                  </a:moveTo>
                  <a:lnTo>
                    <a:pt x="189927" y="147967"/>
                  </a:lnTo>
                  <a:lnTo>
                    <a:pt x="182195" y="147967"/>
                  </a:lnTo>
                  <a:lnTo>
                    <a:pt x="182195" y="140166"/>
                  </a:lnTo>
                  <a:close/>
                  <a:moveTo>
                    <a:pt x="198095" y="140166"/>
                  </a:moveTo>
                  <a:lnTo>
                    <a:pt x="198095" y="147967"/>
                  </a:lnTo>
                  <a:lnTo>
                    <a:pt x="190351" y="147967"/>
                  </a:lnTo>
                  <a:lnTo>
                    <a:pt x="190351" y="140166"/>
                  </a:lnTo>
                  <a:close/>
                  <a:moveTo>
                    <a:pt x="206251" y="140166"/>
                  </a:moveTo>
                  <a:lnTo>
                    <a:pt x="206251" y="147967"/>
                  </a:lnTo>
                  <a:lnTo>
                    <a:pt x="198519" y="147967"/>
                  </a:lnTo>
                  <a:lnTo>
                    <a:pt x="198519" y="140166"/>
                  </a:lnTo>
                  <a:close/>
                  <a:moveTo>
                    <a:pt x="214419" y="140166"/>
                  </a:moveTo>
                  <a:lnTo>
                    <a:pt x="214419" y="147967"/>
                  </a:lnTo>
                  <a:lnTo>
                    <a:pt x="206675" y="147967"/>
                  </a:lnTo>
                  <a:lnTo>
                    <a:pt x="206675" y="140166"/>
                  </a:lnTo>
                  <a:close/>
                  <a:moveTo>
                    <a:pt x="222575" y="140166"/>
                  </a:moveTo>
                  <a:lnTo>
                    <a:pt x="222575" y="147967"/>
                  </a:lnTo>
                  <a:lnTo>
                    <a:pt x="214842" y="147967"/>
                  </a:lnTo>
                  <a:lnTo>
                    <a:pt x="214842" y="140166"/>
                  </a:lnTo>
                  <a:close/>
                  <a:moveTo>
                    <a:pt x="230742" y="140166"/>
                  </a:moveTo>
                  <a:lnTo>
                    <a:pt x="230742" y="147967"/>
                  </a:lnTo>
                  <a:lnTo>
                    <a:pt x="222999" y="147967"/>
                  </a:lnTo>
                  <a:lnTo>
                    <a:pt x="222999" y="140166"/>
                  </a:lnTo>
                  <a:close/>
                  <a:moveTo>
                    <a:pt x="238898" y="140166"/>
                  </a:moveTo>
                  <a:lnTo>
                    <a:pt x="238898" y="147967"/>
                  </a:lnTo>
                  <a:lnTo>
                    <a:pt x="231166" y="147967"/>
                  </a:lnTo>
                  <a:lnTo>
                    <a:pt x="231166" y="140166"/>
                  </a:lnTo>
                  <a:close/>
                  <a:moveTo>
                    <a:pt x="247066" y="140166"/>
                  </a:moveTo>
                  <a:lnTo>
                    <a:pt x="247066" y="147967"/>
                  </a:lnTo>
                  <a:lnTo>
                    <a:pt x="239322" y="147967"/>
                  </a:lnTo>
                  <a:lnTo>
                    <a:pt x="239322" y="140166"/>
                  </a:lnTo>
                  <a:close/>
                  <a:moveTo>
                    <a:pt x="255222" y="140166"/>
                  </a:moveTo>
                  <a:lnTo>
                    <a:pt x="255222" y="147967"/>
                  </a:lnTo>
                  <a:lnTo>
                    <a:pt x="247490" y="147967"/>
                  </a:lnTo>
                  <a:lnTo>
                    <a:pt x="247490" y="140166"/>
                  </a:lnTo>
                  <a:close/>
                  <a:moveTo>
                    <a:pt x="263390" y="140166"/>
                  </a:moveTo>
                  <a:lnTo>
                    <a:pt x="263390" y="147967"/>
                  </a:lnTo>
                  <a:lnTo>
                    <a:pt x="255646" y="147967"/>
                  </a:lnTo>
                  <a:lnTo>
                    <a:pt x="255646" y="140166"/>
                  </a:lnTo>
                  <a:close/>
                  <a:moveTo>
                    <a:pt x="271546" y="140166"/>
                  </a:moveTo>
                  <a:lnTo>
                    <a:pt x="271546" y="147967"/>
                  </a:lnTo>
                  <a:lnTo>
                    <a:pt x="263813" y="147967"/>
                  </a:lnTo>
                  <a:lnTo>
                    <a:pt x="263813" y="140166"/>
                  </a:lnTo>
                  <a:close/>
                  <a:moveTo>
                    <a:pt x="11238" y="148379"/>
                  </a:moveTo>
                  <a:lnTo>
                    <a:pt x="11238" y="156169"/>
                  </a:lnTo>
                  <a:lnTo>
                    <a:pt x="3505" y="156169"/>
                  </a:lnTo>
                  <a:lnTo>
                    <a:pt x="3505" y="148379"/>
                  </a:lnTo>
                  <a:close/>
                  <a:moveTo>
                    <a:pt x="19394" y="148379"/>
                  </a:moveTo>
                  <a:lnTo>
                    <a:pt x="19394" y="156169"/>
                  </a:lnTo>
                  <a:lnTo>
                    <a:pt x="11662" y="156169"/>
                  </a:lnTo>
                  <a:lnTo>
                    <a:pt x="11662" y="148379"/>
                  </a:lnTo>
                  <a:close/>
                  <a:moveTo>
                    <a:pt x="27561" y="148379"/>
                  </a:moveTo>
                  <a:lnTo>
                    <a:pt x="27561" y="156169"/>
                  </a:lnTo>
                  <a:lnTo>
                    <a:pt x="19818" y="156169"/>
                  </a:lnTo>
                  <a:lnTo>
                    <a:pt x="19818" y="148379"/>
                  </a:lnTo>
                  <a:close/>
                  <a:moveTo>
                    <a:pt x="35328" y="148368"/>
                  </a:moveTo>
                  <a:lnTo>
                    <a:pt x="35328" y="156169"/>
                  </a:lnTo>
                  <a:lnTo>
                    <a:pt x="27985" y="156169"/>
                  </a:lnTo>
                  <a:lnTo>
                    <a:pt x="27985" y="148368"/>
                  </a:lnTo>
                  <a:close/>
                  <a:moveTo>
                    <a:pt x="43496" y="148368"/>
                  </a:moveTo>
                  <a:lnTo>
                    <a:pt x="43496" y="156169"/>
                  </a:lnTo>
                  <a:lnTo>
                    <a:pt x="35752" y="156169"/>
                  </a:lnTo>
                  <a:lnTo>
                    <a:pt x="35752" y="148368"/>
                  </a:lnTo>
                  <a:close/>
                  <a:moveTo>
                    <a:pt x="51652" y="148368"/>
                  </a:moveTo>
                  <a:lnTo>
                    <a:pt x="51652" y="156169"/>
                  </a:lnTo>
                  <a:lnTo>
                    <a:pt x="43919" y="156169"/>
                  </a:lnTo>
                  <a:lnTo>
                    <a:pt x="43919" y="148368"/>
                  </a:lnTo>
                  <a:close/>
                  <a:moveTo>
                    <a:pt x="59819" y="148368"/>
                  </a:moveTo>
                  <a:lnTo>
                    <a:pt x="59819" y="156169"/>
                  </a:lnTo>
                  <a:lnTo>
                    <a:pt x="52075" y="156169"/>
                  </a:lnTo>
                  <a:lnTo>
                    <a:pt x="52075" y="148368"/>
                  </a:lnTo>
                  <a:close/>
                  <a:moveTo>
                    <a:pt x="67975" y="148368"/>
                  </a:moveTo>
                  <a:lnTo>
                    <a:pt x="67975" y="156169"/>
                  </a:lnTo>
                  <a:lnTo>
                    <a:pt x="60243" y="156169"/>
                  </a:lnTo>
                  <a:lnTo>
                    <a:pt x="60243" y="148368"/>
                  </a:lnTo>
                  <a:close/>
                  <a:moveTo>
                    <a:pt x="76452" y="148368"/>
                  </a:moveTo>
                  <a:lnTo>
                    <a:pt x="76452" y="156169"/>
                  </a:lnTo>
                  <a:lnTo>
                    <a:pt x="68399" y="156169"/>
                  </a:lnTo>
                  <a:lnTo>
                    <a:pt x="68399" y="148368"/>
                  </a:lnTo>
                  <a:close/>
                  <a:moveTo>
                    <a:pt x="84608" y="148368"/>
                  </a:moveTo>
                  <a:lnTo>
                    <a:pt x="84608" y="156169"/>
                  </a:lnTo>
                  <a:lnTo>
                    <a:pt x="76876" y="156169"/>
                  </a:lnTo>
                  <a:lnTo>
                    <a:pt x="76876" y="148368"/>
                  </a:lnTo>
                  <a:close/>
                  <a:moveTo>
                    <a:pt x="92776" y="148368"/>
                  </a:moveTo>
                  <a:lnTo>
                    <a:pt x="92776" y="156169"/>
                  </a:lnTo>
                  <a:lnTo>
                    <a:pt x="85032" y="156169"/>
                  </a:lnTo>
                  <a:lnTo>
                    <a:pt x="85032" y="148368"/>
                  </a:lnTo>
                  <a:close/>
                  <a:moveTo>
                    <a:pt x="100932" y="148368"/>
                  </a:moveTo>
                  <a:lnTo>
                    <a:pt x="100932" y="156169"/>
                  </a:lnTo>
                  <a:lnTo>
                    <a:pt x="93200" y="156169"/>
                  </a:lnTo>
                  <a:lnTo>
                    <a:pt x="93200" y="148368"/>
                  </a:lnTo>
                  <a:close/>
                  <a:moveTo>
                    <a:pt x="109099" y="148368"/>
                  </a:moveTo>
                  <a:lnTo>
                    <a:pt x="109099" y="156169"/>
                  </a:lnTo>
                  <a:lnTo>
                    <a:pt x="101356" y="156169"/>
                  </a:lnTo>
                  <a:lnTo>
                    <a:pt x="101356" y="148368"/>
                  </a:lnTo>
                  <a:close/>
                  <a:moveTo>
                    <a:pt x="116866" y="148368"/>
                  </a:moveTo>
                  <a:lnTo>
                    <a:pt x="116866" y="156169"/>
                  </a:lnTo>
                  <a:lnTo>
                    <a:pt x="109523" y="156169"/>
                  </a:lnTo>
                  <a:lnTo>
                    <a:pt x="109523" y="148368"/>
                  </a:lnTo>
                  <a:close/>
                  <a:moveTo>
                    <a:pt x="125034" y="148368"/>
                  </a:moveTo>
                  <a:lnTo>
                    <a:pt x="125034" y="156169"/>
                  </a:lnTo>
                  <a:lnTo>
                    <a:pt x="117290" y="156169"/>
                  </a:lnTo>
                  <a:lnTo>
                    <a:pt x="117290" y="148368"/>
                  </a:lnTo>
                  <a:close/>
                  <a:moveTo>
                    <a:pt x="133190" y="148368"/>
                  </a:moveTo>
                  <a:lnTo>
                    <a:pt x="133190" y="156169"/>
                  </a:lnTo>
                  <a:lnTo>
                    <a:pt x="125446" y="156169"/>
                  </a:lnTo>
                  <a:lnTo>
                    <a:pt x="125446" y="148368"/>
                  </a:lnTo>
                  <a:close/>
                  <a:moveTo>
                    <a:pt x="141346" y="148368"/>
                  </a:moveTo>
                  <a:lnTo>
                    <a:pt x="141346" y="156169"/>
                  </a:lnTo>
                  <a:lnTo>
                    <a:pt x="133614" y="156169"/>
                  </a:lnTo>
                  <a:lnTo>
                    <a:pt x="133614" y="148368"/>
                  </a:lnTo>
                  <a:close/>
                  <a:moveTo>
                    <a:pt x="149513" y="148368"/>
                  </a:moveTo>
                  <a:lnTo>
                    <a:pt x="149513" y="156169"/>
                  </a:lnTo>
                  <a:lnTo>
                    <a:pt x="141770" y="156169"/>
                  </a:lnTo>
                  <a:lnTo>
                    <a:pt x="141770" y="148368"/>
                  </a:lnTo>
                  <a:close/>
                  <a:moveTo>
                    <a:pt x="157280" y="148368"/>
                  </a:moveTo>
                  <a:lnTo>
                    <a:pt x="157280" y="156169"/>
                  </a:lnTo>
                  <a:lnTo>
                    <a:pt x="149937" y="156169"/>
                  </a:lnTo>
                  <a:lnTo>
                    <a:pt x="149937" y="148368"/>
                  </a:lnTo>
                  <a:close/>
                  <a:moveTo>
                    <a:pt x="165448" y="148368"/>
                  </a:moveTo>
                  <a:lnTo>
                    <a:pt x="165448" y="156169"/>
                  </a:lnTo>
                  <a:lnTo>
                    <a:pt x="157704" y="156169"/>
                  </a:lnTo>
                  <a:lnTo>
                    <a:pt x="157704" y="148368"/>
                  </a:lnTo>
                  <a:close/>
                  <a:moveTo>
                    <a:pt x="173604" y="148368"/>
                  </a:moveTo>
                  <a:lnTo>
                    <a:pt x="173604" y="156169"/>
                  </a:lnTo>
                  <a:lnTo>
                    <a:pt x="165871" y="156169"/>
                  </a:lnTo>
                  <a:lnTo>
                    <a:pt x="165871" y="148368"/>
                  </a:lnTo>
                  <a:close/>
                  <a:moveTo>
                    <a:pt x="181771" y="148368"/>
                  </a:moveTo>
                  <a:lnTo>
                    <a:pt x="181771" y="156169"/>
                  </a:lnTo>
                  <a:lnTo>
                    <a:pt x="174028" y="156169"/>
                  </a:lnTo>
                  <a:lnTo>
                    <a:pt x="174028" y="148368"/>
                  </a:lnTo>
                  <a:close/>
                  <a:moveTo>
                    <a:pt x="189927" y="148368"/>
                  </a:moveTo>
                  <a:lnTo>
                    <a:pt x="189927" y="156169"/>
                  </a:lnTo>
                  <a:lnTo>
                    <a:pt x="182195" y="156169"/>
                  </a:lnTo>
                  <a:lnTo>
                    <a:pt x="182195" y="148368"/>
                  </a:lnTo>
                  <a:close/>
                  <a:moveTo>
                    <a:pt x="198095" y="148368"/>
                  </a:moveTo>
                  <a:lnTo>
                    <a:pt x="198095" y="156169"/>
                  </a:lnTo>
                  <a:lnTo>
                    <a:pt x="190351" y="156169"/>
                  </a:lnTo>
                  <a:lnTo>
                    <a:pt x="190351" y="148368"/>
                  </a:lnTo>
                  <a:close/>
                  <a:moveTo>
                    <a:pt x="206251" y="148368"/>
                  </a:moveTo>
                  <a:lnTo>
                    <a:pt x="206251" y="156169"/>
                  </a:lnTo>
                  <a:lnTo>
                    <a:pt x="198519" y="156169"/>
                  </a:lnTo>
                  <a:lnTo>
                    <a:pt x="198519" y="148368"/>
                  </a:lnTo>
                  <a:close/>
                  <a:moveTo>
                    <a:pt x="214419" y="148368"/>
                  </a:moveTo>
                  <a:lnTo>
                    <a:pt x="214419" y="156169"/>
                  </a:lnTo>
                  <a:lnTo>
                    <a:pt x="206675" y="156169"/>
                  </a:lnTo>
                  <a:lnTo>
                    <a:pt x="206675" y="148368"/>
                  </a:lnTo>
                  <a:close/>
                  <a:moveTo>
                    <a:pt x="222575" y="148368"/>
                  </a:moveTo>
                  <a:lnTo>
                    <a:pt x="222575" y="156169"/>
                  </a:lnTo>
                  <a:lnTo>
                    <a:pt x="214842" y="156169"/>
                  </a:lnTo>
                  <a:lnTo>
                    <a:pt x="214842" y="148368"/>
                  </a:lnTo>
                  <a:close/>
                  <a:moveTo>
                    <a:pt x="230742" y="148368"/>
                  </a:moveTo>
                  <a:lnTo>
                    <a:pt x="230742" y="156169"/>
                  </a:lnTo>
                  <a:lnTo>
                    <a:pt x="222999" y="156169"/>
                  </a:lnTo>
                  <a:lnTo>
                    <a:pt x="222999" y="148368"/>
                  </a:lnTo>
                  <a:close/>
                  <a:moveTo>
                    <a:pt x="238898" y="148368"/>
                  </a:moveTo>
                  <a:lnTo>
                    <a:pt x="238898" y="156169"/>
                  </a:lnTo>
                  <a:lnTo>
                    <a:pt x="231166" y="156169"/>
                  </a:lnTo>
                  <a:lnTo>
                    <a:pt x="231166" y="148368"/>
                  </a:lnTo>
                  <a:close/>
                  <a:moveTo>
                    <a:pt x="247066" y="148368"/>
                  </a:moveTo>
                  <a:lnTo>
                    <a:pt x="247066" y="156169"/>
                  </a:lnTo>
                  <a:lnTo>
                    <a:pt x="239322" y="156169"/>
                  </a:lnTo>
                  <a:lnTo>
                    <a:pt x="239322" y="148368"/>
                  </a:lnTo>
                  <a:close/>
                  <a:moveTo>
                    <a:pt x="255222" y="148379"/>
                  </a:moveTo>
                  <a:lnTo>
                    <a:pt x="255222" y="156169"/>
                  </a:lnTo>
                  <a:lnTo>
                    <a:pt x="247490" y="156169"/>
                  </a:lnTo>
                  <a:lnTo>
                    <a:pt x="247490" y="148379"/>
                  </a:lnTo>
                  <a:close/>
                  <a:moveTo>
                    <a:pt x="263390" y="148379"/>
                  </a:moveTo>
                  <a:lnTo>
                    <a:pt x="263390" y="156169"/>
                  </a:lnTo>
                  <a:lnTo>
                    <a:pt x="255646" y="156169"/>
                  </a:lnTo>
                  <a:lnTo>
                    <a:pt x="255646" y="148379"/>
                  </a:lnTo>
                  <a:close/>
                  <a:moveTo>
                    <a:pt x="271546" y="148368"/>
                  </a:moveTo>
                  <a:lnTo>
                    <a:pt x="271546" y="156169"/>
                  </a:lnTo>
                  <a:lnTo>
                    <a:pt x="263813" y="156169"/>
                  </a:lnTo>
                  <a:lnTo>
                    <a:pt x="263813" y="148368"/>
                  </a:lnTo>
                  <a:close/>
                  <a:moveTo>
                    <a:pt x="11238" y="156581"/>
                  </a:moveTo>
                  <a:lnTo>
                    <a:pt x="11238" y="164370"/>
                  </a:lnTo>
                  <a:lnTo>
                    <a:pt x="3505" y="164370"/>
                  </a:lnTo>
                  <a:lnTo>
                    <a:pt x="3505" y="156581"/>
                  </a:lnTo>
                  <a:close/>
                  <a:moveTo>
                    <a:pt x="19394" y="156581"/>
                  </a:moveTo>
                  <a:lnTo>
                    <a:pt x="19394" y="164370"/>
                  </a:lnTo>
                  <a:lnTo>
                    <a:pt x="11662" y="164370"/>
                  </a:lnTo>
                  <a:lnTo>
                    <a:pt x="11662" y="156581"/>
                  </a:lnTo>
                  <a:close/>
                  <a:moveTo>
                    <a:pt x="27561" y="156581"/>
                  </a:moveTo>
                  <a:lnTo>
                    <a:pt x="27561" y="164370"/>
                  </a:lnTo>
                  <a:lnTo>
                    <a:pt x="19818" y="164370"/>
                  </a:lnTo>
                  <a:lnTo>
                    <a:pt x="19818" y="156581"/>
                  </a:lnTo>
                  <a:close/>
                  <a:moveTo>
                    <a:pt x="35328" y="156581"/>
                  </a:moveTo>
                  <a:lnTo>
                    <a:pt x="35328" y="164370"/>
                  </a:lnTo>
                  <a:lnTo>
                    <a:pt x="27985" y="164370"/>
                  </a:lnTo>
                  <a:lnTo>
                    <a:pt x="27985" y="156581"/>
                  </a:lnTo>
                  <a:close/>
                  <a:moveTo>
                    <a:pt x="43496" y="156581"/>
                  </a:moveTo>
                  <a:lnTo>
                    <a:pt x="43496" y="164370"/>
                  </a:lnTo>
                  <a:lnTo>
                    <a:pt x="35752" y="164370"/>
                  </a:lnTo>
                  <a:lnTo>
                    <a:pt x="35752" y="156581"/>
                  </a:lnTo>
                  <a:close/>
                  <a:moveTo>
                    <a:pt x="51652" y="156581"/>
                  </a:moveTo>
                  <a:lnTo>
                    <a:pt x="51652" y="164370"/>
                  </a:lnTo>
                  <a:lnTo>
                    <a:pt x="43919" y="164370"/>
                  </a:lnTo>
                  <a:lnTo>
                    <a:pt x="43919" y="156581"/>
                  </a:lnTo>
                  <a:close/>
                  <a:moveTo>
                    <a:pt x="59819" y="156581"/>
                  </a:moveTo>
                  <a:lnTo>
                    <a:pt x="59819" y="164370"/>
                  </a:lnTo>
                  <a:lnTo>
                    <a:pt x="52075" y="164370"/>
                  </a:lnTo>
                  <a:lnTo>
                    <a:pt x="52075" y="156581"/>
                  </a:lnTo>
                  <a:close/>
                  <a:moveTo>
                    <a:pt x="67975" y="156581"/>
                  </a:moveTo>
                  <a:lnTo>
                    <a:pt x="67975" y="164370"/>
                  </a:lnTo>
                  <a:lnTo>
                    <a:pt x="60243" y="164370"/>
                  </a:lnTo>
                  <a:lnTo>
                    <a:pt x="60243" y="156581"/>
                  </a:lnTo>
                  <a:close/>
                  <a:moveTo>
                    <a:pt x="76452" y="156581"/>
                  </a:moveTo>
                  <a:lnTo>
                    <a:pt x="76452" y="164370"/>
                  </a:lnTo>
                  <a:lnTo>
                    <a:pt x="68399" y="164370"/>
                  </a:lnTo>
                  <a:lnTo>
                    <a:pt x="68399" y="156581"/>
                  </a:lnTo>
                  <a:close/>
                  <a:moveTo>
                    <a:pt x="84608" y="156581"/>
                  </a:moveTo>
                  <a:lnTo>
                    <a:pt x="84608" y="164370"/>
                  </a:lnTo>
                  <a:lnTo>
                    <a:pt x="76876" y="164370"/>
                  </a:lnTo>
                  <a:lnTo>
                    <a:pt x="76876" y="156581"/>
                  </a:lnTo>
                  <a:close/>
                  <a:moveTo>
                    <a:pt x="92776" y="156581"/>
                  </a:moveTo>
                  <a:lnTo>
                    <a:pt x="92776" y="164370"/>
                  </a:lnTo>
                  <a:lnTo>
                    <a:pt x="85032" y="164370"/>
                  </a:lnTo>
                  <a:lnTo>
                    <a:pt x="85032" y="156581"/>
                  </a:lnTo>
                  <a:close/>
                  <a:moveTo>
                    <a:pt x="100932" y="156581"/>
                  </a:moveTo>
                  <a:lnTo>
                    <a:pt x="100932" y="164370"/>
                  </a:lnTo>
                  <a:lnTo>
                    <a:pt x="93200" y="164370"/>
                  </a:lnTo>
                  <a:lnTo>
                    <a:pt x="93200" y="156581"/>
                  </a:lnTo>
                  <a:close/>
                  <a:moveTo>
                    <a:pt x="109099" y="156581"/>
                  </a:moveTo>
                  <a:lnTo>
                    <a:pt x="109099" y="164370"/>
                  </a:lnTo>
                  <a:lnTo>
                    <a:pt x="101356" y="164370"/>
                  </a:lnTo>
                  <a:lnTo>
                    <a:pt x="101356" y="156581"/>
                  </a:lnTo>
                  <a:close/>
                  <a:moveTo>
                    <a:pt x="116866" y="156581"/>
                  </a:moveTo>
                  <a:lnTo>
                    <a:pt x="116866" y="164370"/>
                  </a:lnTo>
                  <a:lnTo>
                    <a:pt x="109523" y="164370"/>
                  </a:lnTo>
                  <a:lnTo>
                    <a:pt x="109523" y="156581"/>
                  </a:lnTo>
                  <a:close/>
                  <a:moveTo>
                    <a:pt x="125034" y="156581"/>
                  </a:moveTo>
                  <a:lnTo>
                    <a:pt x="125034" y="164370"/>
                  </a:lnTo>
                  <a:lnTo>
                    <a:pt x="117290" y="164370"/>
                  </a:lnTo>
                  <a:lnTo>
                    <a:pt x="117290" y="156581"/>
                  </a:lnTo>
                  <a:close/>
                  <a:moveTo>
                    <a:pt x="133190" y="156581"/>
                  </a:moveTo>
                  <a:lnTo>
                    <a:pt x="133190" y="164370"/>
                  </a:lnTo>
                  <a:lnTo>
                    <a:pt x="125446" y="164370"/>
                  </a:lnTo>
                  <a:lnTo>
                    <a:pt x="125446" y="156581"/>
                  </a:lnTo>
                  <a:close/>
                  <a:moveTo>
                    <a:pt x="141346" y="156581"/>
                  </a:moveTo>
                  <a:lnTo>
                    <a:pt x="141346" y="164370"/>
                  </a:lnTo>
                  <a:lnTo>
                    <a:pt x="133614" y="164370"/>
                  </a:lnTo>
                  <a:lnTo>
                    <a:pt x="133614" y="156581"/>
                  </a:lnTo>
                  <a:close/>
                  <a:moveTo>
                    <a:pt x="149513" y="156581"/>
                  </a:moveTo>
                  <a:lnTo>
                    <a:pt x="149513" y="164370"/>
                  </a:lnTo>
                  <a:lnTo>
                    <a:pt x="141770" y="164370"/>
                  </a:lnTo>
                  <a:lnTo>
                    <a:pt x="141770" y="156581"/>
                  </a:lnTo>
                  <a:close/>
                  <a:moveTo>
                    <a:pt x="157280" y="156581"/>
                  </a:moveTo>
                  <a:lnTo>
                    <a:pt x="157280" y="164370"/>
                  </a:lnTo>
                  <a:lnTo>
                    <a:pt x="149937" y="164370"/>
                  </a:lnTo>
                  <a:lnTo>
                    <a:pt x="149937" y="156581"/>
                  </a:lnTo>
                  <a:close/>
                  <a:moveTo>
                    <a:pt x="165448" y="156581"/>
                  </a:moveTo>
                  <a:lnTo>
                    <a:pt x="165448" y="164370"/>
                  </a:lnTo>
                  <a:lnTo>
                    <a:pt x="157704" y="164370"/>
                  </a:lnTo>
                  <a:lnTo>
                    <a:pt x="157704" y="156581"/>
                  </a:lnTo>
                  <a:close/>
                  <a:moveTo>
                    <a:pt x="173604" y="156581"/>
                  </a:moveTo>
                  <a:lnTo>
                    <a:pt x="173604" y="164370"/>
                  </a:lnTo>
                  <a:lnTo>
                    <a:pt x="165871" y="164370"/>
                  </a:lnTo>
                  <a:lnTo>
                    <a:pt x="165871" y="156581"/>
                  </a:lnTo>
                  <a:close/>
                  <a:moveTo>
                    <a:pt x="181771" y="156581"/>
                  </a:moveTo>
                  <a:lnTo>
                    <a:pt x="181771" y="164370"/>
                  </a:lnTo>
                  <a:lnTo>
                    <a:pt x="174028" y="164370"/>
                  </a:lnTo>
                  <a:lnTo>
                    <a:pt x="174028" y="156581"/>
                  </a:lnTo>
                  <a:close/>
                  <a:moveTo>
                    <a:pt x="189927" y="156581"/>
                  </a:moveTo>
                  <a:lnTo>
                    <a:pt x="189927" y="164370"/>
                  </a:lnTo>
                  <a:lnTo>
                    <a:pt x="182195" y="164370"/>
                  </a:lnTo>
                  <a:lnTo>
                    <a:pt x="182195" y="156581"/>
                  </a:lnTo>
                  <a:close/>
                  <a:moveTo>
                    <a:pt x="198095" y="156581"/>
                  </a:moveTo>
                  <a:lnTo>
                    <a:pt x="198095" y="164370"/>
                  </a:lnTo>
                  <a:lnTo>
                    <a:pt x="190351" y="164370"/>
                  </a:lnTo>
                  <a:lnTo>
                    <a:pt x="190351" y="156581"/>
                  </a:lnTo>
                  <a:close/>
                  <a:moveTo>
                    <a:pt x="206251" y="156581"/>
                  </a:moveTo>
                  <a:lnTo>
                    <a:pt x="206251" y="164370"/>
                  </a:lnTo>
                  <a:lnTo>
                    <a:pt x="198519" y="164370"/>
                  </a:lnTo>
                  <a:lnTo>
                    <a:pt x="198519" y="156581"/>
                  </a:lnTo>
                  <a:close/>
                  <a:moveTo>
                    <a:pt x="214419" y="156581"/>
                  </a:moveTo>
                  <a:lnTo>
                    <a:pt x="214419" y="164370"/>
                  </a:lnTo>
                  <a:lnTo>
                    <a:pt x="206675" y="164370"/>
                  </a:lnTo>
                  <a:lnTo>
                    <a:pt x="206675" y="156581"/>
                  </a:lnTo>
                  <a:close/>
                  <a:moveTo>
                    <a:pt x="222575" y="156581"/>
                  </a:moveTo>
                  <a:lnTo>
                    <a:pt x="222575" y="164370"/>
                  </a:lnTo>
                  <a:lnTo>
                    <a:pt x="214842" y="164370"/>
                  </a:lnTo>
                  <a:lnTo>
                    <a:pt x="214842" y="156581"/>
                  </a:lnTo>
                  <a:close/>
                  <a:moveTo>
                    <a:pt x="230742" y="156581"/>
                  </a:moveTo>
                  <a:lnTo>
                    <a:pt x="230742" y="164370"/>
                  </a:lnTo>
                  <a:lnTo>
                    <a:pt x="222999" y="164370"/>
                  </a:lnTo>
                  <a:lnTo>
                    <a:pt x="222999" y="156581"/>
                  </a:lnTo>
                  <a:close/>
                  <a:moveTo>
                    <a:pt x="238898" y="156581"/>
                  </a:moveTo>
                  <a:lnTo>
                    <a:pt x="238898" y="164370"/>
                  </a:lnTo>
                  <a:lnTo>
                    <a:pt x="231166" y="164370"/>
                  </a:lnTo>
                  <a:lnTo>
                    <a:pt x="231166" y="156581"/>
                  </a:lnTo>
                  <a:close/>
                  <a:moveTo>
                    <a:pt x="247066" y="156581"/>
                  </a:moveTo>
                  <a:lnTo>
                    <a:pt x="247066" y="164370"/>
                  </a:lnTo>
                  <a:lnTo>
                    <a:pt x="239322" y="164370"/>
                  </a:lnTo>
                  <a:lnTo>
                    <a:pt x="239322" y="156581"/>
                  </a:lnTo>
                  <a:close/>
                  <a:moveTo>
                    <a:pt x="255222" y="156581"/>
                  </a:moveTo>
                  <a:lnTo>
                    <a:pt x="255222" y="164370"/>
                  </a:lnTo>
                  <a:lnTo>
                    <a:pt x="247490" y="164370"/>
                  </a:lnTo>
                  <a:lnTo>
                    <a:pt x="247490" y="156581"/>
                  </a:lnTo>
                  <a:close/>
                  <a:moveTo>
                    <a:pt x="263390" y="156581"/>
                  </a:moveTo>
                  <a:lnTo>
                    <a:pt x="263390" y="164370"/>
                  </a:lnTo>
                  <a:lnTo>
                    <a:pt x="255646" y="164370"/>
                  </a:lnTo>
                  <a:lnTo>
                    <a:pt x="255646" y="156581"/>
                  </a:lnTo>
                  <a:close/>
                  <a:moveTo>
                    <a:pt x="271546" y="156581"/>
                  </a:moveTo>
                  <a:lnTo>
                    <a:pt x="271546" y="164370"/>
                  </a:lnTo>
                  <a:lnTo>
                    <a:pt x="263813" y="164370"/>
                  </a:lnTo>
                  <a:lnTo>
                    <a:pt x="263813" y="156581"/>
                  </a:lnTo>
                  <a:close/>
                  <a:moveTo>
                    <a:pt x="11238" y="164783"/>
                  </a:moveTo>
                  <a:lnTo>
                    <a:pt x="11238" y="172584"/>
                  </a:lnTo>
                  <a:lnTo>
                    <a:pt x="3505" y="172584"/>
                  </a:lnTo>
                  <a:lnTo>
                    <a:pt x="3505" y="164783"/>
                  </a:lnTo>
                  <a:close/>
                  <a:moveTo>
                    <a:pt x="19394" y="164783"/>
                  </a:moveTo>
                  <a:lnTo>
                    <a:pt x="19394" y="172584"/>
                  </a:lnTo>
                  <a:lnTo>
                    <a:pt x="11662" y="172584"/>
                  </a:lnTo>
                  <a:lnTo>
                    <a:pt x="11662" y="164783"/>
                  </a:lnTo>
                  <a:close/>
                  <a:moveTo>
                    <a:pt x="27561" y="164783"/>
                  </a:moveTo>
                  <a:lnTo>
                    <a:pt x="27561" y="172584"/>
                  </a:lnTo>
                  <a:lnTo>
                    <a:pt x="19818" y="172584"/>
                  </a:lnTo>
                  <a:lnTo>
                    <a:pt x="19818" y="164783"/>
                  </a:lnTo>
                  <a:close/>
                  <a:moveTo>
                    <a:pt x="35328" y="164783"/>
                  </a:moveTo>
                  <a:lnTo>
                    <a:pt x="35328" y="172584"/>
                  </a:lnTo>
                  <a:lnTo>
                    <a:pt x="27985" y="172584"/>
                  </a:lnTo>
                  <a:lnTo>
                    <a:pt x="27985" y="164783"/>
                  </a:lnTo>
                  <a:close/>
                  <a:moveTo>
                    <a:pt x="43496" y="164783"/>
                  </a:moveTo>
                  <a:lnTo>
                    <a:pt x="43496" y="172584"/>
                  </a:lnTo>
                  <a:lnTo>
                    <a:pt x="35752" y="172584"/>
                  </a:lnTo>
                  <a:lnTo>
                    <a:pt x="35752" y="164783"/>
                  </a:lnTo>
                  <a:close/>
                  <a:moveTo>
                    <a:pt x="51652" y="164783"/>
                  </a:moveTo>
                  <a:lnTo>
                    <a:pt x="51652" y="172584"/>
                  </a:lnTo>
                  <a:lnTo>
                    <a:pt x="43919" y="172584"/>
                  </a:lnTo>
                  <a:lnTo>
                    <a:pt x="43919" y="164783"/>
                  </a:lnTo>
                  <a:close/>
                  <a:moveTo>
                    <a:pt x="59819" y="164783"/>
                  </a:moveTo>
                  <a:lnTo>
                    <a:pt x="59819" y="172584"/>
                  </a:lnTo>
                  <a:lnTo>
                    <a:pt x="52075" y="172584"/>
                  </a:lnTo>
                  <a:lnTo>
                    <a:pt x="52075" y="164783"/>
                  </a:lnTo>
                  <a:close/>
                  <a:moveTo>
                    <a:pt x="67975" y="164783"/>
                  </a:moveTo>
                  <a:lnTo>
                    <a:pt x="67975" y="172584"/>
                  </a:lnTo>
                  <a:lnTo>
                    <a:pt x="60243" y="172584"/>
                  </a:lnTo>
                  <a:lnTo>
                    <a:pt x="60243" y="164783"/>
                  </a:lnTo>
                  <a:close/>
                  <a:moveTo>
                    <a:pt x="76452" y="164783"/>
                  </a:moveTo>
                  <a:lnTo>
                    <a:pt x="76452" y="172584"/>
                  </a:lnTo>
                  <a:lnTo>
                    <a:pt x="68399" y="172584"/>
                  </a:lnTo>
                  <a:lnTo>
                    <a:pt x="68399" y="164783"/>
                  </a:lnTo>
                  <a:close/>
                  <a:moveTo>
                    <a:pt x="84608" y="164783"/>
                  </a:moveTo>
                  <a:lnTo>
                    <a:pt x="84608" y="172584"/>
                  </a:lnTo>
                  <a:lnTo>
                    <a:pt x="76876" y="172584"/>
                  </a:lnTo>
                  <a:lnTo>
                    <a:pt x="76876" y="164783"/>
                  </a:lnTo>
                  <a:close/>
                  <a:moveTo>
                    <a:pt x="92776" y="164783"/>
                  </a:moveTo>
                  <a:lnTo>
                    <a:pt x="92776" y="172584"/>
                  </a:lnTo>
                  <a:lnTo>
                    <a:pt x="85032" y="172584"/>
                  </a:lnTo>
                  <a:lnTo>
                    <a:pt x="85032" y="164783"/>
                  </a:lnTo>
                  <a:close/>
                  <a:moveTo>
                    <a:pt x="100932" y="164783"/>
                  </a:moveTo>
                  <a:lnTo>
                    <a:pt x="100932" y="172584"/>
                  </a:lnTo>
                  <a:lnTo>
                    <a:pt x="93200" y="172584"/>
                  </a:lnTo>
                  <a:lnTo>
                    <a:pt x="93200" y="164783"/>
                  </a:lnTo>
                  <a:close/>
                  <a:moveTo>
                    <a:pt x="109099" y="164783"/>
                  </a:moveTo>
                  <a:lnTo>
                    <a:pt x="109099" y="172584"/>
                  </a:lnTo>
                  <a:lnTo>
                    <a:pt x="101356" y="172584"/>
                  </a:lnTo>
                  <a:lnTo>
                    <a:pt x="101356" y="164783"/>
                  </a:lnTo>
                  <a:close/>
                  <a:moveTo>
                    <a:pt x="116866" y="164783"/>
                  </a:moveTo>
                  <a:lnTo>
                    <a:pt x="116866" y="172584"/>
                  </a:lnTo>
                  <a:lnTo>
                    <a:pt x="109523" y="172584"/>
                  </a:lnTo>
                  <a:lnTo>
                    <a:pt x="109523" y="164783"/>
                  </a:lnTo>
                  <a:close/>
                  <a:moveTo>
                    <a:pt x="125034" y="164783"/>
                  </a:moveTo>
                  <a:lnTo>
                    <a:pt x="125034" y="172584"/>
                  </a:lnTo>
                  <a:lnTo>
                    <a:pt x="117290" y="172584"/>
                  </a:lnTo>
                  <a:lnTo>
                    <a:pt x="117290" y="164783"/>
                  </a:lnTo>
                  <a:close/>
                  <a:moveTo>
                    <a:pt x="133190" y="164783"/>
                  </a:moveTo>
                  <a:lnTo>
                    <a:pt x="133190" y="172584"/>
                  </a:lnTo>
                  <a:lnTo>
                    <a:pt x="125446" y="172584"/>
                  </a:lnTo>
                  <a:lnTo>
                    <a:pt x="125446" y="164783"/>
                  </a:lnTo>
                  <a:close/>
                  <a:moveTo>
                    <a:pt x="141346" y="164783"/>
                  </a:moveTo>
                  <a:lnTo>
                    <a:pt x="141346" y="172584"/>
                  </a:lnTo>
                  <a:lnTo>
                    <a:pt x="133614" y="172584"/>
                  </a:lnTo>
                  <a:lnTo>
                    <a:pt x="133614" y="164783"/>
                  </a:lnTo>
                  <a:close/>
                  <a:moveTo>
                    <a:pt x="149513" y="164783"/>
                  </a:moveTo>
                  <a:lnTo>
                    <a:pt x="149513" y="172584"/>
                  </a:lnTo>
                  <a:lnTo>
                    <a:pt x="141770" y="172584"/>
                  </a:lnTo>
                  <a:lnTo>
                    <a:pt x="141770" y="164783"/>
                  </a:lnTo>
                  <a:close/>
                  <a:moveTo>
                    <a:pt x="157280" y="164783"/>
                  </a:moveTo>
                  <a:lnTo>
                    <a:pt x="157280" y="172584"/>
                  </a:lnTo>
                  <a:lnTo>
                    <a:pt x="149937" y="172584"/>
                  </a:lnTo>
                  <a:lnTo>
                    <a:pt x="149937" y="164783"/>
                  </a:lnTo>
                  <a:close/>
                  <a:moveTo>
                    <a:pt x="165448" y="164783"/>
                  </a:moveTo>
                  <a:lnTo>
                    <a:pt x="165448" y="172584"/>
                  </a:lnTo>
                  <a:lnTo>
                    <a:pt x="157704" y="172584"/>
                  </a:lnTo>
                  <a:lnTo>
                    <a:pt x="157704" y="164783"/>
                  </a:lnTo>
                  <a:close/>
                  <a:moveTo>
                    <a:pt x="173604" y="164783"/>
                  </a:moveTo>
                  <a:lnTo>
                    <a:pt x="173604" y="172584"/>
                  </a:lnTo>
                  <a:lnTo>
                    <a:pt x="165871" y="172584"/>
                  </a:lnTo>
                  <a:lnTo>
                    <a:pt x="165871" y="164783"/>
                  </a:lnTo>
                  <a:close/>
                  <a:moveTo>
                    <a:pt x="181771" y="164783"/>
                  </a:moveTo>
                  <a:lnTo>
                    <a:pt x="181771" y="172584"/>
                  </a:lnTo>
                  <a:lnTo>
                    <a:pt x="174028" y="172584"/>
                  </a:lnTo>
                  <a:lnTo>
                    <a:pt x="174028" y="164783"/>
                  </a:lnTo>
                  <a:close/>
                  <a:moveTo>
                    <a:pt x="189927" y="164783"/>
                  </a:moveTo>
                  <a:lnTo>
                    <a:pt x="189927" y="172584"/>
                  </a:lnTo>
                  <a:lnTo>
                    <a:pt x="182195" y="172584"/>
                  </a:lnTo>
                  <a:lnTo>
                    <a:pt x="182195" y="164783"/>
                  </a:lnTo>
                  <a:close/>
                  <a:moveTo>
                    <a:pt x="198095" y="164783"/>
                  </a:moveTo>
                  <a:lnTo>
                    <a:pt x="198095" y="172584"/>
                  </a:lnTo>
                  <a:lnTo>
                    <a:pt x="190351" y="172584"/>
                  </a:lnTo>
                  <a:lnTo>
                    <a:pt x="190351" y="164783"/>
                  </a:lnTo>
                  <a:close/>
                  <a:moveTo>
                    <a:pt x="206251" y="164783"/>
                  </a:moveTo>
                  <a:lnTo>
                    <a:pt x="206251" y="172584"/>
                  </a:lnTo>
                  <a:lnTo>
                    <a:pt x="198519" y="172584"/>
                  </a:lnTo>
                  <a:lnTo>
                    <a:pt x="198519" y="164783"/>
                  </a:lnTo>
                  <a:close/>
                  <a:moveTo>
                    <a:pt x="214419" y="164783"/>
                  </a:moveTo>
                  <a:lnTo>
                    <a:pt x="214419" y="172584"/>
                  </a:lnTo>
                  <a:lnTo>
                    <a:pt x="206675" y="172584"/>
                  </a:lnTo>
                  <a:lnTo>
                    <a:pt x="206675" y="164783"/>
                  </a:lnTo>
                  <a:close/>
                  <a:moveTo>
                    <a:pt x="222575" y="164783"/>
                  </a:moveTo>
                  <a:lnTo>
                    <a:pt x="222575" y="172584"/>
                  </a:lnTo>
                  <a:lnTo>
                    <a:pt x="214842" y="172584"/>
                  </a:lnTo>
                  <a:lnTo>
                    <a:pt x="214842" y="164783"/>
                  </a:lnTo>
                  <a:close/>
                  <a:moveTo>
                    <a:pt x="230742" y="164783"/>
                  </a:moveTo>
                  <a:lnTo>
                    <a:pt x="230742" y="172584"/>
                  </a:lnTo>
                  <a:lnTo>
                    <a:pt x="222999" y="172584"/>
                  </a:lnTo>
                  <a:lnTo>
                    <a:pt x="222999" y="164783"/>
                  </a:lnTo>
                  <a:close/>
                  <a:moveTo>
                    <a:pt x="238898" y="164783"/>
                  </a:moveTo>
                  <a:lnTo>
                    <a:pt x="238898" y="172584"/>
                  </a:lnTo>
                  <a:lnTo>
                    <a:pt x="231166" y="172584"/>
                  </a:lnTo>
                  <a:lnTo>
                    <a:pt x="231166" y="164783"/>
                  </a:lnTo>
                  <a:close/>
                  <a:moveTo>
                    <a:pt x="247066" y="164783"/>
                  </a:moveTo>
                  <a:lnTo>
                    <a:pt x="247066" y="172584"/>
                  </a:lnTo>
                  <a:lnTo>
                    <a:pt x="239322" y="172584"/>
                  </a:lnTo>
                  <a:lnTo>
                    <a:pt x="239322" y="164783"/>
                  </a:lnTo>
                  <a:close/>
                  <a:moveTo>
                    <a:pt x="255222" y="164783"/>
                  </a:moveTo>
                  <a:lnTo>
                    <a:pt x="255222" y="172584"/>
                  </a:lnTo>
                  <a:lnTo>
                    <a:pt x="247490" y="172584"/>
                  </a:lnTo>
                  <a:lnTo>
                    <a:pt x="247490" y="164783"/>
                  </a:lnTo>
                  <a:close/>
                  <a:moveTo>
                    <a:pt x="263390" y="164783"/>
                  </a:moveTo>
                  <a:lnTo>
                    <a:pt x="263390" y="172584"/>
                  </a:lnTo>
                  <a:lnTo>
                    <a:pt x="255646" y="172584"/>
                  </a:lnTo>
                  <a:lnTo>
                    <a:pt x="255646" y="164783"/>
                  </a:lnTo>
                  <a:close/>
                  <a:moveTo>
                    <a:pt x="271546" y="164783"/>
                  </a:moveTo>
                  <a:lnTo>
                    <a:pt x="271546" y="172584"/>
                  </a:lnTo>
                  <a:lnTo>
                    <a:pt x="263813" y="172584"/>
                  </a:lnTo>
                  <a:lnTo>
                    <a:pt x="263813" y="164783"/>
                  </a:lnTo>
                  <a:close/>
                  <a:moveTo>
                    <a:pt x="11238" y="172996"/>
                  </a:moveTo>
                  <a:lnTo>
                    <a:pt x="11238" y="180786"/>
                  </a:lnTo>
                  <a:lnTo>
                    <a:pt x="3505" y="180786"/>
                  </a:lnTo>
                  <a:lnTo>
                    <a:pt x="3505" y="172996"/>
                  </a:lnTo>
                  <a:close/>
                  <a:moveTo>
                    <a:pt x="19394" y="172996"/>
                  </a:moveTo>
                  <a:lnTo>
                    <a:pt x="19394" y="180786"/>
                  </a:lnTo>
                  <a:lnTo>
                    <a:pt x="11662" y="180786"/>
                  </a:lnTo>
                  <a:lnTo>
                    <a:pt x="11662" y="172996"/>
                  </a:lnTo>
                  <a:close/>
                  <a:moveTo>
                    <a:pt x="27561" y="172996"/>
                  </a:moveTo>
                  <a:lnTo>
                    <a:pt x="27561" y="180786"/>
                  </a:lnTo>
                  <a:lnTo>
                    <a:pt x="19818" y="180786"/>
                  </a:lnTo>
                  <a:lnTo>
                    <a:pt x="19818" y="172996"/>
                  </a:lnTo>
                  <a:close/>
                  <a:moveTo>
                    <a:pt x="35328" y="172996"/>
                  </a:moveTo>
                  <a:lnTo>
                    <a:pt x="35328" y="180786"/>
                  </a:lnTo>
                  <a:lnTo>
                    <a:pt x="27985" y="180786"/>
                  </a:lnTo>
                  <a:lnTo>
                    <a:pt x="27985" y="172996"/>
                  </a:lnTo>
                  <a:close/>
                  <a:moveTo>
                    <a:pt x="43496" y="172996"/>
                  </a:moveTo>
                  <a:lnTo>
                    <a:pt x="43496" y="180786"/>
                  </a:lnTo>
                  <a:lnTo>
                    <a:pt x="35752" y="180786"/>
                  </a:lnTo>
                  <a:lnTo>
                    <a:pt x="35752" y="172996"/>
                  </a:lnTo>
                  <a:close/>
                  <a:moveTo>
                    <a:pt x="51652" y="172996"/>
                  </a:moveTo>
                  <a:lnTo>
                    <a:pt x="51652" y="180786"/>
                  </a:lnTo>
                  <a:lnTo>
                    <a:pt x="43919" y="180786"/>
                  </a:lnTo>
                  <a:lnTo>
                    <a:pt x="43919" y="172996"/>
                  </a:lnTo>
                  <a:close/>
                  <a:moveTo>
                    <a:pt x="59819" y="172996"/>
                  </a:moveTo>
                  <a:lnTo>
                    <a:pt x="59819" y="180786"/>
                  </a:lnTo>
                  <a:lnTo>
                    <a:pt x="52075" y="180786"/>
                  </a:lnTo>
                  <a:lnTo>
                    <a:pt x="52075" y="172996"/>
                  </a:lnTo>
                  <a:close/>
                  <a:moveTo>
                    <a:pt x="67975" y="172996"/>
                  </a:moveTo>
                  <a:lnTo>
                    <a:pt x="67975" y="180786"/>
                  </a:lnTo>
                  <a:lnTo>
                    <a:pt x="60243" y="180786"/>
                  </a:lnTo>
                  <a:lnTo>
                    <a:pt x="60243" y="172996"/>
                  </a:lnTo>
                  <a:close/>
                  <a:moveTo>
                    <a:pt x="76452" y="172996"/>
                  </a:moveTo>
                  <a:lnTo>
                    <a:pt x="76452" y="180786"/>
                  </a:lnTo>
                  <a:lnTo>
                    <a:pt x="68399" y="180786"/>
                  </a:lnTo>
                  <a:lnTo>
                    <a:pt x="68399" y="172996"/>
                  </a:lnTo>
                  <a:close/>
                  <a:moveTo>
                    <a:pt x="84608" y="172996"/>
                  </a:moveTo>
                  <a:lnTo>
                    <a:pt x="84608" y="180786"/>
                  </a:lnTo>
                  <a:lnTo>
                    <a:pt x="76876" y="180786"/>
                  </a:lnTo>
                  <a:lnTo>
                    <a:pt x="76876" y="172996"/>
                  </a:lnTo>
                  <a:close/>
                  <a:moveTo>
                    <a:pt x="92776" y="172996"/>
                  </a:moveTo>
                  <a:lnTo>
                    <a:pt x="92776" y="180786"/>
                  </a:lnTo>
                  <a:lnTo>
                    <a:pt x="85032" y="180786"/>
                  </a:lnTo>
                  <a:lnTo>
                    <a:pt x="85032" y="172996"/>
                  </a:lnTo>
                  <a:close/>
                  <a:moveTo>
                    <a:pt x="100932" y="172996"/>
                  </a:moveTo>
                  <a:lnTo>
                    <a:pt x="100932" y="180786"/>
                  </a:lnTo>
                  <a:lnTo>
                    <a:pt x="93200" y="180786"/>
                  </a:lnTo>
                  <a:lnTo>
                    <a:pt x="93200" y="172996"/>
                  </a:lnTo>
                  <a:close/>
                  <a:moveTo>
                    <a:pt x="109099" y="172996"/>
                  </a:moveTo>
                  <a:lnTo>
                    <a:pt x="109099" y="180786"/>
                  </a:lnTo>
                  <a:lnTo>
                    <a:pt x="101356" y="180786"/>
                  </a:lnTo>
                  <a:lnTo>
                    <a:pt x="101356" y="172996"/>
                  </a:lnTo>
                  <a:close/>
                  <a:moveTo>
                    <a:pt x="116866" y="172996"/>
                  </a:moveTo>
                  <a:lnTo>
                    <a:pt x="116866" y="180786"/>
                  </a:lnTo>
                  <a:lnTo>
                    <a:pt x="109523" y="180786"/>
                  </a:lnTo>
                  <a:lnTo>
                    <a:pt x="109523" y="172996"/>
                  </a:lnTo>
                  <a:close/>
                  <a:moveTo>
                    <a:pt x="125034" y="172996"/>
                  </a:moveTo>
                  <a:lnTo>
                    <a:pt x="125034" y="180786"/>
                  </a:lnTo>
                  <a:lnTo>
                    <a:pt x="117290" y="180786"/>
                  </a:lnTo>
                  <a:lnTo>
                    <a:pt x="117290" y="172996"/>
                  </a:lnTo>
                  <a:close/>
                  <a:moveTo>
                    <a:pt x="133190" y="172996"/>
                  </a:moveTo>
                  <a:lnTo>
                    <a:pt x="133190" y="180786"/>
                  </a:lnTo>
                  <a:lnTo>
                    <a:pt x="125446" y="180786"/>
                  </a:lnTo>
                  <a:lnTo>
                    <a:pt x="125446" y="172996"/>
                  </a:lnTo>
                  <a:close/>
                  <a:moveTo>
                    <a:pt x="141346" y="172996"/>
                  </a:moveTo>
                  <a:lnTo>
                    <a:pt x="141346" y="180786"/>
                  </a:lnTo>
                  <a:lnTo>
                    <a:pt x="133614" y="180786"/>
                  </a:lnTo>
                  <a:lnTo>
                    <a:pt x="133614" y="172996"/>
                  </a:lnTo>
                  <a:close/>
                  <a:moveTo>
                    <a:pt x="149513" y="172996"/>
                  </a:moveTo>
                  <a:lnTo>
                    <a:pt x="149513" y="180786"/>
                  </a:lnTo>
                  <a:lnTo>
                    <a:pt x="141770" y="180786"/>
                  </a:lnTo>
                  <a:lnTo>
                    <a:pt x="141770" y="172996"/>
                  </a:lnTo>
                  <a:close/>
                  <a:moveTo>
                    <a:pt x="157280" y="172996"/>
                  </a:moveTo>
                  <a:lnTo>
                    <a:pt x="157280" y="180786"/>
                  </a:lnTo>
                  <a:lnTo>
                    <a:pt x="149937" y="180786"/>
                  </a:lnTo>
                  <a:lnTo>
                    <a:pt x="149937" y="172996"/>
                  </a:lnTo>
                  <a:close/>
                  <a:moveTo>
                    <a:pt x="165448" y="172996"/>
                  </a:moveTo>
                  <a:lnTo>
                    <a:pt x="165448" y="180786"/>
                  </a:lnTo>
                  <a:lnTo>
                    <a:pt x="157704" y="180786"/>
                  </a:lnTo>
                  <a:lnTo>
                    <a:pt x="157704" y="172996"/>
                  </a:lnTo>
                  <a:close/>
                  <a:moveTo>
                    <a:pt x="173604" y="172996"/>
                  </a:moveTo>
                  <a:lnTo>
                    <a:pt x="173604" y="180786"/>
                  </a:lnTo>
                  <a:lnTo>
                    <a:pt x="165871" y="180786"/>
                  </a:lnTo>
                  <a:lnTo>
                    <a:pt x="165871" y="172996"/>
                  </a:lnTo>
                  <a:close/>
                  <a:moveTo>
                    <a:pt x="181771" y="172996"/>
                  </a:moveTo>
                  <a:lnTo>
                    <a:pt x="181771" y="180786"/>
                  </a:lnTo>
                  <a:lnTo>
                    <a:pt x="174028" y="180786"/>
                  </a:lnTo>
                  <a:lnTo>
                    <a:pt x="174028" y="172996"/>
                  </a:lnTo>
                  <a:close/>
                  <a:moveTo>
                    <a:pt x="189927" y="172996"/>
                  </a:moveTo>
                  <a:lnTo>
                    <a:pt x="189927" y="180786"/>
                  </a:lnTo>
                  <a:lnTo>
                    <a:pt x="182195" y="180786"/>
                  </a:lnTo>
                  <a:lnTo>
                    <a:pt x="182195" y="172996"/>
                  </a:lnTo>
                  <a:close/>
                  <a:moveTo>
                    <a:pt x="198095" y="172996"/>
                  </a:moveTo>
                  <a:lnTo>
                    <a:pt x="198095" y="180786"/>
                  </a:lnTo>
                  <a:lnTo>
                    <a:pt x="190351" y="180786"/>
                  </a:lnTo>
                  <a:lnTo>
                    <a:pt x="190351" y="172996"/>
                  </a:lnTo>
                  <a:close/>
                  <a:moveTo>
                    <a:pt x="206251" y="172996"/>
                  </a:moveTo>
                  <a:lnTo>
                    <a:pt x="206251" y="180786"/>
                  </a:lnTo>
                  <a:lnTo>
                    <a:pt x="198519" y="180786"/>
                  </a:lnTo>
                  <a:lnTo>
                    <a:pt x="198519" y="172996"/>
                  </a:lnTo>
                  <a:close/>
                  <a:moveTo>
                    <a:pt x="214419" y="172996"/>
                  </a:moveTo>
                  <a:lnTo>
                    <a:pt x="214419" y="180786"/>
                  </a:lnTo>
                  <a:lnTo>
                    <a:pt x="206675" y="180786"/>
                  </a:lnTo>
                  <a:lnTo>
                    <a:pt x="206675" y="172996"/>
                  </a:lnTo>
                  <a:close/>
                  <a:moveTo>
                    <a:pt x="222575" y="172996"/>
                  </a:moveTo>
                  <a:lnTo>
                    <a:pt x="222575" y="180786"/>
                  </a:lnTo>
                  <a:lnTo>
                    <a:pt x="214842" y="180786"/>
                  </a:lnTo>
                  <a:lnTo>
                    <a:pt x="214842" y="172996"/>
                  </a:lnTo>
                  <a:close/>
                  <a:moveTo>
                    <a:pt x="230742" y="172996"/>
                  </a:moveTo>
                  <a:lnTo>
                    <a:pt x="230742" y="180786"/>
                  </a:lnTo>
                  <a:lnTo>
                    <a:pt x="222999" y="180786"/>
                  </a:lnTo>
                  <a:lnTo>
                    <a:pt x="222999" y="172996"/>
                  </a:lnTo>
                  <a:close/>
                  <a:moveTo>
                    <a:pt x="238898" y="172996"/>
                  </a:moveTo>
                  <a:lnTo>
                    <a:pt x="238898" y="180786"/>
                  </a:lnTo>
                  <a:lnTo>
                    <a:pt x="231166" y="180786"/>
                  </a:lnTo>
                  <a:lnTo>
                    <a:pt x="231166" y="172996"/>
                  </a:lnTo>
                  <a:close/>
                  <a:moveTo>
                    <a:pt x="247066" y="172996"/>
                  </a:moveTo>
                  <a:lnTo>
                    <a:pt x="247066" y="180786"/>
                  </a:lnTo>
                  <a:lnTo>
                    <a:pt x="239322" y="180786"/>
                  </a:lnTo>
                  <a:lnTo>
                    <a:pt x="239322" y="172996"/>
                  </a:lnTo>
                  <a:close/>
                  <a:moveTo>
                    <a:pt x="255222" y="172996"/>
                  </a:moveTo>
                  <a:lnTo>
                    <a:pt x="255222" y="180786"/>
                  </a:lnTo>
                  <a:lnTo>
                    <a:pt x="247490" y="180786"/>
                  </a:lnTo>
                  <a:lnTo>
                    <a:pt x="247490" y="172996"/>
                  </a:lnTo>
                  <a:close/>
                  <a:moveTo>
                    <a:pt x="263390" y="172996"/>
                  </a:moveTo>
                  <a:lnTo>
                    <a:pt x="263390" y="180786"/>
                  </a:lnTo>
                  <a:lnTo>
                    <a:pt x="255646" y="180786"/>
                  </a:lnTo>
                  <a:lnTo>
                    <a:pt x="255646" y="172996"/>
                  </a:lnTo>
                  <a:close/>
                  <a:moveTo>
                    <a:pt x="271546" y="172996"/>
                  </a:moveTo>
                  <a:lnTo>
                    <a:pt x="271546" y="180786"/>
                  </a:lnTo>
                  <a:lnTo>
                    <a:pt x="263813" y="180786"/>
                  </a:lnTo>
                  <a:lnTo>
                    <a:pt x="263813" y="172996"/>
                  </a:lnTo>
                  <a:close/>
                  <a:moveTo>
                    <a:pt x="11238" y="181198"/>
                  </a:moveTo>
                  <a:lnTo>
                    <a:pt x="11238" y="188988"/>
                  </a:lnTo>
                  <a:lnTo>
                    <a:pt x="3494" y="188988"/>
                  </a:lnTo>
                  <a:lnTo>
                    <a:pt x="3494" y="181198"/>
                  </a:lnTo>
                  <a:close/>
                  <a:moveTo>
                    <a:pt x="19394" y="181198"/>
                  </a:moveTo>
                  <a:lnTo>
                    <a:pt x="19394" y="188988"/>
                  </a:lnTo>
                  <a:lnTo>
                    <a:pt x="11662" y="188988"/>
                  </a:lnTo>
                  <a:lnTo>
                    <a:pt x="11662" y="181198"/>
                  </a:lnTo>
                  <a:close/>
                  <a:moveTo>
                    <a:pt x="27561" y="181198"/>
                  </a:moveTo>
                  <a:lnTo>
                    <a:pt x="27561" y="188988"/>
                  </a:lnTo>
                  <a:lnTo>
                    <a:pt x="19818" y="188988"/>
                  </a:lnTo>
                  <a:lnTo>
                    <a:pt x="19818" y="181198"/>
                  </a:lnTo>
                  <a:close/>
                  <a:moveTo>
                    <a:pt x="35328" y="181198"/>
                  </a:moveTo>
                  <a:lnTo>
                    <a:pt x="35328" y="188988"/>
                  </a:lnTo>
                  <a:lnTo>
                    <a:pt x="27985" y="188988"/>
                  </a:lnTo>
                  <a:lnTo>
                    <a:pt x="27985" y="181198"/>
                  </a:lnTo>
                  <a:close/>
                  <a:moveTo>
                    <a:pt x="43496" y="181198"/>
                  </a:moveTo>
                  <a:lnTo>
                    <a:pt x="43496" y="188988"/>
                  </a:lnTo>
                  <a:lnTo>
                    <a:pt x="35752" y="188988"/>
                  </a:lnTo>
                  <a:lnTo>
                    <a:pt x="35752" y="181198"/>
                  </a:lnTo>
                  <a:close/>
                  <a:moveTo>
                    <a:pt x="51652" y="181198"/>
                  </a:moveTo>
                  <a:lnTo>
                    <a:pt x="51652" y="188988"/>
                  </a:lnTo>
                  <a:lnTo>
                    <a:pt x="43919" y="188988"/>
                  </a:lnTo>
                  <a:lnTo>
                    <a:pt x="43919" y="181198"/>
                  </a:lnTo>
                  <a:close/>
                  <a:moveTo>
                    <a:pt x="59819" y="181198"/>
                  </a:moveTo>
                  <a:lnTo>
                    <a:pt x="59819" y="188988"/>
                  </a:lnTo>
                  <a:lnTo>
                    <a:pt x="52075" y="188988"/>
                  </a:lnTo>
                  <a:lnTo>
                    <a:pt x="52075" y="181198"/>
                  </a:lnTo>
                  <a:close/>
                  <a:moveTo>
                    <a:pt x="67975" y="181198"/>
                  </a:moveTo>
                  <a:lnTo>
                    <a:pt x="67975" y="188988"/>
                  </a:lnTo>
                  <a:lnTo>
                    <a:pt x="60243" y="188988"/>
                  </a:lnTo>
                  <a:lnTo>
                    <a:pt x="60243" y="181198"/>
                  </a:lnTo>
                  <a:close/>
                  <a:moveTo>
                    <a:pt x="76441" y="181198"/>
                  </a:moveTo>
                  <a:lnTo>
                    <a:pt x="76441" y="188988"/>
                  </a:lnTo>
                  <a:lnTo>
                    <a:pt x="68399" y="188988"/>
                  </a:lnTo>
                  <a:lnTo>
                    <a:pt x="68399" y="181198"/>
                  </a:lnTo>
                  <a:close/>
                  <a:moveTo>
                    <a:pt x="84608" y="181198"/>
                  </a:moveTo>
                  <a:lnTo>
                    <a:pt x="84608" y="188988"/>
                  </a:lnTo>
                  <a:lnTo>
                    <a:pt x="76865" y="188988"/>
                  </a:lnTo>
                  <a:lnTo>
                    <a:pt x="76865" y="181198"/>
                  </a:lnTo>
                  <a:close/>
                  <a:moveTo>
                    <a:pt x="92776" y="181198"/>
                  </a:moveTo>
                  <a:lnTo>
                    <a:pt x="92776" y="188988"/>
                  </a:lnTo>
                  <a:lnTo>
                    <a:pt x="85032" y="188988"/>
                  </a:lnTo>
                  <a:lnTo>
                    <a:pt x="85032" y="181198"/>
                  </a:lnTo>
                  <a:close/>
                  <a:moveTo>
                    <a:pt x="100932" y="181198"/>
                  </a:moveTo>
                  <a:lnTo>
                    <a:pt x="100932" y="188988"/>
                  </a:lnTo>
                  <a:lnTo>
                    <a:pt x="93188" y="188988"/>
                  </a:lnTo>
                  <a:lnTo>
                    <a:pt x="93188" y="181198"/>
                  </a:lnTo>
                  <a:close/>
                  <a:moveTo>
                    <a:pt x="109099" y="181198"/>
                  </a:moveTo>
                  <a:lnTo>
                    <a:pt x="109099" y="188988"/>
                  </a:lnTo>
                  <a:lnTo>
                    <a:pt x="101356" y="188988"/>
                  </a:lnTo>
                  <a:lnTo>
                    <a:pt x="101356" y="181198"/>
                  </a:lnTo>
                  <a:close/>
                  <a:moveTo>
                    <a:pt x="116866" y="181198"/>
                  </a:moveTo>
                  <a:lnTo>
                    <a:pt x="116866" y="188988"/>
                  </a:lnTo>
                  <a:lnTo>
                    <a:pt x="109512" y="188988"/>
                  </a:lnTo>
                  <a:lnTo>
                    <a:pt x="109512" y="181198"/>
                  </a:lnTo>
                  <a:close/>
                  <a:moveTo>
                    <a:pt x="125022" y="181198"/>
                  </a:moveTo>
                  <a:lnTo>
                    <a:pt x="125022" y="188988"/>
                  </a:lnTo>
                  <a:lnTo>
                    <a:pt x="117290" y="188988"/>
                  </a:lnTo>
                  <a:lnTo>
                    <a:pt x="117290" y="181198"/>
                  </a:lnTo>
                  <a:close/>
                  <a:moveTo>
                    <a:pt x="133190" y="181198"/>
                  </a:moveTo>
                  <a:lnTo>
                    <a:pt x="133190" y="188988"/>
                  </a:lnTo>
                  <a:lnTo>
                    <a:pt x="125446" y="188988"/>
                  </a:lnTo>
                  <a:lnTo>
                    <a:pt x="125446" y="181198"/>
                  </a:lnTo>
                  <a:close/>
                  <a:moveTo>
                    <a:pt x="141346" y="181198"/>
                  </a:moveTo>
                  <a:lnTo>
                    <a:pt x="141346" y="188988"/>
                  </a:lnTo>
                  <a:lnTo>
                    <a:pt x="133614" y="188988"/>
                  </a:lnTo>
                  <a:lnTo>
                    <a:pt x="133614" y="181198"/>
                  </a:lnTo>
                  <a:close/>
                  <a:moveTo>
                    <a:pt x="149513" y="181198"/>
                  </a:moveTo>
                  <a:lnTo>
                    <a:pt x="149513" y="188988"/>
                  </a:lnTo>
                  <a:lnTo>
                    <a:pt x="141770" y="188988"/>
                  </a:lnTo>
                  <a:lnTo>
                    <a:pt x="141770" y="181198"/>
                  </a:lnTo>
                  <a:close/>
                  <a:moveTo>
                    <a:pt x="157280" y="181198"/>
                  </a:moveTo>
                  <a:lnTo>
                    <a:pt x="157280" y="188988"/>
                  </a:lnTo>
                  <a:lnTo>
                    <a:pt x="149937" y="188988"/>
                  </a:lnTo>
                  <a:lnTo>
                    <a:pt x="149937" y="181198"/>
                  </a:lnTo>
                  <a:close/>
                  <a:moveTo>
                    <a:pt x="165448" y="181198"/>
                  </a:moveTo>
                  <a:lnTo>
                    <a:pt x="165448" y="188988"/>
                  </a:lnTo>
                  <a:lnTo>
                    <a:pt x="157704" y="188988"/>
                  </a:lnTo>
                  <a:lnTo>
                    <a:pt x="157704" y="181198"/>
                  </a:lnTo>
                  <a:close/>
                  <a:moveTo>
                    <a:pt x="173604" y="181198"/>
                  </a:moveTo>
                  <a:lnTo>
                    <a:pt x="173604" y="188988"/>
                  </a:lnTo>
                  <a:lnTo>
                    <a:pt x="165871" y="188988"/>
                  </a:lnTo>
                  <a:lnTo>
                    <a:pt x="165871" y="181198"/>
                  </a:lnTo>
                  <a:close/>
                  <a:moveTo>
                    <a:pt x="181771" y="181198"/>
                  </a:moveTo>
                  <a:lnTo>
                    <a:pt x="181771" y="188988"/>
                  </a:lnTo>
                  <a:lnTo>
                    <a:pt x="174028" y="188988"/>
                  </a:lnTo>
                  <a:lnTo>
                    <a:pt x="174028" y="181198"/>
                  </a:lnTo>
                  <a:close/>
                  <a:moveTo>
                    <a:pt x="189927" y="181198"/>
                  </a:moveTo>
                  <a:lnTo>
                    <a:pt x="189927" y="188988"/>
                  </a:lnTo>
                  <a:lnTo>
                    <a:pt x="182195" y="188988"/>
                  </a:lnTo>
                  <a:lnTo>
                    <a:pt x="182195" y="181198"/>
                  </a:lnTo>
                  <a:close/>
                  <a:moveTo>
                    <a:pt x="198095" y="181198"/>
                  </a:moveTo>
                  <a:lnTo>
                    <a:pt x="198095" y="188988"/>
                  </a:lnTo>
                  <a:lnTo>
                    <a:pt x="190351" y="188988"/>
                  </a:lnTo>
                  <a:lnTo>
                    <a:pt x="190351" y="181198"/>
                  </a:lnTo>
                  <a:close/>
                  <a:moveTo>
                    <a:pt x="206251" y="181198"/>
                  </a:moveTo>
                  <a:lnTo>
                    <a:pt x="206251" y="188988"/>
                  </a:lnTo>
                  <a:lnTo>
                    <a:pt x="198519" y="188988"/>
                  </a:lnTo>
                  <a:lnTo>
                    <a:pt x="198519" y="181198"/>
                  </a:lnTo>
                  <a:close/>
                  <a:moveTo>
                    <a:pt x="214419" y="181198"/>
                  </a:moveTo>
                  <a:lnTo>
                    <a:pt x="214419" y="188988"/>
                  </a:lnTo>
                  <a:lnTo>
                    <a:pt x="206675" y="188988"/>
                  </a:lnTo>
                  <a:lnTo>
                    <a:pt x="206675" y="181198"/>
                  </a:lnTo>
                  <a:close/>
                  <a:moveTo>
                    <a:pt x="222575" y="181198"/>
                  </a:moveTo>
                  <a:lnTo>
                    <a:pt x="222575" y="188988"/>
                  </a:lnTo>
                  <a:lnTo>
                    <a:pt x="214842" y="188988"/>
                  </a:lnTo>
                  <a:lnTo>
                    <a:pt x="214842" y="181198"/>
                  </a:lnTo>
                  <a:close/>
                  <a:moveTo>
                    <a:pt x="230742" y="181198"/>
                  </a:moveTo>
                  <a:lnTo>
                    <a:pt x="230742" y="188988"/>
                  </a:lnTo>
                  <a:lnTo>
                    <a:pt x="222999" y="188988"/>
                  </a:lnTo>
                  <a:lnTo>
                    <a:pt x="222999" y="181198"/>
                  </a:lnTo>
                  <a:close/>
                  <a:moveTo>
                    <a:pt x="238898" y="181198"/>
                  </a:moveTo>
                  <a:lnTo>
                    <a:pt x="238898" y="188988"/>
                  </a:lnTo>
                  <a:lnTo>
                    <a:pt x="231166" y="188988"/>
                  </a:lnTo>
                  <a:lnTo>
                    <a:pt x="231166" y="181198"/>
                  </a:lnTo>
                  <a:close/>
                  <a:moveTo>
                    <a:pt x="247066" y="181198"/>
                  </a:moveTo>
                  <a:lnTo>
                    <a:pt x="247066" y="188988"/>
                  </a:lnTo>
                  <a:lnTo>
                    <a:pt x="239322" y="188988"/>
                  </a:lnTo>
                  <a:lnTo>
                    <a:pt x="239322" y="181198"/>
                  </a:lnTo>
                  <a:close/>
                  <a:moveTo>
                    <a:pt x="255222" y="181198"/>
                  </a:moveTo>
                  <a:lnTo>
                    <a:pt x="255222" y="188988"/>
                  </a:lnTo>
                  <a:lnTo>
                    <a:pt x="247490" y="188988"/>
                  </a:lnTo>
                  <a:lnTo>
                    <a:pt x="247490" y="181198"/>
                  </a:lnTo>
                  <a:close/>
                  <a:moveTo>
                    <a:pt x="263390" y="181198"/>
                  </a:moveTo>
                  <a:lnTo>
                    <a:pt x="263390" y="188988"/>
                  </a:lnTo>
                  <a:lnTo>
                    <a:pt x="255646" y="188988"/>
                  </a:lnTo>
                  <a:lnTo>
                    <a:pt x="255646" y="181198"/>
                  </a:lnTo>
                  <a:close/>
                  <a:moveTo>
                    <a:pt x="271546" y="181198"/>
                  </a:moveTo>
                  <a:lnTo>
                    <a:pt x="271546" y="188988"/>
                  </a:lnTo>
                  <a:lnTo>
                    <a:pt x="263813" y="188988"/>
                  </a:lnTo>
                  <a:lnTo>
                    <a:pt x="263813" y="181198"/>
                  </a:lnTo>
                  <a:close/>
                  <a:moveTo>
                    <a:pt x="3082" y="0"/>
                  </a:moveTo>
                  <a:lnTo>
                    <a:pt x="3082" y="11"/>
                  </a:lnTo>
                  <a:lnTo>
                    <a:pt x="0" y="11"/>
                  </a:lnTo>
                  <a:lnTo>
                    <a:pt x="0" y="424"/>
                  </a:lnTo>
                  <a:lnTo>
                    <a:pt x="3082" y="424"/>
                  </a:lnTo>
                  <a:lnTo>
                    <a:pt x="3082" y="8213"/>
                  </a:lnTo>
                  <a:lnTo>
                    <a:pt x="0" y="8213"/>
                  </a:lnTo>
                  <a:lnTo>
                    <a:pt x="0" y="8626"/>
                  </a:lnTo>
                  <a:lnTo>
                    <a:pt x="3082" y="8626"/>
                  </a:lnTo>
                  <a:lnTo>
                    <a:pt x="3082" y="16427"/>
                  </a:lnTo>
                  <a:lnTo>
                    <a:pt x="0" y="16427"/>
                  </a:lnTo>
                  <a:lnTo>
                    <a:pt x="0" y="16828"/>
                  </a:lnTo>
                  <a:lnTo>
                    <a:pt x="3082" y="16828"/>
                  </a:lnTo>
                  <a:lnTo>
                    <a:pt x="3082" y="24629"/>
                  </a:lnTo>
                  <a:lnTo>
                    <a:pt x="0" y="24629"/>
                  </a:lnTo>
                  <a:lnTo>
                    <a:pt x="0" y="25041"/>
                  </a:lnTo>
                  <a:lnTo>
                    <a:pt x="3082" y="25041"/>
                  </a:lnTo>
                  <a:lnTo>
                    <a:pt x="3082" y="32831"/>
                  </a:lnTo>
                  <a:lnTo>
                    <a:pt x="0" y="32831"/>
                  </a:lnTo>
                  <a:lnTo>
                    <a:pt x="0" y="33243"/>
                  </a:lnTo>
                  <a:lnTo>
                    <a:pt x="3082" y="33243"/>
                  </a:lnTo>
                  <a:lnTo>
                    <a:pt x="3082" y="41044"/>
                  </a:lnTo>
                  <a:lnTo>
                    <a:pt x="0" y="41044"/>
                  </a:lnTo>
                  <a:lnTo>
                    <a:pt x="0" y="41456"/>
                  </a:lnTo>
                  <a:lnTo>
                    <a:pt x="3082" y="41456"/>
                  </a:lnTo>
                  <a:lnTo>
                    <a:pt x="3082" y="49246"/>
                  </a:lnTo>
                  <a:lnTo>
                    <a:pt x="0" y="49246"/>
                  </a:lnTo>
                  <a:lnTo>
                    <a:pt x="0" y="49658"/>
                  </a:lnTo>
                  <a:lnTo>
                    <a:pt x="3082" y="49658"/>
                  </a:lnTo>
                  <a:lnTo>
                    <a:pt x="3082" y="57448"/>
                  </a:lnTo>
                  <a:lnTo>
                    <a:pt x="0" y="57448"/>
                  </a:lnTo>
                  <a:lnTo>
                    <a:pt x="0" y="57860"/>
                  </a:lnTo>
                  <a:lnTo>
                    <a:pt x="3082" y="57860"/>
                  </a:lnTo>
                  <a:lnTo>
                    <a:pt x="3082" y="65661"/>
                  </a:lnTo>
                  <a:lnTo>
                    <a:pt x="0" y="65661"/>
                  </a:lnTo>
                  <a:lnTo>
                    <a:pt x="0" y="66074"/>
                  </a:lnTo>
                  <a:lnTo>
                    <a:pt x="3082" y="66074"/>
                  </a:lnTo>
                  <a:lnTo>
                    <a:pt x="3082" y="73863"/>
                  </a:lnTo>
                  <a:lnTo>
                    <a:pt x="0" y="73863"/>
                  </a:lnTo>
                  <a:lnTo>
                    <a:pt x="0" y="74275"/>
                  </a:lnTo>
                  <a:lnTo>
                    <a:pt x="3082" y="74275"/>
                  </a:lnTo>
                  <a:lnTo>
                    <a:pt x="3082" y="82076"/>
                  </a:lnTo>
                  <a:lnTo>
                    <a:pt x="0" y="82076"/>
                  </a:lnTo>
                  <a:lnTo>
                    <a:pt x="0" y="82477"/>
                  </a:lnTo>
                  <a:lnTo>
                    <a:pt x="3082" y="82477"/>
                  </a:lnTo>
                  <a:lnTo>
                    <a:pt x="3082" y="90278"/>
                  </a:lnTo>
                  <a:lnTo>
                    <a:pt x="0" y="90278"/>
                  </a:lnTo>
                  <a:lnTo>
                    <a:pt x="0" y="90691"/>
                  </a:lnTo>
                  <a:lnTo>
                    <a:pt x="3082" y="90691"/>
                  </a:lnTo>
                  <a:lnTo>
                    <a:pt x="3082" y="98480"/>
                  </a:lnTo>
                  <a:lnTo>
                    <a:pt x="0" y="98480"/>
                  </a:lnTo>
                  <a:lnTo>
                    <a:pt x="0" y="98893"/>
                  </a:lnTo>
                  <a:lnTo>
                    <a:pt x="3082" y="98893"/>
                  </a:lnTo>
                  <a:lnTo>
                    <a:pt x="3082" y="106694"/>
                  </a:lnTo>
                  <a:lnTo>
                    <a:pt x="0" y="106694"/>
                  </a:lnTo>
                  <a:lnTo>
                    <a:pt x="0" y="107095"/>
                  </a:lnTo>
                  <a:lnTo>
                    <a:pt x="3082" y="107095"/>
                  </a:lnTo>
                  <a:lnTo>
                    <a:pt x="3082" y="114895"/>
                  </a:lnTo>
                  <a:lnTo>
                    <a:pt x="0" y="114895"/>
                  </a:lnTo>
                  <a:lnTo>
                    <a:pt x="0" y="115308"/>
                  </a:lnTo>
                  <a:lnTo>
                    <a:pt x="3082" y="115308"/>
                  </a:lnTo>
                  <a:lnTo>
                    <a:pt x="3082" y="123097"/>
                  </a:lnTo>
                  <a:lnTo>
                    <a:pt x="0" y="123097"/>
                  </a:lnTo>
                  <a:lnTo>
                    <a:pt x="0" y="123510"/>
                  </a:lnTo>
                  <a:lnTo>
                    <a:pt x="3082" y="123510"/>
                  </a:lnTo>
                  <a:lnTo>
                    <a:pt x="3082" y="131551"/>
                  </a:lnTo>
                  <a:lnTo>
                    <a:pt x="0" y="131551"/>
                  </a:lnTo>
                  <a:lnTo>
                    <a:pt x="0" y="131964"/>
                  </a:lnTo>
                  <a:lnTo>
                    <a:pt x="3082" y="131964"/>
                  </a:lnTo>
                  <a:lnTo>
                    <a:pt x="3082" y="139765"/>
                  </a:lnTo>
                  <a:lnTo>
                    <a:pt x="0" y="139765"/>
                  </a:lnTo>
                  <a:lnTo>
                    <a:pt x="0" y="140166"/>
                  </a:lnTo>
                  <a:lnTo>
                    <a:pt x="3082" y="140166"/>
                  </a:lnTo>
                  <a:lnTo>
                    <a:pt x="3082" y="147967"/>
                  </a:lnTo>
                  <a:lnTo>
                    <a:pt x="0" y="147967"/>
                  </a:lnTo>
                  <a:lnTo>
                    <a:pt x="0" y="148379"/>
                  </a:lnTo>
                  <a:lnTo>
                    <a:pt x="3082" y="148379"/>
                  </a:lnTo>
                  <a:lnTo>
                    <a:pt x="3082" y="156169"/>
                  </a:lnTo>
                  <a:lnTo>
                    <a:pt x="0" y="156169"/>
                  </a:lnTo>
                  <a:lnTo>
                    <a:pt x="0" y="156581"/>
                  </a:lnTo>
                  <a:lnTo>
                    <a:pt x="3082" y="156581"/>
                  </a:lnTo>
                  <a:lnTo>
                    <a:pt x="3082" y="164382"/>
                  </a:lnTo>
                  <a:lnTo>
                    <a:pt x="0" y="164382"/>
                  </a:lnTo>
                  <a:lnTo>
                    <a:pt x="0" y="164794"/>
                  </a:lnTo>
                  <a:lnTo>
                    <a:pt x="3082" y="164794"/>
                  </a:lnTo>
                  <a:lnTo>
                    <a:pt x="3082" y="172584"/>
                  </a:lnTo>
                  <a:lnTo>
                    <a:pt x="0" y="172584"/>
                  </a:lnTo>
                  <a:lnTo>
                    <a:pt x="0" y="172996"/>
                  </a:lnTo>
                  <a:lnTo>
                    <a:pt x="3082" y="172996"/>
                  </a:lnTo>
                  <a:lnTo>
                    <a:pt x="3082" y="180786"/>
                  </a:lnTo>
                  <a:lnTo>
                    <a:pt x="0" y="180786"/>
                  </a:lnTo>
                  <a:lnTo>
                    <a:pt x="0" y="181198"/>
                  </a:lnTo>
                  <a:lnTo>
                    <a:pt x="3082" y="181198"/>
                  </a:lnTo>
                  <a:lnTo>
                    <a:pt x="3082" y="188999"/>
                  </a:lnTo>
                  <a:lnTo>
                    <a:pt x="0" y="188999"/>
                  </a:lnTo>
                  <a:lnTo>
                    <a:pt x="0" y="189411"/>
                  </a:lnTo>
                  <a:lnTo>
                    <a:pt x="275085" y="189411"/>
                  </a:lnTo>
                  <a:lnTo>
                    <a:pt x="275085" y="188999"/>
                  </a:lnTo>
                  <a:lnTo>
                    <a:pt x="272004" y="188999"/>
                  </a:lnTo>
                  <a:lnTo>
                    <a:pt x="272004" y="181198"/>
                  </a:lnTo>
                  <a:lnTo>
                    <a:pt x="275085" y="181198"/>
                  </a:lnTo>
                  <a:lnTo>
                    <a:pt x="275085" y="180786"/>
                  </a:lnTo>
                  <a:lnTo>
                    <a:pt x="272004" y="180786"/>
                  </a:lnTo>
                  <a:lnTo>
                    <a:pt x="272004" y="172996"/>
                  </a:lnTo>
                  <a:lnTo>
                    <a:pt x="275085" y="172996"/>
                  </a:lnTo>
                  <a:lnTo>
                    <a:pt x="275085" y="172584"/>
                  </a:lnTo>
                  <a:lnTo>
                    <a:pt x="272004" y="172584"/>
                  </a:lnTo>
                  <a:lnTo>
                    <a:pt x="272004" y="164794"/>
                  </a:lnTo>
                  <a:lnTo>
                    <a:pt x="275085" y="164794"/>
                  </a:lnTo>
                  <a:lnTo>
                    <a:pt x="275085" y="164382"/>
                  </a:lnTo>
                  <a:lnTo>
                    <a:pt x="272004" y="164382"/>
                  </a:lnTo>
                  <a:lnTo>
                    <a:pt x="272004" y="156581"/>
                  </a:lnTo>
                  <a:lnTo>
                    <a:pt x="275085" y="156581"/>
                  </a:lnTo>
                  <a:lnTo>
                    <a:pt x="275085" y="156169"/>
                  </a:lnTo>
                  <a:lnTo>
                    <a:pt x="272004" y="156169"/>
                  </a:lnTo>
                  <a:lnTo>
                    <a:pt x="272004" y="148379"/>
                  </a:lnTo>
                  <a:lnTo>
                    <a:pt x="275085" y="148379"/>
                  </a:lnTo>
                  <a:lnTo>
                    <a:pt x="275085" y="147967"/>
                  </a:lnTo>
                  <a:lnTo>
                    <a:pt x="272004" y="147967"/>
                  </a:lnTo>
                  <a:lnTo>
                    <a:pt x="272004" y="140166"/>
                  </a:lnTo>
                  <a:lnTo>
                    <a:pt x="275085" y="140166"/>
                  </a:lnTo>
                  <a:lnTo>
                    <a:pt x="275085" y="139765"/>
                  </a:lnTo>
                  <a:lnTo>
                    <a:pt x="272004" y="139765"/>
                  </a:lnTo>
                  <a:lnTo>
                    <a:pt x="272004" y="131964"/>
                  </a:lnTo>
                  <a:lnTo>
                    <a:pt x="275085" y="131964"/>
                  </a:lnTo>
                  <a:lnTo>
                    <a:pt x="275085" y="131551"/>
                  </a:lnTo>
                  <a:lnTo>
                    <a:pt x="272004" y="131551"/>
                  </a:lnTo>
                  <a:lnTo>
                    <a:pt x="272004" y="123510"/>
                  </a:lnTo>
                  <a:lnTo>
                    <a:pt x="275085" y="123510"/>
                  </a:lnTo>
                  <a:lnTo>
                    <a:pt x="275085" y="123097"/>
                  </a:lnTo>
                  <a:lnTo>
                    <a:pt x="272004" y="123097"/>
                  </a:lnTo>
                  <a:lnTo>
                    <a:pt x="272004" y="115308"/>
                  </a:lnTo>
                  <a:lnTo>
                    <a:pt x="275085" y="115308"/>
                  </a:lnTo>
                  <a:lnTo>
                    <a:pt x="275085" y="114895"/>
                  </a:lnTo>
                  <a:lnTo>
                    <a:pt x="272004" y="114895"/>
                  </a:lnTo>
                  <a:lnTo>
                    <a:pt x="272004" y="107095"/>
                  </a:lnTo>
                  <a:lnTo>
                    <a:pt x="275085" y="107095"/>
                  </a:lnTo>
                  <a:lnTo>
                    <a:pt x="275085" y="106694"/>
                  </a:lnTo>
                  <a:lnTo>
                    <a:pt x="272004" y="106694"/>
                  </a:lnTo>
                  <a:lnTo>
                    <a:pt x="272004" y="98893"/>
                  </a:lnTo>
                  <a:lnTo>
                    <a:pt x="275085" y="98893"/>
                  </a:lnTo>
                  <a:lnTo>
                    <a:pt x="275085" y="98480"/>
                  </a:lnTo>
                  <a:lnTo>
                    <a:pt x="272004" y="98480"/>
                  </a:lnTo>
                  <a:lnTo>
                    <a:pt x="272004" y="90691"/>
                  </a:lnTo>
                  <a:lnTo>
                    <a:pt x="275085" y="90691"/>
                  </a:lnTo>
                  <a:lnTo>
                    <a:pt x="275085" y="90278"/>
                  </a:lnTo>
                  <a:lnTo>
                    <a:pt x="272004" y="90278"/>
                  </a:lnTo>
                  <a:lnTo>
                    <a:pt x="272004" y="82477"/>
                  </a:lnTo>
                  <a:lnTo>
                    <a:pt x="275085" y="82477"/>
                  </a:lnTo>
                  <a:lnTo>
                    <a:pt x="275085" y="82076"/>
                  </a:lnTo>
                  <a:lnTo>
                    <a:pt x="272004" y="82076"/>
                  </a:lnTo>
                  <a:lnTo>
                    <a:pt x="272004" y="74275"/>
                  </a:lnTo>
                  <a:lnTo>
                    <a:pt x="275085" y="74275"/>
                  </a:lnTo>
                  <a:lnTo>
                    <a:pt x="275085" y="73863"/>
                  </a:lnTo>
                  <a:lnTo>
                    <a:pt x="272004" y="73863"/>
                  </a:lnTo>
                  <a:lnTo>
                    <a:pt x="272004" y="66074"/>
                  </a:lnTo>
                  <a:lnTo>
                    <a:pt x="275085" y="66074"/>
                  </a:lnTo>
                  <a:lnTo>
                    <a:pt x="275085" y="65661"/>
                  </a:lnTo>
                  <a:lnTo>
                    <a:pt x="272004" y="65661"/>
                  </a:lnTo>
                  <a:lnTo>
                    <a:pt x="272004" y="57860"/>
                  </a:lnTo>
                  <a:lnTo>
                    <a:pt x="275085" y="57860"/>
                  </a:lnTo>
                  <a:lnTo>
                    <a:pt x="275085" y="57448"/>
                  </a:lnTo>
                  <a:lnTo>
                    <a:pt x="272004" y="57448"/>
                  </a:lnTo>
                  <a:lnTo>
                    <a:pt x="272004" y="49658"/>
                  </a:lnTo>
                  <a:lnTo>
                    <a:pt x="275085" y="49658"/>
                  </a:lnTo>
                  <a:lnTo>
                    <a:pt x="275085" y="49246"/>
                  </a:lnTo>
                  <a:lnTo>
                    <a:pt x="272004" y="49246"/>
                  </a:lnTo>
                  <a:lnTo>
                    <a:pt x="272004" y="41456"/>
                  </a:lnTo>
                  <a:lnTo>
                    <a:pt x="275085" y="41456"/>
                  </a:lnTo>
                  <a:lnTo>
                    <a:pt x="275085" y="41044"/>
                  </a:lnTo>
                  <a:lnTo>
                    <a:pt x="272004" y="41044"/>
                  </a:lnTo>
                  <a:lnTo>
                    <a:pt x="272004" y="33243"/>
                  </a:lnTo>
                  <a:lnTo>
                    <a:pt x="275085" y="33243"/>
                  </a:lnTo>
                  <a:lnTo>
                    <a:pt x="275085" y="32831"/>
                  </a:lnTo>
                  <a:lnTo>
                    <a:pt x="272004" y="32831"/>
                  </a:lnTo>
                  <a:lnTo>
                    <a:pt x="272004" y="25041"/>
                  </a:lnTo>
                  <a:lnTo>
                    <a:pt x="275085" y="25041"/>
                  </a:lnTo>
                  <a:lnTo>
                    <a:pt x="275085" y="24629"/>
                  </a:lnTo>
                  <a:lnTo>
                    <a:pt x="272004" y="24629"/>
                  </a:lnTo>
                  <a:lnTo>
                    <a:pt x="272004" y="16828"/>
                  </a:lnTo>
                  <a:lnTo>
                    <a:pt x="275085" y="16828"/>
                  </a:lnTo>
                  <a:lnTo>
                    <a:pt x="275085" y="16427"/>
                  </a:lnTo>
                  <a:lnTo>
                    <a:pt x="272004" y="16427"/>
                  </a:lnTo>
                  <a:lnTo>
                    <a:pt x="272004" y="8626"/>
                  </a:lnTo>
                  <a:lnTo>
                    <a:pt x="275085" y="8626"/>
                  </a:lnTo>
                  <a:lnTo>
                    <a:pt x="275085" y="8213"/>
                  </a:lnTo>
                  <a:lnTo>
                    <a:pt x="272004" y="8213"/>
                  </a:lnTo>
                  <a:lnTo>
                    <a:pt x="272004" y="424"/>
                  </a:lnTo>
                  <a:lnTo>
                    <a:pt x="275085" y="424"/>
                  </a:lnTo>
                  <a:lnTo>
                    <a:pt x="275085" y="11"/>
                  </a:lnTo>
                  <a:lnTo>
                    <a:pt x="272004" y="11"/>
                  </a:lnTo>
                  <a:lnTo>
                    <a:pt x="272004" y="0"/>
                  </a:lnTo>
                  <a:lnTo>
                    <a:pt x="271546" y="0"/>
                  </a:lnTo>
                  <a:lnTo>
                    <a:pt x="271546" y="11"/>
                  </a:lnTo>
                  <a:lnTo>
                    <a:pt x="263813" y="11"/>
                  </a:lnTo>
                  <a:lnTo>
                    <a:pt x="263813" y="0"/>
                  </a:lnTo>
                  <a:lnTo>
                    <a:pt x="263390" y="0"/>
                  </a:lnTo>
                  <a:lnTo>
                    <a:pt x="263390" y="11"/>
                  </a:lnTo>
                  <a:lnTo>
                    <a:pt x="255646" y="11"/>
                  </a:lnTo>
                  <a:lnTo>
                    <a:pt x="255646" y="0"/>
                  </a:lnTo>
                  <a:lnTo>
                    <a:pt x="255222" y="0"/>
                  </a:lnTo>
                  <a:lnTo>
                    <a:pt x="255222" y="11"/>
                  </a:lnTo>
                  <a:lnTo>
                    <a:pt x="247490" y="11"/>
                  </a:lnTo>
                  <a:lnTo>
                    <a:pt x="247490" y="0"/>
                  </a:lnTo>
                  <a:lnTo>
                    <a:pt x="247066" y="0"/>
                  </a:lnTo>
                  <a:lnTo>
                    <a:pt x="247066" y="11"/>
                  </a:lnTo>
                  <a:lnTo>
                    <a:pt x="239322" y="11"/>
                  </a:lnTo>
                  <a:lnTo>
                    <a:pt x="239322" y="0"/>
                  </a:lnTo>
                  <a:lnTo>
                    <a:pt x="238898" y="0"/>
                  </a:lnTo>
                  <a:lnTo>
                    <a:pt x="238898" y="11"/>
                  </a:lnTo>
                  <a:lnTo>
                    <a:pt x="231166" y="11"/>
                  </a:lnTo>
                  <a:lnTo>
                    <a:pt x="231166" y="0"/>
                  </a:lnTo>
                  <a:lnTo>
                    <a:pt x="230742" y="0"/>
                  </a:lnTo>
                  <a:lnTo>
                    <a:pt x="230742" y="11"/>
                  </a:lnTo>
                  <a:lnTo>
                    <a:pt x="222999" y="11"/>
                  </a:lnTo>
                  <a:lnTo>
                    <a:pt x="222999" y="0"/>
                  </a:lnTo>
                  <a:lnTo>
                    <a:pt x="222575" y="0"/>
                  </a:lnTo>
                  <a:lnTo>
                    <a:pt x="222575" y="11"/>
                  </a:lnTo>
                  <a:lnTo>
                    <a:pt x="214831" y="11"/>
                  </a:lnTo>
                  <a:lnTo>
                    <a:pt x="214831" y="0"/>
                  </a:lnTo>
                  <a:lnTo>
                    <a:pt x="214407" y="0"/>
                  </a:lnTo>
                  <a:lnTo>
                    <a:pt x="214407" y="11"/>
                  </a:lnTo>
                  <a:lnTo>
                    <a:pt x="206675" y="11"/>
                  </a:lnTo>
                  <a:lnTo>
                    <a:pt x="206675" y="0"/>
                  </a:lnTo>
                  <a:lnTo>
                    <a:pt x="206251" y="0"/>
                  </a:lnTo>
                  <a:lnTo>
                    <a:pt x="206251" y="11"/>
                  </a:lnTo>
                  <a:lnTo>
                    <a:pt x="198507" y="11"/>
                  </a:lnTo>
                  <a:lnTo>
                    <a:pt x="198507" y="0"/>
                  </a:lnTo>
                  <a:lnTo>
                    <a:pt x="198083" y="0"/>
                  </a:lnTo>
                  <a:lnTo>
                    <a:pt x="198083" y="11"/>
                  </a:lnTo>
                  <a:lnTo>
                    <a:pt x="190351" y="11"/>
                  </a:lnTo>
                  <a:lnTo>
                    <a:pt x="190351" y="0"/>
                  </a:lnTo>
                  <a:lnTo>
                    <a:pt x="189927" y="0"/>
                  </a:lnTo>
                  <a:lnTo>
                    <a:pt x="189927" y="11"/>
                  </a:lnTo>
                  <a:lnTo>
                    <a:pt x="182184" y="11"/>
                  </a:lnTo>
                  <a:lnTo>
                    <a:pt x="182184" y="0"/>
                  </a:lnTo>
                  <a:lnTo>
                    <a:pt x="181760" y="0"/>
                  </a:lnTo>
                  <a:lnTo>
                    <a:pt x="181760" y="11"/>
                  </a:lnTo>
                  <a:lnTo>
                    <a:pt x="174016" y="11"/>
                  </a:lnTo>
                  <a:lnTo>
                    <a:pt x="174016" y="0"/>
                  </a:lnTo>
                  <a:lnTo>
                    <a:pt x="173592" y="0"/>
                  </a:lnTo>
                  <a:lnTo>
                    <a:pt x="173592" y="11"/>
                  </a:lnTo>
                  <a:lnTo>
                    <a:pt x="165860" y="11"/>
                  </a:lnTo>
                  <a:lnTo>
                    <a:pt x="165860" y="0"/>
                  </a:lnTo>
                  <a:lnTo>
                    <a:pt x="165436" y="0"/>
                  </a:lnTo>
                  <a:lnTo>
                    <a:pt x="165436" y="11"/>
                  </a:lnTo>
                  <a:lnTo>
                    <a:pt x="157692" y="11"/>
                  </a:lnTo>
                  <a:lnTo>
                    <a:pt x="157692" y="0"/>
                  </a:lnTo>
                  <a:lnTo>
                    <a:pt x="157269" y="0"/>
                  </a:lnTo>
                  <a:lnTo>
                    <a:pt x="157269" y="11"/>
                  </a:lnTo>
                  <a:lnTo>
                    <a:pt x="149926" y="11"/>
                  </a:lnTo>
                  <a:lnTo>
                    <a:pt x="149926" y="0"/>
                  </a:lnTo>
                  <a:lnTo>
                    <a:pt x="149502" y="0"/>
                  </a:lnTo>
                  <a:lnTo>
                    <a:pt x="149502" y="11"/>
                  </a:lnTo>
                  <a:lnTo>
                    <a:pt x="141758" y="11"/>
                  </a:lnTo>
                  <a:lnTo>
                    <a:pt x="141758" y="0"/>
                  </a:lnTo>
                  <a:lnTo>
                    <a:pt x="141334" y="0"/>
                  </a:lnTo>
                  <a:lnTo>
                    <a:pt x="141334" y="11"/>
                  </a:lnTo>
                  <a:lnTo>
                    <a:pt x="133602" y="11"/>
                  </a:lnTo>
                  <a:lnTo>
                    <a:pt x="133602" y="0"/>
                  </a:lnTo>
                  <a:lnTo>
                    <a:pt x="133178" y="0"/>
                  </a:lnTo>
                  <a:lnTo>
                    <a:pt x="133178" y="11"/>
                  </a:lnTo>
                  <a:lnTo>
                    <a:pt x="125435" y="11"/>
                  </a:lnTo>
                  <a:lnTo>
                    <a:pt x="125435" y="0"/>
                  </a:lnTo>
                  <a:lnTo>
                    <a:pt x="125011" y="0"/>
                  </a:lnTo>
                  <a:lnTo>
                    <a:pt x="125011" y="11"/>
                  </a:lnTo>
                  <a:lnTo>
                    <a:pt x="117267" y="11"/>
                  </a:lnTo>
                  <a:lnTo>
                    <a:pt x="117267" y="0"/>
                  </a:lnTo>
                  <a:lnTo>
                    <a:pt x="116843" y="0"/>
                  </a:lnTo>
                  <a:lnTo>
                    <a:pt x="116843" y="11"/>
                  </a:lnTo>
                  <a:lnTo>
                    <a:pt x="109500" y="11"/>
                  </a:lnTo>
                  <a:lnTo>
                    <a:pt x="109500" y="0"/>
                  </a:lnTo>
                  <a:lnTo>
                    <a:pt x="109077" y="0"/>
                  </a:lnTo>
                  <a:lnTo>
                    <a:pt x="109077" y="11"/>
                  </a:lnTo>
                  <a:lnTo>
                    <a:pt x="101333" y="11"/>
                  </a:lnTo>
                  <a:lnTo>
                    <a:pt x="101333" y="0"/>
                  </a:lnTo>
                  <a:lnTo>
                    <a:pt x="100909" y="0"/>
                  </a:lnTo>
                  <a:lnTo>
                    <a:pt x="100909" y="11"/>
                  </a:lnTo>
                  <a:lnTo>
                    <a:pt x="93177" y="11"/>
                  </a:lnTo>
                  <a:lnTo>
                    <a:pt x="93177" y="0"/>
                  </a:lnTo>
                  <a:lnTo>
                    <a:pt x="92753" y="0"/>
                  </a:lnTo>
                  <a:lnTo>
                    <a:pt x="92753" y="11"/>
                  </a:lnTo>
                  <a:lnTo>
                    <a:pt x="85009" y="11"/>
                  </a:lnTo>
                  <a:lnTo>
                    <a:pt x="85009" y="0"/>
                  </a:lnTo>
                  <a:lnTo>
                    <a:pt x="84585" y="0"/>
                  </a:lnTo>
                  <a:lnTo>
                    <a:pt x="84585" y="11"/>
                  </a:lnTo>
                  <a:lnTo>
                    <a:pt x="76853" y="11"/>
                  </a:lnTo>
                  <a:lnTo>
                    <a:pt x="76853" y="0"/>
                  </a:lnTo>
                  <a:lnTo>
                    <a:pt x="76429" y="0"/>
                  </a:lnTo>
                  <a:lnTo>
                    <a:pt x="76429" y="11"/>
                  </a:lnTo>
                  <a:lnTo>
                    <a:pt x="68376" y="11"/>
                  </a:lnTo>
                  <a:lnTo>
                    <a:pt x="68376" y="0"/>
                  </a:lnTo>
                  <a:lnTo>
                    <a:pt x="67952" y="0"/>
                  </a:lnTo>
                  <a:lnTo>
                    <a:pt x="67952" y="11"/>
                  </a:lnTo>
                  <a:lnTo>
                    <a:pt x="60220" y="11"/>
                  </a:lnTo>
                  <a:lnTo>
                    <a:pt x="60220" y="0"/>
                  </a:lnTo>
                  <a:lnTo>
                    <a:pt x="59796" y="0"/>
                  </a:lnTo>
                  <a:lnTo>
                    <a:pt x="59796" y="11"/>
                  </a:lnTo>
                  <a:lnTo>
                    <a:pt x="52053" y="11"/>
                  </a:lnTo>
                  <a:lnTo>
                    <a:pt x="52053" y="0"/>
                  </a:lnTo>
                  <a:lnTo>
                    <a:pt x="51629" y="0"/>
                  </a:lnTo>
                  <a:lnTo>
                    <a:pt x="51629" y="11"/>
                  </a:lnTo>
                  <a:lnTo>
                    <a:pt x="43896" y="11"/>
                  </a:lnTo>
                  <a:lnTo>
                    <a:pt x="43896" y="0"/>
                  </a:lnTo>
                  <a:lnTo>
                    <a:pt x="43473" y="0"/>
                  </a:lnTo>
                  <a:lnTo>
                    <a:pt x="43473" y="11"/>
                  </a:lnTo>
                  <a:lnTo>
                    <a:pt x="35729" y="11"/>
                  </a:lnTo>
                  <a:lnTo>
                    <a:pt x="35729" y="0"/>
                  </a:lnTo>
                  <a:lnTo>
                    <a:pt x="35305" y="0"/>
                  </a:lnTo>
                  <a:lnTo>
                    <a:pt x="35305" y="11"/>
                  </a:lnTo>
                  <a:lnTo>
                    <a:pt x="27962" y="11"/>
                  </a:lnTo>
                  <a:lnTo>
                    <a:pt x="27962" y="0"/>
                  </a:lnTo>
                  <a:lnTo>
                    <a:pt x="27538" y="0"/>
                  </a:lnTo>
                  <a:lnTo>
                    <a:pt x="27538" y="11"/>
                  </a:lnTo>
                  <a:lnTo>
                    <a:pt x="19795" y="11"/>
                  </a:lnTo>
                  <a:lnTo>
                    <a:pt x="19795" y="0"/>
                  </a:lnTo>
                  <a:lnTo>
                    <a:pt x="19371" y="0"/>
                  </a:lnTo>
                  <a:lnTo>
                    <a:pt x="19371" y="11"/>
                  </a:lnTo>
                  <a:lnTo>
                    <a:pt x="11639" y="11"/>
                  </a:lnTo>
                  <a:lnTo>
                    <a:pt x="11639" y="0"/>
                  </a:lnTo>
                  <a:lnTo>
                    <a:pt x="11215" y="0"/>
                  </a:lnTo>
                  <a:lnTo>
                    <a:pt x="11215" y="11"/>
                  </a:lnTo>
                  <a:lnTo>
                    <a:pt x="3505" y="11"/>
                  </a:lnTo>
                  <a:lnTo>
                    <a:pt x="350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  <p:sp>
          <p:nvSpPr>
            <p:cNvPr id="823" name="Google Shape;823;p9"/>
            <p:cNvSpPr/>
            <p:nvPr/>
          </p:nvSpPr>
          <p:spPr>
            <a:xfrm>
              <a:off x="238125" y="490000"/>
              <a:ext cx="10600" cy="4735300"/>
            </a:xfrm>
            <a:custGeom>
              <a:avLst/>
              <a:gdLst/>
              <a:ahLst/>
              <a:cxnLst/>
              <a:rect l="l" t="t" r="r" b="b"/>
              <a:pathLst>
                <a:path w="424" h="189412" extrusionOk="0">
                  <a:moveTo>
                    <a:pt x="0" y="0"/>
                  </a:moveTo>
                  <a:lnTo>
                    <a:pt x="0" y="189411"/>
                  </a:lnTo>
                  <a:lnTo>
                    <a:pt x="424" y="189411"/>
                  </a:lnTo>
                  <a:lnTo>
                    <a:pt x="4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</p:grpSp>
      <p:sp>
        <p:nvSpPr>
          <p:cNvPr id="824" name="Google Shape;824;p9"/>
          <p:cNvSpPr txBox="1">
            <a:spLocks noGrp="1"/>
          </p:cNvSpPr>
          <p:nvPr>
            <p:ph type="title"/>
          </p:nvPr>
        </p:nvSpPr>
        <p:spPr>
          <a:xfrm>
            <a:off x="2071019" y="2244607"/>
            <a:ext cx="5002551" cy="1127879"/>
          </a:xfrm>
          <a:prstGeom prst="rect">
            <a:avLst/>
          </a:prstGeom>
        </p:spPr>
        <p:txBody>
          <a:bodyPr spcFirstLastPara="1" wrap="square" lIns="116050" tIns="116050" rIns="116050" bIns="11605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5974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392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392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392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392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392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392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392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3926"/>
            </a:lvl9pPr>
          </a:lstStyle>
          <a:p>
            <a:endParaRPr/>
          </a:p>
        </p:txBody>
      </p:sp>
      <p:sp>
        <p:nvSpPr>
          <p:cNvPr id="825" name="Google Shape;825;p9"/>
          <p:cNvSpPr txBox="1">
            <a:spLocks noGrp="1"/>
          </p:cNvSpPr>
          <p:nvPr>
            <p:ph type="subTitle" idx="1"/>
          </p:nvPr>
        </p:nvSpPr>
        <p:spPr>
          <a:xfrm>
            <a:off x="2071019" y="3372599"/>
            <a:ext cx="5002551" cy="1166781"/>
          </a:xfrm>
          <a:prstGeom prst="rect">
            <a:avLst/>
          </a:prstGeom>
        </p:spPr>
        <p:txBody>
          <a:bodyPr spcFirstLastPara="1" wrap="square" lIns="116050" tIns="116050" rIns="116050" bIns="11605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707"/>
              </a:spcBef>
              <a:spcAft>
                <a:spcPts val="0"/>
              </a:spcAft>
              <a:buSzPts val="18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707"/>
              </a:spcBef>
              <a:spcAft>
                <a:spcPts val="0"/>
              </a:spcAft>
              <a:buSzPts val="18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707"/>
              </a:spcBef>
              <a:spcAft>
                <a:spcPts val="0"/>
              </a:spcAft>
              <a:buSzPts val="18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707"/>
              </a:spcBef>
              <a:spcAft>
                <a:spcPts val="0"/>
              </a:spcAft>
              <a:buSzPts val="18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707"/>
              </a:spcBef>
              <a:spcAft>
                <a:spcPts val="0"/>
              </a:spcAft>
              <a:buSzPts val="18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707"/>
              </a:spcBef>
              <a:spcAft>
                <a:spcPts val="0"/>
              </a:spcAft>
              <a:buSzPts val="18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707"/>
              </a:spcBef>
              <a:spcAft>
                <a:spcPts val="0"/>
              </a:spcAft>
              <a:buSzPts val="18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707"/>
              </a:spcBef>
              <a:spcAft>
                <a:spcPts val="1707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826" name="Google Shape;826;p9"/>
          <p:cNvSpPr/>
          <p:nvPr/>
        </p:nvSpPr>
        <p:spPr>
          <a:xfrm>
            <a:off x="-4111817" y="6144053"/>
            <a:ext cx="18073431" cy="4563594"/>
          </a:xfrm>
          <a:custGeom>
            <a:avLst/>
            <a:gdLst/>
            <a:ahLst/>
            <a:cxnLst/>
            <a:rect l="l" t="t" r="r" b="b"/>
            <a:pathLst>
              <a:path w="12947" h="6024" extrusionOk="0">
                <a:moveTo>
                  <a:pt x="4030" y="1"/>
                </a:moveTo>
                <a:cubicBezTo>
                  <a:pt x="3775" y="1"/>
                  <a:pt x="3529" y="41"/>
                  <a:pt x="3302" y="159"/>
                </a:cubicBezTo>
                <a:cubicBezTo>
                  <a:pt x="2785" y="429"/>
                  <a:pt x="2524" y="1042"/>
                  <a:pt x="2022" y="1339"/>
                </a:cubicBezTo>
                <a:cubicBezTo>
                  <a:pt x="1579" y="1601"/>
                  <a:pt x="1002" y="1583"/>
                  <a:pt x="588" y="1888"/>
                </a:cubicBezTo>
                <a:cubicBezTo>
                  <a:pt x="96" y="2251"/>
                  <a:pt x="1" y="3002"/>
                  <a:pt x="283" y="3544"/>
                </a:cubicBezTo>
                <a:cubicBezTo>
                  <a:pt x="566" y="4086"/>
                  <a:pt x="1146" y="4423"/>
                  <a:pt x="1746" y="4544"/>
                </a:cubicBezTo>
                <a:cubicBezTo>
                  <a:pt x="2803" y="4756"/>
                  <a:pt x="3531" y="4524"/>
                  <a:pt x="4550" y="4999"/>
                </a:cubicBezTo>
                <a:cubicBezTo>
                  <a:pt x="5354" y="5373"/>
                  <a:pt x="6195" y="6024"/>
                  <a:pt x="7114" y="6024"/>
                </a:cubicBezTo>
                <a:cubicBezTo>
                  <a:pt x="7268" y="6024"/>
                  <a:pt x="7424" y="6005"/>
                  <a:pt x="7582" y="5965"/>
                </a:cubicBezTo>
                <a:cubicBezTo>
                  <a:pt x="8191" y="5808"/>
                  <a:pt x="8616" y="5341"/>
                  <a:pt x="9156" y="5055"/>
                </a:cubicBezTo>
                <a:cubicBezTo>
                  <a:pt x="9780" y="4725"/>
                  <a:pt x="10264" y="4858"/>
                  <a:pt x="10918" y="4749"/>
                </a:cubicBezTo>
                <a:cubicBezTo>
                  <a:pt x="11920" y="4582"/>
                  <a:pt x="12852" y="3698"/>
                  <a:pt x="12927" y="2658"/>
                </a:cubicBezTo>
                <a:cubicBezTo>
                  <a:pt x="12946" y="2394"/>
                  <a:pt x="12916" y="2123"/>
                  <a:pt x="12798" y="1887"/>
                </a:cubicBezTo>
                <a:cubicBezTo>
                  <a:pt x="12504" y="1296"/>
                  <a:pt x="11772" y="1091"/>
                  <a:pt x="11118" y="999"/>
                </a:cubicBezTo>
                <a:cubicBezTo>
                  <a:pt x="10135" y="862"/>
                  <a:pt x="9324" y="125"/>
                  <a:pt x="8351" y="35"/>
                </a:cubicBezTo>
                <a:cubicBezTo>
                  <a:pt x="8213" y="23"/>
                  <a:pt x="8076" y="18"/>
                  <a:pt x="7939" y="18"/>
                </a:cubicBezTo>
                <a:cubicBezTo>
                  <a:pt x="7201" y="18"/>
                  <a:pt x="6468" y="170"/>
                  <a:pt x="5716" y="170"/>
                </a:cubicBezTo>
                <a:cubicBezTo>
                  <a:pt x="5493" y="170"/>
                  <a:pt x="5267" y="156"/>
                  <a:pt x="5040" y="121"/>
                </a:cubicBezTo>
                <a:cubicBezTo>
                  <a:pt x="4749" y="76"/>
                  <a:pt x="4445" y="18"/>
                  <a:pt x="4149" y="3"/>
                </a:cubicBezTo>
                <a:cubicBezTo>
                  <a:pt x="4109" y="2"/>
                  <a:pt x="4069" y="1"/>
                  <a:pt x="403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78020" tIns="78020" rIns="78020" bIns="7802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95"/>
          </a:p>
        </p:txBody>
      </p:sp>
      <p:grpSp>
        <p:nvGrpSpPr>
          <p:cNvPr id="827" name="Google Shape;827;p9"/>
          <p:cNvGrpSpPr/>
          <p:nvPr/>
        </p:nvGrpSpPr>
        <p:grpSpPr>
          <a:xfrm>
            <a:off x="-143974" y="-188798"/>
            <a:ext cx="2521948" cy="2647809"/>
            <a:chOff x="-241347" y="-208203"/>
            <a:chExt cx="2947964" cy="2919945"/>
          </a:xfrm>
        </p:grpSpPr>
        <p:grpSp>
          <p:nvGrpSpPr>
            <p:cNvPr id="828" name="Google Shape;828;p9"/>
            <p:cNvGrpSpPr/>
            <p:nvPr/>
          </p:nvGrpSpPr>
          <p:grpSpPr>
            <a:xfrm rot="-2127316">
              <a:off x="455043" y="1086139"/>
              <a:ext cx="470902" cy="1125770"/>
              <a:chOff x="1763800" y="344725"/>
              <a:chExt cx="152925" cy="365600"/>
            </a:xfrm>
          </p:grpSpPr>
          <p:sp>
            <p:nvSpPr>
              <p:cNvPr id="829" name="Google Shape;829;p9"/>
              <p:cNvSpPr/>
              <p:nvPr/>
            </p:nvSpPr>
            <p:spPr>
              <a:xfrm>
                <a:off x="1832375" y="420775"/>
                <a:ext cx="70575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339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6" y="664"/>
                      <a:pt x="280" y="1311"/>
                      <a:pt x="615" y="1887"/>
                    </a:cubicBezTo>
                    <a:cubicBezTo>
                      <a:pt x="683" y="2004"/>
                      <a:pt x="759" y="2130"/>
                      <a:pt x="842" y="2256"/>
                    </a:cubicBezTo>
                    <a:cubicBezTo>
                      <a:pt x="1096" y="2641"/>
                      <a:pt x="1415" y="3038"/>
                      <a:pt x="1780" y="3246"/>
                    </a:cubicBezTo>
                    <a:cubicBezTo>
                      <a:pt x="1928" y="3330"/>
                      <a:pt x="2101" y="3394"/>
                      <a:pt x="2267" y="3394"/>
                    </a:cubicBezTo>
                    <a:cubicBezTo>
                      <a:pt x="2359" y="3394"/>
                      <a:pt x="2449" y="3375"/>
                      <a:pt x="2530" y="3328"/>
                    </a:cubicBezTo>
                    <a:cubicBezTo>
                      <a:pt x="2736" y="3209"/>
                      <a:pt x="2822" y="2942"/>
                      <a:pt x="2789" y="2705"/>
                    </a:cubicBezTo>
                    <a:cubicBezTo>
                      <a:pt x="2757" y="2469"/>
                      <a:pt x="2627" y="2258"/>
                      <a:pt x="2487" y="2065"/>
                    </a:cubicBezTo>
                    <a:cubicBezTo>
                      <a:pt x="2178" y="1642"/>
                      <a:pt x="1745" y="1305"/>
                      <a:pt x="1356" y="957"/>
                    </a:cubicBezTo>
                    <a:cubicBezTo>
                      <a:pt x="942" y="587"/>
                      <a:pt x="488" y="266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830" name="Google Shape;830;p9"/>
              <p:cNvSpPr/>
              <p:nvPr/>
            </p:nvSpPr>
            <p:spPr>
              <a:xfrm>
                <a:off x="1763800" y="418950"/>
                <a:ext cx="70650" cy="81925"/>
              </a:xfrm>
              <a:custGeom>
                <a:avLst/>
                <a:gdLst/>
                <a:ahLst/>
                <a:cxnLst/>
                <a:rect l="l" t="t" r="r" b="b"/>
                <a:pathLst>
                  <a:path w="2826" h="3277" extrusionOk="0">
                    <a:moveTo>
                      <a:pt x="2822" y="1"/>
                    </a:moveTo>
                    <a:lnTo>
                      <a:pt x="2822" y="1"/>
                    </a:lnTo>
                    <a:cubicBezTo>
                      <a:pt x="2822" y="12"/>
                      <a:pt x="2268" y="249"/>
                      <a:pt x="2213" y="281"/>
                    </a:cubicBezTo>
                    <a:cubicBezTo>
                      <a:pt x="2036" y="386"/>
                      <a:pt x="1878" y="511"/>
                      <a:pt x="1694" y="600"/>
                    </a:cubicBezTo>
                    <a:cubicBezTo>
                      <a:pt x="1301" y="791"/>
                      <a:pt x="970" y="1126"/>
                      <a:pt x="666" y="1438"/>
                    </a:cubicBezTo>
                    <a:lnTo>
                      <a:pt x="666" y="1437"/>
                    </a:lnTo>
                    <a:cubicBezTo>
                      <a:pt x="474" y="1636"/>
                      <a:pt x="289" y="1848"/>
                      <a:pt x="170" y="2096"/>
                    </a:cubicBezTo>
                    <a:cubicBezTo>
                      <a:pt x="50" y="2346"/>
                      <a:pt x="1" y="2638"/>
                      <a:pt x="87" y="2901"/>
                    </a:cubicBezTo>
                    <a:cubicBezTo>
                      <a:pt x="150" y="3094"/>
                      <a:pt x="312" y="3276"/>
                      <a:pt x="515" y="3276"/>
                    </a:cubicBezTo>
                    <a:cubicBezTo>
                      <a:pt x="613" y="3276"/>
                      <a:pt x="706" y="3235"/>
                      <a:pt x="793" y="3191"/>
                    </a:cubicBezTo>
                    <a:cubicBezTo>
                      <a:pt x="1996" y="2589"/>
                      <a:pt x="2826" y="1351"/>
                      <a:pt x="28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831" name="Google Shape;831;p9"/>
              <p:cNvSpPr/>
              <p:nvPr/>
            </p:nvSpPr>
            <p:spPr>
              <a:xfrm>
                <a:off x="1834750" y="518625"/>
                <a:ext cx="78600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294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56" y="285"/>
                      <a:pt x="116" y="574"/>
                      <a:pt x="249" y="856"/>
                    </a:cubicBezTo>
                    <a:cubicBezTo>
                      <a:pt x="438" y="1252"/>
                      <a:pt x="718" y="1642"/>
                      <a:pt x="1005" y="1973"/>
                    </a:cubicBezTo>
                    <a:cubicBezTo>
                      <a:pt x="1382" y="2407"/>
                      <a:pt x="1860" y="2772"/>
                      <a:pt x="2415" y="2920"/>
                    </a:cubicBezTo>
                    <a:cubicBezTo>
                      <a:pt x="2485" y="2939"/>
                      <a:pt x="2555" y="2949"/>
                      <a:pt x="2624" y="2949"/>
                    </a:cubicBezTo>
                    <a:cubicBezTo>
                      <a:pt x="2823" y="2949"/>
                      <a:pt x="3005" y="2862"/>
                      <a:pt x="3092" y="2646"/>
                    </a:cubicBezTo>
                    <a:cubicBezTo>
                      <a:pt x="3143" y="2520"/>
                      <a:pt x="3144" y="2379"/>
                      <a:pt x="3124" y="2246"/>
                    </a:cubicBezTo>
                    <a:cubicBezTo>
                      <a:pt x="3059" y="1803"/>
                      <a:pt x="2774" y="1418"/>
                      <a:pt x="2425" y="1137"/>
                    </a:cubicBezTo>
                    <a:cubicBezTo>
                      <a:pt x="2403" y="1120"/>
                      <a:pt x="2380" y="1102"/>
                      <a:pt x="2357" y="1084"/>
                    </a:cubicBezTo>
                    <a:cubicBezTo>
                      <a:pt x="2024" y="833"/>
                      <a:pt x="1640" y="656"/>
                      <a:pt x="1260" y="480"/>
                    </a:cubicBezTo>
                    <a:cubicBezTo>
                      <a:pt x="867" y="298"/>
                      <a:pt x="435" y="61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832" name="Google Shape;832;p9"/>
              <p:cNvSpPr/>
              <p:nvPr/>
            </p:nvSpPr>
            <p:spPr>
              <a:xfrm>
                <a:off x="1783325" y="517725"/>
                <a:ext cx="54600" cy="94375"/>
              </a:xfrm>
              <a:custGeom>
                <a:avLst/>
                <a:gdLst/>
                <a:ahLst/>
                <a:cxnLst/>
                <a:rect l="l" t="t" r="r" b="b"/>
                <a:pathLst>
                  <a:path w="2184" h="3775" extrusionOk="0">
                    <a:moveTo>
                      <a:pt x="2064" y="1"/>
                    </a:moveTo>
                    <a:lnTo>
                      <a:pt x="2064" y="1"/>
                    </a:lnTo>
                    <a:cubicBezTo>
                      <a:pt x="1431" y="274"/>
                      <a:pt x="1019" y="1015"/>
                      <a:pt x="683" y="1579"/>
                    </a:cubicBezTo>
                    <a:cubicBezTo>
                      <a:pt x="358" y="2128"/>
                      <a:pt x="24" y="2710"/>
                      <a:pt x="5" y="3348"/>
                    </a:cubicBezTo>
                    <a:cubicBezTo>
                      <a:pt x="0" y="3484"/>
                      <a:pt x="19" y="3638"/>
                      <a:pt x="127" y="3721"/>
                    </a:cubicBezTo>
                    <a:cubicBezTo>
                      <a:pt x="177" y="3759"/>
                      <a:pt x="234" y="3775"/>
                      <a:pt x="294" y="3775"/>
                    </a:cubicBezTo>
                    <a:cubicBezTo>
                      <a:pt x="409" y="3775"/>
                      <a:pt x="535" y="3717"/>
                      <a:pt x="636" y="3652"/>
                    </a:cubicBezTo>
                    <a:cubicBezTo>
                      <a:pt x="1507" y="3094"/>
                      <a:pt x="1843" y="2219"/>
                      <a:pt x="2063" y="1257"/>
                    </a:cubicBezTo>
                    <a:cubicBezTo>
                      <a:pt x="2112" y="1046"/>
                      <a:pt x="2184" y="787"/>
                      <a:pt x="2138" y="571"/>
                    </a:cubicBezTo>
                    <a:cubicBezTo>
                      <a:pt x="2096" y="362"/>
                      <a:pt x="2054" y="225"/>
                      <a:pt x="20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833" name="Google Shape;833;p9"/>
              <p:cNvSpPr/>
              <p:nvPr/>
            </p:nvSpPr>
            <p:spPr>
              <a:xfrm>
                <a:off x="1843075" y="612225"/>
                <a:ext cx="73650" cy="45650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1826" extrusionOk="0">
                    <a:moveTo>
                      <a:pt x="205" y="1"/>
                    </a:moveTo>
                    <a:cubicBezTo>
                      <a:pt x="137" y="1"/>
                      <a:pt x="69" y="3"/>
                      <a:pt x="0" y="7"/>
                    </a:cubicBezTo>
                    <a:cubicBezTo>
                      <a:pt x="99" y="107"/>
                      <a:pt x="127" y="215"/>
                      <a:pt x="193" y="334"/>
                    </a:cubicBezTo>
                    <a:cubicBezTo>
                      <a:pt x="283" y="495"/>
                      <a:pt x="425" y="638"/>
                      <a:pt x="548" y="775"/>
                    </a:cubicBezTo>
                    <a:cubicBezTo>
                      <a:pt x="809" y="1066"/>
                      <a:pt x="1098" y="1331"/>
                      <a:pt x="1433" y="1538"/>
                    </a:cubicBezTo>
                    <a:cubicBezTo>
                      <a:pt x="1693" y="1699"/>
                      <a:pt x="1987" y="1825"/>
                      <a:pt x="2292" y="1825"/>
                    </a:cubicBezTo>
                    <a:cubicBezTo>
                      <a:pt x="2306" y="1825"/>
                      <a:pt x="2320" y="1825"/>
                      <a:pt x="2334" y="1824"/>
                    </a:cubicBezTo>
                    <a:cubicBezTo>
                      <a:pt x="2598" y="1814"/>
                      <a:pt x="2891" y="1659"/>
                      <a:pt x="2919" y="1397"/>
                    </a:cubicBezTo>
                    <a:cubicBezTo>
                      <a:pt x="2945" y="1150"/>
                      <a:pt x="2731" y="948"/>
                      <a:pt x="2527" y="807"/>
                    </a:cubicBezTo>
                    <a:cubicBezTo>
                      <a:pt x="1843" y="332"/>
                      <a:pt x="1044" y="1"/>
                      <a:pt x="2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834" name="Google Shape;834;p9"/>
              <p:cNvSpPr/>
              <p:nvPr/>
            </p:nvSpPr>
            <p:spPr>
              <a:xfrm>
                <a:off x="1821050" y="613825"/>
                <a:ext cx="33025" cy="85325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3413" extrusionOk="0">
                    <a:moveTo>
                      <a:pt x="923" y="0"/>
                    </a:moveTo>
                    <a:cubicBezTo>
                      <a:pt x="896" y="0"/>
                      <a:pt x="873" y="27"/>
                      <a:pt x="858" y="53"/>
                    </a:cubicBezTo>
                    <a:cubicBezTo>
                      <a:pt x="364" y="850"/>
                      <a:pt x="63" y="1785"/>
                      <a:pt x="10" y="2723"/>
                    </a:cubicBezTo>
                    <a:cubicBezTo>
                      <a:pt x="1" y="2870"/>
                      <a:pt x="0" y="3022"/>
                      <a:pt x="55" y="3159"/>
                    </a:cubicBezTo>
                    <a:cubicBezTo>
                      <a:pt x="112" y="3295"/>
                      <a:pt x="239" y="3413"/>
                      <a:pt x="387" y="3413"/>
                    </a:cubicBezTo>
                    <a:cubicBezTo>
                      <a:pt x="387" y="3413"/>
                      <a:pt x="388" y="3413"/>
                      <a:pt x="389" y="3413"/>
                    </a:cubicBezTo>
                    <a:cubicBezTo>
                      <a:pt x="521" y="3413"/>
                      <a:pt x="638" y="3323"/>
                      <a:pt x="728" y="3224"/>
                    </a:cubicBezTo>
                    <a:cubicBezTo>
                      <a:pt x="1126" y="2793"/>
                      <a:pt x="1240" y="2174"/>
                      <a:pt x="1281" y="1588"/>
                    </a:cubicBezTo>
                    <a:cubicBezTo>
                      <a:pt x="1299" y="1309"/>
                      <a:pt x="1320" y="985"/>
                      <a:pt x="1230" y="715"/>
                    </a:cubicBezTo>
                    <a:cubicBezTo>
                      <a:pt x="1156" y="493"/>
                      <a:pt x="1044" y="308"/>
                      <a:pt x="983" y="71"/>
                    </a:cubicBezTo>
                    <a:cubicBezTo>
                      <a:pt x="975" y="42"/>
                      <a:pt x="962" y="6"/>
                      <a:pt x="931" y="1"/>
                    </a:cubicBezTo>
                    <a:cubicBezTo>
                      <a:pt x="928" y="0"/>
                      <a:pt x="926" y="0"/>
                      <a:pt x="9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835" name="Google Shape;835;p9"/>
              <p:cNvSpPr/>
              <p:nvPr/>
            </p:nvSpPr>
            <p:spPr>
              <a:xfrm>
                <a:off x="1843525" y="614825"/>
                <a:ext cx="52275" cy="95500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3820" extrusionOk="0">
                    <a:moveTo>
                      <a:pt x="66" y="0"/>
                    </a:moveTo>
                    <a:cubicBezTo>
                      <a:pt x="1" y="327"/>
                      <a:pt x="180" y="651"/>
                      <a:pt x="297" y="944"/>
                    </a:cubicBezTo>
                    <a:cubicBezTo>
                      <a:pt x="416" y="1247"/>
                      <a:pt x="424" y="1613"/>
                      <a:pt x="517" y="1929"/>
                    </a:cubicBezTo>
                    <a:cubicBezTo>
                      <a:pt x="686" y="2495"/>
                      <a:pt x="926" y="3040"/>
                      <a:pt x="1231" y="3546"/>
                    </a:cubicBezTo>
                    <a:lnTo>
                      <a:pt x="1229" y="3546"/>
                    </a:lnTo>
                    <a:cubicBezTo>
                      <a:pt x="1302" y="3667"/>
                      <a:pt x="1396" y="3797"/>
                      <a:pt x="1535" y="3817"/>
                    </a:cubicBezTo>
                    <a:cubicBezTo>
                      <a:pt x="1548" y="3819"/>
                      <a:pt x="1560" y="3819"/>
                      <a:pt x="1572" y="3819"/>
                    </a:cubicBezTo>
                    <a:cubicBezTo>
                      <a:pt x="1649" y="3819"/>
                      <a:pt x="1724" y="3786"/>
                      <a:pt x="1786" y="3741"/>
                    </a:cubicBezTo>
                    <a:cubicBezTo>
                      <a:pt x="2054" y="3541"/>
                      <a:pt x="2091" y="3150"/>
                      <a:pt x="2025" y="2822"/>
                    </a:cubicBezTo>
                    <a:cubicBezTo>
                      <a:pt x="1914" y="2275"/>
                      <a:pt x="1590" y="1794"/>
                      <a:pt x="1237" y="1362"/>
                    </a:cubicBezTo>
                    <a:cubicBezTo>
                      <a:pt x="1022" y="1098"/>
                      <a:pt x="760" y="880"/>
                      <a:pt x="528" y="634"/>
                    </a:cubicBezTo>
                    <a:cubicBezTo>
                      <a:pt x="343" y="435"/>
                      <a:pt x="301" y="153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836" name="Google Shape;836;p9"/>
              <p:cNvSpPr/>
              <p:nvPr/>
            </p:nvSpPr>
            <p:spPr>
              <a:xfrm>
                <a:off x="1819925" y="344725"/>
                <a:ext cx="43275" cy="285450"/>
              </a:xfrm>
              <a:custGeom>
                <a:avLst/>
                <a:gdLst/>
                <a:ahLst/>
                <a:cxnLst/>
                <a:rect l="l" t="t" r="r" b="b"/>
                <a:pathLst>
                  <a:path w="1731" h="11418" extrusionOk="0">
                    <a:moveTo>
                      <a:pt x="1508" y="1"/>
                    </a:moveTo>
                    <a:cubicBezTo>
                      <a:pt x="1436" y="1"/>
                      <a:pt x="1366" y="39"/>
                      <a:pt x="1340" y="128"/>
                    </a:cubicBezTo>
                    <a:cubicBezTo>
                      <a:pt x="528" y="2948"/>
                      <a:pt x="1" y="5914"/>
                      <a:pt x="484" y="8842"/>
                    </a:cubicBezTo>
                    <a:cubicBezTo>
                      <a:pt x="624" y="9682"/>
                      <a:pt x="849" y="10504"/>
                      <a:pt x="1166" y="11295"/>
                    </a:cubicBezTo>
                    <a:cubicBezTo>
                      <a:pt x="1200" y="11380"/>
                      <a:pt x="1277" y="11417"/>
                      <a:pt x="1352" y="11417"/>
                    </a:cubicBezTo>
                    <a:cubicBezTo>
                      <a:pt x="1464" y="11417"/>
                      <a:pt x="1571" y="11333"/>
                      <a:pt x="1518" y="11203"/>
                    </a:cubicBezTo>
                    <a:lnTo>
                      <a:pt x="1519" y="11203"/>
                    </a:lnTo>
                    <a:cubicBezTo>
                      <a:pt x="420" y="8466"/>
                      <a:pt x="502" y="5448"/>
                      <a:pt x="1094" y="2605"/>
                    </a:cubicBezTo>
                    <a:cubicBezTo>
                      <a:pt x="1259" y="1804"/>
                      <a:pt x="1465" y="1013"/>
                      <a:pt x="1691" y="227"/>
                    </a:cubicBezTo>
                    <a:cubicBezTo>
                      <a:pt x="1730" y="91"/>
                      <a:pt x="1618" y="1"/>
                      <a:pt x="15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</p:grpSp>
        <p:grpSp>
          <p:nvGrpSpPr>
            <p:cNvPr id="837" name="Google Shape;837;p9"/>
            <p:cNvGrpSpPr/>
            <p:nvPr/>
          </p:nvGrpSpPr>
          <p:grpSpPr>
            <a:xfrm rot="-3860670" flipH="1">
              <a:off x="1166560" y="223706"/>
              <a:ext cx="470898" cy="1125767"/>
              <a:chOff x="1763800" y="344725"/>
              <a:chExt cx="152925" cy="365600"/>
            </a:xfrm>
          </p:grpSpPr>
          <p:sp>
            <p:nvSpPr>
              <p:cNvPr id="838" name="Google Shape;838;p9"/>
              <p:cNvSpPr/>
              <p:nvPr/>
            </p:nvSpPr>
            <p:spPr>
              <a:xfrm>
                <a:off x="1832375" y="420775"/>
                <a:ext cx="70575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339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6" y="664"/>
                      <a:pt x="280" y="1311"/>
                      <a:pt x="615" y="1887"/>
                    </a:cubicBezTo>
                    <a:cubicBezTo>
                      <a:pt x="683" y="2004"/>
                      <a:pt x="759" y="2130"/>
                      <a:pt x="842" y="2256"/>
                    </a:cubicBezTo>
                    <a:cubicBezTo>
                      <a:pt x="1096" y="2641"/>
                      <a:pt x="1415" y="3038"/>
                      <a:pt x="1780" y="3246"/>
                    </a:cubicBezTo>
                    <a:cubicBezTo>
                      <a:pt x="1928" y="3330"/>
                      <a:pt x="2101" y="3394"/>
                      <a:pt x="2267" y="3394"/>
                    </a:cubicBezTo>
                    <a:cubicBezTo>
                      <a:pt x="2359" y="3394"/>
                      <a:pt x="2449" y="3375"/>
                      <a:pt x="2530" y="3328"/>
                    </a:cubicBezTo>
                    <a:cubicBezTo>
                      <a:pt x="2736" y="3209"/>
                      <a:pt x="2822" y="2942"/>
                      <a:pt x="2789" y="2705"/>
                    </a:cubicBezTo>
                    <a:cubicBezTo>
                      <a:pt x="2757" y="2469"/>
                      <a:pt x="2627" y="2258"/>
                      <a:pt x="2487" y="2065"/>
                    </a:cubicBezTo>
                    <a:cubicBezTo>
                      <a:pt x="2178" y="1642"/>
                      <a:pt x="1745" y="1305"/>
                      <a:pt x="1356" y="957"/>
                    </a:cubicBezTo>
                    <a:cubicBezTo>
                      <a:pt x="942" y="587"/>
                      <a:pt x="488" y="266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839" name="Google Shape;839;p9"/>
              <p:cNvSpPr/>
              <p:nvPr/>
            </p:nvSpPr>
            <p:spPr>
              <a:xfrm>
                <a:off x="1763800" y="418950"/>
                <a:ext cx="70650" cy="81925"/>
              </a:xfrm>
              <a:custGeom>
                <a:avLst/>
                <a:gdLst/>
                <a:ahLst/>
                <a:cxnLst/>
                <a:rect l="l" t="t" r="r" b="b"/>
                <a:pathLst>
                  <a:path w="2826" h="3277" extrusionOk="0">
                    <a:moveTo>
                      <a:pt x="2822" y="1"/>
                    </a:moveTo>
                    <a:lnTo>
                      <a:pt x="2822" y="1"/>
                    </a:lnTo>
                    <a:cubicBezTo>
                      <a:pt x="2822" y="12"/>
                      <a:pt x="2268" y="249"/>
                      <a:pt x="2213" y="281"/>
                    </a:cubicBezTo>
                    <a:cubicBezTo>
                      <a:pt x="2036" y="386"/>
                      <a:pt x="1878" y="511"/>
                      <a:pt x="1694" y="600"/>
                    </a:cubicBezTo>
                    <a:cubicBezTo>
                      <a:pt x="1301" y="791"/>
                      <a:pt x="970" y="1126"/>
                      <a:pt x="666" y="1438"/>
                    </a:cubicBezTo>
                    <a:lnTo>
                      <a:pt x="666" y="1437"/>
                    </a:lnTo>
                    <a:cubicBezTo>
                      <a:pt x="474" y="1636"/>
                      <a:pt x="289" y="1848"/>
                      <a:pt x="170" y="2096"/>
                    </a:cubicBezTo>
                    <a:cubicBezTo>
                      <a:pt x="50" y="2346"/>
                      <a:pt x="1" y="2638"/>
                      <a:pt x="87" y="2901"/>
                    </a:cubicBezTo>
                    <a:cubicBezTo>
                      <a:pt x="150" y="3094"/>
                      <a:pt x="312" y="3276"/>
                      <a:pt x="515" y="3276"/>
                    </a:cubicBezTo>
                    <a:cubicBezTo>
                      <a:pt x="613" y="3276"/>
                      <a:pt x="706" y="3235"/>
                      <a:pt x="793" y="3191"/>
                    </a:cubicBezTo>
                    <a:cubicBezTo>
                      <a:pt x="1996" y="2589"/>
                      <a:pt x="2826" y="1351"/>
                      <a:pt x="28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840" name="Google Shape;840;p9"/>
              <p:cNvSpPr/>
              <p:nvPr/>
            </p:nvSpPr>
            <p:spPr>
              <a:xfrm>
                <a:off x="1834750" y="518625"/>
                <a:ext cx="78600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294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56" y="285"/>
                      <a:pt x="116" y="574"/>
                      <a:pt x="249" y="856"/>
                    </a:cubicBezTo>
                    <a:cubicBezTo>
                      <a:pt x="438" y="1252"/>
                      <a:pt x="718" y="1642"/>
                      <a:pt x="1005" y="1973"/>
                    </a:cubicBezTo>
                    <a:cubicBezTo>
                      <a:pt x="1382" y="2407"/>
                      <a:pt x="1860" y="2772"/>
                      <a:pt x="2415" y="2920"/>
                    </a:cubicBezTo>
                    <a:cubicBezTo>
                      <a:pt x="2485" y="2939"/>
                      <a:pt x="2555" y="2949"/>
                      <a:pt x="2624" y="2949"/>
                    </a:cubicBezTo>
                    <a:cubicBezTo>
                      <a:pt x="2823" y="2949"/>
                      <a:pt x="3005" y="2862"/>
                      <a:pt x="3092" y="2646"/>
                    </a:cubicBezTo>
                    <a:cubicBezTo>
                      <a:pt x="3143" y="2520"/>
                      <a:pt x="3144" y="2379"/>
                      <a:pt x="3124" y="2246"/>
                    </a:cubicBezTo>
                    <a:cubicBezTo>
                      <a:pt x="3059" y="1803"/>
                      <a:pt x="2774" y="1418"/>
                      <a:pt x="2425" y="1137"/>
                    </a:cubicBezTo>
                    <a:cubicBezTo>
                      <a:pt x="2403" y="1120"/>
                      <a:pt x="2380" y="1102"/>
                      <a:pt x="2357" y="1084"/>
                    </a:cubicBezTo>
                    <a:cubicBezTo>
                      <a:pt x="2024" y="833"/>
                      <a:pt x="1640" y="656"/>
                      <a:pt x="1260" y="480"/>
                    </a:cubicBezTo>
                    <a:cubicBezTo>
                      <a:pt x="867" y="298"/>
                      <a:pt x="435" y="61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841" name="Google Shape;841;p9"/>
              <p:cNvSpPr/>
              <p:nvPr/>
            </p:nvSpPr>
            <p:spPr>
              <a:xfrm>
                <a:off x="1783325" y="517725"/>
                <a:ext cx="54600" cy="94375"/>
              </a:xfrm>
              <a:custGeom>
                <a:avLst/>
                <a:gdLst/>
                <a:ahLst/>
                <a:cxnLst/>
                <a:rect l="l" t="t" r="r" b="b"/>
                <a:pathLst>
                  <a:path w="2184" h="3775" extrusionOk="0">
                    <a:moveTo>
                      <a:pt x="2064" y="1"/>
                    </a:moveTo>
                    <a:lnTo>
                      <a:pt x="2064" y="1"/>
                    </a:lnTo>
                    <a:cubicBezTo>
                      <a:pt x="1431" y="274"/>
                      <a:pt x="1019" y="1015"/>
                      <a:pt x="683" y="1579"/>
                    </a:cubicBezTo>
                    <a:cubicBezTo>
                      <a:pt x="358" y="2128"/>
                      <a:pt x="24" y="2710"/>
                      <a:pt x="5" y="3348"/>
                    </a:cubicBezTo>
                    <a:cubicBezTo>
                      <a:pt x="0" y="3484"/>
                      <a:pt x="19" y="3638"/>
                      <a:pt x="127" y="3721"/>
                    </a:cubicBezTo>
                    <a:cubicBezTo>
                      <a:pt x="177" y="3759"/>
                      <a:pt x="234" y="3775"/>
                      <a:pt x="294" y="3775"/>
                    </a:cubicBezTo>
                    <a:cubicBezTo>
                      <a:pt x="409" y="3775"/>
                      <a:pt x="535" y="3717"/>
                      <a:pt x="636" y="3652"/>
                    </a:cubicBezTo>
                    <a:cubicBezTo>
                      <a:pt x="1507" y="3094"/>
                      <a:pt x="1843" y="2219"/>
                      <a:pt x="2063" y="1257"/>
                    </a:cubicBezTo>
                    <a:cubicBezTo>
                      <a:pt x="2112" y="1046"/>
                      <a:pt x="2184" y="787"/>
                      <a:pt x="2138" y="571"/>
                    </a:cubicBezTo>
                    <a:cubicBezTo>
                      <a:pt x="2096" y="362"/>
                      <a:pt x="2054" y="225"/>
                      <a:pt x="20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842" name="Google Shape;842;p9"/>
              <p:cNvSpPr/>
              <p:nvPr/>
            </p:nvSpPr>
            <p:spPr>
              <a:xfrm>
                <a:off x="1843075" y="612225"/>
                <a:ext cx="73650" cy="45650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1826" extrusionOk="0">
                    <a:moveTo>
                      <a:pt x="205" y="1"/>
                    </a:moveTo>
                    <a:cubicBezTo>
                      <a:pt x="137" y="1"/>
                      <a:pt x="69" y="3"/>
                      <a:pt x="0" y="7"/>
                    </a:cubicBezTo>
                    <a:cubicBezTo>
                      <a:pt x="99" y="107"/>
                      <a:pt x="127" y="215"/>
                      <a:pt x="193" y="334"/>
                    </a:cubicBezTo>
                    <a:cubicBezTo>
                      <a:pt x="283" y="495"/>
                      <a:pt x="425" y="638"/>
                      <a:pt x="548" y="775"/>
                    </a:cubicBezTo>
                    <a:cubicBezTo>
                      <a:pt x="809" y="1066"/>
                      <a:pt x="1098" y="1331"/>
                      <a:pt x="1433" y="1538"/>
                    </a:cubicBezTo>
                    <a:cubicBezTo>
                      <a:pt x="1693" y="1699"/>
                      <a:pt x="1987" y="1825"/>
                      <a:pt x="2292" y="1825"/>
                    </a:cubicBezTo>
                    <a:cubicBezTo>
                      <a:pt x="2306" y="1825"/>
                      <a:pt x="2320" y="1825"/>
                      <a:pt x="2334" y="1824"/>
                    </a:cubicBezTo>
                    <a:cubicBezTo>
                      <a:pt x="2598" y="1814"/>
                      <a:pt x="2891" y="1659"/>
                      <a:pt x="2919" y="1397"/>
                    </a:cubicBezTo>
                    <a:cubicBezTo>
                      <a:pt x="2945" y="1150"/>
                      <a:pt x="2731" y="948"/>
                      <a:pt x="2527" y="807"/>
                    </a:cubicBezTo>
                    <a:cubicBezTo>
                      <a:pt x="1843" y="332"/>
                      <a:pt x="1044" y="1"/>
                      <a:pt x="2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843" name="Google Shape;843;p9"/>
              <p:cNvSpPr/>
              <p:nvPr/>
            </p:nvSpPr>
            <p:spPr>
              <a:xfrm>
                <a:off x="1821050" y="613825"/>
                <a:ext cx="33025" cy="85325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3413" extrusionOk="0">
                    <a:moveTo>
                      <a:pt x="923" y="0"/>
                    </a:moveTo>
                    <a:cubicBezTo>
                      <a:pt x="896" y="0"/>
                      <a:pt x="873" y="27"/>
                      <a:pt x="858" y="53"/>
                    </a:cubicBezTo>
                    <a:cubicBezTo>
                      <a:pt x="364" y="850"/>
                      <a:pt x="63" y="1785"/>
                      <a:pt x="10" y="2723"/>
                    </a:cubicBezTo>
                    <a:cubicBezTo>
                      <a:pt x="1" y="2870"/>
                      <a:pt x="0" y="3022"/>
                      <a:pt x="55" y="3159"/>
                    </a:cubicBezTo>
                    <a:cubicBezTo>
                      <a:pt x="112" y="3295"/>
                      <a:pt x="239" y="3413"/>
                      <a:pt x="387" y="3413"/>
                    </a:cubicBezTo>
                    <a:cubicBezTo>
                      <a:pt x="387" y="3413"/>
                      <a:pt x="388" y="3413"/>
                      <a:pt x="389" y="3413"/>
                    </a:cubicBezTo>
                    <a:cubicBezTo>
                      <a:pt x="521" y="3413"/>
                      <a:pt x="638" y="3323"/>
                      <a:pt x="728" y="3224"/>
                    </a:cubicBezTo>
                    <a:cubicBezTo>
                      <a:pt x="1126" y="2793"/>
                      <a:pt x="1240" y="2174"/>
                      <a:pt x="1281" y="1588"/>
                    </a:cubicBezTo>
                    <a:cubicBezTo>
                      <a:pt x="1299" y="1309"/>
                      <a:pt x="1320" y="985"/>
                      <a:pt x="1230" y="715"/>
                    </a:cubicBezTo>
                    <a:cubicBezTo>
                      <a:pt x="1156" y="493"/>
                      <a:pt x="1044" y="308"/>
                      <a:pt x="983" y="71"/>
                    </a:cubicBezTo>
                    <a:cubicBezTo>
                      <a:pt x="975" y="42"/>
                      <a:pt x="962" y="6"/>
                      <a:pt x="931" y="1"/>
                    </a:cubicBezTo>
                    <a:cubicBezTo>
                      <a:pt x="928" y="0"/>
                      <a:pt x="926" y="0"/>
                      <a:pt x="9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844" name="Google Shape;844;p9"/>
              <p:cNvSpPr/>
              <p:nvPr/>
            </p:nvSpPr>
            <p:spPr>
              <a:xfrm>
                <a:off x="1843525" y="614825"/>
                <a:ext cx="52275" cy="95500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3820" extrusionOk="0">
                    <a:moveTo>
                      <a:pt x="66" y="0"/>
                    </a:moveTo>
                    <a:cubicBezTo>
                      <a:pt x="1" y="327"/>
                      <a:pt x="180" y="651"/>
                      <a:pt x="297" y="944"/>
                    </a:cubicBezTo>
                    <a:cubicBezTo>
                      <a:pt x="416" y="1247"/>
                      <a:pt x="424" y="1613"/>
                      <a:pt x="517" y="1929"/>
                    </a:cubicBezTo>
                    <a:cubicBezTo>
                      <a:pt x="686" y="2495"/>
                      <a:pt x="926" y="3040"/>
                      <a:pt x="1231" y="3546"/>
                    </a:cubicBezTo>
                    <a:lnTo>
                      <a:pt x="1229" y="3546"/>
                    </a:lnTo>
                    <a:cubicBezTo>
                      <a:pt x="1302" y="3667"/>
                      <a:pt x="1396" y="3797"/>
                      <a:pt x="1535" y="3817"/>
                    </a:cubicBezTo>
                    <a:cubicBezTo>
                      <a:pt x="1548" y="3819"/>
                      <a:pt x="1560" y="3819"/>
                      <a:pt x="1572" y="3819"/>
                    </a:cubicBezTo>
                    <a:cubicBezTo>
                      <a:pt x="1649" y="3819"/>
                      <a:pt x="1724" y="3786"/>
                      <a:pt x="1786" y="3741"/>
                    </a:cubicBezTo>
                    <a:cubicBezTo>
                      <a:pt x="2054" y="3541"/>
                      <a:pt x="2091" y="3150"/>
                      <a:pt x="2025" y="2822"/>
                    </a:cubicBezTo>
                    <a:cubicBezTo>
                      <a:pt x="1914" y="2275"/>
                      <a:pt x="1590" y="1794"/>
                      <a:pt x="1237" y="1362"/>
                    </a:cubicBezTo>
                    <a:cubicBezTo>
                      <a:pt x="1022" y="1098"/>
                      <a:pt x="760" y="880"/>
                      <a:pt x="528" y="634"/>
                    </a:cubicBezTo>
                    <a:cubicBezTo>
                      <a:pt x="343" y="435"/>
                      <a:pt x="301" y="153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845" name="Google Shape;845;p9"/>
              <p:cNvSpPr/>
              <p:nvPr/>
            </p:nvSpPr>
            <p:spPr>
              <a:xfrm>
                <a:off x="1819925" y="344725"/>
                <a:ext cx="43275" cy="285450"/>
              </a:xfrm>
              <a:custGeom>
                <a:avLst/>
                <a:gdLst/>
                <a:ahLst/>
                <a:cxnLst/>
                <a:rect l="l" t="t" r="r" b="b"/>
                <a:pathLst>
                  <a:path w="1731" h="11418" extrusionOk="0">
                    <a:moveTo>
                      <a:pt x="1508" y="1"/>
                    </a:moveTo>
                    <a:cubicBezTo>
                      <a:pt x="1436" y="1"/>
                      <a:pt x="1366" y="39"/>
                      <a:pt x="1340" y="128"/>
                    </a:cubicBezTo>
                    <a:cubicBezTo>
                      <a:pt x="528" y="2948"/>
                      <a:pt x="1" y="5914"/>
                      <a:pt x="484" y="8842"/>
                    </a:cubicBezTo>
                    <a:cubicBezTo>
                      <a:pt x="624" y="9682"/>
                      <a:pt x="849" y="10504"/>
                      <a:pt x="1166" y="11295"/>
                    </a:cubicBezTo>
                    <a:cubicBezTo>
                      <a:pt x="1200" y="11380"/>
                      <a:pt x="1277" y="11417"/>
                      <a:pt x="1352" y="11417"/>
                    </a:cubicBezTo>
                    <a:cubicBezTo>
                      <a:pt x="1464" y="11417"/>
                      <a:pt x="1571" y="11333"/>
                      <a:pt x="1518" y="11203"/>
                    </a:cubicBezTo>
                    <a:lnTo>
                      <a:pt x="1519" y="11203"/>
                    </a:lnTo>
                    <a:cubicBezTo>
                      <a:pt x="420" y="8466"/>
                      <a:pt x="502" y="5448"/>
                      <a:pt x="1094" y="2605"/>
                    </a:cubicBezTo>
                    <a:cubicBezTo>
                      <a:pt x="1259" y="1804"/>
                      <a:pt x="1465" y="1013"/>
                      <a:pt x="1691" y="227"/>
                    </a:cubicBezTo>
                    <a:cubicBezTo>
                      <a:pt x="1730" y="91"/>
                      <a:pt x="1618" y="1"/>
                      <a:pt x="15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</p:grpSp>
        <p:grpSp>
          <p:nvGrpSpPr>
            <p:cNvPr id="846" name="Google Shape;846;p9"/>
            <p:cNvGrpSpPr/>
            <p:nvPr/>
          </p:nvGrpSpPr>
          <p:grpSpPr>
            <a:xfrm rot="5400000" flipH="1">
              <a:off x="-227337" y="-222212"/>
              <a:ext cx="2919945" cy="2947964"/>
              <a:chOff x="3206750" y="1492575"/>
              <a:chExt cx="634550" cy="640625"/>
            </a:xfrm>
          </p:grpSpPr>
          <p:sp>
            <p:nvSpPr>
              <p:cNvPr id="847" name="Google Shape;847;p9"/>
              <p:cNvSpPr/>
              <p:nvPr/>
            </p:nvSpPr>
            <p:spPr>
              <a:xfrm>
                <a:off x="3640100" y="1492575"/>
                <a:ext cx="201200" cy="620150"/>
              </a:xfrm>
              <a:custGeom>
                <a:avLst/>
                <a:gdLst/>
                <a:ahLst/>
                <a:cxnLst/>
                <a:rect l="l" t="t" r="r" b="b"/>
                <a:pathLst>
                  <a:path w="8048" h="24806" extrusionOk="0">
                    <a:moveTo>
                      <a:pt x="3197" y="1"/>
                    </a:moveTo>
                    <a:cubicBezTo>
                      <a:pt x="1007" y="3699"/>
                      <a:pt x="0" y="8086"/>
                      <a:pt x="359" y="12369"/>
                    </a:cubicBezTo>
                    <a:cubicBezTo>
                      <a:pt x="722" y="16709"/>
                      <a:pt x="3292" y="20086"/>
                      <a:pt x="5979" y="23333"/>
                    </a:cubicBezTo>
                    <a:cubicBezTo>
                      <a:pt x="6486" y="23945"/>
                      <a:pt x="7182" y="24800"/>
                      <a:pt x="8043" y="24806"/>
                    </a:cubicBezTo>
                    <a:cubicBezTo>
                      <a:pt x="8048" y="23639"/>
                      <a:pt x="7493" y="22677"/>
                      <a:pt x="7426" y="21546"/>
                    </a:cubicBezTo>
                    <a:cubicBezTo>
                      <a:pt x="7337" y="20021"/>
                      <a:pt x="7756" y="18503"/>
                      <a:pt x="7831" y="16985"/>
                    </a:cubicBezTo>
                    <a:cubicBezTo>
                      <a:pt x="7956" y="14181"/>
                      <a:pt x="7795" y="11365"/>
                      <a:pt x="7347" y="8595"/>
                    </a:cubicBezTo>
                    <a:cubicBezTo>
                      <a:pt x="6827" y="5377"/>
                      <a:pt x="5775" y="1995"/>
                      <a:pt x="31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848" name="Google Shape;848;p9"/>
              <p:cNvSpPr/>
              <p:nvPr/>
            </p:nvSpPr>
            <p:spPr>
              <a:xfrm>
                <a:off x="3363225" y="1696950"/>
                <a:ext cx="477975" cy="436250"/>
              </a:xfrm>
              <a:custGeom>
                <a:avLst/>
                <a:gdLst/>
                <a:ahLst/>
                <a:cxnLst/>
                <a:rect l="l" t="t" r="r" b="b"/>
                <a:pathLst>
                  <a:path w="19119" h="17450" extrusionOk="0">
                    <a:moveTo>
                      <a:pt x="1" y="0"/>
                    </a:moveTo>
                    <a:cubicBezTo>
                      <a:pt x="140" y="1541"/>
                      <a:pt x="886" y="2953"/>
                      <a:pt x="1617" y="4317"/>
                    </a:cubicBezTo>
                    <a:cubicBezTo>
                      <a:pt x="3252" y="7368"/>
                      <a:pt x="5038" y="10772"/>
                      <a:pt x="7764" y="13006"/>
                    </a:cubicBezTo>
                    <a:cubicBezTo>
                      <a:pt x="9222" y="14201"/>
                      <a:pt x="11463" y="14916"/>
                      <a:pt x="13206" y="15595"/>
                    </a:cubicBezTo>
                    <a:cubicBezTo>
                      <a:pt x="15131" y="16346"/>
                      <a:pt x="17108" y="16966"/>
                      <a:pt x="19118" y="17450"/>
                    </a:cubicBezTo>
                    <a:cubicBezTo>
                      <a:pt x="18431" y="17284"/>
                      <a:pt x="17261" y="14495"/>
                      <a:pt x="17078" y="13853"/>
                    </a:cubicBezTo>
                    <a:cubicBezTo>
                      <a:pt x="16690" y="12479"/>
                      <a:pt x="16429" y="11345"/>
                      <a:pt x="15568" y="10115"/>
                    </a:cubicBezTo>
                    <a:cubicBezTo>
                      <a:pt x="14581" y="8706"/>
                      <a:pt x="13321" y="7511"/>
                      <a:pt x="12028" y="6374"/>
                    </a:cubicBezTo>
                    <a:cubicBezTo>
                      <a:pt x="8566" y="3331"/>
                      <a:pt x="4580" y="529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849" name="Google Shape;849;p9"/>
              <p:cNvSpPr/>
              <p:nvPr/>
            </p:nvSpPr>
            <p:spPr>
              <a:xfrm>
                <a:off x="3206750" y="1940350"/>
                <a:ext cx="518175" cy="172375"/>
              </a:xfrm>
              <a:custGeom>
                <a:avLst/>
                <a:gdLst/>
                <a:ahLst/>
                <a:cxnLst/>
                <a:rect l="l" t="t" r="r" b="b"/>
                <a:pathLst>
                  <a:path w="20727" h="6895" extrusionOk="0">
                    <a:moveTo>
                      <a:pt x="1" y="189"/>
                    </a:moveTo>
                    <a:cubicBezTo>
                      <a:pt x="1" y="189"/>
                      <a:pt x="1" y="189"/>
                      <a:pt x="1" y="189"/>
                    </a:cubicBezTo>
                    <a:lnTo>
                      <a:pt x="1" y="189"/>
                    </a:lnTo>
                    <a:cubicBezTo>
                      <a:pt x="1" y="189"/>
                      <a:pt x="1" y="189"/>
                      <a:pt x="1" y="189"/>
                    </a:cubicBezTo>
                    <a:close/>
                    <a:moveTo>
                      <a:pt x="2931" y="1"/>
                    </a:moveTo>
                    <a:cubicBezTo>
                      <a:pt x="2832" y="1"/>
                      <a:pt x="2732" y="2"/>
                      <a:pt x="2632" y="3"/>
                    </a:cubicBezTo>
                    <a:cubicBezTo>
                      <a:pt x="2355" y="6"/>
                      <a:pt x="930" y="238"/>
                      <a:pt x="296" y="238"/>
                    </a:cubicBezTo>
                    <a:cubicBezTo>
                      <a:pt x="141" y="238"/>
                      <a:pt x="33" y="224"/>
                      <a:pt x="1" y="189"/>
                    </a:cubicBezTo>
                    <a:lnTo>
                      <a:pt x="1" y="189"/>
                    </a:lnTo>
                    <a:cubicBezTo>
                      <a:pt x="3912" y="4412"/>
                      <a:pt x="9632" y="6894"/>
                      <a:pt x="15385" y="6894"/>
                    </a:cubicBezTo>
                    <a:cubicBezTo>
                      <a:pt x="15592" y="6894"/>
                      <a:pt x="15800" y="6891"/>
                      <a:pt x="16007" y="6885"/>
                    </a:cubicBezTo>
                    <a:cubicBezTo>
                      <a:pt x="17200" y="6847"/>
                      <a:pt x="18476" y="6343"/>
                      <a:pt x="19667" y="6132"/>
                    </a:cubicBezTo>
                    <a:cubicBezTo>
                      <a:pt x="20047" y="6063"/>
                      <a:pt x="20455" y="5987"/>
                      <a:pt x="20727" y="5713"/>
                    </a:cubicBezTo>
                    <a:cubicBezTo>
                      <a:pt x="19498" y="4696"/>
                      <a:pt x="17694" y="4006"/>
                      <a:pt x="16256" y="3328"/>
                    </a:cubicBezTo>
                    <a:cubicBezTo>
                      <a:pt x="14536" y="2519"/>
                      <a:pt x="12765" y="1814"/>
                      <a:pt x="10946" y="1264"/>
                    </a:cubicBezTo>
                    <a:cubicBezTo>
                      <a:pt x="9148" y="719"/>
                      <a:pt x="7302" y="322"/>
                      <a:pt x="5432" y="131"/>
                    </a:cubicBezTo>
                    <a:cubicBezTo>
                      <a:pt x="4601" y="46"/>
                      <a:pt x="3767" y="1"/>
                      <a:pt x="293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850" name="Google Shape;850;p9"/>
              <p:cNvSpPr/>
              <p:nvPr/>
            </p:nvSpPr>
            <p:spPr>
              <a:xfrm>
                <a:off x="3266900" y="1981500"/>
                <a:ext cx="35325" cy="24325"/>
              </a:xfrm>
              <a:custGeom>
                <a:avLst/>
                <a:gdLst/>
                <a:ahLst/>
                <a:cxnLst/>
                <a:rect l="l" t="t" r="r" b="b"/>
                <a:pathLst>
                  <a:path w="1413" h="973" extrusionOk="0">
                    <a:moveTo>
                      <a:pt x="108" y="0"/>
                    </a:moveTo>
                    <a:cubicBezTo>
                      <a:pt x="79" y="0"/>
                      <a:pt x="50" y="13"/>
                      <a:pt x="31" y="38"/>
                    </a:cubicBezTo>
                    <a:cubicBezTo>
                      <a:pt x="0" y="80"/>
                      <a:pt x="8" y="140"/>
                      <a:pt x="50" y="172"/>
                    </a:cubicBezTo>
                    <a:cubicBezTo>
                      <a:pt x="433" y="460"/>
                      <a:pt x="839" y="726"/>
                      <a:pt x="1256" y="960"/>
                    </a:cubicBezTo>
                    <a:cubicBezTo>
                      <a:pt x="1272" y="969"/>
                      <a:pt x="1287" y="972"/>
                      <a:pt x="1304" y="972"/>
                    </a:cubicBezTo>
                    <a:cubicBezTo>
                      <a:pt x="1337" y="972"/>
                      <a:pt x="1369" y="954"/>
                      <a:pt x="1387" y="923"/>
                    </a:cubicBezTo>
                    <a:cubicBezTo>
                      <a:pt x="1412" y="878"/>
                      <a:pt x="1395" y="820"/>
                      <a:pt x="1350" y="794"/>
                    </a:cubicBezTo>
                    <a:cubicBezTo>
                      <a:pt x="940" y="564"/>
                      <a:pt x="541" y="303"/>
                      <a:pt x="165" y="19"/>
                    </a:cubicBezTo>
                    <a:cubicBezTo>
                      <a:pt x="147" y="6"/>
                      <a:pt x="127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851" name="Google Shape;851;p9"/>
              <p:cNvSpPr/>
              <p:nvPr/>
            </p:nvSpPr>
            <p:spPr>
              <a:xfrm>
                <a:off x="3322500" y="2020625"/>
                <a:ext cx="17825" cy="12025"/>
              </a:xfrm>
              <a:custGeom>
                <a:avLst/>
                <a:gdLst/>
                <a:ahLst/>
                <a:cxnLst/>
                <a:rect l="l" t="t" r="r" b="b"/>
                <a:pathLst>
                  <a:path w="713" h="481" extrusionOk="0">
                    <a:moveTo>
                      <a:pt x="109" y="0"/>
                    </a:moveTo>
                    <a:cubicBezTo>
                      <a:pt x="77" y="0"/>
                      <a:pt x="45" y="17"/>
                      <a:pt x="27" y="47"/>
                    </a:cubicBezTo>
                    <a:cubicBezTo>
                      <a:pt x="0" y="93"/>
                      <a:pt x="16" y="151"/>
                      <a:pt x="61" y="178"/>
                    </a:cubicBezTo>
                    <a:lnTo>
                      <a:pt x="556" y="467"/>
                    </a:lnTo>
                    <a:cubicBezTo>
                      <a:pt x="571" y="476"/>
                      <a:pt x="588" y="479"/>
                      <a:pt x="604" y="479"/>
                    </a:cubicBezTo>
                    <a:lnTo>
                      <a:pt x="603" y="480"/>
                    </a:lnTo>
                    <a:cubicBezTo>
                      <a:pt x="636" y="480"/>
                      <a:pt x="668" y="462"/>
                      <a:pt x="686" y="433"/>
                    </a:cubicBezTo>
                    <a:cubicBezTo>
                      <a:pt x="713" y="386"/>
                      <a:pt x="697" y="329"/>
                      <a:pt x="652" y="302"/>
                    </a:cubicBezTo>
                    <a:lnTo>
                      <a:pt x="157" y="13"/>
                    </a:lnTo>
                    <a:cubicBezTo>
                      <a:pt x="142" y="4"/>
                      <a:pt x="126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852" name="Google Shape;852;p9"/>
              <p:cNvSpPr/>
              <p:nvPr/>
            </p:nvSpPr>
            <p:spPr>
              <a:xfrm>
                <a:off x="3371975" y="2047350"/>
                <a:ext cx="27800" cy="11125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445" extrusionOk="0">
                    <a:moveTo>
                      <a:pt x="111" y="1"/>
                    </a:moveTo>
                    <a:cubicBezTo>
                      <a:pt x="79" y="1"/>
                      <a:pt x="48" y="17"/>
                      <a:pt x="30" y="46"/>
                    </a:cubicBezTo>
                    <a:cubicBezTo>
                      <a:pt x="1" y="90"/>
                      <a:pt x="14" y="148"/>
                      <a:pt x="59" y="177"/>
                    </a:cubicBezTo>
                    <a:cubicBezTo>
                      <a:pt x="335" y="350"/>
                      <a:pt x="664" y="444"/>
                      <a:pt x="990" y="444"/>
                    </a:cubicBezTo>
                    <a:lnTo>
                      <a:pt x="1016" y="444"/>
                    </a:lnTo>
                    <a:cubicBezTo>
                      <a:pt x="1069" y="443"/>
                      <a:pt x="1111" y="400"/>
                      <a:pt x="1110" y="347"/>
                    </a:cubicBezTo>
                    <a:cubicBezTo>
                      <a:pt x="1109" y="297"/>
                      <a:pt x="1067" y="253"/>
                      <a:pt x="1017" y="253"/>
                    </a:cubicBezTo>
                    <a:cubicBezTo>
                      <a:pt x="1016" y="253"/>
                      <a:pt x="1014" y="253"/>
                      <a:pt x="1013" y="253"/>
                    </a:cubicBezTo>
                    <a:cubicBezTo>
                      <a:pt x="999" y="254"/>
                      <a:pt x="986" y="254"/>
                      <a:pt x="972" y="254"/>
                    </a:cubicBezTo>
                    <a:cubicBezTo>
                      <a:pt x="686" y="254"/>
                      <a:pt x="401" y="167"/>
                      <a:pt x="161" y="15"/>
                    </a:cubicBezTo>
                    <a:cubicBezTo>
                      <a:pt x="145" y="5"/>
                      <a:pt x="128" y="1"/>
                      <a:pt x="111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853" name="Google Shape;853;p9"/>
              <p:cNvSpPr/>
              <p:nvPr/>
            </p:nvSpPr>
            <p:spPr>
              <a:xfrm>
                <a:off x="3427875" y="2074525"/>
                <a:ext cx="28975" cy="12300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492" extrusionOk="0">
                    <a:moveTo>
                      <a:pt x="107" y="1"/>
                    </a:moveTo>
                    <a:cubicBezTo>
                      <a:pt x="67" y="1"/>
                      <a:pt x="29" y="27"/>
                      <a:pt x="16" y="67"/>
                    </a:cubicBezTo>
                    <a:cubicBezTo>
                      <a:pt x="0" y="118"/>
                      <a:pt x="28" y="171"/>
                      <a:pt x="78" y="187"/>
                    </a:cubicBezTo>
                    <a:lnTo>
                      <a:pt x="1022" y="487"/>
                    </a:lnTo>
                    <a:cubicBezTo>
                      <a:pt x="1032" y="489"/>
                      <a:pt x="1041" y="491"/>
                      <a:pt x="1051" y="491"/>
                    </a:cubicBezTo>
                    <a:lnTo>
                      <a:pt x="1051" y="490"/>
                    </a:lnTo>
                    <a:cubicBezTo>
                      <a:pt x="1092" y="490"/>
                      <a:pt x="1130" y="465"/>
                      <a:pt x="1142" y="424"/>
                    </a:cubicBezTo>
                    <a:cubicBezTo>
                      <a:pt x="1158" y="374"/>
                      <a:pt x="1131" y="320"/>
                      <a:pt x="1080" y="304"/>
                    </a:cubicBezTo>
                    <a:lnTo>
                      <a:pt x="136" y="5"/>
                    </a:lnTo>
                    <a:cubicBezTo>
                      <a:pt x="126" y="2"/>
                      <a:pt x="117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854" name="Google Shape;854;p9"/>
              <p:cNvSpPr/>
              <p:nvPr/>
            </p:nvSpPr>
            <p:spPr>
              <a:xfrm>
                <a:off x="3466900" y="2090575"/>
                <a:ext cx="38150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1526" h="439" extrusionOk="0">
                    <a:moveTo>
                      <a:pt x="104" y="1"/>
                    </a:moveTo>
                    <a:cubicBezTo>
                      <a:pt x="59" y="1"/>
                      <a:pt x="19" y="33"/>
                      <a:pt x="10" y="79"/>
                    </a:cubicBezTo>
                    <a:cubicBezTo>
                      <a:pt x="0" y="129"/>
                      <a:pt x="34" y="179"/>
                      <a:pt x="86" y="189"/>
                    </a:cubicBezTo>
                    <a:lnTo>
                      <a:pt x="1404" y="436"/>
                    </a:lnTo>
                    <a:cubicBezTo>
                      <a:pt x="1411" y="437"/>
                      <a:pt x="1416" y="439"/>
                      <a:pt x="1422" y="439"/>
                    </a:cubicBezTo>
                    <a:cubicBezTo>
                      <a:pt x="1467" y="439"/>
                      <a:pt x="1507" y="406"/>
                      <a:pt x="1516" y="360"/>
                    </a:cubicBezTo>
                    <a:cubicBezTo>
                      <a:pt x="1526" y="309"/>
                      <a:pt x="1492" y="260"/>
                      <a:pt x="1440" y="250"/>
                    </a:cubicBezTo>
                    <a:lnTo>
                      <a:pt x="122" y="2"/>
                    </a:lnTo>
                    <a:cubicBezTo>
                      <a:pt x="116" y="1"/>
                      <a:pt x="110" y="1"/>
                      <a:pt x="104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855" name="Google Shape;855;p9"/>
              <p:cNvSpPr/>
              <p:nvPr/>
            </p:nvSpPr>
            <p:spPr>
              <a:xfrm>
                <a:off x="3529925" y="2093750"/>
                <a:ext cx="39950" cy="6900"/>
              </a:xfrm>
              <a:custGeom>
                <a:avLst/>
                <a:gdLst/>
                <a:ahLst/>
                <a:cxnLst/>
                <a:rect l="l" t="t" r="r" b="b"/>
                <a:pathLst>
                  <a:path w="1598" h="276" extrusionOk="0">
                    <a:moveTo>
                      <a:pt x="1497" y="1"/>
                    </a:moveTo>
                    <a:cubicBezTo>
                      <a:pt x="1493" y="1"/>
                      <a:pt x="1489" y="1"/>
                      <a:pt x="1485" y="1"/>
                    </a:cubicBezTo>
                    <a:cubicBezTo>
                      <a:pt x="1044" y="56"/>
                      <a:pt x="596" y="84"/>
                      <a:pt x="151" y="84"/>
                    </a:cubicBezTo>
                    <a:cubicBezTo>
                      <a:pt x="139" y="84"/>
                      <a:pt x="127" y="85"/>
                      <a:pt x="114" y="85"/>
                    </a:cubicBezTo>
                    <a:cubicBezTo>
                      <a:pt x="108" y="85"/>
                      <a:pt x="102" y="84"/>
                      <a:pt x="95" y="84"/>
                    </a:cubicBezTo>
                    <a:cubicBezTo>
                      <a:pt x="44" y="84"/>
                      <a:pt x="1" y="127"/>
                      <a:pt x="1" y="179"/>
                    </a:cubicBezTo>
                    <a:cubicBezTo>
                      <a:pt x="1" y="232"/>
                      <a:pt x="42" y="275"/>
                      <a:pt x="95" y="275"/>
                    </a:cubicBezTo>
                    <a:lnTo>
                      <a:pt x="151" y="275"/>
                    </a:lnTo>
                    <a:cubicBezTo>
                      <a:pt x="603" y="275"/>
                      <a:pt x="1059" y="246"/>
                      <a:pt x="1508" y="190"/>
                    </a:cubicBezTo>
                    <a:cubicBezTo>
                      <a:pt x="1560" y="183"/>
                      <a:pt x="1598" y="136"/>
                      <a:pt x="1591" y="84"/>
                    </a:cubicBezTo>
                    <a:cubicBezTo>
                      <a:pt x="1585" y="35"/>
                      <a:pt x="1544" y="1"/>
                      <a:pt x="14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856" name="Google Shape;856;p9"/>
              <p:cNvSpPr/>
              <p:nvPr/>
            </p:nvSpPr>
            <p:spPr>
              <a:xfrm>
                <a:off x="3598825" y="2083750"/>
                <a:ext cx="35150" cy="7875"/>
              </a:xfrm>
              <a:custGeom>
                <a:avLst/>
                <a:gdLst/>
                <a:ahLst/>
                <a:cxnLst/>
                <a:rect l="l" t="t" r="r" b="b"/>
                <a:pathLst>
                  <a:path w="1406" h="315" extrusionOk="0">
                    <a:moveTo>
                      <a:pt x="1299" y="0"/>
                    </a:moveTo>
                    <a:cubicBezTo>
                      <a:pt x="1290" y="0"/>
                      <a:pt x="1281" y="1"/>
                      <a:pt x="1272" y="4"/>
                    </a:cubicBezTo>
                    <a:cubicBezTo>
                      <a:pt x="1001" y="83"/>
                      <a:pt x="716" y="124"/>
                      <a:pt x="431" y="124"/>
                    </a:cubicBezTo>
                    <a:cubicBezTo>
                      <a:pt x="324" y="124"/>
                      <a:pt x="217" y="118"/>
                      <a:pt x="111" y="107"/>
                    </a:cubicBezTo>
                    <a:cubicBezTo>
                      <a:pt x="108" y="106"/>
                      <a:pt x="106" y="106"/>
                      <a:pt x="103" y="106"/>
                    </a:cubicBezTo>
                    <a:cubicBezTo>
                      <a:pt x="53" y="106"/>
                      <a:pt x="12" y="142"/>
                      <a:pt x="6" y="192"/>
                    </a:cubicBezTo>
                    <a:cubicBezTo>
                      <a:pt x="1" y="243"/>
                      <a:pt x="39" y="291"/>
                      <a:pt x="91" y="296"/>
                    </a:cubicBezTo>
                    <a:cubicBezTo>
                      <a:pt x="203" y="309"/>
                      <a:pt x="314" y="314"/>
                      <a:pt x="427" y="314"/>
                    </a:cubicBezTo>
                    <a:cubicBezTo>
                      <a:pt x="732" y="314"/>
                      <a:pt x="1036" y="271"/>
                      <a:pt x="1326" y="186"/>
                    </a:cubicBezTo>
                    <a:cubicBezTo>
                      <a:pt x="1376" y="172"/>
                      <a:pt x="1405" y="119"/>
                      <a:pt x="1390" y="68"/>
                    </a:cubicBezTo>
                    <a:cubicBezTo>
                      <a:pt x="1378" y="26"/>
                      <a:pt x="1341" y="0"/>
                      <a:pt x="129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857" name="Google Shape;857;p9"/>
              <p:cNvSpPr/>
              <p:nvPr/>
            </p:nvSpPr>
            <p:spPr>
              <a:xfrm>
                <a:off x="3273050" y="1953650"/>
                <a:ext cx="2075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830" h="398" extrusionOk="0">
                    <a:moveTo>
                      <a:pt x="110" y="1"/>
                    </a:moveTo>
                    <a:cubicBezTo>
                      <a:pt x="75" y="1"/>
                      <a:pt x="42" y="19"/>
                      <a:pt x="25" y="51"/>
                    </a:cubicBezTo>
                    <a:cubicBezTo>
                      <a:pt x="0" y="98"/>
                      <a:pt x="18" y="155"/>
                      <a:pt x="64" y="181"/>
                    </a:cubicBezTo>
                    <a:cubicBezTo>
                      <a:pt x="267" y="288"/>
                      <a:pt x="486" y="359"/>
                      <a:pt x="712" y="396"/>
                    </a:cubicBezTo>
                    <a:cubicBezTo>
                      <a:pt x="718" y="397"/>
                      <a:pt x="722" y="397"/>
                      <a:pt x="728" y="397"/>
                    </a:cubicBezTo>
                    <a:cubicBezTo>
                      <a:pt x="773" y="397"/>
                      <a:pt x="814" y="364"/>
                      <a:pt x="822" y="318"/>
                    </a:cubicBezTo>
                    <a:cubicBezTo>
                      <a:pt x="829" y="266"/>
                      <a:pt x="794" y="216"/>
                      <a:pt x="742" y="208"/>
                    </a:cubicBezTo>
                    <a:cubicBezTo>
                      <a:pt x="536" y="175"/>
                      <a:pt x="338" y="109"/>
                      <a:pt x="154" y="12"/>
                    </a:cubicBezTo>
                    <a:cubicBezTo>
                      <a:pt x="140" y="4"/>
                      <a:pt x="125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858" name="Google Shape;858;p9"/>
              <p:cNvSpPr/>
              <p:nvPr/>
            </p:nvSpPr>
            <p:spPr>
              <a:xfrm>
                <a:off x="3310250" y="1974150"/>
                <a:ext cx="26950" cy="11000"/>
              </a:xfrm>
              <a:custGeom>
                <a:avLst/>
                <a:gdLst/>
                <a:ahLst/>
                <a:cxnLst/>
                <a:rect l="l" t="t" r="r" b="b"/>
                <a:pathLst>
                  <a:path w="1078" h="440" extrusionOk="0">
                    <a:moveTo>
                      <a:pt x="106" y="0"/>
                    </a:moveTo>
                    <a:cubicBezTo>
                      <a:pt x="64" y="0"/>
                      <a:pt x="26" y="28"/>
                      <a:pt x="15" y="69"/>
                    </a:cubicBezTo>
                    <a:cubicBezTo>
                      <a:pt x="0" y="120"/>
                      <a:pt x="29" y="173"/>
                      <a:pt x="80" y="187"/>
                    </a:cubicBezTo>
                    <a:lnTo>
                      <a:pt x="945" y="435"/>
                    </a:lnTo>
                    <a:cubicBezTo>
                      <a:pt x="954" y="438"/>
                      <a:pt x="963" y="439"/>
                      <a:pt x="972" y="439"/>
                    </a:cubicBezTo>
                    <a:cubicBezTo>
                      <a:pt x="1013" y="439"/>
                      <a:pt x="1051" y="412"/>
                      <a:pt x="1063" y="370"/>
                    </a:cubicBezTo>
                    <a:cubicBezTo>
                      <a:pt x="1078" y="320"/>
                      <a:pt x="1048" y="267"/>
                      <a:pt x="997" y="253"/>
                    </a:cubicBezTo>
                    <a:lnTo>
                      <a:pt x="133" y="4"/>
                    </a:lnTo>
                    <a:cubicBezTo>
                      <a:pt x="124" y="1"/>
                      <a:pt x="115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859" name="Google Shape;859;p9"/>
              <p:cNvSpPr/>
              <p:nvPr/>
            </p:nvSpPr>
            <p:spPr>
              <a:xfrm>
                <a:off x="3352400" y="1988675"/>
                <a:ext cx="18825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753" h="439" extrusionOk="0">
                    <a:moveTo>
                      <a:pt x="108" y="1"/>
                    </a:moveTo>
                    <a:cubicBezTo>
                      <a:pt x="73" y="1"/>
                      <a:pt x="38" y="21"/>
                      <a:pt x="22" y="56"/>
                    </a:cubicBezTo>
                    <a:cubicBezTo>
                      <a:pt x="0" y="104"/>
                      <a:pt x="21" y="161"/>
                      <a:pt x="68" y="183"/>
                    </a:cubicBezTo>
                    <a:lnTo>
                      <a:pt x="604" y="430"/>
                    </a:lnTo>
                    <a:cubicBezTo>
                      <a:pt x="617" y="436"/>
                      <a:pt x="631" y="439"/>
                      <a:pt x="645" y="439"/>
                    </a:cubicBezTo>
                    <a:cubicBezTo>
                      <a:pt x="680" y="439"/>
                      <a:pt x="714" y="418"/>
                      <a:pt x="731" y="384"/>
                    </a:cubicBezTo>
                    <a:cubicBezTo>
                      <a:pt x="753" y="335"/>
                      <a:pt x="732" y="279"/>
                      <a:pt x="684" y="257"/>
                    </a:cubicBezTo>
                    <a:lnTo>
                      <a:pt x="148" y="9"/>
                    </a:lnTo>
                    <a:cubicBezTo>
                      <a:pt x="135" y="3"/>
                      <a:pt x="122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860" name="Google Shape;860;p9"/>
              <p:cNvSpPr/>
              <p:nvPr/>
            </p:nvSpPr>
            <p:spPr>
              <a:xfrm>
                <a:off x="3399825" y="2009275"/>
                <a:ext cx="33100" cy="12075"/>
              </a:xfrm>
              <a:custGeom>
                <a:avLst/>
                <a:gdLst/>
                <a:ahLst/>
                <a:cxnLst/>
                <a:rect l="l" t="t" r="r" b="b"/>
                <a:pathLst>
                  <a:path w="1324" h="483" extrusionOk="0">
                    <a:moveTo>
                      <a:pt x="107" y="0"/>
                    </a:moveTo>
                    <a:cubicBezTo>
                      <a:pt x="68" y="0"/>
                      <a:pt x="31" y="25"/>
                      <a:pt x="17" y="64"/>
                    </a:cubicBezTo>
                    <a:cubicBezTo>
                      <a:pt x="1" y="114"/>
                      <a:pt x="26" y="168"/>
                      <a:pt x="76" y="186"/>
                    </a:cubicBezTo>
                    <a:cubicBezTo>
                      <a:pt x="442" y="314"/>
                      <a:pt x="821" y="413"/>
                      <a:pt x="1203" y="481"/>
                    </a:cubicBezTo>
                    <a:cubicBezTo>
                      <a:pt x="1208" y="483"/>
                      <a:pt x="1214" y="483"/>
                      <a:pt x="1219" y="483"/>
                    </a:cubicBezTo>
                    <a:cubicBezTo>
                      <a:pt x="1265" y="483"/>
                      <a:pt x="1305" y="451"/>
                      <a:pt x="1313" y="404"/>
                    </a:cubicBezTo>
                    <a:cubicBezTo>
                      <a:pt x="1323" y="352"/>
                      <a:pt x="1288" y="303"/>
                      <a:pt x="1236" y="294"/>
                    </a:cubicBezTo>
                    <a:cubicBezTo>
                      <a:pt x="864" y="228"/>
                      <a:pt x="495" y="130"/>
                      <a:pt x="139" y="6"/>
                    </a:cubicBezTo>
                    <a:cubicBezTo>
                      <a:pt x="128" y="2"/>
                      <a:pt x="118" y="0"/>
                      <a:pt x="10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861" name="Google Shape;861;p9"/>
              <p:cNvSpPr/>
              <p:nvPr/>
            </p:nvSpPr>
            <p:spPr>
              <a:xfrm>
                <a:off x="3461725" y="2031875"/>
                <a:ext cx="39250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478" extrusionOk="0">
                    <a:moveTo>
                      <a:pt x="104" y="0"/>
                    </a:moveTo>
                    <a:cubicBezTo>
                      <a:pt x="60" y="0"/>
                      <a:pt x="21" y="31"/>
                      <a:pt x="12" y="76"/>
                    </a:cubicBezTo>
                    <a:cubicBezTo>
                      <a:pt x="1" y="127"/>
                      <a:pt x="34" y="178"/>
                      <a:pt x="85" y="189"/>
                    </a:cubicBezTo>
                    <a:lnTo>
                      <a:pt x="1446" y="475"/>
                    </a:lnTo>
                    <a:cubicBezTo>
                      <a:pt x="1452" y="477"/>
                      <a:pt x="1459" y="477"/>
                      <a:pt x="1465" y="477"/>
                    </a:cubicBezTo>
                    <a:cubicBezTo>
                      <a:pt x="1509" y="477"/>
                      <a:pt x="1548" y="446"/>
                      <a:pt x="1558" y="402"/>
                    </a:cubicBezTo>
                    <a:cubicBezTo>
                      <a:pt x="1569" y="350"/>
                      <a:pt x="1536" y="299"/>
                      <a:pt x="1484" y="288"/>
                    </a:cubicBezTo>
                    <a:lnTo>
                      <a:pt x="124" y="2"/>
                    </a:lnTo>
                    <a:cubicBezTo>
                      <a:pt x="118" y="1"/>
                      <a:pt x="111" y="0"/>
                      <a:pt x="10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862" name="Google Shape;862;p9"/>
              <p:cNvSpPr/>
              <p:nvPr/>
            </p:nvSpPr>
            <p:spPr>
              <a:xfrm>
                <a:off x="3513375" y="2043125"/>
                <a:ext cx="391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403" extrusionOk="0">
                    <a:moveTo>
                      <a:pt x="310" y="1"/>
                    </a:moveTo>
                    <a:cubicBezTo>
                      <a:pt x="237" y="1"/>
                      <a:pt x="164" y="3"/>
                      <a:pt x="92" y="8"/>
                    </a:cubicBezTo>
                    <a:cubicBezTo>
                      <a:pt x="40" y="12"/>
                      <a:pt x="0" y="57"/>
                      <a:pt x="3" y="110"/>
                    </a:cubicBezTo>
                    <a:cubicBezTo>
                      <a:pt x="7" y="160"/>
                      <a:pt x="47" y="199"/>
                      <a:pt x="95" y="199"/>
                    </a:cubicBezTo>
                    <a:cubicBezTo>
                      <a:pt x="99" y="199"/>
                      <a:pt x="102" y="199"/>
                      <a:pt x="105" y="198"/>
                    </a:cubicBezTo>
                    <a:cubicBezTo>
                      <a:pt x="172" y="194"/>
                      <a:pt x="239" y="192"/>
                      <a:pt x="306" y="192"/>
                    </a:cubicBezTo>
                    <a:cubicBezTo>
                      <a:pt x="687" y="192"/>
                      <a:pt x="1070" y="261"/>
                      <a:pt x="1425" y="396"/>
                    </a:cubicBezTo>
                    <a:cubicBezTo>
                      <a:pt x="1436" y="400"/>
                      <a:pt x="1447" y="402"/>
                      <a:pt x="1458" y="402"/>
                    </a:cubicBezTo>
                    <a:cubicBezTo>
                      <a:pt x="1497" y="402"/>
                      <a:pt x="1533" y="378"/>
                      <a:pt x="1548" y="341"/>
                    </a:cubicBezTo>
                    <a:cubicBezTo>
                      <a:pt x="1567" y="292"/>
                      <a:pt x="1541" y="237"/>
                      <a:pt x="1493" y="218"/>
                    </a:cubicBezTo>
                    <a:cubicBezTo>
                      <a:pt x="1117" y="75"/>
                      <a:pt x="712" y="1"/>
                      <a:pt x="3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863" name="Google Shape;863;p9"/>
              <p:cNvSpPr/>
              <p:nvPr/>
            </p:nvSpPr>
            <p:spPr>
              <a:xfrm>
                <a:off x="3566725" y="2047350"/>
                <a:ext cx="33975" cy="7700"/>
              </a:xfrm>
              <a:custGeom>
                <a:avLst/>
                <a:gdLst/>
                <a:ahLst/>
                <a:cxnLst/>
                <a:rect l="l" t="t" r="r" b="b"/>
                <a:pathLst>
                  <a:path w="1359" h="308" extrusionOk="0">
                    <a:moveTo>
                      <a:pt x="1051" y="0"/>
                    </a:moveTo>
                    <a:cubicBezTo>
                      <a:pt x="725" y="0"/>
                      <a:pt x="399" y="41"/>
                      <a:pt x="82" y="120"/>
                    </a:cubicBezTo>
                    <a:cubicBezTo>
                      <a:pt x="31" y="133"/>
                      <a:pt x="0" y="184"/>
                      <a:pt x="12" y="236"/>
                    </a:cubicBezTo>
                    <a:cubicBezTo>
                      <a:pt x="23" y="279"/>
                      <a:pt x="62" y="307"/>
                      <a:pt x="105" y="307"/>
                    </a:cubicBezTo>
                    <a:cubicBezTo>
                      <a:pt x="113" y="307"/>
                      <a:pt x="120" y="306"/>
                      <a:pt x="128" y="305"/>
                    </a:cubicBezTo>
                    <a:cubicBezTo>
                      <a:pt x="432" y="229"/>
                      <a:pt x="742" y="191"/>
                      <a:pt x="1055" y="191"/>
                    </a:cubicBezTo>
                    <a:cubicBezTo>
                      <a:pt x="1122" y="191"/>
                      <a:pt x="1189" y="192"/>
                      <a:pt x="1256" y="196"/>
                    </a:cubicBezTo>
                    <a:cubicBezTo>
                      <a:pt x="1259" y="196"/>
                      <a:pt x="1263" y="196"/>
                      <a:pt x="1266" y="196"/>
                    </a:cubicBezTo>
                    <a:cubicBezTo>
                      <a:pt x="1314" y="196"/>
                      <a:pt x="1354" y="156"/>
                      <a:pt x="1357" y="106"/>
                    </a:cubicBezTo>
                    <a:cubicBezTo>
                      <a:pt x="1359" y="53"/>
                      <a:pt x="1319" y="9"/>
                      <a:pt x="1266" y="6"/>
                    </a:cubicBezTo>
                    <a:cubicBezTo>
                      <a:pt x="1195" y="2"/>
                      <a:pt x="1123" y="0"/>
                      <a:pt x="105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864" name="Google Shape;864;p9"/>
              <p:cNvSpPr/>
              <p:nvPr/>
            </p:nvSpPr>
            <p:spPr>
              <a:xfrm>
                <a:off x="3617275" y="2044325"/>
                <a:ext cx="15525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274" extrusionOk="0">
                    <a:moveTo>
                      <a:pt x="104" y="0"/>
                    </a:moveTo>
                    <a:cubicBezTo>
                      <a:pt x="60" y="0"/>
                      <a:pt x="20" y="32"/>
                      <a:pt x="11" y="77"/>
                    </a:cubicBezTo>
                    <a:cubicBezTo>
                      <a:pt x="0" y="128"/>
                      <a:pt x="35" y="179"/>
                      <a:pt x="86" y="189"/>
                    </a:cubicBezTo>
                    <a:lnTo>
                      <a:pt x="498" y="272"/>
                    </a:lnTo>
                    <a:cubicBezTo>
                      <a:pt x="505" y="273"/>
                      <a:pt x="510" y="274"/>
                      <a:pt x="517" y="274"/>
                    </a:cubicBezTo>
                    <a:cubicBezTo>
                      <a:pt x="561" y="274"/>
                      <a:pt x="601" y="242"/>
                      <a:pt x="610" y="197"/>
                    </a:cubicBezTo>
                    <a:cubicBezTo>
                      <a:pt x="621" y="145"/>
                      <a:pt x="587" y="95"/>
                      <a:pt x="536" y="85"/>
                    </a:cubicBezTo>
                    <a:lnTo>
                      <a:pt x="123" y="2"/>
                    </a:lnTo>
                    <a:cubicBezTo>
                      <a:pt x="116" y="1"/>
                      <a:pt x="110" y="0"/>
                      <a:pt x="10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865" name="Google Shape;865;p9"/>
              <p:cNvSpPr/>
              <p:nvPr/>
            </p:nvSpPr>
            <p:spPr>
              <a:xfrm>
                <a:off x="3360625" y="1966025"/>
                <a:ext cx="2902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161" h="521" extrusionOk="0">
                    <a:moveTo>
                      <a:pt x="110" y="0"/>
                    </a:moveTo>
                    <a:cubicBezTo>
                      <a:pt x="75" y="0"/>
                      <a:pt x="42" y="19"/>
                      <a:pt x="24" y="52"/>
                    </a:cubicBezTo>
                    <a:cubicBezTo>
                      <a:pt x="0" y="99"/>
                      <a:pt x="19" y="156"/>
                      <a:pt x="66" y="180"/>
                    </a:cubicBezTo>
                    <a:cubicBezTo>
                      <a:pt x="373" y="338"/>
                      <a:pt x="701" y="452"/>
                      <a:pt x="1039" y="518"/>
                    </a:cubicBezTo>
                    <a:cubicBezTo>
                      <a:pt x="1044" y="520"/>
                      <a:pt x="1051" y="520"/>
                      <a:pt x="1058" y="520"/>
                    </a:cubicBezTo>
                    <a:cubicBezTo>
                      <a:pt x="1102" y="520"/>
                      <a:pt x="1141" y="489"/>
                      <a:pt x="1150" y="444"/>
                    </a:cubicBezTo>
                    <a:cubicBezTo>
                      <a:pt x="1160" y="392"/>
                      <a:pt x="1127" y="341"/>
                      <a:pt x="1075" y="331"/>
                    </a:cubicBezTo>
                    <a:cubicBezTo>
                      <a:pt x="755" y="269"/>
                      <a:pt x="445" y="160"/>
                      <a:pt x="152" y="10"/>
                    </a:cubicBezTo>
                    <a:cubicBezTo>
                      <a:pt x="139" y="3"/>
                      <a:pt x="124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866" name="Google Shape;866;p9"/>
              <p:cNvSpPr/>
              <p:nvPr/>
            </p:nvSpPr>
            <p:spPr>
              <a:xfrm>
                <a:off x="3443250" y="1986625"/>
                <a:ext cx="3202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281" h="521" extrusionOk="0">
                    <a:moveTo>
                      <a:pt x="101" y="0"/>
                    </a:moveTo>
                    <a:cubicBezTo>
                      <a:pt x="53" y="0"/>
                      <a:pt x="12" y="36"/>
                      <a:pt x="7" y="85"/>
                    </a:cubicBezTo>
                    <a:cubicBezTo>
                      <a:pt x="0" y="137"/>
                      <a:pt x="38" y="184"/>
                      <a:pt x="90" y="191"/>
                    </a:cubicBezTo>
                    <a:cubicBezTo>
                      <a:pt x="454" y="233"/>
                      <a:pt x="804" y="340"/>
                      <a:pt x="1128" y="510"/>
                    </a:cubicBezTo>
                    <a:cubicBezTo>
                      <a:pt x="1143" y="518"/>
                      <a:pt x="1157" y="521"/>
                      <a:pt x="1172" y="521"/>
                    </a:cubicBezTo>
                    <a:cubicBezTo>
                      <a:pt x="1207" y="521"/>
                      <a:pt x="1240" y="502"/>
                      <a:pt x="1257" y="470"/>
                    </a:cubicBezTo>
                    <a:cubicBezTo>
                      <a:pt x="1281" y="423"/>
                      <a:pt x="1263" y="365"/>
                      <a:pt x="1217" y="341"/>
                    </a:cubicBezTo>
                    <a:cubicBezTo>
                      <a:pt x="871" y="160"/>
                      <a:pt x="499" y="46"/>
                      <a:pt x="112" y="1"/>
                    </a:cubicBezTo>
                    <a:cubicBezTo>
                      <a:pt x="108" y="1"/>
                      <a:pt x="105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867" name="Google Shape;867;p9"/>
              <p:cNvSpPr/>
              <p:nvPr/>
            </p:nvSpPr>
            <p:spPr>
              <a:xfrm>
                <a:off x="3500950" y="1998975"/>
                <a:ext cx="35125" cy="15125"/>
              </a:xfrm>
              <a:custGeom>
                <a:avLst/>
                <a:gdLst/>
                <a:ahLst/>
                <a:cxnLst/>
                <a:rect l="l" t="t" r="r" b="b"/>
                <a:pathLst>
                  <a:path w="1405" h="605" extrusionOk="0">
                    <a:moveTo>
                      <a:pt x="97" y="0"/>
                    </a:moveTo>
                    <a:cubicBezTo>
                      <a:pt x="51" y="0"/>
                      <a:pt x="12" y="36"/>
                      <a:pt x="6" y="84"/>
                    </a:cubicBezTo>
                    <a:cubicBezTo>
                      <a:pt x="0" y="136"/>
                      <a:pt x="37" y="184"/>
                      <a:pt x="90" y="190"/>
                    </a:cubicBezTo>
                    <a:cubicBezTo>
                      <a:pt x="496" y="240"/>
                      <a:pt x="896" y="378"/>
                      <a:pt x="1247" y="590"/>
                    </a:cubicBezTo>
                    <a:cubicBezTo>
                      <a:pt x="1262" y="600"/>
                      <a:pt x="1279" y="604"/>
                      <a:pt x="1295" y="604"/>
                    </a:cubicBezTo>
                    <a:cubicBezTo>
                      <a:pt x="1327" y="604"/>
                      <a:pt x="1359" y="588"/>
                      <a:pt x="1377" y="558"/>
                    </a:cubicBezTo>
                    <a:cubicBezTo>
                      <a:pt x="1405" y="513"/>
                      <a:pt x="1390" y="454"/>
                      <a:pt x="1345" y="428"/>
                    </a:cubicBezTo>
                    <a:cubicBezTo>
                      <a:pt x="972" y="201"/>
                      <a:pt x="546" y="53"/>
                      <a:pt x="112" y="1"/>
                    </a:cubicBezTo>
                    <a:cubicBezTo>
                      <a:pt x="107" y="1"/>
                      <a:pt x="102" y="0"/>
                      <a:pt x="9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868" name="Google Shape;868;p9"/>
              <p:cNvSpPr/>
              <p:nvPr/>
            </p:nvSpPr>
            <p:spPr>
              <a:xfrm>
                <a:off x="3544100" y="2011200"/>
                <a:ext cx="22850" cy="12225"/>
              </a:xfrm>
              <a:custGeom>
                <a:avLst/>
                <a:gdLst/>
                <a:ahLst/>
                <a:cxnLst/>
                <a:rect l="l" t="t" r="r" b="b"/>
                <a:pathLst>
                  <a:path w="914" h="489" extrusionOk="0">
                    <a:moveTo>
                      <a:pt x="109" y="1"/>
                    </a:moveTo>
                    <a:cubicBezTo>
                      <a:pt x="67" y="1"/>
                      <a:pt x="29" y="26"/>
                      <a:pt x="16" y="68"/>
                    </a:cubicBezTo>
                    <a:cubicBezTo>
                      <a:pt x="1" y="117"/>
                      <a:pt x="29" y="171"/>
                      <a:pt x="78" y="187"/>
                    </a:cubicBezTo>
                    <a:cubicBezTo>
                      <a:pt x="314" y="261"/>
                      <a:pt x="543" y="359"/>
                      <a:pt x="759" y="477"/>
                    </a:cubicBezTo>
                    <a:cubicBezTo>
                      <a:pt x="774" y="485"/>
                      <a:pt x="789" y="488"/>
                      <a:pt x="805" y="488"/>
                    </a:cubicBezTo>
                    <a:cubicBezTo>
                      <a:pt x="839" y="488"/>
                      <a:pt x="871" y="471"/>
                      <a:pt x="888" y="439"/>
                    </a:cubicBezTo>
                    <a:cubicBezTo>
                      <a:pt x="914" y="392"/>
                      <a:pt x="896" y="335"/>
                      <a:pt x="850" y="309"/>
                    </a:cubicBezTo>
                    <a:cubicBezTo>
                      <a:pt x="624" y="186"/>
                      <a:pt x="383" y="83"/>
                      <a:pt x="137" y="5"/>
                    </a:cubicBezTo>
                    <a:cubicBezTo>
                      <a:pt x="127" y="2"/>
                      <a:pt x="118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869" name="Google Shape;869;p9"/>
              <p:cNvSpPr/>
              <p:nvPr/>
            </p:nvSpPr>
            <p:spPr>
              <a:xfrm>
                <a:off x="3598700" y="2023850"/>
                <a:ext cx="32225" cy="16900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676" extrusionOk="0">
                    <a:moveTo>
                      <a:pt x="106" y="0"/>
                    </a:moveTo>
                    <a:cubicBezTo>
                      <a:pt x="62" y="0"/>
                      <a:pt x="22" y="30"/>
                      <a:pt x="11" y="74"/>
                    </a:cubicBezTo>
                    <a:cubicBezTo>
                      <a:pt x="0" y="126"/>
                      <a:pt x="32" y="177"/>
                      <a:pt x="84" y="188"/>
                    </a:cubicBezTo>
                    <a:cubicBezTo>
                      <a:pt x="456" y="270"/>
                      <a:pt x="816" y="433"/>
                      <a:pt x="1124" y="658"/>
                    </a:cubicBezTo>
                    <a:cubicBezTo>
                      <a:pt x="1142" y="670"/>
                      <a:pt x="1161" y="676"/>
                      <a:pt x="1181" y="676"/>
                    </a:cubicBezTo>
                    <a:cubicBezTo>
                      <a:pt x="1210" y="676"/>
                      <a:pt x="1239" y="662"/>
                      <a:pt x="1258" y="637"/>
                    </a:cubicBezTo>
                    <a:cubicBezTo>
                      <a:pt x="1289" y="594"/>
                      <a:pt x="1279" y="534"/>
                      <a:pt x="1237" y="503"/>
                    </a:cubicBezTo>
                    <a:cubicBezTo>
                      <a:pt x="908" y="264"/>
                      <a:pt x="523" y="90"/>
                      <a:pt x="125" y="2"/>
                    </a:cubicBezTo>
                    <a:cubicBezTo>
                      <a:pt x="119" y="1"/>
                      <a:pt x="112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870" name="Google Shape;870;p9"/>
              <p:cNvSpPr/>
              <p:nvPr/>
            </p:nvSpPr>
            <p:spPr>
              <a:xfrm>
                <a:off x="3661625" y="2062934"/>
                <a:ext cx="2280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912" h="398" extrusionOk="0">
                    <a:moveTo>
                      <a:pt x="103" y="1"/>
                    </a:moveTo>
                    <a:cubicBezTo>
                      <a:pt x="57" y="1"/>
                      <a:pt x="17" y="34"/>
                      <a:pt x="9" y="80"/>
                    </a:cubicBezTo>
                    <a:cubicBezTo>
                      <a:pt x="0" y="132"/>
                      <a:pt x="35" y="181"/>
                      <a:pt x="86" y="190"/>
                    </a:cubicBezTo>
                    <a:cubicBezTo>
                      <a:pt x="319" y="229"/>
                      <a:pt x="548" y="296"/>
                      <a:pt x="765" y="389"/>
                    </a:cubicBezTo>
                    <a:cubicBezTo>
                      <a:pt x="778" y="395"/>
                      <a:pt x="791" y="397"/>
                      <a:pt x="803" y="397"/>
                    </a:cubicBezTo>
                    <a:cubicBezTo>
                      <a:pt x="840" y="397"/>
                      <a:pt x="876" y="376"/>
                      <a:pt x="891" y="340"/>
                    </a:cubicBezTo>
                    <a:cubicBezTo>
                      <a:pt x="911" y="291"/>
                      <a:pt x="889" y="235"/>
                      <a:pt x="840" y="215"/>
                    </a:cubicBezTo>
                    <a:cubicBezTo>
                      <a:pt x="610" y="115"/>
                      <a:pt x="367" y="44"/>
                      <a:pt x="118" y="2"/>
                    </a:cubicBezTo>
                    <a:cubicBezTo>
                      <a:pt x="113" y="1"/>
                      <a:pt x="108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871" name="Google Shape;871;p9"/>
              <p:cNvSpPr/>
              <p:nvPr/>
            </p:nvSpPr>
            <p:spPr>
              <a:xfrm>
                <a:off x="3373975" y="1720850"/>
                <a:ext cx="10450" cy="20275"/>
              </a:xfrm>
              <a:custGeom>
                <a:avLst/>
                <a:gdLst/>
                <a:ahLst/>
                <a:cxnLst/>
                <a:rect l="l" t="t" r="r" b="b"/>
                <a:pathLst>
                  <a:path w="418" h="811" extrusionOk="0">
                    <a:moveTo>
                      <a:pt x="108" y="0"/>
                    </a:moveTo>
                    <a:cubicBezTo>
                      <a:pt x="98" y="0"/>
                      <a:pt x="88" y="2"/>
                      <a:pt x="78" y="6"/>
                    </a:cubicBezTo>
                    <a:cubicBezTo>
                      <a:pt x="28" y="21"/>
                      <a:pt x="0" y="75"/>
                      <a:pt x="17" y="126"/>
                    </a:cubicBezTo>
                    <a:lnTo>
                      <a:pt x="220" y="744"/>
                    </a:lnTo>
                    <a:cubicBezTo>
                      <a:pt x="233" y="784"/>
                      <a:pt x="271" y="810"/>
                      <a:pt x="310" y="810"/>
                    </a:cubicBezTo>
                    <a:cubicBezTo>
                      <a:pt x="320" y="810"/>
                      <a:pt x="330" y="808"/>
                      <a:pt x="340" y="805"/>
                    </a:cubicBezTo>
                    <a:cubicBezTo>
                      <a:pt x="390" y="788"/>
                      <a:pt x="418" y="735"/>
                      <a:pt x="401" y="684"/>
                    </a:cubicBezTo>
                    <a:lnTo>
                      <a:pt x="198" y="66"/>
                    </a:lnTo>
                    <a:cubicBezTo>
                      <a:pt x="185" y="26"/>
                      <a:pt x="14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872" name="Google Shape;872;p9"/>
              <p:cNvSpPr/>
              <p:nvPr/>
            </p:nvSpPr>
            <p:spPr>
              <a:xfrm>
                <a:off x="3386175" y="1754925"/>
                <a:ext cx="19000" cy="28425"/>
              </a:xfrm>
              <a:custGeom>
                <a:avLst/>
                <a:gdLst/>
                <a:ahLst/>
                <a:cxnLst/>
                <a:rect l="l" t="t" r="r" b="b"/>
                <a:pathLst>
                  <a:path w="760" h="1137" extrusionOk="0">
                    <a:moveTo>
                      <a:pt x="110" y="1"/>
                    </a:moveTo>
                    <a:cubicBezTo>
                      <a:pt x="93" y="1"/>
                      <a:pt x="77" y="5"/>
                      <a:pt x="62" y="14"/>
                    </a:cubicBezTo>
                    <a:cubicBezTo>
                      <a:pt x="16" y="39"/>
                      <a:pt x="0" y="98"/>
                      <a:pt x="27" y="143"/>
                    </a:cubicBezTo>
                    <a:lnTo>
                      <a:pt x="568" y="1088"/>
                    </a:lnTo>
                    <a:cubicBezTo>
                      <a:pt x="585" y="1119"/>
                      <a:pt x="617" y="1136"/>
                      <a:pt x="650" y="1136"/>
                    </a:cubicBezTo>
                    <a:cubicBezTo>
                      <a:pt x="667" y="1136"/>
                      <a:pt x="682" y="1132"/>
                      <a:pt x="698" y="1123"/>
                    </a:cubicBezTo>
                    <a:cubicBezTo>
                      <a:pt x="743" y="1098"/>
                      <a:pt x="760" y="1039"/>
                      <a:pt x="733" y="993"/>
                    </a:cubicBezTo>
                    <a:lnTo>
                      <a:pt x="192" y="49"/>
                    </a:lnTo>
                    <a:cubicBezTo>
                      <a:pt x="175" y="18"/>
                      <a:pt x="142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873" name="Google Shape;873;p9"/>
              <p:cNvSpPr/>
              <p:nvPr/>
            </p:nvSpPr>
            <p:spPr>
              <a:xfrm>
                <a:off x="3412425" y="1796000"/>
                <a:ext cx="16500" cy="19300"/>
              </a:xfrm>
              <a:custGeom>
                <a:avLst/>
                <a:gdLst/>
                <a:ahLst/>
                <a:cxnLst/>
                <a:rect l="l" t="t" r="r" b="b"/>
                <a:pathLst>
                  <a:path w="660" h="772" extrusionOk="0">
                    <a:moveTo>
                      <a:pt x="103" y="1"/>
                    </a:moveTo>
                    <a:cubicBezTo>
                      <a:pt x="97" y="1"/>
                      <a:pt x="92" y="1"/>
                      <a:pt x="86" y="2"/>
                    </a:cubicBezTo>
                    <a:cubicBezTo>
                      <a:pt x="34" y="11"/>
                      <a:pt x="0" y="61"/>
                      <a:pt x="9" y="113"/>
                    </a:cubicBezTo>
                    <a:cubicBezTo>
                      <a:pt x="59" y="394"/>
                      <a:pt x="251" y="643"/>
                      <a:pt x="510" y="763"/>
                    </a:cubicBezTo>
                    <a:cubicBezTo>
                      <a:pt x="523" y="768"/>
                      <a:pt x="537" y="772"/>
                      <a:pt x="550" y="772"/>
                    </a:cubicBezTo>
                    <a:cubicBezTo>
                      <a:pt x="586" y="772"/>
                      <a:pt x="620" y="751"/>
                      <a:pt x="637" y="716"/>
                    </a:cubicBezTo>
                    <a:cubicBezTo>
                      <a:pt x="659" y="668"/>
                      <a:pt x="638" y="612"/>
                      <a:pt x="591" y="590"/>
                    </a:cubicBezTo>
                    <a:cubicBezTo>
                      <a:pt x="386" y="496"/>
                      <a:pt x="236" y="300"/>
                      <a:pt x="197" y="80"/>
                    </a:cubicBezTo>
                    <a:cubicBezTo>
                      <a:pt x="189" y="33"/>
                      <a:pt x="149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874" name="Google Shape;874;p9"/>
              <p:cNvSpPr/>
              <p:nvPr/>
            </p:nvSpPr>
            <p:spPr>
              <a:xfrm>
                <a:off x="3438925" y="1835175"/>
                <a:ext cx="18825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753" h="893" extrusionOk="0">
                    <a:moveTo>
                      <a:pt x="110" y="0"/>
                    </a:moveTo>
                    <a:cubicBezTo>
                      <a:pt x="98" y="0"/>
                      <a:pt x="86" y="2"/>
                      <a:pt x="74" y="7"/>
                    </a:cubicBezTo>
                    <a:cubicBezTo>
                      <a:pt x="25" y="27"/>
                      <a:pt x="1" y="82"/>
                      <a:pt x="21" y="131"/>
                    </a:cubicBezTo>
                    <a:cubicBezTo>
                      <a:pt x="139" y="426"/>
                      <a:pt x="334" y="682"/>
                      <a:pt x="587" y="873"/>
                    </a:cubicBezTo>
                    <a:cubicBezTo>
                      <a:pt x="605" y="886"/>
                      <a:pt x="625" y="893"/>
                      <a:pt x="644" y="893"/>
                    </a:cubicBezTo>
                    <a:cubicBezTo>
                      <a:pt x="673" y="893"/>
                      <a:pt x="702" y="879"/>
                      <a:pt x="721" y="854"/>
                    </a:cubicBezTo>
                    <a:cubicBezTo>
                      <a:pt x="753" y="812"/>
                      <a:pt x="744" y="752"/>
                      <a:pt x="702" y="721"/>
                    </a:cubicBezTo>
                    <a:cubicBezTo>
                      <a:pt x="477" y="550"/>
                      <a:pt x="303" y="322"/>
                      <a:pt x="199" y="60"/>
                    </a:cubicBezTo>
                    <a:cubicBezTo>
                      <a:pt x="183" y="23"/>
                      <a:pt x="148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875" name="Google Shape;875;p9"/>
              <p:cNvSpPr/>
              <p:nvPr/>
            </p:nvSpPr>
            <p:spPr>
              <a:xfrm>
                <a:off x="3471975" y="1882550"/>
                <a:ext cx="25950" cy="22300"/>
              </a:xfrm>
              <a:custGeom>
                <a:avLst/>
                <a:gdLst/>
                <a:ahLst/>
                <a:cxnLst/>
                <a:rect l="l" t="t" r="r" b="b"/>
                <a:pathLst>
                  <a:path w="1038" h="892" extrusionOk="0">
                    <a:moveTo>
                      <a:pt x="106" y="1"/>
                    </a:moveTo>
                    <a:cubicBezTo>
                      <a:pt x="82" y="1"/>
                      <a:pt x="58" y="10"/>
                      <a:pt x="40" y="28"/>
                    </a:cubicBezTo>
                    <a:cubicBezTo>
                      <a:pt x="1" y="64"/>
                      <a:pt x="0" y="125"/>
                      <a:pt x="37" y="162"/>
                    </a:cubicBezTo>
                    <a:cubicBezTo>
                      <a:pt x="292" y="426"/>
                      <a:pt x="574" y="666"/>
                      <a:pt x="876" y="875"/>
                    </a:cubicBezTo>
                    <a:cubicBezTo>
                      <a:pt x="892" y="886"/>
                      <a:pt x="911" y="892"/>
                      <a:pt x="930" y="892"/>
                    </a:cubicBezTo>
                    <a:cubicBezTo>
                      <a:pt x="961" y="892"/>
                      <a:pt x="990" y="878"/>
                      <a:pt x="1008" y="851"/>
                    </a:cubicBezTo>
                    <a:cubicBezTo>
                      <a:pt x="1038" y="808"/>
                      <a:pt x="1028" y="748"/>
                      <a:pt x="985" y="719"/>
                    </a:cubicBezTo>
                    <a:cubicBezTo>
                      <a:pt x="692" y="517"/>
                      <a:pt x="421" y="285"/>
                      <a:pt x="175" y="30"/>
                    </a:cubicBezTo>
                    <a:cubicBezTo>
                      <a:pt x="156" y="11"/>
                      <a:pt x="131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876" name="Google Shape;876;p9"/>
              <p:cNvSpPr/>
              <p:nvPr/>
            </p:nvSpPr>
            <p:spPr>
              <a:xfrm>
                <a:off x="3504900" y="1917600"/>
                <a:ext cx="19800" cy="19275"/>
              </a:xfrm>
              <a:custGeom>
                <a:avLst/>
                <a:gdLst/>
                <a:ahLst/>
                <a:cxnLst/>
                <a:rect l="l" t="t" r="r" b="b"/>
                <a:pathLst>
                  <a:path w="792" h="771" extrusionOk="0">
                    <a:moveTo>
                      <a:pt x="109" y="0"/>
                    </a:moveTo>
                    <a:cubicBezTo>
                      <a:pt x="93" y="0"/>
                      <a:pt x="78" y="4"/>
                      <a:pt x="63" y="12"/>
                    </a:cubicBezTo>
                    <a:cubicBezTo>
                      <a:pt x="17" y="37"/>
                      <a:pt x="0" y="95"/>
                      <a:pt x="26" y="141"/>
                    </a:cubicBezTo>
                    <a:cubicBezTo>
                      <a:pt x="169" y="400"/>
                      <a:pt x="380" y="613"/>
                      <a:pt x="636" y="758"/>
                    </a:cubicBezTo>
                    <a:cubicBezTo>
                      <a:pt x="650" y="767"/>
                      <a:pt x="667" y="770"/>
                      <a:pt x="682" y="770"/>
                    </a:cubicBezTo>
                    <a:cubicBezTo>
                      <a:pt x="716" y="770"/>
                      <a:pt x="749" y="754"/>
                      <a:pt x="765" y="723"/>
                    </a:cubicBezTo>
                    <a:cubicBezTo>
                      <a:pt x="792" y="677"/>
                      <a:pt x="776" y="619"/>
                      <a:pt x="730" y="593"/>
                    </a:cubicBezTo>
                    <a:cubicBezTo>
                      <a:pt x="505" y="464"/>
                      <a:pt x="318" y="276"/>
                      <a:pt x="192" y="48"/>
                    </a:cubicBezTo>
                    <a:cubicBezTo>
                      <a:pt x="175" y="18"/>
                      <a:pt x="142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877" name="Google Shape;877;p9"/>
              <p:cNvSpPr/>
              <p:nvPr/>
            </p:nvSpPr>
            <p:spPr>
              <a:xfrm>
                <a:off x="3539825" y="1958925"/>
                <a:ext cx="18725" cy="16200"/>
              </a:xfrm>
              <a:custGeom>
                <a:avLst/>
                <a:gdLst/>
                <a:ahLst/>
                <a:cxnLst/>
                <a:rect l="l" t="t" r="r" b="b"/>
                <a:pathLst>
                  <a:path w="749" h="648" extrusionOk="0">
                    <a:moveTo>
                      <a:pt x="108" y="1"/>
                    </a:moveTo>
                    <a:cubicBezTo>
                      <a:pt x="81" y="1"/>
                      <a:pt x="54" y="12"/>
                      <a:pt x="35" y="35"/>
                    </a:cubicBezTo>
                    <a:cubicBezTo>
                      <a:pt x="1" y="75"/>
                      <a:pt x="5" y="134"/>
                      <a:pt x="46" y="168"/>
                    </a:cubicBezTo>
                    <a:lnTo>
                      <a:pt x="579" y="624"/>
                    </a:lnTo>
                    <a:cubicBezTo>
                      <a:pt x="597" y="640"/>
                      <a:pt x="619" y="647"/>
                      <a:pt x="641" y="647"/>
                    </a:cubicBezTo>
                    <a:cubicBezTo>
                      <a:pt x="668" y="647"/>
                      <a:pt x="695" y="635"/>
                      <a:pt x="714" y="614"/>
                    </a:cubicBezTo>
                    <a:cubicBezTo>
                      <a:pt x="748" y="573"/>
                      <a:pt x="743" y="514"/>
                      <a:pt x="703" y="480"/>
                    </a:cubicBezTo>
                    <a:lnTo>
                      <a:pt x="170" y="24"/>
                    </a:lnTo>
                    <a:cubicBezTo>
                      <a:pt x="152" y="8"/>
                      <a:pt x="130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878" name="Google Shape;878;p9"/>
              <p:cNvSpPr/>
              <p:nvPr/>
            </p:nvSpPr>
            <p:spPr>
              <a:xfrm>
                <a:off x="3580050" y="1990850"/>
                <a:ext cx="22950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918" h="597" extrusionOk="0">
                    <a:moveTo>
                      <a:pt x="106" y="0"/>
                    </a:moveTo>
                    <a:cubicBezTo>
                      <a:pt x="80" y="0"/>
                      <a:pt x="55" y="10"/>
                      <a:pt x="37" y="31"/>
                    </a:cubicBezTo>
                    <a:cubicBezTo>
                      <a:pt x="0" y="70"/>
                      <a:pt x="2" y="130"/>
                      <a:pt x="41" y="166"/>
                    </a:cubicBezTo>
                    <a:cubicBezTo>
                      <a:pt x="252" y="361"/>
                      <a:pt x="509" y="509"/>
                      <a:pt x="784" y="592"/>
                    </a:cubicBezTo>
                    <a:cubicBezTo>
                      <a:pt x="793" y="595"/>
                      <a:pt x="803" y="597"/>
                      <a:pt x="812" y="597"/>
                    </a:cubicBezTo>
                    <a:cubicBezTo>
                      <a:pt x="852" y="596"/>
                      <a:pt x="890" y="569"/>
                      <a:pt x="902" y="528"/>
                    </a:cubicBezTo>
                    <a:cubicBezTo>
                      <a:pt x="918" y="479"/>
                      <a:pt x="890" y="425"/>
                      <a:pt x="839" y="409"/>
                    </a:cubicBezTo>
                    <a:cubicBezTo>
                      <a:pt x="592" y="334"/>
                      <a:pt x="361" y="202"/>
                      <a:pt x="171" y="26"/>
                    </a:cubicBezTo>
                    <a:cubicBezTo>
                      <a:pt x="152" y="9"/>
                      <a:pt x="129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879" name="Google Shape;879;p9"/>
              <p:cNvSpPr/>
              <p:nvPr/>
            </p:nvSpPr>
            <p:spPr>
              <a:xfrm>
                <a:off x="3677925" y="2042250"/>
                <a:ext cx="26025" cy="13050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522" extrusionOk="0">
                    <a:moveTo>
                      <a:pt x="110" y="0"/>
                    </a:moveTo>
                    <a:cubicBezTo>
                      <a:pt x="76" y="0"/>
                      <a:pt x="43" y="19"/>
                      <a:pt x="26" y="51"/>
                    </a:cubicBezTo>
                    <a:cubicBezTo>
                      <a:pt x="1" y="97"/>
                      <a:pt x="18" y="156"/>
                      <a:pt x="66" y="180"/>
                    </a:cubicBezTo>
                    <a:cubicBezTo>
                      <a:pt x="333" y="323"/>
                      <a:pt x="617" y="435"/>
                      <a:pt x="908" y="518"/>
                    </a:cubicBezTo>
                    <a:cubicBezTo>
                      <a:pt x="917" y="520"/>
                      <a:pt x="926" y="521"/>
                      <a:pt x="935" y="521"/>
                    </a:cubicBezTo>
                    <a:cubicBezTo>
                      <a:pt x="976" y="521"/>
                      <a:pt x="1014" y="494"/>
                      <a:pt x="1026" y="452"/>
                    </a:cubicBezTo>
                    <a:cubicBezTo>
                      <a:pt x="1041" y="401"/>
                      <a:pt x="1011" y="348"/>
                      <a:pt x="960" y="334"/>
                    </a:cubicBezTo>
                    <a:cubicBezTo>
                      <a:pt x="682" y="255"/>
                      <a:pt x="410" y="147"/>
                      <a:pt x="154" y="11"/>
                    </a:cubicBezTo>
                    <a:cubicBezTo>
                      <a:pt x="140" y="4"/>
                      <a:pt x="125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880" name="Google Shape;880;p9"/>
              <p:cNvSpPr/>
              <p:nvPr/>
            </p:nvSpPr>
            <p:spPr>
              <a:xfrm>
                <a:off x="3624400" y="2016525"/>
                <a:ext cx="22900" cy="14050"/>
              </a:xfrm>
              <a:custGeom>
                <a:avLst/>
                <a:gdLst/>
                <a:ahLst/>
                <a:cxnLst/>
                <a:rect l="l" t="t" r="r" b="b"/>
                <a:pathLst>
                  <a:path w="916" h="562" extrusionOk="0">
                    <a:moveTo>
                      <a:pt x="108" y="0"/>
                    </a:moveTo>
                    <a:cubicBezTo>
                      <a:pt x="79" y="0"/>
                      <a:pt x="51" y="13"/>
                      <a:pt x="32" y="37"/>
                    </a:cubicBezTo>
                    <a:cubicBezTo>
                      <a:pt x="0" y="78"/>
                      <a:pt x="8" y="138"/>
                      <a:pt x="49" y="170"/>
                    </a:cubicBezTo>
                    <a:cubicBezTo>
                      <a:pt x="268" y="343"/>
                      <a:pt x="515" y="473"/>
                      <a:pt x="781" y="556"/>
                    </a:cubicBezTo>
                    <a:cubicBezTo>
                      <a:pt x="789" y="559"/>
                      <a:pt x="799" y="560"/>
                      <a:pt x="809" y="560"/>
                    </a:cubicBezTo>
                    <a:lnTo>
                      <a:pt x="808" y="561"/>
                    </a:lnTo>
                    <a:cubicBezTo>
                      <a:pt x="849" y="561"/>
                      <a:pt x="887" y="535"/>
                      <a:pt x="900" y="494"/>
                    </a:cubicBezTo>
                    <a:cubicBezTo>
                      <a:pt x="915" y="444"/>
                      <a:pt x="888" y="390"/>
                      <a:pt x="837" y="375"/>
                    </a:cubicBezTo>
                    <a:cubicBezTo>
                      <a:pt x="593" y="297"/>
                      <a:pt x="368" y="178"/>
                      <a:pt x="167" y="20"/>
                    </a:cubicBezTo>
                    <a:cubicBezTo>
                      <a:pt x="149" y="7"/>
                      <a:pt x="12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881" name="Google Shape;881;p9"/>
              <p:cNvSpPr/>
              <p:nvPr/>
            </p:nvSpPr>
            <p:spPr>
              <a:xfrm>
                <a:off x="3386675" y="1715575"/>
                <a:ext cx="41250" cy="14100"/>
              </a:xfrm>
              <a:custGeom>
                <a:avLst/>
                <a:gdLst/>
                <a:ahLst/>
                <a:cxnLst/>
                <a:rect l="l" t="t" r="r" b="b"/>
                <a:pathLst>
                  <a:path w="1650" h="564" extrusionOk="0">
                    <a:moveTo>
                      <a:pt x="97" y="0"/>
                    </a:moveTo>
                    <a:cubicBezTo>
                      <a:pt x="46" y="0"/>
                      <a:pt x="5" y="40"/>
                      <a:pt x="2" y="90"/>
                    </a:cubicBezTo>
                    <a:cubicBezTo>
                      <a:pt x="0" y="143"/>
                      <a:pt x="40" y="188"/>
                      <a:pt x="93" y="190"/>
                    </a:cubicBezTo>
                    <a:cubicBezTo>
                      <a:pt x="576" y="217"/>
                      <a:pt x="1063" y="342"/>
                      <a:pt x="1499" y="553"/>
                    </a:cubicBezTo>
                    <a:cubicBezTo>
                      <a:pt x="1512" y="560"/>
                      <a:pt x="1527" y="563"/>
                      <a:pt x="1541" y="563"/>
                    </a:cubicBezTo>
                    <a:cubicBezTo>
                      <a:pt x="1576" y="563"/>
                      <a:pt x="1611" y="543"/>
                      <a:pt x="1627" y="509"/>
                    </a:cubicBezTo>
                    <a:cubicBezTo>
                      <a:pt x="1649" y="462"/>
                      <a:pt x="1629" y="405"/>
                      <a:pt x="1582" y="382"/>
                    </a:cubicBezTo>
                    <a:cubicBezTo>
                      <a:pt x="1124" y="160"/>
                      <a:pt x="612" y="28"/>
                      <a:pt x="103" y="0"/>
                    </a:cubicBezTo>
                    <a:cubicBezTo>
                      <a:pt x="101" y="0"/>
                      <a:pt x="99" y="0"/>
                      <a:pt x="9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882" name="Google Shape;882;p9"/>
              <p:cNvSpPr/>
              <p:nvPr/>
            </p:nvSpPr>
            <p:spPr>
              <a:xfrm>
                <a:off x="3447225" y="1738325"/>
                <a:ext cx="2802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687" extrusionOk="0">
                    <a:moveTo>
                      <a:pt x="106" y="1"/>
                    </a:moveTo>
                    <a:cubicBezTo>
                      <a:pt x="66" y="1"/>
                      <a:pt x="30" y="26"/>
                      <a:pt x="17" y="65"/>
                    </a:cubicBezTo>
                    <a:cubicBezTo>
                      <a:pt x="0" y="115"/>
                      <a:pt x="27" y="169"/>
                      <a:pt x="76" y="186"/>
                    </a:cubicBezTo>
                    <a:cubicBezTo>
                      <a:pt x="394" y="296"/>
                      <a:pt x="690" y="457"/>
                      <a:pt x="954" y="666"/>
                    </a:cubicBezTo>
                    <a:cubicBezTo>
                      <a:pt x="972" y="679"/>
                      <a:pt x="992" y="685"/>
                      <a:pt x="1013" y="685"/>
                    </a:cubicBezTo>
                    <a:lnTo>
                      <a:pt x="1013" y="686"/>
                    </a:lnTo>
                    <a:cubicBezTo>
                      <a:pt x="1042" y="686"/>
                      <a:pt x="1070" y="673"/>
                      <a:pt x="1089" y="650"/>
                    </a:cubicBezTo>
                    <a:cubicBezTo>
                      <a:pt x="1121" y="608"/>
                      <a:pt x="1114" y="548"/>
                      <a:pt x="1073" y="515"/>
                    </a:cubicBezTo>
                    <a:cubicBezTo>
                      <a:pt x="792" y="293"/>
                      <a:pt x="477" y="122"/>
                      <a:pt x="138" y="6"/>
                    </a:cubicBezTo>
                    <a:cubicBezTo>
                      <a:pt x="127" y="3"/>
                      <a:pt x="117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883" name="Google Shape;883;p9"/>
              <p:cNvSpPr/>
              <p:nvPr/>
            </p:nvSpPr>
            <p:spPr>
              <a:xfrm>
                <a:off x="3495600" y="1766125"/>
                <a:ext cx="31175" cy="23350"/>
              </a:xfrm>
              <a:custGeom>
                <a:avLst/>
                <a:gdLst/>
                <a:ahLst/>
                <a:cxnLst/>
                <a:rect l="l" t="t" r="r" b="b"/>
                <a:pathLst>
                  <a:path w="1247" h="934" extrusionOk="0">
                    <a:moveTo>
                      <a:pt x="108" y="1"/>
                    </a:moveTo>
                    <a:cubicBezTo>
                      <a:pt x="77" y="1"/>
                      <a:pt x="46" y="17"/>
                      <a:pt x="28" y="46"/>
                    </a:cubicBezTo>
                    <a:cubicBezTo>
                      <a:pt x="0" y="90"/>
                      <a:pt x="13" y="149"/>
                      <a:pt x="58" y="177"/>
                    </a:cubicBezTo>
                    <a:cubicBezTo>
                      <a:pt x="412" y="401"/>
                      <a:pt x="756" y="649"/>
                      <a:pt x="1079" y="912"/>
                    </a:cubicBezTo>
                    <a:cubicBezTo>
                      <a:pt x="1096" y="927"/>
                      <a:pt x="1117" y="933"/>
                      <a:pt x="1138" y="933"/>
                    </a:cubicBezTo>
                    <a:cubicBezTo>
                      <a:pt x="1167" y="933"/>
                      <a:pt x="1194" y="922"/>
                      <a:pt x="1212" y="899"/>
                    </a:cubicBezTo>
                    <a:cubicBezTo>
                      <a:pt x="1247" y="858"/>
                      <a:pt x="1240" y="798"/>
                      <a:pt x="1199" y="765"/>
                    </a:cubicBezTo>
                    <a:cubicBezTo>
                      <a:pt x="870" y="496"/>
                      <a:pt x="520" y="243"/>
                      <a:pt x="159" y="16"/>
                    </a:cubicBezTo>
                    <a:cubicBezTo>
                      <a:pt x="143" y="6"/>
                      <a:pt x="126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884" name="Google Shape;884;p9"/>
              <p:cNvSpPr/>
              <p:nvPr/>
            </p:nvSpPr>
            <p:spPr>
              <a:xfrm>
                <a:off x="3546075" y="1801200"/>
                <a:ext cx="33375" cy="26225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1049" extrusionOk="0">
                    <a:moveTo>
                      <a:pt x="108" y="1"/>
                    </a:moveTo>
                    <a:cubicBezTo>
                      <a:pt x="79" y="1"/>
                      <a:pt x="51" y="14"/>
                      <a:pt x="32" y="38"/>
                    </a:cubicBezTo>
                    <a:cubicBezTo>
                      <a:pt x="0" y="80"/>
                      <a:pt x="8" y="140"/>
                      <a:pt x="50" y="172"/>
                    </a:cubicBezTo>
                    <a:lnTo>
                      <a:pt x="1169" y="1028"/>
                    </a:lnTo>
                    <a:cubicBezTo>
                      <a:pt x="1187" y="1042"/>
                      <a:pt x="1207" y="1048"/>
                      <a:pt x="1227" y="1048"/>
                    </a:cubicBezTo>
                    <a:cubicBezTo>
                      <a:pt x="1255" y="1048"/>
                      <a:pt x="1284" y="1036"/>
                      <a:pt x="1303" y="1011"/>
                    </a:cubicBezTo>
                    <a:cubicBezTo>
                      <a:pt x="1335" y="970"/>
                      <a:pt x="1327" y="909"/>
                      <a:pt x="1285" y="877"/>
                    </a:cubicBezTo>
                    <a:lnTo>
                      <a:pt x="166" y="21"/>
                    </a:lnTo>
                    <a:cubicBezTo>
                      <a:pt x="148" y="7"/>
                      <a:pt x="128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885" name="Google Shape;885;p9"/>
              <p:cNvSpPr/>
              <p:nvPr/>
            </p:nvSpPr>
            <p:spPr>
              <a:xfrm>
                <a:off x="3602750" y="1842375"/>
                <a:ext cx="35250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1410" h="1140" extrusionOk="0">
                    <a:moveTo>
                      <a:pt x="109" y="1"/>
                    </a:moveTo>
                    <a:cubicBezTo>
                      <a:pt x="78" y="1"/>
                      <a:pt x="47" y="16"/>
                      <a:pt x="29" y="44"/>
                    </a:cubicBezTo>
                    <a:cubicBezTo>
                      <a:pt x="1" y="87"/>
                      <a:pt x="12" y="146"/>
                      <a:pt x="56" y="175"/>
                    </a:cubicBezTo>
                    <a:cubicBezTo>
                      <a:pt x="474" y="454"/>
                      <a:pt x="872" y="770"/>
                      <a:pt x="1238" y="1113"/>
                    </a:cubicBezTo>
                    <a:cubicBezTo>
                      <a:pt x="1257" y="1131"/>
                      <a:pt x="1280" y="1140"/>
                      <a:pt x="1303" y="1140"/>
                    </a:cubicBezTo>
                    <a:lnTo>
                      <a:pt x="1303" y="1139"/>
                    </a:lnTo>
                    <a:cubicBezTo>
                      <a:pt x="1329" y="1139"/>
                      <a:pt x="1354" y="1129"/>
                      <a:pt x="1373" y="1109"/>
                    </a:cubicBezTo>
                    <a:cubicBezTo>
                      <a:pt x="1409" y="1070"/>
                      <a:pt x="1407" y="1011"/>
                      <a:pt x="1368" y="974"/>
                    </a:cubicBezTo>
                    <a:cubicBezTo>
                      <a:pt x="995" y="624"/>
                      <a:pt x="589" y="302"/>
                      <a:pt x="162" y="17"/>
                    </a:cubicBezTo>
                    <a:cubicBezTo>
                      <a:pt x="145" y="6"/>
                      <a:pt x="127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886" name="Google Shape;886;p9"/>
              <p:cNvSpPr/>
              <p:nvPr/>
            </p:nvSpPr>
            <p:spPr>
              <a:xfrm>
                <a:off x="3649875" y="1892175"/>
                <a:ext cx="23425" cy="23750"/>
              </a:xfrm>
              <a:custGeom>
                <a:avLst/>
                <a:gdLst/>
                <a:ahLst/>
                <a:cxnLst/>
                <a:rect l="l" t="t" r="r" b="b"/>
                <a:pathLst>
                  <a:path w="937" h="950" extrusionOk="0">
                    <a:moveTo>
                      <a:pt x="105" y="0"/>
                    </a:moveTo>
                    <a:cubicBezTo>
                      <a:pt x="82" y="0"/>
                      <a:pt x="58" y="9"/>
                      <a:pt x="40" y="27"/>
                    </a:cubicBezTo>
                    <a:cubicBezTo>
                      <a:pt x="1" y="63"/>
                      <a:pt x="0" y="124"/>
                      <a:pt x="37" y="161"/>
                    </a:cubicBezTo>
                    <a:lnTo>
                      <a:pt x="763" y="920"/>
                    </a:lnTo>
                    <a:cubicBezTo>
                      <a:pt x="782" y="940"/>
                      <a:pt x="806" y="950"/>
                      <a:pt x="831" y="950"/>
                    </a:cubicBezTo>
                    <a:cubicBezTo>
                      <a:pt x="855" y="950"/>
                      <a:pt x="879" y="941"/>
                      <a:pt x="898" y="923"/>
                    </a:cubicBezTo>
                    <a:cubicBezTo>
                      <a:pt x="935" y="887"/>
                      <a:pt x="936" y="826"/>
                      <a:pt x="900" y="788"/>
                    </a:cubicBezTo>
                    <a:lnTo>
                      <a:pt x="175" y="30"/>
                    </a:lnTo>
                    <a:cubicBezTo>
                      <a:pt x="156" y="10"/>
                      <a:pt x="131" y="0"/>
                      <a:pt x="10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887" name="Google Shape;887;p9"/>
              <p:cNvSpPr/>
              <p:nvPr/>
            </p:nvSpPr>
            <p:spPr>
              <a:xfrm>
                <a:off x="3685100" y="1931075"/>
                <a:ext cx="30300" cy="26250"/>
              </a:xfrm>
              <a:custGeom>
                <a:avLst/>
                <a:gdLst/>
                <a:ahLst/>
                <a:cxnLst/>
                <a:rect l="l" t="t" r="r" b="b"/>
                <a:pathLst>
                  <a:path w="1212" h="1050" extrusionOk="0">
                    <a:moveTo>
                      <a:pt x="109" y="1"/>
                    </a:moveTo>
                    <a:cubicBezTo>
                      <a:pt x="77" y="1"/>
                      <a:pt x="46" y="17"/>
                      <a:pt x="28" y="46"/>
                    </a:cubicBezTo>
                    <a:cubicBezTo>
                      <a:pt x="1" y="90"/>
                      <a:pt x="14" y="149"/>
                      <a:pt x="59" y="177"/>
                    </a:cubicBezTo>
                    <a:cubicBezTo>
                      <a:pt x="426" y="405"/>
                      <a:pt x="754" y="687"/>
                      <a:pt x="1033" y="1016"/>
                    </a:cubicBezTo>
                    <a:cubicBezTo>
                      <a:pt x="1052" y="1038"/>
                      <a:pt x="1078" y="1049"/>
                      <a:pt x="1105" y="1049"/>
                    </a:cubicBezTo>
                    <a:cubicBezTo>
                      <a:pt x="1127" y="1049"/>
                      <a:pt x="1149" y="1042"/>
                      <a:pt x="1167" y="1026"/>
                    </a:cubicBezTo>
                    <a:cubicBezTo>
                      <a:pt x="1207" y="992"/>
                      <a:pt x="1212" y="932"/>
                      <a:pt x="1178" y="893"/>
                    </a:cubicBezTo>
                    <a:cubicBezTo>
                      <a:pt x="886" y="548"/>
                      <a:pt x="543" y="254"/>
                      <a:pt x="160" y="15"/>
                    </a:cubicBezTo>
                    <a:cubicBezTo>
                      <a:pt x="144" y="5"/>
                      <a:pt x="126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888" name="Google Shape;888;p9"/>
              <p:cNvSpPr/>
              <p:nvPr/>
            </p:nvSpPr>
            <p:spPr>
              <a:xfrm>
                <a:off x="3731500" y="1985650"/>
                <a:ext cx="19725" cy="21300"/>
              </a:xfrm>
              <a:custGeom>
                <a:avLst/>
                <a:gdLst/>
                <a:ahLst/>
                <a:cxnLst/>
                <a:rect l="l" t="t" r="r" b="b"/>
                <a:pathLst>
                  <a:path w="789" h="852" extrusionOk="0">
                    <a:moveTo>
                      <a:pt x="107" y="1"/>
                    </a:moveTo>
                    <a:cubicBezTo>
                      <a:pt x="85" y="1"/>
                      <a:pt x="62" y="9"/>
                      <a:pt x="45" y="24"/>
                    </a:cubicBezTo>
                    <a:cubicBezTo>
                      <a:pt x="5" y="59"/>
                      <a:pt x="0" y="119"/>
                      <a:pt x="35" y="159"/>
                    </a:cubicBezTo>
                    <a:lnTo>
                      <a:pt x="611" y="819"/>
                    </a:lnTo>
                    <a:cubicBezTo>
                      <a:pt x="630" y="840"/>
                      <a:pt x="656" y="851"/>
                      <a:pt x="683" y="851"/>
                    </a:cubicBezTo>
                    <a:cubicBezTo>
                      <a:pt x="705" y="851"/>
                      <a:pt x="727" y="844"/>
                      <a:pt x="746" y="828"/>
                    </a:cubicBezTo>
                    <a:cubicBezTo>
                      <a:pt x="785" y="794"/>
                      <a:pt x="789" y="733"/>
                      <a:pt x="754" y="693"/>
                    </a:cubicBezTo>
                    <a:lnTo>
                      <a:pt x="178" y="33"/>
                    </a:lnTo>
                    <a:cubicBezTo>
                      <a:pt x="160" y="12"/>
                      <a:pt x="133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889" name="Google Shape;889;p9"/>
              <p:cNvSpPr/>
              <p:nvPr/>
            </p:nvSpPr>
            <p:spPr>
              <a:xfrm>
                <a:off x="3400250" y="1743950"/>
                <a:ext cx="20275" cy="22950"/>
              </a:xfrm>
              <a:custGeom>
                <a:avLst/>
                <a:gdLst/>
                <a:ahLst/>
                <a:cxnLst/>
                <a:rect l="l" t="t" r="r" b="b"/>
                <a:pathLst>
                  <a:path w="811" h="918" extrusionOk="0">
                    <a:moveTo>
                      <a:pt x="109" y="0"/>
                    </a:moveTo>
                    <a:cubicBezTo>
                      <a:pt x="80" y="0"/>
                      <a:pt x="52" y="13"/>
                      <a:pt x="33" y="36"/>
                    </a:cubicBezTo>
                    <a:cubicBezTo>
                      <a:pt x="0" y="78"/>
                      <a:pt x="8" y="138"/>
                      <a:pt x="49" y="170"/>
                    </a:cubicBezTo>
                    <a:cubicBezTo>
                      <a:pt x="285" y="358"/>
                      <a:pt x="482" y="597"/>
                      <a:pt x="617" y="866"/>
                    </a:cubicBezTo>
                    <a:cubicBezTo>
                      <a:pt x="634" y="899"/>
                      <a:pt x="667" y="917"/>
                      <a:pt x="702" y="917"/>
                    </a:cubicBezTo>
                    <a:cubicBezTo>
                      <a:pt x="717" y="917"/>
                      <a:pt x="731" y="914"/>
                      <a:pt x="745" y="907"/>
                    </a:cubicBezTo>
                    <a:cubicBezTo>
                      <a:pt x="792" y="883"/>
                      <a:pt x="810" y="826"/>
                      <a:pt x="787" y="779"/>
                    </a:cubicBezTo>
                    <a:cubicBezTo>
                      <a:pt x="638" y="487"/>
                      <a:pt x="424" y="225"/>
                      <a:pt x="167" y="21"/>
                    </a:cubicBezTo>
                    <a:cubicBezTo>
                      <a:pt x="150" y="7"/>
                      <a:pt x="129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890" name="Google Shape;890;p9"/>
              <p:cNvSpPr/>
              <p:nvPr/>
            </p:nvSpPr>
            <p:spPr>
              <a:xfrm>
                <a:off x="3426550" y="1779550"/>
                <a:ext cx="21950" cy="24250"/>
              </a:xfrm>
              <a:custGeom>
                <a:avLst/>
                <a:gdLst/>
                <a:ahLst/>
                <a:cxnLst/>
                <a:rect l="l" t="t" r="r" b="b"/>
                <a:pathLst>
                  <a:path w="878" h="970" extrusionOk="0">
                    <a:moveTo>
                      <a:pt x="108" y="1"/>
                    </a:moveTo>
                    <a:cubicBezTo>
                      <a:pt x="89" y="1"/>
                      <a:pt x="69" y="7"/>
                      <a:pt x="52" y="19"/>
                    </a:cubicBezTo>
                    <a:cubicBezTo>
                      <a:pt x="10" y="50"/>
                      <a:pt x="0" y="109"/>
                      <a:pt x="31" y="152"/>
                    </a:cubicBezTo>
                    <a:cubicBezTo>
                      <a:pt x="233" y="432"/>
                      <a:pt x="461" y="698"/>
                      <a:pt x="706" y="942"/>
                    </a:cubicBezTo>
                    <a:cubicBezTo>
                      <a:pt x="724" y="961"/>
                      <a:pt x="749" y="969"/>
                      <a:pt x="773" y="969"/>
                    </a:cubicBezTo>
                    <a:cubicBezTo>
                      <a:pt x="797" y="969"/>
                      <a:pt x="822" y="961"/>
                      <a:pt x="840" y="942"/>
                    </a:cubicBezTo>
                    <a:cubicBezTo>
                      <a:pt x="878" y="904"/>
                      <a:pt x="878" y="845"/>
                      <a:pt x="840" y="807"/>
                    </a:cubicBezTo>
                    <a:cubicBezTo>
                      <a:pt x="602" y="570"/>
                      <a:pt x="382" y="311"/>
                      <a:pt x="186" y="41"/>
                    </a:cubicBezTo>
                    <a:cubicBezTo>
                      <a:pt x="167" y="15"/>
                      <a:pt x="138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891" name="Google Shape;891;p9"/>
              <p:cNvSpPr/>
              <p:nvPr/>
            </p:nvSpPr>
            <p:spPr>
              <a:xfrm>
                <a:off x="3463600" y="1820775"/>
                <a:ext cx="21950" cy="24325"/>
              </a:xfrm>
              <a:custGeom>
                <a:avLst/>
                <a:gdLst/>
                <a:ahLst/>
                <a:cxnLst/>
                <a:rect l="l" t="t" r="r" b="b"/>
                <a:pathLst>
                  <a:path w="878" h="973" extrusionOk="0">
                    <a:moveTo>
                      <a:pt x="109" y="1"/>
                    </a:moveTo>
                    <a:cubicBezTo>
                      <a:pt x="92" y="1"/>
                      <a:pt x="74" y="5"/>
                      <a:pt x="58" y="16"/>
                    </a:cubicBezTo>
                    <a:cubicBezTo>
                      <a:pt x="14" y="45"/>
                      <a:pt x="1" y="103"/>
                      <a:pt x="28" y="147"/>
                    </a:cubicBezTo>
                    <a:cubicBezTo>
                      <a:pt x="218" y="444"/>
                      <a:pt x="447" y="713"/>
                      <a:pt x="707" y="948"/>
                    </a:cubicBezTo>
                    <a:cubicBezTo>
                      <a:pt x="726" y="964"/>
                      <a:pt x="748" y="973"/>
                      <a:pt x="771" y="973"/>
                    </a:cubicBezTo>
                    <a:lnTo>
                      <a:pt x="771" y="972"/>
                    </a:lnTo>
                    <a:cubicBezTo>
                      <a:pt x="798" y="972"/>
                      <a:pt x="823" y="962"/>
                      <a:pt x="842" y="941"/>
                    </a:cubicBezTo>
                    <a:cubicBezTo>
                      <a:pt x="877" y="901"/>
                      <a:pt x="874" y="842"/>
                      <a:pt x="835" y="806"/>
                    </a:cubicBezTo>
                    <a:cubicBezTo>
                      <a:pt x="587" y="583"/>
                      <a:pt x="370" y="327"/>
                      <a:pt x="190" y="45"/>
                    </a:cubicBezTo>
                    <a:cubicBezTo>
                      <a:pt x="171" y="16"/>
                      <a:pt x="141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892" name="Google Shape;892;p9"/>
              <p:cNvSpPr/>
              <p:nvPr/>
            </p:nvSpPr>
            <p:spPr>
              <a:xfrm>
                <a:off x="3496300" y="1861150"/>
                <a:ext cx="23400" cy="2085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834" extrusionOk="0">
                    <a:moveTo>
                      <a:pt x="110" y="0"/>
                    </a:moveTo>
                    <a:cubicBezTo>
                      <a:pt x="91" y="0"/>
                      <a:pt x="72" y="6"/>
                      <a:pt x="55" y="18"/>
                    </a:cubicBezTo>
                    <a:cubicBezTo>
                      <a:pt x="12" y="48"/>
                      <a:pt x="1" y="106"/>
                      <a:pt x="31" y="151"/>
                    </a:cubicBezTo>
                    <a:cubicBezTo>
                      <a:pt x="224" y="428"/>
                      <a:pt x="484" y="661"/>
                      <a:pt x="781" y="822"/>
                    </a:cubicBezTo>
                    <a:cubicBezTo>
                      <a:pt x="796" y="829"/>
                      <a:pt x="811" y="834"/>
                      <a:pt x="827" y="834"/>
                    </a:cubicBezTo>
                    <a:lnTo>
                      <a:pt x="827" y="833"/>
                    </a:lnTo>
                    <a:cubicBezTo>
                      <a:pt x="861" y="833"/>
                      <a:pt x="894" y="815"/>
                      <a:pt x="911" y="783"/>
                    </a:cubicBezTo>
                    <a:cubicBezTo>
                      <a:pt x="936" y="737"/>
                      <a:pt x="919" y="679"/>
                      <a:pt x="873" y="654"/>
                    </a:cubicBezTo>
                    <a:cubicBezTo>
                      <a:pt x="601" y="507"/>
                      <a:pt x="364" y="295"/>
                      <a:pt x="188" y="41"/>
                    </a:cubicBezTo>
                    <a:cubicBezTo>
                      <a:pt x="169" y="15"/>
                      <a:pt x="140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893" name="Google Shape;893;p9"/>
              <p:cNvSpPr/>
              <p:nvPr/>
            </p:nvSpPr>
            <p:spPr>
              <a:xfrm>
                <a:off x="3528625" y="1901125"/>
                <a:ext cx="280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1123" h="1221" extrusionOk="0">
                    <a:moveTo>
                      <a:pt x="106" y="0"/>
                    </a:moveTo>
                    <a:cubicBezTo>
                      <a:pt x="81" y="0"/>
                      <a:pt x="55" y="10"/>
                      <a:pt x="36" y="31"/>
                    </a:cubicBezTo>
                    <a:cubicBezTo>
                      <a:pt x="1" y="69"/>
                      <a:pt x="3" y="130"/>
                      <a:pt x="41" y="165"/>
                    </a:cubicBezTo>
                    <a:cubicBezTo>
                      <a:pt x="373" y="471"/>
                      <a:pt x="674" y="813"/>
                      <a:pt x="937" y="1181"/>
                    </a:cubicBezTo>
                    <a:cubicBezTo>
                      <a:pt x="954" y="1206"/>
                      <a:pt x="984" y="1221"/>
                      <a:pt x="1014" y="1221"/>
                    </a:cubicBezTo>
                    <a:cubicBezTo>
                      <a:pt x="1033" y="1221"/>
                      <a:pt x="1053" y="1214"/>
                      <a:pt x="1069" y="1202"/>
                    </a:cubicBezTo>
                    <a:cubicBezTo>
                      <a:pt x="1112" y="1172"/>
                      <a:pt x="1122" y="1113"/>
                      <a:pt x="1091" y="1070"/>
                    </a:cubicBezTo>
                    <a:cubicBezTo>
                      <a:pt x="821" y="692"/>
                      <a:pt x="512" y="341"/>
                      <a:pt x="171" y="25"/>
                    </a:cubicBezTo>
                    <a:cubicBezTo>
                      <a:pt x="152" y="9"/>
                      <a:pt x="129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894" name="Google Shape;894;p9"/>
              <p:cNvSpPr/>
              <p:nvPr/>
            </p:nvSpPr>
            <p:spPr>
              <a:xfrm>
                <a:off x="3578100" y="1952600"/>
                <a:ext cx="28025" cy="21325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853" extrusionOk="0">
                    <a:moveTo>
                      <a:pt x="106" y="1"/>
                    </a:moveTo>
                    <a:cubicBezTo>
                      <a:pt x="83" y="1"/>
                      <a:pt x="60" y="9"/>
                      <a:pt x="42" y="26"/>
                    </a:cubicBezTo>
                    <a:cubicBezTo>
                      <a:pt x="3" y="61"/>
                      <a:pt x="1" y="121"/>
                      <a:pt x="36" y="161"/>
                    </a:cubicBezTo>
                    <a:cubicBezTo>
                      <a:pt x="297" y="446"/>
                      <a:pt x="620" y="682"/>
                      <a:pt x="971" y="844"/>
                    </a:cubicBezTo>
                    <a:cubicBezTo>
                      <a:pt x="985" y="850"/>
                      <a:pt x="998" y="853"/>
                      <a:pt x="1011" y="853"/>
                    </a:cubicBezTo>
                    <a:cubicBezTo>
                      <a:pt x="1047" y="853"/>
                      <a:pt x="1082" y="832"/>
                      <a:pt x="1098" y="798"/>
                    </a:cubicBezTo>
                    <a:cubicBezTo>
                      <a:pt x="1120" y="750"/>
                      <a:pt x="1099" y="693"/>
                      <a:pt x="1052" y="671"/>
                    </a:cubicBezTo>
                    <a:cubicBezTo>
                      <a:pt x="723" y="520"/>
                      <a:pt x="420" y="298"/>
                      <a:pt x="176" y="32"/>
                    </a:cubicBezTo>
                    <a:cubicBezTo>
                      <a:pt x="158" y="11"/>
                      <a:pt x="132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895" name="Google Shape;895;p9"/>
              <p:cNvSpPr/>
              <p:nvPr/>
            </p:nvSpPr>
            <p:spPr>
              <a:xfrm>
                <a:off x="3626425" y="1984575"/>
                <a:ext cx="29150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686" extrusionOk="0">
                    <a:moveTo>
                      <a:pt x="109" y="0"/>
                    </a:moveTo>
                    <a:cubicBezTo>
                      <a:pt x="78" y="0"/>
                      <a:pt x="47" y="15"/>
                      <a:pt x="30" y="44"/>
                    </a:cubicBezTo>
                    <a:cubicBezTo>
                      <a:pt x="1" y="88"/>
                      <a:pt x="14" y="147"/>
                      <a:pt x="58" y="176"/>
                    </a:cubicBezTo>
                    <a:cubicBezTo>
                      <a:pt x="363" y="371"/>
                      <a:pt x="688" y="540"/>
                      <a:pt x="1021" y="678"/>
                    </a:cubicBezTo>
                    <a:cubicBezTo>
                      <a:pt x="1033" y="683"/>
                      <a:pt x="1045" y="686"/>
                      <a:pt x="1057" y="686"/>
                    </a:cubicBezTo>
                    <a:cubicBezTo>
                      <a:pt x="1095" y="686"/>
                      <a:pt x="1130" y="662"/>
                      <a:pt x="1146" y="626"/>
                    </a:cubicBezTo>
                    <a:cubicBezTo>
                      <a:pt x="1166" y="577"/>
                      <a:pt x="1142" y="522"/>
                      <a:pt x="1094" y="501"/>
                    </a:cubicBezTo>
                    <a:cubicBezTo>
                      <a:pt x="770" y="369"/>
                      <a:pt x="457" y="204"/>
                      <a:pt x="161" y="16"/>
                    </a:cubicBezTo>
                    <a:cubicBezTo>
                      <a:pt x="145" y="5"/>
                      <a:pt x="127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896" name="Google Shape;896;p9"/>
              <p:cNvSpPr/>
              <p:nvPr/>
            </p:nvSpPr>
            <p:spPr>
              <a:xfrm>
                <a:off x="3674875" y="2014450"/>
                <a:ext cx="178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712" h="397" extrusionOk="0">
                    <a:moveTo>
                      <a:pt x="109" y="1"/>
                    </a:moveTo>
                    <a:cubicBezTo>
                      <a:pt x="72" y="1"/>
                      <a:pt x="36" y="22"/>
                      <a:pt x="20" y="59"/>
                    </a:cubicBezTo>
                    <a:cubicBezTo>
                      <a:pt x="0" y="108"/>
                      <a:pt x="23" y="163"/>
                      <a:pt x="72" y="184"/>
                    </a:cubicBezTo>
                    <a:lnTo>
                      <a:pt x="567" y="389"/>
                    </a:lnTo>
                    <a:cubicBezTo>
                      <a:pt x="579" y="395"/>
                      <a:pt x="591" y="397"/>
                      <a:pt x="603" y="397"/>
                    </a:cubicBezTo>
                    <a:cubicBezTo>
                      <a:pt x="641" y="397"/>
                      <a:pt x="676" y="375"/>
                      <a:pt x="691" y="338"/>
                    </a:cubicBezTo>
                    <a:cubicBezTo>
                      <a:pt x="711" y="290"/>
                      <a:pt x="688" y="234"/>
                      <a:pt x="639" y="214"/>
                    </a:cubicBezTo>
                    <a:lnTo>
                      <a:pt x="145" y="7"/>
                    </a:lnTo>
                    <a:cubicBezTo>
                      <a:pt x="133" y="3"/>
                      <a:pt x="121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897" name="Google Shape;897;p9"/>
              <p:cNvSpPr/>
              <p:nvPr/>
            </p:nvSpPr>
            <p:spPr>
              <a:xfrm>
                <a:off x="3737700" y="2048425"/>
                <a:ext cx="36350" cy="182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729" extrusionOk="0">
                    <a:moveTo>
                      <a:pt x="110" y="1"/>
                    </a:moveTo>
                    <a:cubicBezTo>
                      <a:pt x="73" y="1"/>
                      <a:pt x="38" y="22"/>
                      <a:pt x="22" y="58"/>
                    </a:cubicBezTo>
                    <a:cubicBezTo>
                      <a:pt x="1" y="107"/>
                      <a:pt x="23" y="163"/>
                      <a:pt x="72" y="184"/>
                    </a:cubicBezTo>
                    <a:lnTo>
                      <a:pt x="1308" y="719"/>
                    </a:lnTo>
                    <a:cubicBezTo>
                      <a:pt x="1320" y="725"/>
                      <a:pt x="1333" y="728"/>
                      <a:pt x="1345" y="728"/>
                    </a:cubicBezTo>
                    <a:lnTo>
                      <a:pt x="1345" y="727"/>
                    </a:lnTo>
                    <a:cubicBezTo>
                      <a:pt x="1382" y="727"/>
                      <a:pt x="1417" y="706"/>
                      <a:pt x="1433" y="670"/>
                    </a:cubicBezTo>
                    <a:cubicBezTo>
                      <a:pt x="1454" y="621"/>
                      <a:pt x="1432" y="566"/>
                      <a:pt x="1383" y="545"/>
                    </a:cubicBezTo>
                    <a:lnTo>
                      <a:pt x="148" y="8"/>
                    </a:lnTo>
                    <a:cubicBezTo>
                      <a:pt x="135" y="3"/>
                      <a:pt x="123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898" name="Google Shape;898;p9"/>
              <p:cNvSpPr/>
              <p:nvPr/>
            </p:nvSpPr>
            <p:spPr>
              <a:xfrm>
                <a:off x="3436950" y="1758900"/>
                <a:ext cx="22725" cy="22450"/>
              </a:xfrm>
              <a:custGeom>
                <a:avLst/>
                <a:gdLst/>
                <a:ahLst/>
                <a:cxnLst/>
                <a:rect l="l" t="t" r="r" b="b"/>
                <a:pathLst>
                  <a:path w="909" h="898" extrusionOk="0">
                    <a:moveTo>
                      <a:pt x="108" y="0"/>
                    </a:moveTo>
                    <a:cubicBezTo>
                      <a:pt x="87" y="0"/>
                      <a:pt x="66" y="8"/>
                      <a:pt x="48" y="22"/>
                    </a:cubicBezTo>
                    <a:cubicBezTo>
                      <a:pt x="6" y="54"/>
                      <a:pt x="0" y="115"/>
                      <a:pt x="34" y="156"/>
                    </a:cubicBezTo>
                    <a:cubicBezTo>
                      <a:pt x="244" y="418"/>
                      <a:pt x="483" y="661"/>
                      <a:pt x="741" y="876"/>
                    </a:cubicBezTo>
                    <a:cubicBezTo>
                      <a:pt x="759" y="890"/>
                      <a:pt x="781" y="898"/>
                      <a:pt x="802" y="898"/>
                    </a:cubicBezTo>
                    <a:cubicBezTo>
                      <a:pt x="829" y="898"/>
                      <a:pt x="857" y="886"/>
                      <a:pt x="876" y="864"/>
                    </a:cubicBezTo>
                    <a:cubicBezTo>
                      <a:pt x="909" y="823"/>
                      <a:pt x="903" y="763"/>
                      <a:pt x="864" y="729"/>
                    </a:cubicBezTo>
                    <a:cubicBezTo>
                      <a:pt x="615" y="523"/>
                      <a:pt x="386" y="288"/>
                      <a:pt x="181" y="36"/>
                    </a:cubicBezTo>
                    <a:cubicBezTo>
                      <a:pt x="163" y="13"/>
                      <a:pt x="136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899" name="Google Shape;899;p9"/>
              <p:cNvSpPr/>
              <p:nvPr/>
            </p:nvSpPr>
            <p:spPr>
              <a:xfrm>
                <a:off x="3473975" y="1789875"/>
                <a:ext cx="25000" cy="20175"/>
              </a:xfrm>
              <a:custGeom>
                <a:avLst/>
                <a:gdLst/>
                <a:ahLst/>
                <a:cxnLst/>
                <a:rect l="l" t="t" r="r" b="b"/>
                <a:pathLst>
                  <a:path w="1000" h="807" extrusionOk="0">
                    <a:moveTo>
                      <a:pt x="107" y="1"/>
                    </a:moveTo>
                    <a:cubicBezTo>
                      <a:pt x="84" y="1"/>
                      <a:pt x="61" y="9"/>
                      <a:pt x="43" y="25"/>
                    </a:cubicBezTo>
                    <a:cubicBezTo>
                      <a:pt x="4" y="60"/>
                      <a:pt x="1" y="120"/>
                      <a:pt x="35" y="159"/>
                    </a:cubicBezTo>
                    <a:cubicBezTo>
                      <a:pt x="267" y="418"/>
                      <a:pt x="540" y="633"/>
                      <a:pt x="846" y="796"/>
                    </a:cubicBezTo>
                    <a:cubicBezTo>
                      <a:pt x="861" y="804"/>
                      <a:pt x="876" y="807"/>
                      <a:pt x="892" y="807"/>
                    </a:cubicBezTo>
                    <a:cubicBezTo>
                      <a:pt x="926" y="807"/>
                      <a:pt x="959" y="789"/>
                      <a:pt x="976" y="756"/>
                    </a:cubicBezTo>
                    <a:cubicBezTo>
                      <a:pt x="1000" y="710"/>
                      <a:pt x="983" y="652"/>
                      <a:pt x="936" y="627"/>
                    </a:cubicBezTo>
                    <a:cubicBezTo>
                      <a:pt x="649" y="475"/>
                      <a:pt x="394" y="275"/>
                      <a:pt x="177" y="32"/>
                    </a:cubicBezTo>
                    <a:cubicBezTo>
                      <a:pt x="159" y="11"/>
                      <a:pt x="133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900" name="Google Shape;900;p9"/>
              <p:cNvSpPr/>
              <p:nvPr/>
            </p:nvSpPr>
            <p:spPr>
              <a:xfrm>
                <a:off x="3512150" y="1818675"/>
                <a:ext cx="2385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93" extrusionOk="0">
                    <a:moveTo>
                      <a:pt x="107" y="1"/>
                    </a:moveTo>
                    <a:cubicBezTo>
                      <a:pt x="81" y="1"/>
                      <a:pt x="56" y="11"/>
                      <a:pt x="37" y="31"/>
                    </a:cubicBezTo>
                    <a:cubicBezTo>
                      <a:pt x="1" y="69"/>
                      <a:pt x="3" y="130"/>
                      <a:pt x="40" y="166"/>
                    </a:cubicBezTo>
                    <a:lnTo>
                      <a:pt x="782" y="866"/>
                    </a:lnTo>
                    <a:cubicBezTo>
                      <a:pt x="801" y="884"/>
                      <a:pt x="824" y="892"/>
                      <a:pt x="847" y="892"/>
                    </a:cubicBezTo>
                    <a:lnTo>
                      <a:pt x="848" y="892"/>
                    </a:lnTo>
                    <a:cubicBezTo>
                      <a:pt x="873" y="892"/>
                      <a:pt x="898" y="882"/>
                      <a:pt x="917" y="863"/>
                    </a:cubicBezTo>
                    <a:cubicBezTo>
                      <a:pt x="953" y="824"/>
                      <a:pt x="951" y="764"/>
                      <a:pt x="914" y="728"/>
                    </a:cubicBezTo>
                    <a:lnTo>
                      <a:pt x="172" y="27"/>
                    </a:lnTo>
                    <a:cubicBezTo>
                      <a:pt x="153" y="10"/>
                      <a:pt x="130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901" name="Google Shape;901;p9"/>
              <p:cNvSpPr/>
              <p:nvPr/>
            </p:nvSpPr>
            <p:spPr>
              <a:xfrm>
                <a:off x="3546150" y="1856800"/>
                <a:ext cx="31125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245" h="1016" extrusionOk="0">
                    <a:moveTo>
                      <a:pt x="106" y="0"/>
                    </a:moveTo>
                    <a:cubicBezTo>
                      <a:pt x="83" y="0"/>
                      <a:pt x="60" y="9"/>
                      <a:pt x="41" y="26"/>
                    </a:cubicBezTo>
                    <a:cubicBezTo>
                      <a:pt x="3" y="62"/>
                      <a:pt x="1" y="122"/>
                      <a:pt x="36" y="161"/>
                    </a:cubicBezTo>
                    <a:cubicBezTo>
                      <a:pt x="344" y="492"/>
                      <a:pt x="697" y="775"/>
                      <a:pt x="1088" y="1003"/>
                    </a:cubicBezTo>
                    <a:cubicBezTo>
                      <a:pt x="1103" y="1011"/>
                      <a:pt x="1120" y="1016"/>
                      <a:pt x="1137" y="1016"/>
                    </a:cubicBezTo>
                    <a:cubicBezTo>
                      <a:pt x="1169" y="1016"/>
                      <a:pt x="1201" y="999"/>
                      <a:pt x="1218" y="968"/>
                    </a:cubicBezTo>
                    <a:cubicBezTo>
                      <a:pt x="1245" y="923"/>
                      <a:pt x="1229" y="864"/>
                      <a:pt x="1184" y="838"/>
                    </a:cubicBezTo>
                    <a:cubicBezTo>
                      <a:pt x="810" y="619"/>
                      <a:pt x="471" y="348"/>
                      <a:pt x="176" y="31"/>
                    </a:cubicBezTo>
                    <a:cubicBezTo>
                      <a:pt x="157" y="11"/>
                      <a:pt x="132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902" name="Google Shape;902;p9"/>
              <p:cNvSpPr/>
              <p:nvPr/>
            </p:nvSpPr>
            <p:spPr>
              <a:xfrm>
                <a:off x="3580125" y="1887700"/>
                <a:ext cx="24950" cy="16175"/>
              </a:xfrm>
              <a:custGeom>
                <a:avLst/>
                <a:gdLst/>
                <a:ahLst/>
                <a:cxnLst/>
                <a:rect l="l" t="t" r="r" b="b"/>
                <a:pathLst>
                  <a:path w="998" h="647" extrusionOk="0">
                    <a:moveTo>
                      <a:pt x="107" y="1"/>
                    </a:moveTo>
                    <a:cubicBezTo>
                      <a:pt x="80" y="1"/>
                      <a:pt x="53" y="12"/>
                      <a:pt x="34" y="35"/>
                    </a:cubicBezTo>
                    <a:cubicBezTo>
                      <a:pt x="1" y="75"/>
                      <a:pt x="6" y="135"/>
                      <a:pt x="46" y="169"/>
                    </a:cubicBezTo>
                    <a:cubicBezTo>
                      <a:pt x="288" y="371"/>
                      <a:pt x="560" y="530"/>
                      <a:pt x="856" y="641"/>
                    </a:cubicBezTo>
                    <a:cubicBezTo>
                      <a:pt x="867" y="644"/>
                      <a:pt x="878" y="646"/>
                      <a:pt x="889" y="646"/>
                    </a:cubicBezTo>
                    <a:cubicBezTo>
                      <a:pt x="928" y="646"/>
                      <a:pt x="964" y="623"/>
                      <a:pt x="979" y="584"/>
                    </a:cubicBezTo>
                    <a:cubicBezTo>
                      <a:pt x="997" y="535"/>
                      <a:pt x="972" y="479"/>
                      <a:pt x="923" y="462"/>
                    </a:cubicBezTo>
                    <a:cubicBezTo>
                      <a:pt x="647" y="358"/>
                      <a:pt x="394" y="211"/>
                      <a:pt x="168" y="22"/>
                    </a:cubicBezTo>
                    <a:cubicBezTo>
                      <a:pt x="150" y="8"/>
                      <a:pt x="129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903" name="Google Shape;903;p9"/>
              <p:cNvSpPr/>
              <p:nvPr/>
            </p:nvSpPr>
            <p:spPr>
              <a:xfrm>
                <a:off x="3613025" y="1916600"/>
                <a:ext cx="39200" cy="29575"/>
              </a:xfrm>
              <a:custGeom>
                <a:avLst/>
                <a:gdLst/>
                <a:ahLst/>
                <a:cxnLst/>
                <a:rect l="l" t="t" r="r" b="b"/>
                <a:pathLst>
                  <a:path w="1568" h="1183" extrusionOk="0">
                    <a:moveTo>
                      <a:pt x="109" y="0"/>
                    </a:moveTo>
                    <a:cubicBezTo>
                      <a:pt x="75" y="0"/>
                      <a:pt x="43" y="18"/>
                      <a:pt x="26" y="50"/>
                    </a:cubicBezTo>
                    <a:cubicBezTo>
                      <a:pt x="0" y="96"/>
                      <a:pt x="17" y="154"/>
                      <a:pt x="62" y="179"/>
                    </a:cubicBezTo>
                    <a:cubicBezTo>
                      <a:pt x="546" y="446"/>
                      <a:pt x="995" y="775"/>
                      <a:pt x="1398" y="1157"/>
                    </a:cubicBezTo>
                    <a:cubicBezTo>
                      <a:pt x="1416" y="1175"/>
                      <a:pt x="1440" y="1182"/>
                      <a:pt x="1463" y="1182"/>
                    </a:cubicBezTo>
                    <a:cubicBezTo>
                      <a:pt x="1488" y="1182"/>
                      <a:pt x="1514" y="1173"/>
                      <a:pt x="1533" y="1153"/>
                    </a:cubicBezTo>
                    <a:cubicBezTo>
                      <a:pt x="1568" y="1115"/>
                      <a:pt x="1567" y="1054"/>
                      <a:pt x="1528" y="1018"/>
                    </a:cubicBezTo>
                    <a:cubicBezTo>
                      <a:pt x="1114" y="626"/>
                      <a:pt x="652" y="287"/>
                      <a:pt x="155" y="12"/>
                    </a:cubicBezTo>
                    <a:cubicBezTo>
                      <a:pt x="140" y="4"/>
                      <a:pt x="124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904" name="Google Shape;904;p9"/>
              <p:cNvSpPr/>
              <p:nvPr/>
            </p:nvSpPr>
            <p:spPr>
              <a:xfrm>
                <a:off x="3656400" y="1961700"/>
                <a:ext cx="3122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687" extrusionOk="0">
                    <a:moveTo>
                      <a:pt x="110" y="1"/>
                    </a:moveTo>
                    <a:cubicBezTo>
                      <a:pt x="74" y="1"/>
                      <a:pt x="40" y="21"/>
                      <a:pt x="24" y="55"/>
                    </a:cubicBezTo>
                    <a:cubicBezTo>
                      <a:pt x="1" y="103"/>
                      <a:pt x="21" y="159"/>
                      <a:pt x="68" y="182"/>
                    </a:cubicBezTo>
                    <a:lnTo>
                      <a:pt x="1098" y="677"/>
                    </a:lnTo>
                    <a:cubicBezTo>
                      <a:pt x="1111" y="683"/>
                      <a:pt x="1126" y="687"/>
                      <a:pt x="1139" y="687"/>
                    </a:cubicBezTo>
                    <a:cubicBezTo>
                      <a:pt x="1175" y="687"/>
                      <a:pt x="1208" y="667"/>
                      <a:pt x="1225" y="632"/>
                    </a:cubicBezTo>
                    <a:cubicBezTo>
                      <a:pt x="1248" y="585"/>
                      <a:pt x="1228" y="528"/>
                      <a:pt x="1181" y="504"/>
                    </a:cubicBezTo>
                    <a:lnTo>
                      <a:pt x="151" y="10"/>
                    </a:lnTo>
                    <a:cubicBezTo>
                      <a:pt x="137" y="4"/>
                      <a:pt x="123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905" name="Google Shape;905;p9"/>
              <p:cNvSpPr/>
              <p:nvPr/>
            </p:nvSpPr>
            <p:spPr>
              <a:xfrm>
                <a:off x="3700650" y="1994875"/>
                <a:ext cx="34250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1370" h="850" extrusionOk="0">
                    <a:moveTo>
                      <a:pt x="107" y="1"/>
                    </a:moveTo>
                    <a:cubicBezTo>
                      <a:pt x="79" y="1"/>
                      <a:pt x="51" y="13"/>
                      <a:pt x="32" y="36"/>
                    </a:cubicBezTo>
                    <a:cubicBezTo>
                      <a:pt x="0" y="78"/>
                      <a:pt x="7" y="138"/>
                      <a:pt x="48" y="171"/>
                    </a:cubicBezTo>
                    <a:cubicBezTo>
                      <a:pt x="405" y="454"/>
                      <a:pt x="802" y="680"/>
                      <a:pt x="1228" y="843"/>
                    </a:cubicBezTo>
                    <a:cubicBezTo>
                      <a:pt x="1239" y="848"/>
                      <a:pt x="1251" y="850"/>
                      <a:pt x="1262" y="850"/>
                    </a:cubicBezTo>
                    <a:cubicBezTo>
                      <a:pt x="1301" y="850"/>
                      <a:pt x="1336" y="827"/>
                      <a:pt x="1350" y="788"/>
                    </a:cubicBezTo>
                    <a:cubicBezTo>
                      <a:pt x="1369" y="739"/>
                      <a:pt x="1345" y="684"/>
                      <a:pt x="1296" y="666"/>
                    </a:cubicBezTo>
                    <a:cubicBezTo>
                      <a:pt x="889" y="510"/>
                      <a:pt x="508" y="292"/>
                      <a:pt x="167" y="21"/>
                    </a:cubicBezTo>
                    <a:cubicBezTo>
                      <a:pt x="149" y="7"/>
                      <a:pt x="128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906" name="Google Shape;906;p9"/>
              <p:cNvSpPr/>
              <p:nvPr/>
            </p:nvSpPr>
            <p:spPr>
              <a:xfrm>
                <a:off x="3747000" y="2024750"/>
                <a:ext cx="30200" cy="22250"/>
              </a:xfrm>
              <a:custGeom>
                <a:avLst/>
                <a:gdLst/>
                <a:ahLst/>
                <a:cxnLst/>
                <a:rect l="l" t="t" r="r" b="b"/>
                <a:pathLst>
                  <a:path w="1208" h="890" extrusionOk="0">
                    <a:moveTo>
                      <a:pt x="108" y="1"/>
                    </a:moveTo>
                    <a:cubicBezTo>
                      <a:pt x="80" y="1"/>
                      <a:pt x="53" y="12"/>
                      <a:pt x="34" y="35"/>
                    </a:cubicBezTo>
                    <a:cubicBezTo>
                      <a:pt x="1" y="75"/>
                      <a:pt x="6" y="135"/>
                      <a:pt x="46" y="169"/>
                    </a:cubicBezTo>
                    <a:cubicBezTo>
                      <a:pt x="361" y="431"/>
                      <a:pt x="699" y="668"/>
                      <a:pt x="1051" y="876"/>
                    </a:cubicBezTo>
                    <a:cubicBezTo>
                      <a:pt x="1065" y="885"/>
                      <a:pt x="1082" y="889"/>
                      <a:pt x="1098" y="889"/>
                    </a:cubicBezTo>
                    <a:cubicBezTo>
                      <a:pt x="1131" y="889"/>
                      <a:pt x="1163" y="872"/>
                      <a:pt x="1181" y="842"/>
                    </a:cubicBezTo>
                    <a:cubicBezTo>
                      <a:pt x="1207" y="796"/>
                      <a:pt x="1192" y="738"/>
                      <a:pt x="1147" y="711"/>
                    </a:cubicBezTo>
                    <a:cubicBezTo>
                      <a:pt x="803" y="509"/>
                      <a:pt x="474" y="277"/>
                      <a:pt x="169" y="22"/>
                    </a:cubicBezTo>
                    <a:cubicBezTo>
                      <a:pt x="151" y="8"/>
                      <a:pt x="129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907" name="Google Shape;907;p9"/>
              <p:cNvSpPr/>
              <p:nvPr/>
            </p:nvSpPr>
            <p:spPr>
              <a:xfrm>
                <a:off x="3706600" y="1517900"/>
                <a:ext cx="13950" cy="27325"/>
              </a:xfrm>
              <a:custGeom>
                <a:avLst/>
                <a:gdLst/>
                <a:ahLst/>
                <a:cxnLst/>
                <a:rect l="l" t="t" r="r" b="b"/>
                <a:pathLst>
                  <a:path w="558" h="1093" extrusionOk="0">
                    <a:moveTo>
                      <a:pt x="449" y="0"/>
                    </a:moveTo>
                    <a:cubicBezTo>
                      <a:pt x="410" y="0"/>
                      <a:pt x="374" y="23"/>
                      <a:pt x="360" y="62"/>
                    </a:cubicBezTo>
                    <a:lnTo>
                      <a:pt x="20" y="964"/>
                    </a:lnTo>
                    <a:cubicBezTo>
                      <a:pt x="1" y="1013"/>
                      <a:pt x="25" y="1068"/>
                      <a:pt x="75" y="1086"/>
                    </a:cubicBezTo>
                    <a:cubicBezTo>
                      <a:pt x="86" y="1091"/>
                      <a:pt x="97" y="1093"/>
                      <a:pt x="108" y="1093"/>
                    </a:cubicBezTo>
                    <a:cubicBezTo>
                      <a:pt x="146" y="1093"/>
                      <a:pt x="183" y="1070"/>
                      <a:pt x="197" y="1031"/>
                    </a:cubicBezTo>
                    <a:lnTo>
                      <a:pt x="538" y="129"/>
                    </a:lnTo>
                    <a:cubicBezTo>
                      <a:pt x="557" y="79"/>
                      <a:pt x="532" y="24"/>
                      <a:pt x="483" y="6"/>
                    </a:cubicBezTo>
                    <a:cubicBezTo>
                      <a:pt x="472" y="2"/>
                      <a:pt x="460" y="0"/>
                      <a:pt x="44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908" name="Google Shape;908;p9"/>
              <p:cNvSpPr/>
              <p:nvPr/>
            </p:nvSpPr>
            <p:spPr>
              <a:xfrm>
                <a:off x="3691375" y="1556025"/>
                <a:ext cx="13775" cy="26375"/>
              </a:xfrm>
              <a:custGeom>
                <a:avLst/>
                <a:gdLst/>
                <a:ahLst/>
                <a:cxnLst/>
                <a:rect l="l" t="t" r="r" b="b"/>
                <a:pathLst>
                  <a:path w="551" h="1055" extrusionOk="0">
                    <a:moveTo>
                      <a:pt x="443" y="1"/>
                    </a:moveTo>
                    <a:cubicBezTo>
                      <a:pt x="404" y="1"/>
                      <a:pt x="368" y="24"/>
                      <a:pt x="354" y="61"/>
                    </a:cubicBezTo>
                    <a:lnTo>
                      <a:pt x="20" y="926"/>
                    </a:lnTo>
                    <a:cubicBezTo>
                      <a:pt x="0" y="974"/>
                      <a:pt x="26" y="1029"/>
                      <a:pt x="74" y="1048"/>
                    </a:cubicBezTo>
                    <a:cubicBezTo>
                      <a:pt x="85" y="1053"/>
                      <a:pt x="98" y="1055"/>
                      <a:pt x="109" y="1055"/>
                    </a:cubicBezTo>
                    <a:cubicBezTo>
                      <a:pt x="147" y="1055"/>
                      <a:pt x="183" y="1032"/>
                      <a:pt x="198" y="994"/>
                    </a:cubicBezTo>
                    <a:lnTo>
                      <a:pt x="531" y="131"/>
                    </a:lnTo>
                    <a:cubicBezTo>
                      <a:pt x="550" y="81"/>
                      <a:pt x="526" y="26"/>
                      <a:pt x="477" y="7"/>
                    </a:cubicBezTo>
                    <a:cubicBezTo>
                      <a:pt x="466" y="3"/>
                      <a:pt x="454" y="1"/>
                      <a:pt x="44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909" name="Google Shape;909;p9"/>
              <p:cNvSpPr/>
              <p:nvPr/>
            </p:nvSpPr>
            <p:spPr>
              <a:xfrm>
                <a:off x="3676175" y="1605400"/>
                <a:ext cx="8075" cy="24400"/>
              </a:xfrm>
              <a:custGeom>
                <a:avLst/>
                <a:gdLst/>
                <a:ahLst/>
                <a:cxnLst/>
                <a:rect l="l" t="t" r="r" b="b"/>
                <a:pathLst>
                  <a:path w="323" h="976" extrusionOk="0">
                    <a:moveTo>
                      <a:pt x="217" y="1"/>
                    </a:moveTo>
                    <a:cubicBezTo>
                      <a:pt x="175" y="1"/>
                      <a:pt x="136" y="29"/>
                      <a:pt x="125" y="72"/>
                    </a:cubicBezTo>
                    <a:cubicBezTo>
                      <a:pt x="59" y="335"/>
                      <a:pt x="18" y="604"/>
                      <a:pt x="3" y="875"/>
                    </a:cubicBezTo>
                    <a:cubicBezTo>
                      <a:pt x="0" y="928"/>
                      <a:pt x="41" y="972"/>
                      <a:pt x="94" y="975"/>
                    </a:cubicBezTo>
                    <a:lnTo>
                      <a:pt x="98" y="975"/>
                    </a:lnTo>
                    <a:cubicBezTo>
                      <a:pt x="149" y="975"/>
                      <a:pt x="191" y="935"/>
                      <a:pt x="193" y="885"/>
                    </a:cubicBezTo>
                    <a:cubicBezTo>
                      <a:pt x="208" y="627"/>
                      <a:pt x="246" y="370"/>
                      <a:pt x="310" y="120"/>
                    </a:cubicBezTo>
                    <a:cubicBezTo>
                      <a:pt x="322" y="68"/>
                      <a:pt x="292" y="16"/>
                      <a:pt x="241" y="4"/>
                    </a:cubicBezTo>
                    <a:cubicBezTo>
                      <a:pt x="233" y="2"/>
                      <a:pt x="225" y="1"/>
                      <a:pt x="21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910" name="Google Shape;910;p9"/>
              <p:cNvSpPr/>
              <p:nvPr/>
            </p:nvSpPr>
            <p:spPr>
              <a:xfrm>
                <a:off x="3666900" y="1657950"/>
                <a:ext cx="5975" cy="23350"/>
              </a:xfrm>
              <a:custGeom>
                <a:avLst/>
                <a:gdLst/>
                <a:ahLst/>
                <a:cxnLst/>
                <a:rect l="l" t="t" r="r" b="b"/>
                <a:pathLst>
                  <a:path w="239" h="934" extrusionOk="0">
                    <a:moveTo>
                      <a:pt x="137" y="1"/>
                    </a:moveTo>
                    <a:cubicBezTo>
                      <a:pt x="89" y="1"/>
                      <a:pt x="48" y="42"/>
                      <a:pt x="45" y="91"/>
                    </a:cubicBezTo>
                    <a:lnTo>
                      <a:pt x="4" y="833"/>
                    </a:lnTo>
                    <a:cubicBezTo>
                      <a:pt x="0" y="886"/>
                      <a:pt x="41" y="931"/>
                      <a:pt x="93" y="933"/>
                    </a:cubicBezTo>
                    <a:lnTo>
                      <a:pt x="98" y="933"/>
                    </a:lnTo>
                    <a:cubicBezTo>
                      <a:pt x="149" y="933"/>
                      <a:pt x="191" y="894"/>
                      <a:pt x="193" y="844"/>
                    </a:cubicBezTo>
                    <a:lnTo>
                      <a:pt x="235" y="102"/>
                    </a:lnTo>
                    <a:cubicBezTo>
                      <a:pt x="239" y="50"/>
                      <a:pt x="198" y="5"/>
                      <a:pt x="146" y="1"/>
                    </a:cubicBezTo>
                    <a:cubicBezTo>
                      <a:pt x="143" y="1"/>
                      <a:pt x="140" y="1"/>
                      <a:pt x="13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911" name="Google Shape;911;p9"/>
              <p:cNvSpPr/>
              <p:nvPr/>
            </p:nvSpPr>
            <p:spPr>
              <a:xfrm>
                <a:off x="3657375" y="1700200"/>
                <a:ext cx="8575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343" h="1098" extrusionOk="0">
                    <a:moveTo>
                      <a:pt x="240" y="0"/>
                    </a:moveTo>
                    <a:cubicBezTo>
                      <a:pt x="236" y="0"/>
                      <a:pt x="232" y="1"/>
                      <a:pt x="228" y="1"/>
                    </a:cubicBezTo>
                    <a:cubicBezTo>
                      <a:pt x="175" y="4"/>
                      <a:pt x="134" y="48"/>
                      <a:pt x="137" y="101"/>
                    </a:cubicBezTo>
                    <a:cubicBezTo>
                      <a:pt x="151" y="397"/>
                      <a:pt x="111" y="690"/>
                      <a:pt x="17" y="973"/>
                    </a:cubicBezTo>
                    <a:cubicBezTo>
                      <a:pt x="0" y="1023"/>
                      <a:pt x="28" y="1077"/>
                      <a:pt x="78" y="1093"/>
                    </a:cubicBezTo>
                    <a:cubicBezTo>
                      <a:pt x="88" y="1097"/>
                      <a:pt x="98" y="1098"/>
                      <a:pt x="107" y="1098"/>
                    </a:cubicBezTo>
                    <a:cubicBezTo>
                      <a:pt x="147" y="1098"/>
                      <a:pt x="185" y="1072"/>
                      <a:pt x="198" y="1032"/>
                    </a:cubicBezTo>
                    <a:cubicBezTo>
                      <a:pt x="300" y="728"/>
                      <a:pt x="343" y="411"/>
                      <a:pt x="327" y="92"/>
                    </a:cubicBezTo>
                    <a:cubicBezTo>
                      <a:pt x="325" y="43"/>
                      <a:pt x="285" y="0"/>
                      <a:pt x="24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912" name="Google Shape;912;p9"/>
              <p:cNvSpPr/>
              <p:nvPr/>
            </p:nvSpPr>
            <p:spPr>
              <a:xfrm>
                <a:off x="3654575" y="1744525"/>
                <a:ext cx="4800" cy="29500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180" extrusionOk="0">
                    <a:moveTo>
                      <a:pt x="96" y="0"/>
                    </a:moveTo>
                    <a:cubicBezTo>
                      <a:pt x="44" y="0"/>
                      <a:pt x="1" y="42"/>
                      <a:pt x="1" y="95"/>
                    </a:cubicBezTo>
                    <a:lnTo>
                      <a:pt x="1" y="1084"/>
                    </a:lnTo>
                    <a:cubicBezTo>
                      <a:pt x="1" y="1137"/>
                      <a:pt x="44" y="1179"/>
                      <a:pt x="96" y="1179"/>
                    </a:cubicBezTo>
                    <a:cubicBezTo>
                      <a:pt x="149" y="1179"/>
                      <a:pt x="192" y="1137"/>
                      <a:pt x="192" y="1084"/>
                    </a:cubicBezTo>
                    <a:lnTo>
                      <a:pt x="192" y="95"/>
                    </a:lnTo>
                    <a:cubicBezTo>
                      <a:pt x="192" y="42"/>
                      <a:pt x="149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913" name="Google Shape;913;p9"/>
              <p:cNvSpPr/>
              <p:nvPr/>
            </p:nvSpPr>
            <p:spPr>
              <a:xfrm>
                <a:off x="3654575" y="1786750"/>
                <a:ext cx="480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893" extrusionOk="0">
                    <a:moveTo>
                      <a:pt x="96" y="0"/>
                    </a:moveTo>
                    <a:cubicBezTo>
                      <a:pt x="44" y="0"/>
                      <a:pt x="1" y="43"/>
                      <a:pt x="1" y="96"/>
                    </a:cubicBezTo>
                    <a:lnTo>
                      <a:pt x="1" y="796"/>
                    </a:lnTo>
                    <a:cubicBezTo>
                      <a:pt x="1" y="849"/>
                      <a:pt x="44" y="892"/>
                      <a:pt x="96" y="892"/>
                    </a:cubicBezTo>
                    <a:cubicBezTo>
                      <a:pt x="149" y="892"/>
                      <a:pt x="192" y="849"/>
                      <a:pt x="192" y="796"/>
                    </a:cubicBezTo>
                    <a:lnTo>
                      <a:pt x="192" y="96"/>
                    </a:lnTo>
                    <a:cubicBezTo>
                      <a:pt x="192" y="43"/>
                      <a:pt x="149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914" name="Google Shape;914;p9"/>
              <p:cNvSpPr/>
              <p:nvPr/>
            </p:nvSpPr>
            <p:spPr>
              <a:xfrm>
                <a:off x="3657700" y="1832075"/>
                <a:ext cx="8000" cy="3057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1223" extrusionOk="0">
                    <a:moveTo>
                      <a:pt x="97" y="1"/>
                    </a:moveTo>
                    <a:cubicBezTo>
                      <a:pt x="44" y="1"/>
                      <a:pt x="1" y="44"/>
                      <a:pt x="2" y="97"/>
                    </a:cubicBezTo>
                    <a:cubicBezTo>
                      <a:pt x="3" y="450"/>
                      <a:pt x="44" y="804"/>
                      <a:pt x="122" y="1148"/>
                    </a:cubicBezTo>
                    <a:cubicBezTo>
                      <a:pt x="132" y="1192"/>
                      <a:pt x="172" y="1223"/>
                      <a:pt x="215" y="1223"/>
                    </a:cubicBezTo>
                    <a:lnTo>
                      <a:pt x="216" y="1223"/>
                    </a:lnTo>
                    <a:cubicBezTo>
                      <a:pt x="223" y="1223"/>
                      <a:pt x="229" y="1222"/>
                      <a:pt x="237" y="1220"/>
                    </a:cubicBezTo>
                    <a:cubicBezTo>
                      <a:pt x="288" y="1209"/>
                      <a:pt x="320" y="1157"/>
                      <a:pt x="309" y="1106"/>
                    </a:cubicBezTo>
                    <a:cubicBezTo>
                      <a:pt x="232" y="775"/>
                      <a:pt x="194" y="435"/>
                      <a:pt x="192" y="96"/>
                    </a:cubicBezTo>
                    <a:cubicBezTo>
                      <a:pt x="192" y="43"/>
                      <a:pt x="150" y="1"/>
                      <a:pt x="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915" name="Google Shape;915;p9"/>
              <p:cNvSpPr/>
              <p:nvPr/>
            </p:nvSpPr>
            <p:spPr>
              <a:xfrm>
                <a:off x="3734675" y="1519925"/>
                <a:ext cx="19875" cy="23300"/>
              </a:xfrm>
              <a:custGeom>
                <a:avLst/>
                <a:gdLst/>
                <a:ahLst/>
                <a:cxnLst/>
                <a:rect l="l" t="t" r="r" b="b"/>
                <a:pathLst>
                  <a:path w="795" h="932" extrusionOk="0">
                    <a:moveTo>
                      <a:pt x="105" y="1"/>
                    </a:moveTo>
                    <a:cubicBezTo>
                      <a:pt x="80" y="1"/>
                      <a:pt x="55" y="10"/>
                      <a:pt x="37" y="30"/>
                    </a:cubicBezTo>
                    <a:cubicBezTo>
                      <a:pt x="0" y="69"/>
                      <a:pt x="3" y="130"/>
                      <a:pt x="40" y="165"/>
                    </a:cubicBezTo>
                    <a:cubicBezTo>
                      <a:pt x="263" y="375"/>
                      <a:pt x="452" y="617"/>
                      <a:pt x="602" y="883"/>
                    </a:cubicBezTo>
                    <a:cubicBezTo>
                      <a:pt x="620" y="915"/>
                      <a:pt x="652" y="931"/>
                      <a:pt x="685" y="931"/>
                    </a:cubicBezTo>
                    <a:cubicBezTo>
                      <a:pt x="701" y="931"/>
                      <a:pt x="717" y="928"/>
                      <a:pt x="732" y="919"/>
                    </a:cubicBezTo>
                    <a:cubicBezTo>
                      <a:pt x="778" y="894"/>
                      <a:pt x="794" y="835"/>
                      <a:pt x="769" y="790"/>
                    </a:cubicBezTo>
                    <a:cubicBezTo>
                      <a:pt x="609" y="506"/>
                      <a:pt x="408" y="249"/>
                      <a:pt x="172" y="27"/>
                    </a:cubicBezTo>
                    <a:cubicBezTo>
                      <a:pt x="153" y="9"/>
                      <a:pt x="129" y="1"/>
                      <a:pt x="10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916" name="Google Shape;916;p9"/>
              <p:cNvSpPr/>
              <p:nvPr/>
            </p:nvSpPr>
            <p:spPr>
              <a:xfrm>
                <a:off x="3776950" y="1600275"/>
                <a:ext cx="135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221" extrusionOk="0">
                    <a:moveTo>
                      <a:pt x="105" y="0"/>
                    </a:moveTo>
                    <a:cubicBezTo>
                      <a:pt x="98" y="0"/>
                      <a:pt x="91" y="1"/>
                      <a:pt x="85" y="2"/>
                    </a:cubicBezTo>
                    <a:cubicBezTo>
                      <a:pt x="33" y="14"/>
                      <a:pt x="1" y="65"/>
                      <a:pt x="12" y="116"/>
                    </a:cubicBezTo>
                    <a:cubicBezTo>
                      <a:pt x="91" y="474"/>
                      <a:pt x="204" y="826"/>
                      <a:pt x="347" y="1164"/>
                    </a:cubicBezTo>
                    <a:cubicBezTo>
                      <a:pt x="363" y="1200"/>
                      <a:pt x="398" y="1221"/>
                      <a:pt x="434" y="1221"/>
                    </a:cubicBezTo>
                    <a:cubicBezTo>
                      <a:pt x="448" y="1221"/>
                      <a:pt x="460" y="1219"/>
                      <a:pt x="472" y="1213"/>
                    </a:cubicBezTo>
                    <a:cubicBezTo>
                      <a:pt x="521" y="1193"/>
                      <a:pt x="543" y="1137"/>
                      <a:pt x="523" y="1089"/>
                    </a:cubicBezTo>
                    <a:cubicBezTo>
                      <a:pt x="384" y="762"/>
                      <a:pt x="275" y="421"/>
                      <a:pt x="198" y="75"/>
                    </a:cubicBezTo>
                    <a:cubicBezTo>
                      <a:pt x="189" y="31"/>
                      <a:pt x="149" y="0"/>
                      <a:pt x="10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917" name="Google Shape;917;p9"/>
              <p:cNvSpPr/>
              <p:nvPr/>
            </p:nvSpPr>
            <p:spPr>
              <a:xfrm>
                <a:off x="3795425" y="1651775"/>
                <a:ext cx="13550" cy="29550"/>
              </a:xfrm>
              <a:custGeom>
                <a:avLst/>
                <a:gdLst/>
                <a:ahLst/>
                <a:cxnLst/>
                <a:rect l="l" t="t" r="r" b="b"/>
                <a:pathLst>
                  <a:path w="542" h="1182" extrusionOk="0">
                    <a:moveTo>
                      <a:pt x="109" y="1"/>
                    </a:moveTo>
                    <a:cubicBezTo>
                      <a:pt x="96" y="1"/>
                      <a:pt x="82" y="3"/>
                      <a:pt x="70" y="9"/>
                    </a:cubicBezTo>
                    <a:cubicBezTo>
                      <a:pt x="22" y="30"/>
                      <a:pt x="0" y="87"/>
                      <a:pt x="22" y="135"/>
                    </a:cubicBezTo>
                    <a:cubicBezTo>
                      <a:pt x="160" y="447"/>
                      <a:pt x="269" y="774"/>
                      <a:pt x="343" y="1106"/>
                    </a:cubicBezTo>
                    <a:cubicBezTo>
                      <a:pt x="353" y="1150"/>
                      <a:pt x="393" y="1181"/>
                      <a:pt x="437" y="1181"/>
                    </a:cubicBezTo>
                    <a:cubicBezTo>
                      <a:pt x="444" y="1181"/>
                      <a:pt x="451" y="1180"/>
                      <a:pt x="458" y="1179"/>
                    </a:cubicBezTo>
                    <a:cubicBezTo>
                      <a:pt x="509" y="1167"/>
                      <a:pt x="541" y="1116"/>
                      <a:pt x="530" y="1065"/>
                    </a:cubicBezTo>
                    <a:cubicBezTo>
                      <a:pt x="453" y="720"/>
                      <a:pt x="340" y="381"/>
                      <a:pt x="196" y="57"/>
                    </a:cubicBezTo>
                    <a:cubicBezTo>
                      <a:pt x="180" y="22"/>
                      <a:pt x="145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918" name="Google Shape;918;p9"/>
              <p:cNvSpPr/>
              <p:nvPr/>
            </p:nvSpPr>
            <p:spPr>
              <a:xfrm>
                <a:off x="3808850" y="1707425"/>
                <a:ext cx="8450" cy="26450"/>
              </a:xfrm>
              <a:custGeom>
                <a:avLst/>
                <a:gdLst/>
                <a:ahLst/>
                <a:cxnLst/>
                <a:rect l="l" t="t" r="r" b="b"/>
                <a:pathLst>
                  <a:path w="338" h="1058" extrusionOk="0">
                    <a:moveTo>
                      <a:pt x="110" y="1"/>
                    </a:moveTo>
                    <a:cubicBezTo>
                      <a:pt x="58" y="2"/>
                      <a:pt x="13" y="40"/>
                      <a:pt x="12" y="92"/>
                    </a:cubicBezTo>
                    <a:cubicBezTo>
                      <a:pt x="1" y="398"/>
                      <a:pt x="44" y="700"/>
                      <a:pt x="140" y="991"/>
                    </a:cubicBezTo>
                    <a:cubicBezTo>
                      <a:pt x="153" y="1031"/>
                      <a:pt x="191" y="1057"/>
                      <a:pt x="230" y="1057"/>
                    </a:cubicBezTo>
                    <a:cubicBezTo>
                      <a:pt x="240" y="1057"/>
                      <a:pt x="250" y="1055"/>
                      <a:pt x="260" y="1051"/>
                    </a:cubicBezTo>
                    <a:cubicBezTo>
                      <a:pt x="310" y="1035"/>
                      <a:pt x="337" y="982"/>
                      <a:pt x="321" y="931"/>
                    </a:cubicBezTo>
                    <a:cubicBezTo>
                      <a:pt x="233" y="662"/>
                      <a:pt x="193" y="383"/>
                      <a:pt x="202" y="99"/>
                    </a:cubicBezTo>
                    <a:cubicBezTo>
                      <a:pt x="204" y="46"/>
                      <a:pt x="163" y="3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919" name="Google Shape;919;p9"/>
              <p:cNvSpPr/>
              <p:nvPr/>
            </p:nvSpPr>
            <p:spPr>
              <a:xfrm>
                <a:off x="3814175" y="1767200"/>
                <a:ext cx="6025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241" h="686" extrusionOk="0">
                    <a:moveTo>
                      <a:pt x="101" y="0"/>
                    </a:moveTo>
                    <a:cubicBezTo>
                      <a:pt x="98" y="0"/>
                      <a:pt x="95" y="0"/>
                      <a:pt x="92" y="1"/>
                    </a:cubicBezTo>
                    <a:cubicBezTo>
                      <a:pt x="39" y="4"/>
                      <a:pt x="1" y="50"/>
                      <a:pt x="5" y="103"/>
                    </a:cubicBezTo>
                    <a:lnTo>
                      <a:pt x="46" y="598"/>
                    </a:lnTo>
                    <a:cubicBezTo>
                      <a:pt x="50" y="648"/>
                      <a:pt x="92" y="685"/>
                      <a:pt x="141" y="685"/>
                    </a:cubicBezTo>
                    <a:lnTo>
                      <a:pt x="149" y="685"/>
                    </a:lnTo>
                    <a:cubicBezTo>
                      <a:pt x="202" y="681"/>
                      <a:pt x="240" y="634"/>
                      <a:pt x="236" y="581"/>
                    </a:cubicBezTo>
                    <a:lnTo>
                      <a:pt x="195" y="87"/>
                    </a:lnTo>
                    <a:cubicBezTo>
                      <a:pt x="191" y="38"/>
                      <a:pt x="150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920" name="Google Shape;920;p9"/>
              <p:cNvSpPr/>
              <p:nvPr/>
            </p:nvSpPr>
            <p:spPr>
              <a:xfrm>
                <a:off x="3811150" y="1813525"/>
                <a:ext cx="8200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28" h="1221" extrusionOk="0">
                    <a:moveTo>
                      <a:pt x="103" y="0"/>
                    </a:moveTo>
                    <a:cubicBezTo>
                      <a:pt x="99" y="0"/>
                      <a:pt x="94" y="0"/>
                      <a:pt x="90" y="1"/>
                    </a:cubicBezTo>
                    <a:cubicBezTo>
                      <a:pt x="37" y="8"/>
                      <a:pt x="0" y="55"/>
                      <a:pt x="6" y="107"/>
                    </a:cubicBezTo>
                    <a:lnTo>
                      <a:pt x="131" y="1138"/>
                    </a:lnTo>
                    <a:cubicBezTo>
                      <a:pt x="137" y="1186"/>
                      <a:pt x="178" y="1221"/>
                      <a:pt x="226" y="1221"/>
                    </a:cubicBezTo>
                    <a:lnTo>
                      <a:pt x="237" y="1221"/>
                    </a:lnTo>
                    <a:cubicBezTo>
                      <a:pt x="290" y="1214"/>
                      <a:pt x="327" y="1167"/>
                      <a:pt x="321" y="1115"/>
                    </a:cubicBezTo>
                    <a:lnTo>
                      <a:pt x="196" y="85"/>
                    </a:lnTo>
                    <a:cubicBezTo>
                      <a:pt x="190" y="37"/>
                      <a:pt x="150" y="0"/>
                      <a:pt x="103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921" name="Google Shape;921;p9"/>
              <p:cNvSpPr/>
              <p:nvPr/>
            </p:nvSpPr>
            <p:spPr>
              <a:xfrm>
                <a:off x="3813250" y="1876375"/>
                <a:ext cx="4800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263" extrusionOk="0">
                    <a:moveTo>
                      <a:pt x="95" y="1"/>
                    </a:moveTo>
                    <a:cubicBezTo>
                      <a:pt x="43" y="1"/>
                      <a:pt x="0" y="44"/>
                      <a:pt x="0" y="97"/>
                    </a:cubicBezTo>
                    <a:lnTo>
                      <a:pt x="0" y="1168"/>
                    </a:lnTo>
                    <a:cubicBezTo>
                      <a:pt x="0" y="1221"/>
                      <a:pt x="43" y="1263"/>
                      <a:pt x="95" y="1263"/>
                    </a:cubicBezTo>
                    <a:cubicBezTo>
                      <a:pt x="148" y="1263"/>
                      <a:pt x="191" y="1221"/>
                      <a:pt x="191" y="1168"/>
                    </a:cubicBezTo>
                    <a:lnTo>
                      <a:pt x="191" y="97"/>
                    </a:lnTo>
                    <a:cubicBezTo>
                      <a:pt x="191" y="44"/>
                      <a:pt x="148" y="1"/>
                      <a:pt x="9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922" name="Google Shape;922;p9"/>
              <p:cNvSpPr/>
              <p:nvPr/>
            </p:nvSpPr>
            <p:spPr>
              <a:xfrm>
                <a:off x="3811175" y="1937175"/>
                <a:ext cx="4800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098" extrusionOk="0">
                    <a:moveTo>
                      <a:pt x="97" y="1"/>
                    </a:moveTo>
                    <a:cubicBezTo>
                      <a:pt x="44" y="1"/>
                      <a:pt x="0" y="43"/>
                      <a:pt x="0" y="96"/>
                    </a:cubicBezTo>
                    <a:lnTo>
                      <a:pt x="0" y="1002"/>
                    </a:lnTo>
                    <a:cubicBezTo>
                      <a:pt x="0" y="1055"/>
                      <a:pt x="44" y="1098"/>
                      <a:pt x="97" y="1098"/>
                    </a:cubicBezTo>
                    <a:cubicBezTo>
                      <a:pt x="148" y="1098"/>
                      <a:pt x="191" y="1055"/>
                      <a:pt x="191" y="1002"/>
                    </a:cubicBezTo>
                    <a:lnTo>
                      <a:pt x="191" y="96"/>
                    </a:lnTo>
                    <a:cubicBezTo>
                      <a:pt x="191" y="43"/>
                      <a:pt x="148" y="1"/>
                      <a:pt x="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923" name="Google Shape;923;p9"/>
              <p:cNvSpPr/>
              <p:nvPr/>
            </p:nvSpPr>
            <p:spPr>
              <a:xfrm>
                <a:off x="3805675" y="1992800"/>
                <a:ext cx="6300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1221" extrusionOk="0">
                    <a:moveTo>
                      <a:pt x="150" y="0"/>
                    </a:moveTo>
                    <a:cubicBezTo>
                      <a:pt x="102" y="0"/>
                      <a:pt x="61" y="36"/>
                      <a:pt x="56" y="85"/>
                    </a:cubicBezTo>
                    <a:cubicBezTo>
                      <a:pt x="14" y="431"/>
                      <a:pt x="1" y="783"/>
                      <a:pt x="16" y="1130"/>
                    </a:cubicBezTo>
                    <a:cubicBezTo>
                      <a:pt x="17" y="1181"/>
                      <a:pt x="60" y="1221"/>
                      <a:pt x="111" y="1221"/>
                    </a:cubicBezTo>
                    <a:lnTo>
                      <a:pt x="115" y="1221"/>
                    </a:lnTo>
                    <a:cubicBezTo>
                      <a:pt x="167" y="1219"/>
                      <a:pt x="208" y="1175"/>
                      <a:pt x="206" y="1123"/>
                    </a:cubicBezTo>
                    <a:cubicBezTo>
                      <a:pt x="192" y="785"/>
                      <a:pt x="205" y="443"/>
                      <a:pt x="245" y="107"/>
                    </a:cubicBezTo>
                    <a:cubicBezTo>
                      <a:pt x="251" y="55"/>
                      <a:pt x="214" y="8"/>
                      <a:pt x="162" y="1"/>
                    </a:cubicBezTo>
                    <a:cubicBezTo>
                      <a:pt x="158" y="1"/>
                      <a:pt x="154" y="0"/>
                      <a:pt x="15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924" name="Google Shape;924;p9"/>
              <p:cNvSpPr/>
              <p:nvPr/>
            </p:nvSpPr>
            <p:spPr>
              <a:xfrm>
                <a:off x="3781875" y="1967050"/>
                <a:ext cx="6325" cy="29550"/>
              </a:xfrm>
              <a:custGeom>
                <a:avLst/>
                <a:gdLst/>
                <a:ahLst/>
                <a:cxnLst/>
                <a:rect l="l" t="t" r="r" b="b"/>
                <a:pathLst>
                  <a:path w="253" h="1182" extrusionOk="0">
                    <a:moveTo>
                      <a:pt x="152" y="1"/>
                    </a:moveTo>
                    <a:cubicBezTo>
                      <a:pt x="106" y="1"/>
                      <a:pt x="63" y="41"/>
                      <a:pt x="60" y="91"/>
                    </a:cubicBezTo>
                    <a:lnTo>
                      <a:pt x="3" y="1081"/>
                    </a:lnTo>
                    <a:cubicBezTo>
                      <a:pt x="0" y="1134"/>
                      <a:pt x="40" y="1178"/>
                      <a:pt x="93" y="1181"/>
                    </a:cubicBezTo>
                    <a:lnTo>
                      <a:pt x="98" y="1181"/>
                    </a:lnTo>
                    <a:cubicBezTo>
                      <a:pt x="148" y="1181"/>
                      <a:pt x="190" y="1143"/>
                      <a:pt x="193" y="1092"/>
                    </a:cubicBezTo>
                    <a:lnTo>
                      <a:pt x="250" y="102"/>
                    </a:lnTo>
                    <a:cubicBezTo>
                      <a:pt x="253" y="49"/>
                      <a:pt x="213" y="3"/>
                      <a:pt x="160" y="1"/>
                    </a:cubicBezTo>
                    <a:cubicBezTo>
                      <a:pt x="157" y="1"/>
                      <a:pt x="154" y="1"/>
                      <a:pt x="152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925" name="Google Shape;925;p9"/>
              <p:cNvSpPr/>
              <p:nvPr/>
            </p:nvSpPr>
            <p:spPr>
              <a:xfrm>
                <a:off x="3783550" y="1870200"/>
                <a:ext cx="7950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318" h="1140" extrusionOk="0">
                    <a:moveTo>
                      <a:pt x="171" y="1"/>
                    </a:moveTo>
                    <a:cubicBezTo>
                      <a:pt x="128" y="1"/>
                      <a:pt x="90" y="30"/>
                      <a:pt x="80" y="74"/>
                    </a:cubicBezTo>
                    <a:cubicBezTo>
                      <a:pt x="0" y="404"/>
                      <a:pt x="15" y="750"/>
                      <a:pt x="120" y="1073"/>
                    </a:cubicBezTo>
                    <a:cubicBezTo>
                      <a:pt x="133" y="1114"/>
                      <a:pt x="170" y="1140"/>
                      <a:pt x="210" y="1140"/>
                    </a:cubicBezTo>
                    <a:cubicBezTo>
                      <a:pt x="220" y="1140"/>
                      <a:pt x="230" y="1139"/>
                      <a:pt x="240" y="1135"/>
                    </a:cubicBezTo>
                    <a:cubicBezTo>
                      <a:pt x="290" y="1119"/>
                      <a:pt x="317" y="1065"/>
                      <a:pt x="301" y="1015"/>
                    </a:cubicBezTo>
                    <a:cubicBezTo>
                      <a:pt x="207" y="725"/>
                      <a:pt x="195" y="414"/>
                      <a:pt x="265" y="119"/>
                    </a:cubicBezTo>
                    <a:cubicBezTo>
                      <a:pt x="278" y="67"/>
                      <a:pt x="246" y="16"/>
                      <a:pt x="195" y="4"/>
                    </a:cubicBezTo>
                    <a:cubicBezTo>
                      <a:pt x="187" y="2"/>
                      <a:pt x="179" y="1"/>
                      <a:pt x="171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926" name="Google Shape;926;p9"/>
              <p:cNvSpPr/>
              <p:nvPr/>
            </p:nvSpPr>
            <p:spPr>
              <a:xfrm>
                <a:off x="3787000" y="1801175"/>
                <a:ext cx="6475" cy="28475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139" extrusionOk="0">
                    <a:moveTo>
                      <a:pt x="118" y="0"/>
                    </a:moveTo>
                    <a:cubicBezTo>
                      <a:pt x="67" y="0"/>
                      <a:pt x="24" y="38"/>
                      <a:pt x="20" y="90"/>
                    </a:cubicBezTo>
                    <a:cubicBezTo>
                      <a:pt x="0" y="412"/>
                      <a:pt x="15" y="738"/>
                      <a:pt x="62" y="1058"/>
                    </a:cubicBezTo>
                    <a:cubicBezTo>
                      <a:pt x="69" y="1104"/>
                      <a:pt x="110" y="1139"/>
                      <a:pt x="156" y="1139"/>
                    </a:cubicBezTo>
                    <a:cubicBezTo>
                      <a:pt x="162" y="1139"/>
                      <a:pt x="166" y="1139"/>
                      <a:pt x="170" y="1138"/>
                    </a:cubicBezTo>
                    <a:cubicBezTo>
                      <a:pt x="222" y="1130"/>
                      <a:pt x="259" y="1081"/>
                      <a:pt x="251" y="1029"/>
                    </a:cubicBezTo>
                    <a:cubicBezTo>
                      <a:pt x="205" y="723"/>
                      <a:pt x="191" y="410"/>
                      <a:pt x="210" y="102"/>
                    </a:cubicBezTo>
                    <a:cubicBezTo>
                      <a:pt x="214" y="49"/>
                      <a:pt x="174" y="4"/>
                      <a:pt x="122" y="1"/>
                    </a:cubicBezTo>
                    <a:cubicBezTo>
                      <a:pt x="120" y="1"/>
                      <a:pt x="119" y="0"/>
                      <a:pt x="11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927" name="Google Shape;927;p9"/>
              <p:cNvSpPr/>
              <p:nvPr/>
            </p:nvSpPr>
            <p:spPr>
              <a:xfrm>
                <a:off x="3787475" y="1741425"/>
                <a:ext cx="7075" cy="34650"/>
              </a:xfrm>
              <a:custGeom>
                <a:avLst/>
                <a:gdLst/>
                <a:ahLst/>
                <a:cxnLst/>
                <a:rect l="l" t="t" r="r" b="b"/>
                <a:pathLst>
                  <a:path w="283" h="1386" extrusionOk="0">
                    <a:moveTo>
                      <a:pt x="102" y="0"/>
                    </a:moveTo>
                    <a:cubicBezTo>
                      <a:pt x="99" y="0"/>
                      <a:pt x="96" y="0"/>
                      <a:pt x="93" y="1"/>
                    </a:cubicBezTo>
                    <a:cubicBezTo>
                      <a:pt x="40" y="4"/>
                      <a:pt x="0" y="49"/>
                      <a:pt x="5" y="102"/>
                    </a:cubicBezTo>
                    <a:lnTo>
                      <a:pt x="89" y="1297"/>
                    </a:lnTo>
                    <a:cubicBezTo>
                      <a:pt x="93" y="1347"/>
                      <a:pt x="135" y="1386"/>
                      <a:pt x="183" y="1386"/>
                    </a:cubicBezTo>
                    <a:lnTo>
                      <a:pt x="191" y="1386"/>
                    </a:lnTo>
                    <a:cubicBezTo>
                      <a:pt x="243" y="1382"/>
                      <a:pt x="283" y="1336"/>
                      <a:pt x="280" y="1283"/>
                    </a:cubicBezTo>
                    <a:lnTo>
                      <a:pt x="195" y="89"/>
                    </a:lnTo>
                    <a:cubicBezTo>
                      <a:pt x="191" y="39"/>
                      <a:pt x="150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928" name="Google Shape;928;p9"/>
              <p:cNvSpPr/>
              <p:nvPr/>
            </p:nvSpPr>
            <p:spPr>
              <a:xfrm>
                <a:off x="3778200" y="1665175"/>
                <a:ext cx="9175" cy="33650"/>
              </a:xfrm>
              <a:custGeom>
                <a:avLst/>
                <a:gdLst/>
                <a:ahLst/>
                <a:cxnLst/>
                <a:rect l="l" t="t" r="r" b="b"/>
                <a:pathLst>
                  <a:path w="367" h="1346" extrusionOk="0">
                    <a:moveTo>
                      <a:pt x="95" y="0"/>
                    </a:moveTo>
                    <a:cubicBezTo>
                      <a:pt x="42" y="2"/>
                      <a:pt x="0" y="46"/>
                      <a:pt x="1" y="98"/>
                    </a:cubicBezTo>
                    <a:cubicBezTo>
                      <a:pt x="8" y="495"/>
                      <a:pt x="64" y="891"/>
                      <a:pt x="169" y="1275"/>
                    </a:cubicBezTo>
                    <a:cubicBezTo>
                      <a:pt x="181" y="1317"/>
                      <a:pt x="219" y="1345"/>
                      <a:pt x="261" y="1345"/>
                    </a:cubicBezTo>
                    <a:cubicBezTo>
                      <a:pt x="270" y="1345"/>
                      <a:pt x="278" y="1344"/>
                      <a:pt x="286" y="1342"/>
                    </a:cubicBezTo>
                    <a:cubicBezTo>
                      <a:pt x="337" y="1327"/>
                      <a:pt x="367" y="1275"/>
                      <a:pt x="354" y="1225"/>
                    </a:cubicBezTo>
                    <a:cubicBezTo>
                      <a:pt x="252" y="856"/>
                      <a:pt x="198" y="476"/>
                      <a:pt x="192" y="94"/>
                    </a:cubicBezTo>
                    <a:cubicBezTo>
                      <a:pt x="191" y="42"/>
                      <a:pt x="148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929" name="Google Shape;929;p9"/>
              <p:cNvSpPr/>
              <p:nvPr/>
            </p:nvSpPr>
            <p:spPr>
              <a:xfrm>
                <a:off x="3762375" y="1609575"/>
                <a:ext cx="16875" cy="30475"/>
              </a:xfrm>
              <a:custGeom>
                <a:avLst/>
                <a:gdLst/>
                <a:ahLst/>
                <a:cxnLst/>
                <a:rect l="l" t="t" r="r" b="b"/>
                <a:pathLst>
                  <a:path w="675" h="1219" extrusionOk="0">
                    <a:moveTo>
                      <a:pt x="109" y="1"/>
                    </a:moveTo>
                    <a:cubicBezTo>
                      <a:pt x="90" y="1"/>
                      <a:pt x="71" y="7"/>
                      <a:pt x="54" y="19"/>
                    </a:cubicBezTo>
                    <a:cubicBezTo>
                      <a:pt x="11" y="50"/>
                      <a:pt x="1" y="108"/>
                      <a:pt x="32" y="151"/>
                    </a:cubicBezTo>
                    <a:cubicBezTo>
                      <a:pt x="244" y="447"/>
                      <a:pt x="397" y="790"/>
                      <a:pt x="477" y="1145"/>
                    </a:cubicBezTo>
                    <a:cubicBezTo>
                      <a:pt x="486" y="1189"/>
                      <a:pt x="526" y="1219"/>
                      <a:pt x="569" y="1219"/>
                    </a:cubicBezTo>
                    <a:cubicBezTo>
                      <a:pt x="576" y="1219"/>
                      <a:pt x="584" y="1219"/>
                      <a:pt x="590" y="1217"/>
                    </a:cubicBezTo>
                    <a:cubicBezTo>
                      <a:pt x="642" y="1206"/>
                      <a:pt x="674" y="1155"/>
                      <a:pt x="662" y="1103"/>
                    </a:cubicBezTo>
                    <a:cubicBezTo>
                      <a:pt x="578" y="724"/>
                      <a:pt x="413" y="357"/>
                      <a:pt x="186" y="41"/>
                    </a:cubicBezTo>
                    <a:cubicBezTo>
                      <a:pt x="168" y="15"/>
                      <a:pt x="139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930" name="Google Shape;930;p9"/>
              <p:cNvSpPr/>
              <p:nvPr/>
            </p:nvSpPr>
            <p:spPr>
              <a:xfrm>
                <a:off x="3748050" y="1573500"/>
                <a:ext cx="11550" cy="25375"/>
              </a:xfrm>
              <a:custGeom>
                <a:avLst/>
                <a:gdLst/>
                <a:ahLst/>
                <a:cxnLst/>
                <a:rect l="l" t="t" r="r" b="b"/>
                <a:pathLst>
                  <a:path w="462" h="1015" extrusionOk="0">
                    <a:moveTo>
                      <a:pt x="108" y="0"/>
                    </a:moveTo>
                    <a:cubicBezTo>
                      <a:pt x="99" y="0"/>
                      <a:pt x="89" y="2"/>
                      <a:pt x="80" y="5"/>
                    </a:cubicBezTo>
                    <a:cubicBezTo>
                      <a:pt x="30" y="19"/>
                      <a:pt x="1" y="72"/>
                      <a:pt x="16" y="123"/>
                    </a:cubicBezTo>
                    <a:lnTo>
                      <a:pt x="264" y="947"/>
                    </a:lnTo>
                    <a:cubicBezTo>
                      <a:pt x="276" y="988"/>
                      <a:pt x="313" y="1015"/>
                      <a:pt x="355" y="1015"/>
                    </a:cubicBezTo>
                    <a:cubicBezTo>
                      <a:pt x="364" y="1015"/>
                      <a:pt x="373" y="1014"/>
                      <a:pt x="382" y="1011"/>
                    </a:cubicBezTo>
                    <a:cubicBezTo>
                      <a:pt x="432" y="996"/>
                      <a:pt x="461" y="943"/>
                      <a:pt x="446" y="892"/>
                    </a:cubicBezTo>
                    <a:lnTo>
                      <a:pt x="198" y="68"/>
                    </a:lnTo>
                    <a:cubicBezTo>
                      <a:pt x="187" y="27"/>
                      <a:pt x="149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931" name="Google Shape;931;p9"/>
              <p:cNvSpPr/>
              <p:nvPr/>
            </p:nvSpPr>
            <p:spPr>
              <a:xfrm>
                <a:off x="3730400" y="1537475"/>
                <a:ext cx="12700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508" h="850" extrusionOk="0">
                    <a:moveTo>
                      <a:pt x="108" y="0"/>
                    </a:moveTo>
                    <a:cubicBezTo>
                      <a:pt x="95" y="0"/>
                      <a:pt x="82" y="3"/>
                      <a:pt x="70" y="8"/>
                    </a:cubicBezTo>
                    <a:cubicBezTo>
                      <a:pt x="22" y="29"/>
                      <a:pt x="0" y="87"/>
                      <a:pt x="21" y="134"/>
                    </a:cubicBezTo>
                    <a:lnTo>
                      <a:pt x="312" y="793"/>
                    </a:lnTo>
                    <a:cubicBezTo>
                      <a:pt x="327" y="829"/>
                      <a:pt x="362" y="850"/>
                      <a:pt x="399" y="850"/>
                    </a:cubicBezTo>
                    <a:cubicBezTo>
                      <a:pt x="411" y="850"/>
                      <a:pt x="424" y="847"/>
                      <a:pt x="437" y="842"/>
                    </a:cubicBezTo>
                    <a:cubicBezTo>
                      <a:pt x="485" y="821"/>
                      <a:pt x="507" y="765"/>
                      <a:pt x="486" y="716"/>
                    </a:cubicBezTo>
                    <a:lnTo>
                      <a:pt x="196" y="58"/>
                    </a:lnTo>
                    <a:cubicBezTo>
                      <a:pt x="180" y="22"/>
                      <a:pt x="145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932" name="Google Shape;932;p9"/>
              <p:cNvSpPr/>
              <p:nvPr/>
            </p:nvSpPr>
            <p:spPr>
              <a:xfrm>
                <a:off x="3706925" y="1567300"/>
                <a:ext cx="14575" cy="27500"/>
              </a:xfrm>
              <a:custGeom>
                <a:avLst/>
                <a:gdLst/>
                <a:ahLst/>
                <a:cxnLst/>
                <a:rect l="l" t="t" r="r" b="b"/>
                <a:pathLst>
                  <a:path w="583" h="1100" extrusionOk="0">
                    <a:moveTo>
                      <a:pt x="474" y="0"/>
                    </a:moveTo>
                    <a:cubicBezTo>
                      <a:pt x="440" y="0"/>
                      <a:pt x="407" y="19"/>
                      <a:pt x="390" y="52"/>
                    </a:cubicBezTo>
                    <a:cubicBezTo>
                      <a:pt x="235" y="346"/>
                      <a:pt x="109" y="658"/>
                      <a:pt x="15" y="977"/>
                    </a:cubicBezTo>
                    <a:cubicBezTo>
                      <a:pt x="1" y="1027"/>
                      <a:pt x="30" y="1081"/>
                      <a:pt x="79" y="1095"/>
                    </a:cubicBezTo>
                    <a:cubicBezTo>
                      <a:pt x="89" y="1097"/>
                      <a:pt x="98" y="1099"/>
                      <a:pt x="107" y="1099"/>
                    </a:cubicBezTo>
                    <a:cubicBezTo>
                      <a:pt x="148" y="1099"/>
                      <a:pt x="186" y="1072"/>
                      <a:pt x="199" y="1031"/>
                    </a:cubicBezTo>
                    <a:cubicBezTo>
                      <a:pt x="289" y="723"/>
                      <a:pt x="409" y="424"/>
                      <a:pt x="558" y="140"/>
                    </a:cubicBezTo>
                    <a:cubicBezTo>
                      <a:pt x="583" y="93"/>
                      <a:pt x="564" y="35"/>
                      <a:pt x="518" y="11"/>
                    </a:cubicBezTo>
                    <a:cubicBezTo>
                      <a:pt x="504" y="4"/>
                      <a:pt x="489" y="0"/>
                      <a:pt x="47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933" name="Google Shape;933;p9"/>
              <p:cNvSpPr/>
              <p:nvPr/>
            </p:nvSpPr>
            <p:spPr>
              <a:xfrm>
                <a:off x="3690350" y="1629025"/>
                <a:ext cx="11200" cy="23425"/>
              </a:xfrm>
              <a:custGeom>
                <a:avLst/>
                <a:gdLst/>
                <a:ahLst/>
                <a:cxnLst/>
                <a:rect l="l" t="t" r="r" b="b"/>
                <a:pathLst>
                  <a:path w="448" h="937" extrusionOk="0">
                    <a:moveTo>
                      <a:pt x="340" y="0"/>
                    </a:moveTo>
                    <a:cubicBezTo>
                      <a:pt x="299" y="0"/>
                      <a:pt x="263" y="26"/>
                      <a:pt x="250" y="67"/>
                    </a:cubicBezTo>
                    <a:lnTo>
                      <a:pt x="16" y="813"/>
                    </a:lnTo>
                    <a:cubicBezTo>
                      <a:pt x="1" y="862"/>
                      <a:pt x="28" y="917"/>
                      <a:pt x="79" y="932"/>
                    </a:cubicBezTo>
                    <a:cubicBezTo>
                      <a:pt x="88" y="935"/>
                      <a:pt x="98" y="936"/>
                      <a:pt x="107" y="936"/>
                    </a:cubicBezTo>
                    <a:cubicBezTo>
                      <a:pt x="147" y="936"/>
                      <a:pt x="185" y="911"/>
                      <a:pt x="198" y="870"/>
                    </a:cubicBezTo>
                    <a:lnTo>
                      <a:pt x="432" y="124"/>
                    </a:lnTo>
                    <a:cubicBezTo>
                      <a:pt x="448" y="73"/>
                      <a:pt x="420" y="20"/>
                      <a:pt x="369" y="5"/>
                    </a:cubicBezTo>
                    <a:cubicBezTo>
                      <a:pt x="359" y="2"/>
                      <a:pt x="350" y="0"/>
                      <a:pt x="34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934" name="Google Shape;934;p9"/>
              <p:cNvSpPr/>
              <p:nvPr/>
            </p:nvSpPr>
            <p:spPr>
              <a:xfrm>
                <a:off x="3681025" y="1686800"/>
                <a:ext cx="8325" cy="22300"/>
              </a:xfrm>
              <a:custGeom>
                <a:avLst/>
                <a:gdLst/>
                <a:ahLst/>
                <a:cxnLst/>
                <a:rect l="l" t="t" r="r" b="b"/>
                <a:pathLst>
                  <a:path w="333" h="892" extrusionOk="0">
                    <a:moveTo>
                      <a:pt x="230" y="1"/>
                    </a:moveTo>
                    <a:cubicBezTo>
                      <a:pt x="185" y="1"/>
                      <a:pt x="145" y="33"/>
                      <a:pt x="136" y="79"/>
                    </a:cubicBezTo>
                    <a:lnTo>
                      <a:pt x="9" y="779"/>
                    </a:lnTo>
                    <a:cubicBezTo>
                      <a:pt x="0" y="831"/>
                      <a:pt x="35" y="881"/>
                      <a:pt x="87" y="890"/>
                    </a:cubicBezTo>
                    <a:cubicBezTo>
                      <a:pt x="92" y="891"/>
                      <a:pt x="99" y="892"/>
                      <a:pt x="104" y="892"/>
                    </a:cubicBezTo>
                    <a:cubicBezTo>
                      <a:pt x="149" y="892"/>
                      <a:pt x="189" y="859"/>
                      <a:pt x="197" y="813"/>
                    </a:cubicBezTo>
                    <a:lnTo>
                      <a:pt x="324" y="112"/>
                    </a:lnTo>
                    <a:cubicBezTo>
                      <a:pt x="333" y="62"/>
                      <a:pt x="298" y="12"/>
                      <a:pt x="247" y="2"/>
                    </a:cubicBezTo>
                    <a:cubicBezTo>
                      <a:pt x="241" y="1"/>
                      <a:pt x="236" y="1"/>
                      <a:pt x="23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935" name="Google Shape;935;p9"/>
              <p:cNvSpPr/>
              <p:nvPr/>
            </p:nvSpPr>
            <p:spPr>
              <a:xfrm>
                <a:off x="3676775" y="1728025"/>
                <a:ext cx="647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259" h="974" extrusionOk="0">
                    <a:moveTo>
                      <a:pt x="154" y="0"/>
                    </a:moveTo>
                    <a:cubicBezTo>
                      <a:pt x="109" y="0"/>
                      <a:pt x="70" y="34"/>
                      <a:pt x="62" y="80"/>
                    </a:cubicBezTo>
                    <a:cubicBezTo>
                      <a:pt x="15" y="345"/>
                      <a:pt x="0" y="616"/>
                      <a:pt x="19" y="885"/>
                    </a:cubicBezTo>
                    <a:cubicBezTo>
                      <a:pt x="24" y="936"/>
                      <a:pt x="66" y="974"/>
                      <a:pt x="115" y="974"/>
                    </a:cubicBezTo>
                    <a:lnTo>
                      <a:pt x="122" y="974"/>
                    </a:lnTo>
                    <a:cubicBezTo>
                      <a:pt x="174" y="970"/>
                      <a:pt x="213" y="925"/>
                      <a:pt x="210" y="872"/>
                    </a:cubicBezTo>
                    <a:cubicBezTo>
                      <a:pt x="193" y="618"/>
                      <a:pt x="206" y="363"/>
                      <a:pt x="250" y="113"/>
                    </a:cubicBezTo>
                    <a:cubicBezTo>
                      <a:pt x="259" y="61"/>
                      <a:pt x="225" y="11"/>
                      <a:pt x="173" y="2"/>
                    </a:cubicBezTo>
                    <a:cubicBezTo>
                      <a:pt x="166" y="1"/>
                      <a:pt x="160" y="0"/>
                      <a:pt x="15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936" name="Google Shape;936;p9"/>
              <p:cNvSpPr/>
              <p:nvPr/>
            </p:nvSpPr>
            <p:spPr>
              <a:xfrm>
                <a:off x="3671800" y="1781575"/>
                <a:ext cx="7200" cy="20250"/>
              </a:xfrm>
              <a:custGeom>
                <a:avLst/>
                <a:gdLst/>
                <a:ahLst/>
                <a:cxnLst/>
                <a:rect l="l" t="t" r="r" b="b"/>
                <a:pathLst>
                  <a:path w="288" h="810" extrusionOk="0">
                    <a:moveTo>
                      <a:pt x="182" y="0"/>
                    </a:moveTo>
                    <a:cubicBezTo>
                      <a:pt x="137" y="0"/>
                      <a:pt x="98" y="37"/>
                      <a:pt x="91" y="84"/>
                    </a:cubicBezTo>
                    <a:lnTo>
                      <a:pt x="8" y="702"/>
                    </a:lnTo>
                    <a:cubicBezTo>
                      <a:pt x="1" y="754"/>
                      <a:pt x="37" y="802"/>
                      <a:pt x="90" y="809"/>
                    </a:cubicBezTo>
                    <a:cubicBezTo>
                      <a:pt x="93" y="810"/>
                      <a:pt x="98" y="810"/>
                      <a:pt x="102" y="810"/>
                    </a:cubicBezTo>
                    <a:cubicBezTo>
                      <a:pt x="150" y="810"/>
                      <a:pt x="191" y="775"/>
                      <a:pt x="197" y="727"/>
                    </a:cubicBezTo>
                    <a:lnTo>
                      <a:pt x="280" y="109"/>
                    </a:lnTo>
                    <a:cubicBezTo>
                      <a:pt x="288" y="57"/>
                      <a:pt x="251" y="9"/>
                      <a:pt x="198" y="2"/>
                    </a:cubicBezTo>
                    <a:cubicBezTo>
                      <a:pt x="193" y="1"/>
                      <a:pt x="188" y="0"/>
                      <a:pt x="18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937" name="Google Shape;937;p9"/>
              <p:cNvSpPr/>
              <p:nvPr/>
            </p:nvSpPr>
            <p:spPr>
              <a:xfrm>
                <a:off x="3673675" y="1821775"/>
                <a:ext cx="6100" cy="357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429" extrusionOk="0">
                    <a:moveTo>
                      <a:pt x="112" y="0"/>
                    </a:moveTo>
                    <a:cubicBezTo>
                      <a:pt x="63" y="0"/>
                      <a:pt x="26" y="43"/>
                      <a:pt x="24" y="91"/>
                    </a:cubicBezTo>
                    <a:cubicBezTo>
                      <a:pt x="1" y="507"/>
                      <a:pt x="10" y="928"/>
                      <a:pt x="49" y="1342"/>
                    </a:cubicBezTo>
                    <a:cubicBezTo>
                      <a:pt x="54" y="1392"/>
                      <a:pt x="95" y="1429"/>
                      <a:pt x="143" y="1429"/>
                    </a:cubicBezTo>
                    <a:lnTo>
                      <a:pt x="153" y="1429"/>
                    </a:lnTo>
                    <a:cubicBezTo>
                      <a:pt x="205" y="1423"/>
                      <a:pt x="244" y="1377"/>
                      <a:pt x="238" y="1325"/>
                    </a:cubicBezTo>
                    <a:cubicBezTo>
                      <a:pt x="199" y="920"/>
                      <a:pt x="192" y="508"/>
                      <a:pt x="214" y="102"/>
                    </a:cubicBezTo>
                    <a:cubicBezTo>
                      <a:pt x="217" y="49"/>
                      <a:pt x="176" y="3"/>
                      <a:pt x="124" y="1"/>
                    </a:cubicBezTo>
                    <a:cubicBezTo>
                      <a:pt x="120" y="1"/>
                      <a:pt x="116" y="0"/>
                      <a:pt x="11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938" name="Google Shape;938;p9"/>
              <p:cNvSpPr/>
              <p:nvPr/>
            </p:nvSpPr>
            <p:spPr>
              <a:xfrm>
                <a:off x="3675450" y="1869175"/>
                <a:ext cx="8925" cy="21300"/>
              </a:xfrm>
              <a:custGeom>
                <a:avLst/>
                <a:gdLst/>
                <a:ahLst/>
                <a:cxnLst/>
                <a:rect l="l" t="t" r="r" b="b"/>
                <a:pathLst>
                  <a:path w="357" h="852" extrusionOk="0">
                    <a:moveTo>
                      <a:pt x="127" y="1"/>
                    </a:moveTo>
                    <a:cubicBezTo>
                      <a:pt x="80" y="1"/>
                      <a:pt x="40" y="36"/>
                      <a:pt x="34" y="83"/>
                    </a:cubicBezTo>
                    <a:cubicBezTo>
                      <a:pt x="0" y="328"/>
                      <a:pt x="47" y="583"/>
                      <a:pt x="165" y="801"/>
                    </a:cubicBezTo>
                    <a:cubicBezTo>
                      <a:pt x="183" y="833"/>
                      <a:pt x="215" y="852"/>
                      <a:pt x="249" y="852"/>
                    </a:cubicBezTo>
                    <a:cubicBezTo>
                      <a:pt x="264" y="852"/>
                      <a:pt x="280" y="847"/>
                      <a:pt x="294" y="840"/>
                    </a:cubicBezTo>
                    <a:cubicBezTo>
                      <a:pt x="340" y="814"/>
                      <a:pt x="357" y="757"/>
                      <a:pt x="333" y="710"/>
                    </a:cubicBezTo>
                    <a:cubicBezTo>
                      <a:pt x="233" y="528"/>
                      <a:pt x="195" y="314"/>
                      <a:pt x="222" y="109"/>
                    </a:cubicBezTo>
                    <a:cubicBezTo>
                      <a:pt x="230" y="57"/>
                      <a:pt x="193" y="8"/>
                      <a:pt x="141" y="2"/>
                    </a:cubicBezTo>
                    <a:cubicBezTo>
                      <a:pt x="136" y="1"/>
                      <a:pt x="131" y="1"/>
                      <a:pt x="12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939" name="Google Shape;939;p9"/>
              <p:cNvSpPr/>
              <p:nvPr/>
            </p:nvSpPr>
            <p:spPr>
              <a:xfrm>
                <a:off x="3697500" y="1888750"/>
                <a:ext cx="1057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423" h="687" extrusionOk="0">
                    <a:moveTo>
                      <a:pt x="108" y="1"/>
                    </a:moveTo>
                    <a:cubicBezTo>
                      <a:pt x="96" y="1"/>
                      <a:pt x="84" y="3"/>
                      <a:pt x="72" y="8"/>
                    </a:cubicBezTo>
                    <a:cubicBezTo>
                      <a:pt x="23" y="29"/>
                      <a:pt x="0" y="84"/>
                      <a:pt x="20" y="133"/>
                    </a:cubicBezTo>
                    <a:lnTo>
                      <a:pt x="226" y="627"/>
                    </a:lnTo>
                    <a:cubicBezTo>
                      <a:pt x="241" y="665"/>
                      <a:pt x="276" y="687"/>
                      <a:pt x="314" y="687"/>
                    </a:cubicBezTo>
                    <a:cubicBezTo>
                      <a:pt x="326" y="687"/>
                      <a:pt x="338" y="685"/>
                      <a:pt x="350" y="679"/>
                    </a:cubicBezTo>
                    <a:cubicBezTo>
                      <a:pt x="399" y="659"/>
                      <a:pt x="422" y="603"/>
                      <a:pt x="401" y="554"/>
                    </a:cubicBezTo>
                    <a:lnTo>
                      <a:pt x="196" y="60"/>
                    </a:lnTo>
                    <a:cubicBezTo>
                      <a:pt x="181" y="23"/>
                      <a:pt x="145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940" name="Google Shape;940;p9"/>
              <p:cNvSpPr/>
              <p:nvPr/>
            </p:nvSpPr>
            <p:spPr>
              <a:xfrm>
                <a:off x="3703025" y="1807350"/>
                <a:ext cx="4775" cy="38800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552" extrusionOk="0">
                    <a:moveTo>
                      <a:pt x="95" y="1"/>
                    </a:moveTo>
                    <a:cubicBezTo>
                      <a:pt x="42" y="1"/>
                      <a:pt x="0" y="43"/>
                      <a:pt x="0" y="96"/>
                    </a:cubicBezTo>
                    <a:lnTo>
                      <a:pt x="0" y="1456"/>
                    </a:lnTo>
                    <a:cubicBezTo>
                      <a:pt x="0" y="1509"/>
                      <a:pt x="42" y="1552"/>
                      <a:pt x="95" y="1552"/>
                    </a:cubicBezTo>
                    <a:cubicBezTo>
                      <a:pt x="148" y="1552"/>
                      <a:pt x="190" y="1509"/>
                      <a:pt x="190" y="1456"/>
                    </a:cubicBezTo>
                    <a:lnTo>
                      <a:pt x="190" y="96"/>
                    </a:lnTo>
                    <a:cubicBezTo>
                      <a:pt x="190" y="44"/>
                      <a:pt x="147" y="1"/>
                      <a:pt x="9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941" name="Google Shape;941;p9"/>
              <p:cNvSpPr/>
              <p:nvPr/>
            </p:nvSpPr>
            <p:spPr>
              <a:xfrm>
                <a:off x="3709125" y="1743500"/>
                <a:ext cx="5950" cy="27425"/>
              </a:xfrm>
              <a:custGeom>
                <a:avLst/>
                <a:gdLst/>
                <a:ahLst/>
                <a:cxnLst/>
                <a:rect l="l" t="t" r="r" b="b"/>
                <a:pathLst>
                  <a:path w="238" h="1097" extrusionOk="0">
                    <a:moveTo>
                      <a:pt x="138" y="0"/>
                    </a:moveTo>
                    <a:cubicBezTo>
                      <a:pt x="89" y="0"/>
                      <a:pt x="46" y="40"/>
                      <a:pt x="44" y="91"/>
                    </a:cubicBezTo>
                    <a:lnTo>
                      <a:pt x="4" y="997"/>
                    </a:lnTo>
                    <a:cubicBezTo>
                      <a:pt x="0" y="1050"/>
                      <a:pt x="41" y="1094"/>
                      <a:pt x="94" y="1097"/>
                    </a:cubicBezTo>
                    <a:lnTo>
                      <a:pt x="98" y="1097"/>
                    </a:lnTo>
                    <a:cubicBezTo>
                      <a:pt x="149" y="1097"/>
                      <a:pt x="191" y="1057"/>
                      <a:pt x="193" y="1006"/>
                    </a:cubicBezTo>
                    <a:lnTo>
                      <a:pt x="235" y="100"/>
                    </a:lnTo>
                    <a:cubicBezTo>
                      <a:pt x="238" y="47"/>
                      <a:pt x="197" y="3"/>
                      <a:pt x="144" y="0"/>
                    </a:cubicBezTo>
                    <a:cubicBezTo>
                      <a:pt x="142" y="0"/>
                      <a:pt x="140" y="0"/>
                      <a:pt x="13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942" name="Google Shape;942;p9"/>
              <p:cNvSpPr/>
              <p:nvPr/>
            </p:nvSpPr>
            <p:spPr>
              <a:xfrm>
                <a:off x="3714000" y="1687900"/>
                <a:ext cx="86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47" h="1221" extrusionOk="0">
                    <a:moveTo>
                      <a:pt x="240" y="1"/>
                    </a:moveTo>
                    <a:cubicBezTo>
                      <a:pt x="200" y="1"/>
                      <a:pt x="161" y="26"/>
                      <a:pt x="149" y="66"/>
                    </a:cubicBezTo>
                    <a:cubicBezTo>
                      <a:pt x="38" y="408"/>
                      <a:pt x="1" y="778"/>
                      <a:pt x="37" y="1136"/>
                    </a:cubicBezTo>
                    <a:cubicBezTo>
                      <a:pt x="43" y="1184"/>
                      <a:pt x="84" y="1221"/>
                      <a:pt x="132" y="1221"/>
                    </a:cubicBezTo>
                    <a:lnTo>
                      <a:pt x="142" y="1221"/>
                    </a:lnTo>
                    <a:cubicBezTo>
                      <a:pt x="195" y="1215"/>
                      <a:pt x="232" y="1168"/>
                      <a:pt x="227" y="1116"/>
                    </a:cubicBezTo>
                    <a:cubicBezTo>
                      <a:pt x="193" y="785"/>
                      <a:pt x="228" y="443"/>
                      <a:pt x="330" y="125"/>
                    </a:cubicBezTo>
                    <a:cubicBezTo>
                      <a:pt x="346" y="75"/>
                      <a:pt x="319" y="21"/>
                      <a:pt x="268" y="4"/>
                    </a:cubicBezTo>
                    <a:cubicBezTo>
                      <a:pt x="259" y="2"/>
                      <a:pt x="249" y="1"/>
                      <a:pt x="24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943" name="Google Shape;943;p9"/>
              <p:cNvSpPr/>
              <p:nvPr/>
            </p:nvSpPr>
            <p:spPr>
              <a:xfrm>
                <a:off x="3720525" y="1642525"/>
                <a:ext cx="4800" cy="2332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933" extrusionOk="0">
                    <a:moveTo>
                      <a:pt x="96" y="0"/>
                    </a:moveTo>
                    <a:cubicBezTo>
                      <a:pt x="43" y="0"/>
                      <a:pt x="0" y="43"/>
                      <a:pt x="0" y="95"/>
                    </a:cubicBezTo>
                    <a:lnTo>
                      <a:pt x="0" y="837"/>
                    </a:lnTo>
                    <a:cubicBezTo>
                      <a:pt x="0" y="890"/>
                      <a:pt x="43" y="933"/>
                      <a:pt x="96" y="933"/>
                    </a:cubicBezTo>
                    <a:cubicBezTo>
                      <a:pt x="148" y="933"/>
                      <a:pt x="191" y="890"/>
                      <a:pt x="191" y="837"/>
                    </a:cubicBezTo>
                    <a:lnTo>
                      <a:pt x="191" y="95"/>
                    </a:lnTo>
                    <a:cubicBezTo>
                      <a:pt x="191" y="43"/>
                      <a:pt x="148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944" name="Google Shape;944;p9"/>
              <p:cNvSpPr/>
              <p:nvPr/>
            </p:nvSpPr>
            <p:spPr>
              <a:xfrm>
                <a:off x="3729375" y="1592025"/>
                <a:ext cx="96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386" h="1099" extrusionOk="0">
                    <a:moveTo>
                      <a:pt x="277" y="0"/>
                    </a:moveTo>
                    <a:cubicBezTo>
                      <a:pt x="240" y="0"/>
                      <a:pt x="205" y="22"/>
                      <a:pt x="189" y="58"/>
                    </a:cubicBezTo>
                    <a:cubicBezTo>
                      <a:pt x="60" y="355"/>
                      <a:pt x="0" y="684"/>
                      <a:pt x="18" y="1008"/>
                    </a:cubicBezTo>
                    <a:cubicBezTo>
                      <a:pt x="20" y="1059"/>
                      <a:pt x="62" y="1098"/>
                      <a:pt x="113" y="1098"/>
                    </a:cubicBezTo>
                    <a:lnTo>
                      <a:pt x="117" y="1098"/>
                    </a:lnTo>
                    <a:cubicBezTo>
                      <a:pt x="170" y="1095"/>
                      <a:pt x="210" y="1051"/>
                      <a:pt x="208" y="998"/>
                    </a:cubicBezTo>
                    <a:cubicBezTo>
                      <a:pt x="193" y="703"/>
                      <a:pt x="247" y="404"/>
                      <a:pt x="364" y="134"/>
                    </a:cubicBezTo>
                    <a:cubicBezTo>
                      <a:pt x="386" y="85"/>
                      <a:pt x="363" y="30"/>
                      <a:pt x="315" y="9"/>
                    </a:cubicBezTo>
                    <a:cubicBezTo>
                      <a:pt x="303" y="3"/>
                      <a:pt x="289" y="0"/>
                      <a:pt x="27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945" name="Google Shape;945;p9"/>
              <p:cNvSpPr/>
              <p:nvPr/>
            </p:nvSpPr>
            <p:spPr>
              <a:xfrm>
                <a:off x="3743925" y="1622950"/>
                <a:ext cx="10500" cy="21275"/>
              </a:xfrm>
              <a:custGeom>
                <a:avLst/>
                <a:gdLst/>
                <a:ahLst/>
                <a:cxnLst/>
                <a:rect l="l" t="t" r="r" b="b"/>
                <a:pathLst>
                  <a:path w="420" h="851" extrusionOk="0">
                    <a:moveTo>
                      <a:pt x="108" y="0"/>
                    </a:moveTo>
                    <a:cubicBezTo>
                      <a:pt x="98" y="0"/>
                      <a:pt x="88" y="2"/>
                      <a:pt x="79" y="5"/>
                    </a:cubicBezTo>
                    <a:cubicBezTo>
                      <a:pt x="29" y="20"/>
                      <a:pt x="0" y="73"/>
                      <a:pt x="17" y="124"/>
                    </a:cubicBezTo>
                    <a:lnTo>
                      <a:pt x="222" y="783"/>
                    </a:lnTo>
                    <a:cubicBezTo>
                      <a:pt x="235" y="824"/>
                      <a:pt x="273" y="850"/>
                      <a:pt x="314" y="850"/>
                    </a:cubicBezTo>
                    <a:cubicBezTo>
                      <a:pt x="323" y="850"/>
                      <a:pt x="333" y="848"/>
                      <a:pt x="342" y="846"/>
                    </a:cubicBezTo>
                    <a:cubicBezTo>
                      <a:pt x="392" y="830"/>
                      <a:pt x="420" y="777"/>
                      <a:pt x="404" y="726"/>
                    </a:cubicBezTo>
                    <a:lnTo>
                      <a:pt x="198" y="67"/>
                    </a:lnTo>
                    <a:cubicBezTo>
                      <a:pt x="185" y="27"/>
                      <a:pt x="14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946" name="Google Shape;946;p9"/>
              <p:cNvSpPr/>
              <p:nvPr/>
            </p:nvSpPr>
            <p:spPr>
              <a:xfrm>
                <a:off x="3753400" y="1676475"/>
                <a:ext cx="8350" cy="24375"/>
              </a:xfrm>
              <a:custGeom>
                <a:avLst/>
                <a:gdLst/>
                <a:ahLst/>
                <a:cxnLst/>
                <a:rect l="l" t="t" r="r" b="b"/>
                <a:pathLst>
                  <a:path w="334" h="975" extrusionOk="0">
                    <a:moveTo>
                      <a:pt x="104" y="1"/>
                    </a:moveTo>
                    <a:cubicBezTo>
                      <a:pt x="99" y="1"/>
                      <a:pt x="93" y="1"/>
                      <a:pt x="88" y="2"/>
                    </a:cubicBezTo>
                    <a:cubicBezTo>
                      <a:pt x="36" y="11"/>
                      <a:pt x="1" y="60"/>
                      <a:pt x="10" y="111"/>
                    </a:cubicBezTo>
                    <a:lnTo>
                      <a:pt x="137" y="894"/>
                    </a:lnTo>
                    <a:cubicBezTo>
                      <a:pt x="144" y="942"/>
                      <a:pt x="185" y="975"/>
                      <a:pt x="231" y="975"/>
                    </a:cubicBezTo>
                    <a:lnTo>
                      <a:pt x="232" y="975"/>
                    </a:lnTo>
                    <a:cubicBezTo>
                      <a:pt x="236" y="975"/>
                      <a:pt x="242" y="975"/>
                      <a:pt x="246" y="974"/>
                    </a:cubicBezTo>
                    <a:cubicBezTo>
                      <a:pt x="299" y="965"/>
                      <a:pt x="333" y="916"/>
                      <a:pt x="326" y="864"/>
                    </a:cubicBezTo>
                    <a:lnTo>
                      <a:pt x="197" y="82"/>
                    </a:lnTo>
                    <a:cubicBezTo>
                      <a:pt x="191" y="35"/>
                      <a:pt x="150" y="1"/>
                      <a:pt x="104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947" name="Google Shape;947;p9"/>
              <p:cNvSpPr/>
              <p:nvPr/>
            </p:nvSpPr>
            <p:spPr>
              <a:xfrm>
                <a:off x="3757500" y="1721850"/>
                <a:ext cx="8100" cy="35700"/>
              </a:xfrm>
              <a:custGeom>
                <a:avLst/>
                <a:gdLst/>
                <a:ahLst/>
                <a:cxnLst/>
                <a:rect l="l" t="t" r="r" b="b"/>
                <a:pathLst>
                  <a:path w="324" h="1428" extrusionOk="0">
                    <a:moveTo>
                      <a:pt x="102" y="0"/>
                    </a:moveTo>
                    <a:cubicBezTo>
                      <a:pt x="99" y="0"/>
                      <a:pt x="95" y="0"/>
                      <a:pt x="91" y="1"/>
                    </a:cubicBezTo>
                    <a:cubicBezTo>
                      <a:pt x="38" y="6"/>
                      <a:pt x="0" y="53"/>
                      <a:pt x="6" y="105"/>
                    </a:cubicBezTo>
                    <a:lnTo>
                      <a:pt x="130" y="1341"/>
                    </a:lnTo>
                    <a:cubicBezTo>
                      <a:pt x="134" y="1391"/>
                      <a:pt x="175" y="1427"/>
                      <a:pt x="223" y="1427"/>
                    </a:cubicBezTo>
                    <a:cubicBezTo>
                      <a:pt x="227" y="1427"/>
                      <a:pt x="230" y="1427"/>
                      <a:pt x="233" y="1426"/>
                    </a:cubicBezTo>
                    <a:cubicBezTo>
                      <a:pt x="285" y="1422"/>
                      <a:pt x="324" y="1375"/>
                      <a:pt x="318" y="1322"/>
                    </a:cubicBezTo>
                    <a:lnTo>
                      <a:pt x="195" y="86"/>
                    </a:lnTo>
                    <a:cubicBezTo>
                      <a:pt x="191" y="38"/>
                      <a:pt x="150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948" name="Google Shape;948;p9"/>
              <p:cNvSpPr/>
              <p:nvPr/>
            </p:nvSpPr>
            <p:spPr>
              <a:xfrm>
                <a:off x="3760700" y="1797075"/>
                <a:ext cx="4800" cy="2537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015" extrusionOk="0">
                    <a:moveTo>
                      <a:pt x="95" y="0"/>
                    </a:moveTo>
                    <a:cubicBezTo>
                      <a:pt x="43" y="0"/>
                      <a:pt x="0" y="42"/>
                      <a:pt x="0" y="95"/>
                    </a:cubicBezTo>
                    <a:lnTo>
                      <a:pt x="0" y="920"/>
                    </a:lnTo>
                    <a:cubicBezTo>
                      <a:pt x="0" y="972"/>
                      <a:pt x="43" y="1015"/>
                      <a:pt x="95" y="1015"/>
                    </a:cubicBezTo>
                    <a:cubicBezTo>
                      <a:pt x="148" y="1015"/>
                      <a:pt x="191" y="972"/>
                      <a:pt x="191" y="920"/>
                    </a:cubicBezTo>
                    <a:lnTo>
                      <a:pt x="191" y="95"/>
                    </a:lnTo>
                    <a:cubicBezTo>
                      <a:pt x="191" y="42"/>
                      <a:pt x="148" y="0"/>
                      <a:pt x="9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949" name="Google Shape;949;p9"/>
              <p:cNvSpPr/>
              <p:nvPr/>
            </p:nvSpPr>
            <p:spPr>
              <a:xfrm>
                <a:off x="3759625" y="1827950"/>
                <a:ext cx="7000" cy="36750"/>
              </a:xfrm>
              <a:custGeom>
                <a:avLst/>
                <a:gdLst/>
                <a:ahLst/>
                <a:cxnLst/>
                <a:rect l="l" t="t" r="r" b="b"/>
                <a:pathLst>
                  <a:path w="280" h="1470" extrusionOk="0">
                    <a:moveTo>
                      <a:pt x="103" y="1"/>
                    </a:moveTo>
                    <a:cubicBezTo>
                      <a:pt x="99" y="1"/>
                      <a:pt x="96" y="1"/>
                      <a:pt x="93" y="1"/>
                    </a:cubicBezTo>
                    <a:cubicBezTo>
                      <a:pt x="40" y="5"/>
                      <a:pt x="0" y="50"/>
                      <a:pt x="4" y="102"/>
                    </a:cubicBezTo>
                    <a:lnTo>
                      <a:pt x="86" y="1380"/>
                    </a:lnTo>
                    <a:cubicBezTo>
                      <a:pt x="90" y="1430"/>
                      <a:pt x="132" y="1470"/>
                      <a:pt x="181" y="1470"/>
                    </a:cubicBezTo>
                    <a:cubicBezTo>
                      <a:pt x="184" y="1470"/>
                      <a:pt x="185" y="1470"/>
                      <a:pt x="187" y="1469"/>
                    </a:cubicBezTo>
                    <a:cubicBezTo>
                      <a:pt x="240" y="1465"/>
                      <a:pt x="280" y="1420"/>
                      <a:pt x="276" y="1368"/>
                    </a:cubicBezTo>
                    <a:lnTo>
                      <a:pt x="195" y="90"/>
                    </a:lnTo>
                    <a:cubicBezTo>
                      <a:pt x="191" y="41"/>
                      <a:pt x="152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950" name="Google Shape;950;p9"/>
              <p:cNvSpPr/>
              <p:nvPr/>
            </p:nvSpPr>
            <p:spPr>
              <a:xfrm>
                <a:off x="3755400" y="1885650"/>
                <a:ext cx="6125" cy="20225"/>
              </a:xfrm>
              <a:custGeom>
                <a:avLst/>
                <a:gdLst/>
                <a:ahLst/>
                <a:cxnLst/>
                <a:rect l="l" t="t" r="r" b="b"/>
                <a:pathLst>
                  <a:path w="245" h="809" extrusionOk="0">
                    <a:moveTo>
                      <a:pt x="101" y="0"/>
                    </a:moveTo>
                    <a:cubicBezTo>
                      <a:pt x="98" y="0"/>
                      <a:pt x="95" y="0"/>
                      <a:pt x="92" y="1"/>
                    </a:cubicBezTo>
                    <a:cubicBezTo>
                      <a:pt x="39" y="5"/>
                      <a:pt x="0" y="50"/>
                      <a:pt x="4" y="103"/>
                    </a:cubicBezTo>
                    <a:lnTo>
                      <a:pt x="50" y="722"/>
                    </a:lnTo>
                    <a:cubicBezTo>
                      <a:pt x="55" y="771"/>
                      <a:pt x="95" y="809"/>
                      <a:pt x="145" y="809"/>
                    </a:cubicBezTo>
                    <a:lnTo>
                      <a:pt x="153" y="809"/>
                    </a:lnTo>
                    <a:cubicBezTo>
                      <a:pt x="205" y="805"/>
                      <a:pt x="244" y="759"/>
                      <a:pt x="240" y="707"/>
                    </a:cubicBezTo>
                    <a:lnTo>
                      <a:pt x="194" y="89"/>
                    </a:lnTo>
                    <a:cubicBezTo>
                      <a:pt x="191" y="40"/>
                      <a:pt x="150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951" name="Google Shape;951;p9"/>
              <p:cNvSpPr/>
              <p:nvPr/>
            </p:nvSpPr>
            <p:spPr>
              <a:xfrm>
                <a:off x="3756575" y="1912450"/>
                <a:ext cx="4775" cy="39825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593" extrusionOk="0">
                    <a:moveTo>
                      <a:pt x="96" y="1"/>
                    </a:moveTo>
                    <a:cubicBezTo>
                      <a:pt x="43" y="1"/>
                      <a:pt x="1" y="43"/>
                      <a:pt x="1" y="96"/>
                    </a:cubicBezTo>
                    <a:lnTo>
                      <a:pt x="1" y="1496"/>
                    </a:lnTo>
                    <a:cubicBezTo>
                      <a:pt x="1" y="1549"/>
                      <a:pt x="43" y="1592"/>
                      <a:pt x="96" y="1592"/>
                    </a:cubicBezTo>
                    <a:cubicBezTo>
                      <a:pt x="149" y="1592"/>
                      <a:pt x="191" y="1549"/>
                      <a:pt x="191" y="1496"/>
                    </a:cubicBezTo>
                    <a:lnTo>
                      <a:pt x="191" y="96"/>
                    </a:lnTo>
                    <a:cubicBezTo>
                      <a:pt x="191" y="43"/>
                      <a:pt x="149" y="1"/>
                      <a:pt x="9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952" name="Google Shape;952;p9"/>
              <p:cNvSpPr/>
              <p:nvPr/>
            </p:nvSpPr>
            <p:spPr>
              <a:xfrm>
                <a:off x="3733850" y="1930975"/>
                <a:ext cx="595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238" h="893" extrusionOk="0">
                    <a:moveTo>
                      <a:pt x="102" y="1"/>
                    </a:moveTo>
                    <a:cubicBezTo>
                      <a:pt x="99" y="1"/>
                      <a:pt x="96" y="1"/>
                      <a:pt x="93" y="1"/>
                    </a:cubicBezTo>
                    <a:cubicBezTo>
                      <a:pt x="40" y="5"/>
                      <a:pt x="0" y="50"/>
                      <a:pt x="4" y="102"/>
                    </a:cubicBezTo>
                    <a:lnTo>
                      <a:pt x="44" y="803"/>
                    </a:lnTo>
                    <a:cubicBezTo>
                      <a:pt x="48" y="854"/>
                      <a:pt x="90" y="892"/>
                      <a:pt x="139" y="892"/>
                    </a:cubicBezTo>
                    <a:lnTo>
                      <a:pt x="145" y="892"/>
                    </a:lnTo>
                    <a:cubicBezTo>
                      <a:pt x="198" y="889"/>
                      <a:pt x="238" y="844"/>
                      <a:pt x="234" y="792"/>
                    </a:cubicBezTo>
                    <a:lnTo>
                      <a:pt x="193" y="91"/>
                    </a:lnTo>
                    <a:cubicBezTo>
                      <a:pt x="190" y="41"/>
                      <a:pt x="150" y="1"/>
                      <a:pt x="102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953" name="Google Shape;953;p9"/>
              <p:cNvSpPr/>
              <p:nvPr/>
            </p:nvSpPr>
            <p:spPr>
              <a:xfrm>
                <a:off x="3738050" y="1856825"/>
                <a:ext cx="4750" cy="28475"/>
              </a:xfrm>
              <a:custGeom>
                <a:avLst/>
                <a:gdLst/>
                <a:ahLst/>
                <a:cxnLst/>
                <a:rect l="l" t="t" r="r" b="b"/>
                <a:pathLst>
                  <a:path w="190" h="1139" extrusionOk="0">
                    <a:moveTo>
                      <a:pt x="95" y="0"/>
                    </a:moveTo>
                    <a:cubicBezTo>
                      <a:pt x="42" y="0"/>
                      <a:pt x="0" y="42"/>
                      <a:pt x="0" y="95"/>
                    </a:cubicBezTo>
                    <a:lnTo>
                      <a:pt x="0" y="1043"/>
                    </a:lnTo>
                    <a:cubicBezTo>
                      <a:pt x="0" y="1095"/>
                      <a:pt x="42" y="1138"/>
                      <a:pt x="95" y="1138"/>
                    </a:cubicBezTo>
                    <a:cubicBezTo>
                      <a:pt x="148" y="1138"/>
                      <a:pt x="190" y="1095"/>
                      <a:pt x="190" y="1043"/>
                    </a:cubicBezTo>
                    <a:lnTo>
                      <a:pt x="190" y="95"/>
                    </a:lnTo>
                    <a:cubicBezTo>
                      <a:pt x="190" y="42"/>
                      <a:pt x="148" y="0"/>
                      <a:pt x="9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954" name="Google Shape;954;p9"/>
              <p:cNvSpPr/>
              <p:nvPr/>
            </p:nvSpPr>
            <p:spPr>
              <a:xfrm>
                <a:off x="3736375" y="1798075"/>
                <a:ext cx="7700" cy="30550"/>
              </a:xfrm>
              <a:custGeom>
                <a:avLst/>
                <a:gdLst/>
                <a:ahLst/>
                <a:cxnLst/>
                <a:rect l="l" t="t" r="r" b="b"/>
                <a:pathLst>
                  <a:path w="308" h="1222" extrusionOk="0">
                    <a:moveTo>
                      <a:pt x="120" y="1"/>
                    </a:moveTo>
                    <a:cubicBezTo>
                      <a:pt x="71" y="1"/>
                      <a:pt x="29" y="40"/>
                      <a:pt x="26" y="89"/>
                    </a:cubicBezTo>
                    <a:cubicBezTo>
                      <a:pt x="1" y="446"/>
                      <a:pt x="30" y="801"/>
                      <a:pt x="110" y="1148"/>
                    </a:cubicBezTo>
                    <a:cubicBezTo>
                      <a:pt x="121" y="1192"/>
                      <a:pt x="160" y="1222"/>
                      <a:pt x="203" y="1222"/>
                    </a:cubicBezTo>
                    <a:cubicBezTo>
                      <a:pt x="211" y="1222"/>
                      <a:pt x="217" y="1221"/>
                      <a:pt x="225" y="1220"/>
                    </a:cubicBezTo>
                    <a:cubicBezTo>
                      <a:pt x="276" y="1208"/>
                      <a:pt x="308" y="1156"/>
                      <a:pt x="296" y="1105"/>
                    </a:cubicBezTo>
                    <a:cubicBezTo>
                      <a:pt x="219" y="777"/>
                      <a:pt x="193" y="439"/>
                      <a:pt x="216" y="102"/>
                    </a:cubicBezTo>
                    <a:cubicBezTo>
                      <a:pt x="219" y="51"/>
                      <a:pt x="180" y="5"/>
                      <a:pt x="128" y="1"/>
                    </a:cubicBezTo>
                    <a:cubicBezTo>
                      <a:pt x="125" y="1"/>
                      <a:pt x="123" y="1"/>
                      <a:pt x="12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955" name="Google Shape;955;p9"/>
              <p:cNvSpPr/>
              <p:nvPr/>
            </p:nvSpPr>
            <p:spPr>
              <a:xfrm>
                <a:off x="3736900" y="1744525"/>
                <a:ext cx="6825" cy="32650"/>
              </a:xfrm>
              <a:custGeom>
                <a:avLst/>
                <a:gdLst/>
                <a:ahLst/>
                <a:cxnLst/>
                <a:rect l="l" t="t" r="r" b="b"/>
                <a:pathLst>
                  <a:path w="273" h="1306" extrusionOk="0">
                    <a:moveTo>
                      <a:pt x="101" y="0"/>
                    </a:moveTo>
                    <a:cubicBezTo>
                      <a:pt x="49" y="0"/>
                      <a:pt x="6" y="42"/>
                      <a:pt x="6" y="94"/>
                    </a:cubicBezTo>
                    <a:cubicBezTo>
                      <a:pt x="1" y="470"/>
                      <a:pt x="25" y="850"/>
                      <a:pt x="76" y="1222"/>
                    </a:cubicBezTo>
                    <a:cubicBezTo>
                      <a:pt x="83" y="1271"/>
                      <a:pt x="123" y="1305"/>
                      <a:pt x="170" y="1305"/>
                    </a:cubicBezTo>
                    <a:cubicBezTo>
                      <a:pt x="174" y="1305"/>
                      <a:pt x="179" y="1305"/>
                      <a:pt x="183" y="1304"/>
                    </a:cubicBezTo>
                    <a:cubicBezTo>
                      <a:pt x="236" y="1297"/>
                      <a:pt x="272" y="1249"/>
                      <a:pt x="265" y="1197"/>
                    </a:cubicBezTo>
                    <a:cubicBezTo>
                      <a:pt x="215" y="834"/>
                      <a:pt x="192" y="463"/>
                      <a:pt x="196" y="96"/>
                    </a:cubicBezTo>
                    <a:cubicBezTo>
                      <a:pt x="197" y="44"/>
                      <a:pt x="155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956" name="Google Shape;956;p9"/>
              <p:cNvSpPr/>
              <p:nvPr/>
            </p:nvSpPr>
            <p:spPr>
              <a:xfrm>
                <a:off x="3733350" y="1691950"/>
                <a:ext cx="7650" cy="31600"/>
              </a:xfrm>
              <a:custGeom>
                <a:avLst/>
                <a:gdLst/>
                <a:ahLst/>
                <a:cxnLst/>
                <a:rect l="l" t="t" r="r" b="b"/>
                <a:pathLst>
                  <a:path w="306" h="1264" extrusionOk="0">
                    <a:moveTo>
                      <a:pt x="115" y="1"/>
                    </a:moveTo>
                    <a:cubicBezTo>
                      <a:pt x="66" y="1"/>
                      <a:pt x="26" y="41"/>
                      <a:pt x="24" y="91"/>
                    </a:cubicBezTo>
                    <a:cubicBezTo>
                      <a:pt x="0" y="458"/>
                      <a:pt x="29" y="828"/>
                      <a:pt x="108" y="1188"/>
                    </a:cubicBezTo>
                    <a:cubicBezTo>
                      <a:pt x="117" y="1233"/>
                      <a:pt x="157" y="1263"/>
                      <a:pt x="200" y="1263"/>
                    </a:cubicBezTo>
                    <a:cubicBezTo>
                      <a:pt x="207" y="1263"/>
                      <a:pt x="215" y="1262"/>
                      <a:pt x="221" y="1261"/>
                    </a:cubicBezTo>
                    <a:cubicBezTo>
                      <a:pt x="272" y="1250"/>
                      <a:pt x="305" y="1199"/>
                      <a:pt x="294" y="1147"/>
                    </a:cubicBezTo>
                    <a:cubicBezTo>
                      <a:pt x="219" y="805"/>
                      <a:pt x="193" y="453"/>
                      <a:pt x="213" y="102"/>
                    </a:cubicBezTo>
                    <a:cubicBezTo>
                      <a:pt x="217" y="50"/>
                      <a:pt x="177" y="5"/>
                      <a:pt x="124" y="1"/>
                    </a:cubicBezTo>
                    <a:cubicBezTo>
                      <a:pt x="121" y="1"/>
                      <a:pt x="118" y="1"/>
                      <a:pt x="11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</p:grpSp>
      </p:grpSp>
      <p:grpSp>
        <p:nvGrpSpPr>
          <p:cNvPr id="957" name="Google Shape;957;p9"/>
          <p:cNvGrpSpPr/>
          <p:nvPr/>
        </p:nvGrpSpPr>
        <p:grpSpPr>
          <a:xfrm flipH="1">
            <a:off x="6766614" y="-188798"/>
            <a:ext cx="2521948" cy="2647809"/>
            <a:chOff x="-241347" y="-208203"/>
            <a:chExt cx="2947964" cy="2919945"/>
          </a:xfrm>
        </p:grpSpPr>
        <p:grpSp>
          <p:nvGrpSpPr>
            <p:cNvPr id="958" name="Google Shape;958;p9"/>
            <p:cNvGrpSpPr/>
            <p:nvPr/>
          </p:nvGrpSpPr>
          <p:grpSpPr>
            <a:xfrm rot="-2127316">
              <a:off x="455043" y="1086139"/>
              <a:ext cx="470902" cy="1125770"/>
              <a:chOff x="1763800" y="344725"/>
              <a:chExt cx="152925" cy="365600"/>
            </a:xfrm>
          </p:grpSpPr>
          <p:sp>
            <p:nvSpPr>
              <p:cNvPr id="959" name="Google Shape;959;p9"/>
              <p:cNvSpPr/>
              <p:nvPr/>
            </p:nvSpPr>
            <p:spPr>
              <a:xfrm>
                <a:off x="1832375" y="420775"/>
                <a:ext cx="70575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339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6" y="664"/>
                      <a:pt x="280" y="1311"/>
                      <a:pt x="615" y="1887"/>
                    </a:cubicBezTo>
                    <a:cubicBezTo>
                      <a:pt x="683" y="2004"/>
                      <a:pt x="759" y="2130"/>
                      <a:pt x="842" y="2256"/>
                    </a:cubicBezTo>
                    <a:cubicBezTo>
                      <a:pt x="1096" y="2641"/>
                      <a:pt x="1415" y="3038"/>
                      <a:pt x="1780" y="3246"/>
                    </a:cubicBezTo>
                    <a:cubicBezTo>
                      <a:pt x="1928" y="3330"/>
                      <a:pt x="2101" y="3394"/>
                      <a:pt x="2267" y="3394"/>
                    </a:cubicBezTo>
                    <a:cubicBezTo>
                      <a:pt x="2359" y="3394"/>
                      <a:pt x="2449" y="3375"/>
                      <a:pt x="2530" y="3328"/>
                    </a:cubicBezTo>
                    <a:cubicBezTo>
                      <a:pt x="2736" y="3209"/>
                      <a:pt x="2822" y="2942"/>
                      <a:pt x="2789" y="2705"/>
                    </a:cubicBezTo>
                    <a:cubicBezTo>
                      <a:pt x="2757" y="2469"/>
                      <a:pt x="2627" y="2258"/>
                      <a:pt x="2487" y="2065"/>
                    </a:cubicBezTo>
                    <a:cubicBezTo>
                      <a:pt x="2178" y="1642"/>
                      <a:pt x="1745" y="1305"/>
                      <a:pt x="1356" y="957"/>
                    </a:cubicBezTo>
                    <a:cubicBezTo>
                      <a:pt x="942" y="587"/>
                      <a:pt x="488" y="266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960" name="Google Shape;960;p9"/>
              <p:cNvSpPr/>
              <p:nvPr/>
            </p:nvSpPr>
            <p:spPr>
              <a:xfrm>
                <a:off x="1763800" y="418950"/>
                <a:ext cx="70650" cy="81925"/>
              </a:xfrm>
              <a:custGeom>
                <a:avLst/>
                <a:gdLst/>
                <a:ahLst/>
                <a:cxnLst/>
                <a:rect l="l" t="t" r="r" b="b"/>
                <a:pathLst>
                  <a:path w="2826" h="3277" extrusionOk="0">
                    <a:moveTo>
                      <a:pt x="2822" y="1"/>
                    </a:moveTo>
                    <a:lnTo>
                      <a:pt x="2822" y="1"/>
                    </a:lnTo>
                    <a:cubicBezTo>
                      <a:pt x="2822" y="12"/>
                      <a:pt x="2268" y="249"/>
                      <a:pt x="2213" y="281"/>
                    </a:cubicBezTo>
                    <a:cubicBezTo>
                      <a:pt x="2036" y="386"/>
                      <a:pt x="1878" y="511"/>
                      <a:pt x="1694" y="600"/>
                    </a:cubicBezTo>
                    <a:cubicBezTo>
                      <a:pt x="1301" y="791"/>
                      <a:pt x="970" y="1126"/>
                      <a:pt x="666" y="1438"/>
                    </a:cubicBezTo>
                    <a:lnTo>
                      <a:pt x="666" y="1437"/>
                    </a:lnTo>
                    <a:cubicBezTo>
                      <a:pt x="474" y="1636"/>
                      <a:pt x="289" y="1848"/>
                      <a:pt x="170" y="2096"/>
                    </a:cubicBezTo>
                    <a:cubicBezTo>
                      <a:pt x="50" y="2346"/>
                      <a:pt x="1" y="2638"/>
                      <a:pt x="87" y="2901"/>
                    </a:cubicBezTo>
                    <a:cubicBezTo>
                      <a:pt x="150" y="3094"/>
                      <a:pt x="312" y="3276"/>
                      <a:pt x="515" y="3276"/>
                    </a:cubicBezTo>
                    <a:cubicBezTo>
                      <a:pt x="613" y="3276"/>
                      <a:pt x="706" y="3235"/>
                      <a:pt x="793" y="3191"/>
                    </a:cubicBezTo>
                    <a:cubicBezTo>
                      <a:pt x="1996" y="2589"/>
                      <a:pt x="2826" y="1351"/>
                      <a:pt x="28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961" name="Google Shape;961;p9"/>
              <p:cNvSpPr/>
              <p:nvPr/>
            </p:nvSpPr>
            <p:spPr>
              <a:xfrm>
                <a:off x="1834750" y="518625"/>
                <a:ext cx="78600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294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56" y="285"/>
                      <a:pt x="116" y="574"/>
                      <a:pt x="249" y="856"/>
                    </a:cubicBezTo>
                    <a:cubicBezTo>
                      <a:pt x="438" y="1252"/>
                      <a:pt x="718" y="1642"/>
                      <a:pt x="1005" y="1973"/>
                    </a:cubicBezTo>
                    <a:cubicBezTo>
                      <a:pt x="1382" y="2407"/>
                      <a:pt x="1860" y="2772"/>
                      <a:pt x="2415" y="2920"/>
                    </a:cubicBezTo>
                    <a:cubicBezTo>
                      <a:pt x="2485" y="2939"/>
                      <a:pt x="2555" y="2949"/>
                      <a:pt x="2624" y="2949"/>
                    </a:cubicBezTo>
                    <a:cubicBezTo>
                      <a:pt x="2823" y="2949"/>
                      <a:pt x="3005" y="2862"/>
                      <a:pt x="3092" y="2646"/>
                    </a:cubicBezTo>
                    <a:cubicBezTo>
                      <a:pt x="3143" y="2520"/>
                      <a:pt x="3144" y="2379"/>
                      <a:pt x="3124" y="2246"/>
                    </a:cubicBezTo>
                    <a:cubicBezTo>
                      <a:pt x="3059" y="1803"/>
                      <a:pt x="2774" y="1418"/>
                      <a:pt x="2425" y="1137"/>
                    </a:cubicBezTo>
                    <a:cubicBezTo>
                      <a:pt x="2403" y="1120"/>
                      <a:pt x="2380" y="1102"/>
                      <a:pt x="2357" y="1084"/>
                    </a:cubicBezTo>
                    <a:cubicBezTo>
                      <a:pt x="2024" y="833"/>
                      <a:pt x="1640" y="656"/>
                      <a:pt x="1260" y="480"/>
                    </a:cubicBezTo>
                    <a:cubicBezTo>
                      <a:pt x="867" y="298"/>
                      <a:pt x="435" y="61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962" name="Google Shape;962;p9"/>
              <p:cNvSpPr/>
              <p:nvPr/>
            </p:nvSpPr>
            <p:spPr>
              <a:xfrm>
                <a:off x="1783325" y="517725"/>
                <a:ext cx="54600" cy="94375"/>
              </a:xfrm>
              <a:custGeom>
                <a:avLst/>
                <a:gdLst/>
                <a:ahLst/>
                <a:cxnLst/>
                <a:rect l="l" t="t" r="r" b="b"/>
                <a:pathLst>
                  <a:path w="2184" h="3775" extrusionOk="0">
                    <a:moveTo>
                      <a:pt x="2064" y="1"/>
                    </a:moveTo>
                    <a:lnTo>
                      <a:pt x="2064" y="1"/>
                    </a:lnTo>
                    <a:cubicBezTo>
                      <a:pt x="1431" y="274"/>
                      <a:pt x="1019" y="1015"/>
                      <a:pt x="683" y="1579"/>
                    </a:cubicBezTo>
                    <a:cubicBezTo>
                      <a:pt x="358" y="2128"/>
                      <a:pt x="24" y="2710"/>
                      <a:pt x="5" y="3348"/>
                    </a:cubicBezTo>
                    <a:cubicBezTo>
                      <a:pt x="0" y="3484"/>
                      <a:pt x="19" y="3638"/>
                      <a:pt x="127" y="3721"/>
                    </a:cubicBezTo>
                    <a:cubicBezTo>
                      <a:pt x="177" y="3759"/>
                      <a:pt x="234" y="3775"/>
                      <a:pt x="294" y="3775"/>
                    </a:cubicBezTo>
                    <a:cubicBezTo>
                      <a:pt x="409" y="3775"/>
                      <a:pt x="535" y="3717"/>
                      <a:pt x="636" y="3652"/>
                    </a:cubicBezTo>
                    <a:cubicBezTo>
                      <a:pt x="1507" y="3094"/>
                      <a:pt x="1843" y="2219"/>
                      <a:pt x="2063" y="1257"/>
                    </a:cubicBezTo>
                    <a:cubicBezTo>
                      <a:pt x="2112" y="1046"/>
                      <a:pt x="2184" y="787"/>
                      <a:pt x="2138" y="571"/>
                    </a:cubicBezTo>
                    <a:cubicBezTo>
                      <a:pt x="2096" y="362"/>
                      <a:pt x="2054" y="225"/>
                      <a:pt x="20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963" name="Google Shape;963;p9"/>
              <p:cNvSpPr/>
              <p:nvPr/>
            </p:nvSpPr>
            <p:spPr>
              <a:xfrm>
                <a:off x="1843075" y="612225"/>
                <a:ext cx="73650" cy="45650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1826" extrusionOk="0">
                    <a:moveTo>
                      <a:pt x="205" y="1"/>
                    </a:moveTo>
                    <a:cubicBezTo>
                      <a:pt x="137" y="1"/>
                      <a:pt x="69" y="3"/>
                      <a:pt x="0" y="7"/>
                    </a:cubicBezTo>
                    <a:cubicBezTo>
                      <a:pt x="99" y="107"/>
                      <a:pt x="127" y="215"/>
                      <a:pt x="193" y="334"/>
                    </a:cubicBezTo>
                    <a:cubicBezTo>
                      <a:pt x="283" y="495"/>
                      <a:pt x="425" y="638"/>
                      <a:pt x="548" y="775"/>
                    </a:cubicBezTo>
                    <a:cubicBezTo>
                      <a:pt x="809" y="1066"/>
                      <a:pt x="1098" y="1331"/>
                      <a:pt x="1433" y="1538"/>
                    </a:cubicBezTo>
                    <a:cubicBezTo>
                      <a:pt x="1693" y="1699"/>
                      <a:pt x="1987" y="1825"/>
                      <a:pt x="2292" y="1825"/>
                    </a:cubicBezTo>
                    <a:cubicBezTo>
                      <a:pt x="2306" y="1825"/>
                      <a:pt x="2320" y="1825"/>
                      <a:pt x="2334" y="1824"/>
                    </a:cubicBezTo>
                    <a:cubicBezTo>
                      <a:pt x="2598" y="1814"/>
                      <a:pt x="2891" y="1659"/>
                      <a:pt x="2919" y="1397"/>
                    </a:cubicBezTo>
                    <a:cubicBezTo>
                      <a:pt x="2945" y="1150"/>
                      <a:pt x="2731" y="948"/>
                      <a:pt x="2527" y="807"/>
                    </a:cubicBezTo>
                    <a:cubicBezTo>
                      <a:pt x="1843" y="332"/>
                      <a:pt x="1044" y="1"/>
                      <a:pt x="2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964" name="Google Shape;964;p9"/>
              <p:cNvSpPr/>
              <p:nvPr/>
            </p:nvSpPr>
            <p:spPr>
              <a:xfrm>
                <a:off x="1821050" y="613825"/>
                <a:ext cx="33025" cy="85325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3413" extrusionOk="0">
                    <a:moveTo>
                      <a:pt x="923" y="0"/>
                    </a:moveTo>
                    <a:cubicBezTo>
                      <a:pt x="896" y="0"/>
                      <a:pt x="873" y="27"/>
                      <a:pt x="858" y="53"/>
                    </a:cubicBezTo>
                    <a:cubicBezTo>
                      <a:pt x="364" y="850"/>
                      <a:pt x="63" y="1785"/>
                      <a:pt x="10" y="2723"/>
                    </a:cubicBezTo>
                    <a:cubicBezTo>
                      <a:pt x="1" y="2870"/>
                      <a:pt x="0" y="3022"/>
                      <a:pt x="55" y="3159"/>
                    </a:cubicBezTo>
                    <a:cubicBezTo>
                      <a:pt x="112" y="3295"/>
                      <a:pt x="239" y="3413"/>
                      <a:pt x="387" y="3413"/>
                    </a:cubicBezTo>
                    <a:cubicBezTo>
                      <a:pt x="387" y="3413"/>
                      <a:pt x="388" y="3413"/>
                      <a:pt x="389" y="3413"/>
                    </a:cubicBezTo>
                    <a:cubicBezTo>
                      <a:pt x="521" y="3413"/>
                      <a:pt x="638" y="3323"/>
                      <a:pt x="728" y="3224"/>
                    </a:cubicBezTo>
                    <a:cubicBezTo>
                      <a:pt x="1126" y="2793"/>
                      <a:pt x="1240" y="2174"/>
                      <a:pt x="1281" y="1588"/>
                    </a:cubicBezTo>
                    <a:cubicBezTo>
                      <a:pt x="1299" y="1309"/>
                      <a:pt x="1320" y="985"/>
                      <a:pt x="1230" y="715"/>
                    </a:cubicBezTo>
                    <a:cubicBezTo>
                      <a:pt x="1156" y="493"/>
                      <a:pt x="1044" y="308"/>
                      <a:pt x="983" y="71"/>
                    </a:cubicBezTo>
                    <a:cubicBezTo>
                      <a:pt x="975" y="42"/>
                      <a:pt x="962" y="6"/>
                      <a:pt x="931" y="1"/>
                    </a:cubicBezTo>
                    <a:cubicBezTo>
                      <a:pt x="928" y="0"/>
                      <a:pt x="926" y="0"/>
                      <a:pt x="9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965" name="Google Shape;965;p9"/>
              <p:cNvSpPr/>
              <p:nvPr/>
            </p:nvSpPr>
            <p:spPr>
              <a:xfrm>
                <a:off x="1843525" y="614825"/>
                <a:ext cx="52275" cy="95500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3820" extrusionOk="0">
                    <a:moveTo>
                      <a:pt x="66" y="0"/>
                    </a:moveTo>
                    <a:cubicBezTo>
                      <a:pt x="1" y="327"/>
                      <a:pt x="180" y="651"/>
                      <a:pt x="297" y="944"/>
                    </a:cubicBezTo>
                    <a:cubicBezTo>
                      <a:pt x="416" y="1247"/>
                      <a:pt x="424" y="1613"/>
                      <a:pt x="517" y="1929"/>
                    </a:cubicBezTo>
                    <a:cubicBezTo>
                      <a:pt x="686" y="2495"/>
                      <a:pt x="926" y="3040"/>
                      <a:pt x="1231" y="3546"/>
                    </a:cubicBezTo>
                    <a:lnTo>
                      <a:pt x="1229" y="3546"/>
                    </a:lnTo>
                    <a:cubicBezTo>
                      <a:pt x="1302" y="3667"/>
                      <a:pt x="1396" y="3797"/>
                      <a:pt x="1535" y="3817"/>
                    </a:cubicBezTo>
                    <a:cubicBezTo>
                      <a:pt x="1548" y="3819"/>
                      <a:pt x="1560" y="3819"/>
                      <a:pt x="1572" y="3819"/>
                    </a:cubicBezTo>
                    <a:cubicBezTo>
                      <a:pt x="1649" y="3819"/>
                      <a:pt x="1724" y="3786"/>
                      <a:pt x="1786" y="3741"/>
                    </a:cubicBezTo>
                    <a:cubicBezTo>
                      <a:pt x="2054" y="3541"/>
                      <a:pt x="2091" y="3150"/>
                      <a:pt x="2025" y="2822"/>
                    </a:cubicBezTo>
                    <a:cubicBezTo>
                      <a:pt x="1914" y="2275"/>
                      <a:pt x="1590" y="1794"/>
                      <a:pt x="1237" y="1362"/>
                    </a:cubicBezTo>
                    <a:cubicBezTo>
                      <a:pt x="1022" y="1098"/>
                      <a:pt x="760" y="880"/>
                      <a:pt x="528" y="634"/>
                    </a:cubicBezTo>
                    <a:cubicBezTo>
                      <a:pt x="343" y="435"/>
                      <a:pt x="301" y="153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966" name="Google Shape;966;p9"/>
              <p:cNvSpPr/>
              <p:nvPr/>
            </p:nvSpPr>
            <p:spPr>
              <a:xfrm>
                <a:off x="1819925" y="344725"/>
                <a:ext cx="43275" cy="285450"/>
              </a:xfrm>
              <a:custGeom>
                <a:avLst/>
                <a:gdLst/>
                <a:ahLst/>
                <a:cxnLst/>
                <a:rect l="l" t="t" r="r" b="b"/>
                <a:pathLst>
                  <a:path w="1731" h="11418" extrusionOk="0">
                    <a:moveTo>
                      <a:pt x="1508" y="1"/>
                    </a:moveTo>
                    <a:cubicBezTo>
                      <a:pt x="1436" y="1"/>
                      <a:pt x="1366" y="39"/>
                      <a:pt x="1340" y="128"/>
                    </a:cubicBezTo>
                    <a:cubicBezTo>
                      <a:pt x="528" y="2948"/>
                      <a:pt x="1" y="5914"/>
                      <a:pt x="484" y="8842"/>
                    </a:cubicBezTo>
                    <a:cubicBezTo>
                      <a:pt x="624" y="9682"/>
                      <a:pt x="849" y="10504"/>
                      <a:pt x="1166" y="11295"/>
                    </a:cubicBezTo>
                    <a:cubicBezTo>
                      <a:pt x="1200" y="11380"/>
                      <a:pt x="1277" y="11417"/>
                      <a:pt x="1352" y="11417"/>
                    </a:cubicBezTo>
                    <a:cubicBezTo>
                      <a:pt x="1464" y="11417"/>
                      <a:pt x="1571" y="11333"/>
                      <a:pt x="1518" y="11203"/>
                    </a:cubicBezTo>
                    <a:lnTo>
                      <a:pt x="1519" y="11203"/>
                    </a:lnTo>
                    <a:cubicBezTo>
                      <a:pt x="420" y="8466"/>
                      <a:pt x="502" y="5448"/>
                      <a:pt x="1094" y="2605"/>
                    </a:cubicBezTo>
                    <a:cubicBezTo>
                      <a:pt x="1259" y="1804"/>
                      <a:pt x="1465" y="1013"/>
                      <a:pt x="1691" y="227"/>
                    </a:cubicBezTo>
                    <a:cubicBezTo>
                      <a:pt x="1730" y="91"/>
                      <a:pt x="1618" y="1"/>
                      <a:pt x="15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</p:grpSp>
        <p:grpSp>
          <p:nvGrpSpPr>
            <p:cNvPr id="967" name="Google Shape;967;p9"/>
            <p:cNvGrpSpPr/>
            <p:nvPr/>
          </p:nvGrpSpPr>
          <p:grpSpPr>
            <a:xfrm rot="-3860670" flipH="1">
              <a:off x="1166560" y="223706"/>
              <a:ext cx="470898" cy="1125767"/>
              <a:chOff x="1763800" y="344725"/>
              <a:chExt cx="152925" cy="365600"/>
            </a:xfrm>
          </p:grpSpPr>
          <p:sp>
            <p:nvSpPr>
              <p:cNvPr id="968" name="Google Shape;968;p9"/>
              <p:cNvSpPr/>
              <p:nvPr/>
            </p:nvSpPr>
            <p:spPr>
              <a:xfrm>
                <a:off x="1832375" y="420775"/>
                <a:ext cx="70575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339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6" y="664"/>
                      <a:pt x="280" y="1311"/>
                      <a:pt x="615" y="1887"/>
                    </a:cubicBezTo>
                    <a:cubicBezTo>
                      <a:pt x="683" y="2004"/>
                      <a:pt x="759" y="2130"/>
                      <a:pt x="842" y="2256"/>
                    </a:cubicBezTo>
                    <a:cubicBezTo>
                      <a:pt x="1096" y="2641"/>
                      <a:pt x="1415" y="3038"/>
                      <a:pt x="1780" y="3246"/>
                    </a:cubicBezTo>
                    <a:cubicBezTo>
                      <a:pt x="1928" y="3330"/>
                      <a:pt x="2101" y="3394"/>
                      <a:pt x="2267" y="3394"/>
                    </a:cubicBezTo>
                    <a:cubicBezTo>
                      <a:pt x="2359" y="3394"/>
                      <a:pt x="2449" y="3375"/>
                      <a:pt x="2530" y="3328"/>
                    </a:cubicBezTo>
                    <a:cubicBezTo>
                      <a:pt x="2736" y="3209"/>
                      <a:pt x="2822" y="2942"/>
                      <a:pt x="2789" y="2705"/>
                    </a:cubicBezTo>
                    <a:cubicBezTo>
                      <a:pt x="2757" y="2469"/>
                      <a:pt x="2627" y="2258"/>
                      <a:pt x="2487" y="2065"/>
                    </a:cubicBezTo>
                    <a:cubicBezTo>
                      <a:pt x="2178" y="1642"/>
                      <a:pt x="1745" y="1305"/>
                      <a:pt x="1356" y="957"/>
                    </a:cubicBezTo>
                    <a:cubicBezTo>
                      <a:pt x="942" y="587"/>
                      <a:pt x="488" y="266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969" name="Google Shape;969;p9"/>
              <p:cNvSpPr/>
              <p:nvPr/>
            </p:nvSpPr>
            <p:spPr>
              <a:xfrm>
                <a:off x="1763800" y="418950"/>
                <a:ext cx="70650" cy="81925"/>
              </a:xfrm>
              <a:custGeom>
                <a:avLst/>
                <a:gdLst/>
                <a:ahLst/>
                <a:cxnLst/>
                <a:rect l="l" t="t" r="r" b="b"/>
                <a:pathLst>
                  <a:path w="2826" h="3277" extrusionOk="0">
                    <a:moveTo>
                      <a:pt x="2822" y="1"/>
                    </a:moveTo>
                    <a:lnTo>
                      <a:pt x="2822" y="1"/>
                    </a:lnTo>
                    <a:cubicBezTo>
                      <a:pt x="2822" y="12"/>
                      <a:pt x="2268" y="249"/>
                      <a:pt x="2213" y="281"/>
                    </a:cubicBezTo>
                    <a:cubicBezTo>
                      <a:pt x="2036" y="386"/>
                      <a:pt x="1878" y="511"/>
                      <a:pt x="1694" y="600"/>
                    </a:cubicBezTo>
                    <a:cubicBezTo>
                      <a:pt x="1301" y="791"/>
                      <a:pt x="970" y="1126"/>
                      <a:pt x="666" y="1438"/>
                    </a:cubicBezTo>
                    <a:lnTo>
                      <a:pt x="666" y="1437"/>
                    </a:lnTo>
                    <a:cubicBezTo>
                      <a:pt x="474" y="1636"/>
                      <a:pt x="289" y="1848"/>
                      <a:pt x="170" y="2096"/>
                    </a:cubicBezTo>
                    <a:cubicBezTo>
                      <a:pt x="50" y="2346"/>
                      <a:pt x="1" y="2638"/>
                      <a:pt x="87" y="2901"/>
                    </a:cubicBezTo>
                    <a:cubicBezTo>
                      <a:pt x="150" y="3094"/>
                      <a:pt x="312" y="3276"/>
                      <a:pt x="515" y="3276"/>
                    </a:cubicBezTo>
                    <a:cubicBezTo>
                      <a:pt x="613" y="3276"/>
                      <a:pt x="706" y="3235"/>
                      <a:pt x="793" y="3191"/>
                    </a:cubicBezTo>
                    <a:cubicBezTo>
                      <a:pt x="1996" y="2589"/>
                      <a:pt x="2826" y="1351"/>
                      <a:pt x="28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970" name="Google Shape;970;p9"/>
              <p:cNvSpPr/>
              <p:nvPr/>
            </p:nvSpPr>
            <p:spPr>
              <a:xfrm>
                <a:off x="1834750" y="518625"/>
                <a:ext cx="78600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294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56" y="285"/>
                      <a:pt x="116" y="574"/>
                      <a:pt x="249" y="856"/>
                    </a:cubicBezTo>
                    <a:cubicBezTo>
                      <a:pt x="438" y="1252"/>
                      <a:pt x="718" y="1642"/>
                      <a:pt x="1005" y="1973"/>
                    </a:cubicBezTo>
                    <a:cubicBezTo>
                      <a:pt x="1382" y="2407"/>
                      <a:pt x="1860" y="2772"/>
                      <a:pt x="2415" y="2920"/>
                    </a:cubicBezTo>
                    <a:cubicBezTo>
                      <a:pt x="2485" y="2939"/>
                      <a:pt x="2555" y="2949"/>
                      <a:pt x="2624" y="2949"/>
                    </a:cubicBezTo>
                    <a:cubicBezTo>
                      <a:pt x="2823" y="2949"/>
                      <a:pt x="3005" y="2862"/>
                      <a:pt x="3092" y="2646"/>
                    </a:cubicBezTo>
                    <a:cubicBezTo>
                      <a:pt x="3143" y="2520"/>
                      <a:pt x="3144" y="2379"/>
                      <a:pt x="3124" y="2246"/>
                    </a:cubicBezTo>
                    <a:cubicBezTo>
                      <a:pt x="3059" y="1803"/>
                      <a:pt x="2774" y="1418"/>
                      <a:pt x="2425" y="1137"/>
                    </a:cubicBezTo>
                    <a:cubicBezTo>
                      <a:pt x="2403" y="1120"/>
                      <a:pt x="2380" y="1102"/>
                      <a:pt x="2357" y="1084"/>
                    </a:cubicBezTo>
                    <a:cubicBezTo>
                      <a:pt x="2024" y="833"/>
                      <a:pt x="1640" y="656"/>
                      <a:pt x="1260" y="480"/>
                    </a:cubicBezTo>
                    <a:cubicBezTo>
                      <a:pt x="867" y="298"/>
                      <a:pt x="435" y="61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971" name="Google Shape;971;p9"/>
              <p:cNvSpPr/>
              <p:nvPr/>
            </p:nvSpPr>
            <p:spPr>
              <a:xfrm>
                <a:off x="1783325" y="517725"/>
                <a:ext cx="54600" cy="94375"/>
              </a:xfrm>
              <a:custGeom>
                <a:avLst/>
                <a:gdLst/>
                <a:ahLst/>
                <a:cxnLst/>
                <a:rect l="l" t="t" r="r" b="b"/>
                <a:pathLst>
                  <a:path w="2184" h="3775" extrusionOk="0">
                    <a:moveTo>
                      <a:pt x="2064" y="1"/>
                    </a:moveTo>
                    <a:lnTo>
                      <a:pt x="2064" y="1"/>
                    </a:lnTo>
                    <a:cubicBezTo>
                      <a:pt x="1431" y="274"/>
                      <a:pt x="1019" y="1015"/>
                      <a:pt x="683" y="1579"/>
                    </a:cubicBezTo>
                    <a:cubicBezTo>
                      <a:pt x="358" y="2128"/>
                      <a:pt x="24" y="2710"/>
                      <a:pt x="5" y="3348"/>
                    </a:cubicBezTo>
                    <a:cubicBezTo>
                      <a:pt x="0" y="3484"/>
                      <a:pt x="19" y="3638"/>
                      <a:pt x="127" y="3721"/>
                    </a:cubicBezTo>
                    <a:cubicBezTo>
                      <a:pt x="177" y="3759"/>
                      <a:pt x="234" y="3775"/>
                      <a:pt x="294" y="3775"/>
                    </a:cubicBezTo>
                    <a:cubicBezTo>
                      <a:pt x="409" y="3775"/>
                      <a:pt x="535" y="3717"/>
                      <a:pt x="636" y="3652"/>
                    </a:cubicBezTo>
                    <a:cubicBezTo>
                      <a:pt x="1507" y="3094"/>
                      <a:pt x="1843" y="2219"/>
                      <a:pt x="2063" y="1257"/>
                    </a:cubicBezTo>
                    <a:cubicBezTo>
                      <a:pt x="2112" y="1046"/>
                      <a:pt x="2184" y="787"/>
                      <a:pt x="2138" y="571"/>
                    </a:cubicBezTo>
                    <a:cubicBezTo>
                      <a:pt x="2096" y="362"/>
                      <a:pt x="2054" y="225"/>
                      <a:pt x="20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972" name="Google Shape;972;p9"/>
              <p:cNvSpPr/>
              <p:nvPr/>
            </p:nvSpPr>
            <p:spPr>
              <a:xfrm>
                <a:off x="1843075" y="612225"/>
                <a:ext cx="73650" cy="45650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1826" extrusionOk="0">
                    <a:moveTo>
                      <a:pt x="205" y="1"/>
                    </a:moveTo>
                    <a:cubicBezTo>
                      <a:pt x="137" y="1"/>
                      <a:pt x="69" y="3"/>
                      <a:pt x="0" y="7"/>
                    </a:cubicBezTo>
                    <a:cubicBezTo>
                      <a:pt x="99" y="107"/>
                      <a:pt x="127" y="215"/>
                      <a:pt x="193" y="334"/>
                    </a:cubicBezTo>
                    <a:cubicBezTo>
                      <a:pt x="283" y="495"/>
                      <a:pt x="425" y="638"/>
                      <a:pt x="548" y="775"/>
                    </a:cubicBezTo>
                    <a:cubicBezTo>
                      <a:pt x="809" y="1066"/>
                      <a:pt x="1098" y="1331"/>
                      <a:pt x="1433" y="1538"/>
                    </a:cubicBezTo>
                    <a:cubicBezTo>
                      <a:pt x="1693" y="1699"/>
                      <a:pt x="1987" y="1825"/>
                      <a:pt x="2292" y="1825"/>
                    </a:cubicBezTo>
                    <a:cubicBezTo>
                      <a:pt x="2306" y="1825"/>
                      <a:pt x="2320" y="1825"/>
                      <a:pt x="2334" y="1824"/>
                    </a:cubicBezTo>
                    <a:cubicBezTo>
                      <a:pt x="2598" y="1814"/>
                      <a:pt x="2891" y="1659"/>
                      <a:pt x="2919" y="1397"/>
                    </a:cubicBezTo>
                    <a:cubicBezTo>
                      <a:pt x="2945" y="1150"/>
                      <a:pt x="2731" y="948"/>
                      <a:pt x="2527" y="807"/>
                    </a:cubicBezTo>
                    <a:cubicBezTo>
                      <a:pt x="1843" y="332"/>
                      <a:pt x="1044" y="1"/>
                      <a:pt x="2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973" name="Google Shape;973;p9"/>
              <p:cNvSpPr/>
              <p:nvPr/>
            </p:nvSpPr>
            <p:spPr>
              <a:xfrm>
                <a:off x="1821050" y="613825"/>
                <a:ext cx="33025" cy="85325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3413" extrusionOk="0">
                    <a:moveTo>
                      <a:pt x="923" y="0"/>
                    </a:moveTo>
                    <a:cubicBezTo>
                      <a:pt x="896" y="0"/>
                      <a:pt x="873" y="27"/>
                      <a:pt x="858" y="53"/>
                    </a:cubicBezTo>
                    <a:cubicBezTo>
                      <a:pt x="364" y="850"/>
                      <a:pt x="63" y="1785"/>
                      <a:pt x="10" y="2723"/>
                    </a:cubicBezTo>
                    <a:cubicBezTo>
                      <a:pt x="1" y="2870"/>
                      <a:pt x="0" y="3022"/>
                      <a:pt x="55" y="3159"/>
                    </a:cubicBezTo>
                    <a:cubicBezTo>
                      <a:pt x="112" y="3295"/>
                      <a:pt x="239" y="3413"/>
                      <a:pt x="387" y="3413"/>
                    </a:cubicBezTo>
                    <a:cubicBezTo>
                      <a:pt x="387" y="3413"/>
                      <a:pt x="388" y="3413"/>
                      <a:pt x="389" y="3413"/>
                    </a:cubicBezTo>
                    <a:cubicBezTo>
                      <a:pt x="521" y="3413"/>
                      <a:pt x="638" y="3323"/>
                      <a:pt x="728" y="3224"/>
                    </a:cubicBezTo>
                    <a:cubicBezTo>
                      <a:pt x="1126" y="2793"/>
                      <a:pt x="1240" y="2174"/>
                      <a:pt x="1281" y="1588"/>
                    </a:cubicBezTo>
                    <a:cubicBezTo>
                      <a:pt x="1299" y="1309"/>
                      <a:pt x="1320" y="985"/>
                      <a:pt x="1230" y="715"/>
                    </a:cubicBezTo>
                    <a:cubicBezTo>
                      <a:pt x="1156" y="493"/>
                      <a:pt x="1044" y="308"/>
                      <a:pt x="983" y="71"/>
                    </a:cubicBezTo>
                    <a:cubicBezTo>
                      <a:pt x="975" y="42"/>
                      <a:pt x="962" y="6"/>
                      <a:pt x="931" y="1"/>
                    </a:cubicBezTo>
                    <a:cubicBezTo>
                      <a:pt x="928" y="0"/>
                      <a:pt x="926" y="0"/>
                      <a:pt x="9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974" name="Google Shape;974;p9"/>
              <p:cNvSpPr/>
              <p:nvPr/>
            </p:nvSpPr>
            <p:spPr>
              <a:xfrm>
                <a:off x="1843525" y="614825"/>
                <a:ext cx="52275" cy="95500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3820" extrusionOk="0">
                    <a:moveTo>
                      <a:pt x="66" y="0"/>
                    </a:moveTo>
                    <a:cubicBezTo>
                      <a:pt x="1" y="327"/>
                      <a:pt x="180" y="651"/>
                      <a:pt x="297" y="944"/>
                    </a:cubicBezTo>
                    <a:cubicBezTo>
                      <a:pt x="416" y="1247"/>
                      <a:pt x="424" y="1613"/>
                      <a:pt x="517" y="1929"/>
                    </a:cubicBezTo>
                    <a:cubicBezTo>
                      <a:pt x="686" y="2495"/>
                      <a:pt x="926" y="3040"/>
                      <a:pt x="1231" y="3546"/>
                    </a:cubicBezTo>
                    <a:lnTo>
                      <a:pt x="1229" y="3546"/>
                    </a:lnTo>
                    <a:cubicBezTo>
                      <a:pt x="1302" y="3667"/>
                      <a:pt x="1396" y="3797"/>
                      <a:pt x="1535" y="3817"/>
                    </a:cubicBezTo>
                    <a:cubicBezTo>
                      <a:pt x="1548" y="3819"/>
                      <a:pt x="1560" y="3819"/>
                      <a:pt x="1572" y="3819"/>
                    </a:cubicBezTo>
                    <a:cubicBezTo>
                      <a:pt x="1649" y="3819"/>
                      <a:pt x="1724" y="3786"/>
                      <a:pt x="1786" y="3741"/>
                    </a:cubicBezTo>
                    <a:cubicBezTo>
                      <a:pt x="2054" y="3541"/>
                      <a:pt x="2091" y="3150"/>
                      <a:pt x="2025" y="2822"/>
                    </a:cubicBezTo>
                    <a:cubicBezTo>
                      <a:pt x="1914" y="2275"/>
                      <a:pt x="1590" y="1794"/>
                      <a:pt x="1237" y="1362"/>
                    </a:cubicBezTo>
                    <a:cubicBezTo>
                      <a:pt x="1022" y="1098"/>
                      <a:pt x="760" y="880"/>
                      <a:pt x="528" y="634"/>
                    </a:cubicBezTo>
                    <a:cubicBezTo>
                      <a:pt x="343" y="435"/>
                      <a:pt x="301" y="153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975" name="Google Shape;975;p9"/>
              <p:cNvSpPr/>
              <p:nvPr/>
            </p:nvSpPr>
            <p:spPr>
              <a:xfrm>
                <a:off x="1819925" y="344725"/>
                <a:ext cx="43275" cy="285450"/>
              </a:xfrm>
              <a:custGeom>
                <a:avLst/>
                <a:gdLst/>
                <a:ahLst/>
                <a:cxnLst/>
                <a:rect l="l" t="t" r="r" b="b"/>
                <a:pathLst>
                  <a:path w="1731" h="11418" extrusionOk="0">
                    <a:moveTo>
                      <a:pt x="1508" y="1"/>
                    </a:moveTo>
                    <a:cubicBezTo>
                      <a:pt x="1436" y="1"/>
                      <a:pt x="1366" y="39"/>
                      <a:pt x="1340" y="128"/>
                    </a:cubicBezTo>
                    <a:cubicBezTo>
                      <a:pt x="528" y="2948"/>
                      <a:pt x="1" y="5914"/>
                      <a:pt x="484" y="8842"/>
                    </a:cubicBezTo>
                    <a:cubicBezTo>
                      <a:pt x="624" y="9682"/>
                      <a:pt x="849" y="10504"/>
                      <a:pt x="1166" y="11295"/>
                    </a:cubicBezTo>
                    <a:cubicBezTo>
                      <a:pt x="1200" y="11380"/>
                      <a:pt x="1277" y="11417"/>
                      <a:pt x="1352" y="11417"/>
                    </a:cubicBezTo>
                    <a:cubicBezTo>
                      <a:pt x="1464" y="11417"/>
                      <a:pt x="1571" y="11333"/>
                      <a:pt x="1518" y="11203"/>
                    </a:cubicBezTo>
                    <a:lnTo>
                      <a:pt x="1519" y="11203"/>
                    </a:lnTo>
                    <a:cubicBezTo>
                      <a:pt x="420" y="8466"/>
                      <a:pt x="502" y="5448"/>
                      <a:pt x="1094" y="2605"/>
                    </a:cubicBezTo>
                    <a:cubicBezTo>
                      <a:pt x="1259" y="1804"/>
                      <a:pt x="1465" y="1013"/>
                      <a:pt x="1691" y="227"/>
                    </a:cubicBezTo>
                    <a:cubicBezTo>
                      <a:pt x="1730" y="91"/>
                      <a:pt x="1618" y="1"/>
                      <a:pt x="15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</p:grpSp>
        <p:grpSp>
          <p:nvGrpSpPr>
            <p:cNvPr id="976" name="Google Shape;976;p9"/>
            <p:cNvGrpSpPr/>
            <p:nvPr/>
          </p:nvGrpSpPr>
          <p:grpSpPr>
            <a:xfrm rot="5400000" flipH="1">
              <a:off x="-227337" y="-222212"/>
              <a:ext cx="2919945" cy="2947964"/>
              <a:chOff x="3206750" y="1492575"/>
              <a:chExt cx="634550" cy="640625"/>
            </a:xfrm>
          </p:grpSpPr>
          <p:sp>
            <p:nvSpPr>
              <p:cNvPr id="977" name="Google Shape;977;p9"/>
              <p:cNvSpPr/>
              <p:nvPr/>
            </p:nvSpPr>
            <p:spPr>
              <a:xfrm>
                <a:off x="3640100" y="1492575"/>
                <a:ext cx="201200" cy="620150"/>
              </a:xfrm>
              <a:custGeom>
                <a:avLst/>
                <a:gdLst/>
                <a:ahLst/>
                <a:cxnLst/>
                <a:rect l="l" t="t" r="r" b="b"/>
                <a:pathLst>
                  <a:path w="8048" h="24806" extrusionOk="0">
                    <a:moveTo>
                      <a:pt x="3197" y="1"/>
                    </a:moveTo>
                    <a:cubicBezTo>
                      <a:pt x="1007" y="3699"/>
                      <a:pt x="0" y="8086"/>
                      <a:pt x="359" y="12369"/>
                    </a:cubicBezTo>
                    <a:cubicBezTo>
                      <a:pt x="722" y="16709"/>
                      <a:pt x="3292" y="20086"/>
                      <a:pt x="5979" y="23333"/>
                    </a:cubicBezTo>
                    <a:cubicBezTo>
                      <a:pt x="6486" y="23945"/>
                      <a:pt x="7182" y="24800"/>
                      <a:pt x="8043" y="24806"/>
                    </a:cubicBezTo>
                    <a:cubicBezTo>
                      <a:pt x="8048" y="23639"/>
                      <a:pt x="7493" y="22677"/>
                      <a:pt x="7426" y="21546"/>
                    </a:cubicBezTo>
                    <a:cubicBezTo>
                      <a:pt x="7337" y="20021"/>
                      <a:pt x="7756" y="18503"/>
                      <a:pt x="7831" y="16985"/>
                    </a:cubicBezTo>
                    <a:cubicBezTo>
                      <a:pt x="7956" y="14181"/>
                      <a:pt x="7795" y="11365"/>
                      <a:pt x="7347" y="8595"/>
                    </a:cubicBezTo>
                    <a:cubicBezTo>
                      <a:pt x="6827" y="5377"/>
                      <a:pt x="5775" y="1995"/>
                      <a:pt x="31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978" name="Google Shape;978;p9"/>
              <p:cNvSpPr/>
              <p:nvPr/>
            </p:nvSpPr>
            <p:spPr>
              <a:xfrm>
                <a:off x="3363225" y="1696950"/>
                <a:ext cx="477975" cy="436250"/>
              </a:xfrm>
              <a:custGeom>
                <a:avLst/>
                <a:gdLst/>
                <a:ahLst/>
                <a:cxnLst/>
                <a:rect l="l" t="t" r="r" b="b"/>
                <a:pathLst>
                  <a:path w="19119" h="17450" extrusionOk="0">
                    <a:moveTo>
                      <a:pt x="1" y="0"/>
                    </a:moveTo>
                    <a:cubicBezTo>
                      <a:pt x="140" y="1541"/>
                      <a:pt x="886" y="2953"/>
                      <a:pt x="1617" y="4317"/>
                    </a:cubicBezTo>
                    <a:cubicBezTo>
                      <a:pt x="3252" y="7368"/>
                      <a:pt x="5038" y="10772"/>
                      <a:pt x="7764" y="13006"/>
                    </a:cubicBezTo>
                    <a:cubicBezTo>
                      <a:pt x="9222" y="14201"/>
                      <a:pt x="11463" y="14916"/>
                      <a:pt x="13206" y="15595"/>
                    </a:cubicBezTo>
                    <a:cubicBezTo>
                      <a:pt x="15131" y="16346"/>
                      <a:pt x="17108" y="16966"/>
                      <a:pt x="19118" y="17450"/>
                    </a:cubicBezTo>
                    <a:cubicBezTo>
                      <a:pt x="18431" y="17284"/>
                      <a:pt x="17261" y="14495"/>
                      <a:pt x="17078" y="13853"/>
                    </a:cubicBezTo>
                    <a:cubicBezTo>
                      <a:pt x="16690" y="12479"/>
                      <a:pt x="16429" y="11345"/>
                      <a:pt x="15568" y="10115"/>
                    </a:cubicBezTo>
                    <a:cubicBezTo>
                      <a:pt x="14581" y="8706"/>
                      <a:pt x="13321" y="7511"/>
                      <a:pt x="12028" y="6374"/>
                    </a:cubicBezTo>
                    <a:cubicBezTo>
                      <a:pt x="8566" y="3331"/>
                      <a:pt x="4580" y="529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979" name="Google Shape;979;p9"/>
              <p:cNvSpPr/>
              <p:nvPr/>
            </p:nvSpPr>
            <p:spPr>
              <a:xfrm>
                <a:off x="3206750" y="1940350"/>
                <a:ext cx="518175" cy="172375"/>
              </a:xfrm>
              <a:custGeom>
                <a:avLst/>
                <a:gdLst/>
                <a:ahLst/>
                <a:cxnLst/>
                <a:rect l="l" t="t" r="r" b="b"/>
                <a:pathLst>
                  <a:path w="20727" h="6895" extrusionOk="0">
                    <a:moveTo>
                      <a:pt x="1" y="189"/>
                    </a:moveTo>
                    <a:cubicBezTo>
                      <a:pt x="1" y="189"/>
                      <a:pt x="1" y="189"/>
                      <a:pt x="1" y="189"/>
                    </a:cubicBezTo>
                    <a:lnTo>
                      <a:pt x="1" y="189"/>
                    </a:lnTo>
                    <a:cubicBezTo>
                      <a:pt x="1" y="189"/>
                      <a:pt x="1" y="189"/>
                      <a:pt x="1" y="189"/>
                    </a:cubicBezTo>
                    <a:close/>
                    <a:moveTo>
                      <a:pt x="2931" y="1"/>
                    </a:moveTo>
                    <a:cubicBezTo>
                      <a:pt x="2832" y="1"/>
                      <a:pt x="2732" y="2"/>
                      <a:pt x="2632" y="3"/>
                    </a:cubicBezTo>
                    <a:cubicBezTo>
                      <a:pt x="2355" y="6"/>
                      <a:pt x="930" y="238"/>
                      <a:pt x="296" y="238"/>
                    </a:cubicBezTo>
                    <a:cubicBezTo>
                      <a:pt x="141" y="238"/>
                      <a:pt x="33" y="224"/>
                      <a:pt x="1" y="189"/>
                    </a:cubicBezTo>
                    <a:lnTo>
                      <a:pt x="1" y="189"/>
                    </a:lnTo>
                    <a:cubicBezTo>
                      <a:pt x="3912" y="4412"/>
                      <a:pt x="9632" y="6894"/>
                      <a:pt x="15385" y="6894"/>
                    </a:cubicBezTo>
                    <a:cubicBezTo>
                      <a:pt x="15592" y="6894"/>
                      <a:pt x="15800" y="6891"/>
                      <a:pt x="16007" y="6885"/>
                    </a:cubicBezTo>
                    <a:cubicBezTo>
                      <a:pt x="17200" y="6847"/>
                      <a:pt x="18476" y="6343"/>
                      <a:pt x="19667" y="6132"/>
                    </a:cubicBezTo>
                    <a:cubicBezTo>
                      <a:pt x="20047" y="6063"/>
                      <a:pt x="20455" y="5987"/>
                      <a:pt x="20727" y="5713"/>
                    </a:cubicBezTo>
                    <a:cubicBezTo>
                      <a:pt x="19498" y="4696"/>
                      <a:pt x="17694" y="4006"/>
                      <a:pt x="16256" y="3328"/>
                    </a:cubicBezTo>
                    <a:cubicBezTo>
                      <a:pt x="14536" y="2519"/>
                      <a:pt x="12765" y="1814"/>
                      <a:pt x="10946" y="1264"/>
                    </a:cubicBezTo>
                    <a:cubicBezTo>
                      <a:pt x="9148" y="719"/>
                      <a:pt x="7302" y="322"/>
                      <a:pt x="5432" y="131"/>
                    </a:cubicBezTo>
                    <a:cubicBezTo>
                      <a:pt x="4601" y="46"/>
                      <a:pt x="3767" y="1"/>
                      <a:pt x="293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980" name="Google Shape;980;p9"/>
              <p:cNvSpPr/>
              <p:nvPr/>
            </p:nvSpPr>
            <p:spPr>
              <a:xfrm>
                <a:off x="3266900" y="1981500"/>
                <a:ext cx="35325" cy="24325"/>
              </a:xfrm>
              <a:custGeom>
                <a:avLst/>
                <a:gdLst/>
                <a:ahLst/>
                <a:cxnLst/>
                <a:rect l="l" t="t" r="r" b="b"/>
                <a:pathLst>
                  <a:path w="1413" h="973" extrusionOk="0">
                    <a:moveTo>
                      <a:pt x="108" y="0"/>
                    </a:moveTo>
                    <a:cubicBezTo>
                      <a:pt x="79" y="0"/>
                      <a:pt x="50" y="13"/>
                      <a:pt x="31" y="38"/>
                    </a:cubicBezTo>
                    <a:cubicBezTo>
                      <a:pt x="0" y="80"/>
                      <a:pt x="8" y="140"/>
                      <a:pt x="50" y="172"/>
                    </a:cubicBezTo>
                    <a:cubicBezTo>
                      <a:pt x="433" y="460"/>
                      <a:pt x="839" y="726"/>
                      <a:pt x="1256" y="960"/>
                    </a:cubicBezTo>
                    <a:cubicBezTo>
                      <a:pt x="1272" y="969"/>
                      <a:pt x="1287" y="972"/>
                      <a:pt x="1304" y="972"/>
                    </a:cubicBezTo>
                    <a:cubicBezTo>
                      <a:pt x="1337" y="972"/>
                      <a:pt x="1369" y="954"/>
                      <a:pt x="1387" y="923"/>
                    </a:cubicBezTo>
                    <a:cubicBezTo>
                      <a:pt x="1412" y="878"/>
                      <a:pt x="1395" y="820"/>
                      <a:pt x="1350" y="794"/>
                    </a:cubicBezTo>
                    <a:cubicBezTo>
                      <a:pt x="940" y="564"/>
                      <a:pt x="541" y="303"/>
                      <a:pt x="165" y="19"/>
                    </a:cubicBezTo>
                    <a:cubicBezTo>
                      <a:pt x="147" y="6"/>
                      <a:pt x="127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981" name="Google Shape;981;p9"/>
              <p:cNvSpPr/>
              <p:nvPr/>
            </p:nvSpPr>
            <p:spPr>
              <a:xfrm>
                <a:off x="3322500" y="2020625"/>
                <a:ext cx="17825" cy="12025"/>
              </a:xfrm>
              <a:custGeom>
                <a:avLst/>
                <a:gdLst/>
                <a:ahLst/>
                <a:cxnLst/>
                <a:rect l="l" t="t" r="r" b="b"/>
                <a:pathLst>
                  <a:path w="713" h="481" extrusionOk="0">
                    <a:moveTo>
                      <a:pt x="109" y="0"/>
                    </a:moveTo>
                    <a:cubicBezTo>
                      <a:pt x="77" y="0"/>
                      <a:pt x="45" y="17"/>
                      <a:pt x="27" y="47"/>
                    </a:cubicBezTo>
                    <a:cubicBezTo>
                      <a:pt x="0" y="93"/>
                      <a:pt x="16" y="151"/>
                      <a:pt x="61" y="178"/>
                    </a:cubicBezTo>
                    <a:lnTo>
                      <a:pt x="556" y="467"/>
                    </a:lnTo>
                    <a:cubicBezTo>
                      <a:pt x="571" y="476"/>
                      <a:pt x="588" y="479"/>
                      <a:pt x="604" y="479"/>
                    </a:cubicBezTo>
                    <a:lnTo>
                      <a:pt x="603" y="480"/>
                    </a:lnTo>
                    <a:cubicBezTo>
                      <a:pt x="636" y="480"/>
                      <a:pt x="668" y="462"/>
                      <a:pt x="686" y="433"/>
                    </a:cubicBezTo>
                    <a:cubicBezTo>
                      <a:pt x="713" y="386"/>
                      <a:pt x="697" y="329"/>
                      <a:pt x="652" y="302"/>
                    </a:cubicBezTo>
                    <a:lnTo>
                      <a:pt x="157" y="13"/>
                    </a:lnTo>
                    <a:cubicBezTo>
                      <a:pt x="142" y="4"/>
                      <a:pt x="126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982" name="Google Shape;982;p9"/>
              <p:cNvSpPr/>
              <p:nvPr/>
            </p:nvSpPr>
            <p:spPr>
              <a:xfrm>
                <a:off x="3371975" y="2047350"/>
                <a:ext cx="27800" cy="11125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445" extrusionOk="0">
                    <a:moveTo>
                      <a:pt x="111" y="1"/>
                    </a:moveTo>
                    <a:cubicBezTo>
                      <a:pt x="79" y="1"/>
                      <a:pt x="48" y="17"/>
                      <a:pt x="30" y="46"/>
                    </a:cubicBezTo>
                    <a:cubicBezTo>
                      <a:pt x="1" y="90"/>
                      <a:pt x="14" y="148"/>
                      <a:pt x="59" y="177"/>
                    </a:cubicBezTo>
                    <a:cubicBezTo>
                      <a:pt x="335" y="350"/>
                      <a:pt x="664" y="444"/>
                      <a:pt x="990" y="444"/>
                    </a:cubicBezTo>
                    <a:lnTo>
                      <a:pt x="1016" y="444"/>
                    </a:lnTo>
                    <a:cubicBezTo>
                      <a:pt x="1069" y="443"/>
                      <a:pt x="1111" y="400"/>
                      <a:pt x="1110" y="347"/>
                    </a:cubicBezTo>
                    <a:cubicBezTo>
                      <a:pt x="1109" y="297"/>
                      <a:pt x="1067" y="253"/>
                      <a:pt x="1017" y="253"/>
                    </a:cubicBezTo>
                    <a:cubicBezTo>
                      <a:pt x="1016" y="253"/>
                      <a:pt x="1014" y="253"/>
                      <a:pt x="1013" y="253"/>
                    </a:cubicBezTo>
                    <a:cubicBezTo>
                      <a:pt x="999" y="254"/>
                      <a:pt x="986" y="254"/>
                      <a:pt x="972" y="254"/>
                    </a:cubicBezTo>
                    <a:cubicBezTo>
                      <a:pt x="686" y="254"/>
                      <a:pt x="401" y="167"/>
                      <a:pt x="161" y="15"/>
                    </a:cubicBezTo>
                    <a:cubicBezTo>
                      <a:pt x="145" y="5"/>
                      <a:pt x="128" y="1"/>
                      <a:pt x="111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983" name="Google Shape;983;p9"/>
              <p:cNvSpPr/>
              <p:nvPr/>
            </p:nvSpPr>
            <p:spPr>
              <a:xfrm>
                <a:off x="3427875" y="2074525"/>
                <a:ext cx="28975" cy="12300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492" extrusionOk="0">
                    <a:moveTo>
                      <a:pt x="107" y="1"/>
                    </a:moveTo>
                    <a:cubicBezTo>
                      <a:pt x="67" y="1"/>
                      <a:pt x="29" y="27"/>
                      <a:pt x="16" y="67"/>
                    </a:cubicBezTo>
                    <a:cubicBezTo>
                      <a:pt x="0" y="118"/>
                      <a:pt x="28" y="171"/>
                      <a:pt x="78" y="187"/>
                    </a:cubicBezTo>
                    <a:lnTo>
                      <a:pt x="1022" y="487"/>
                    </a:lnTo>
                    <a:cubicBezTo>
                      <a:pt x="1032" y="489"/>
                      <a:pt x="1041" y="491"/>
                      <a:pt x="1051" y="491"/>
                    </a:cubicBezTo>
                    <a:lnTo>
                      <a:pt x="1051" y="490"/>
                    </a:lnTo>
                    <a:cubicBezTo>
                      <a:pt x="1092" y="490"/>
                      <a:pt x="1130" y="465"/>
                      <a:pt x="1142" y="424"/>
                    </a:cubicBezTo>
                    <a:cubicBezTo>
                      <a:pt x="1158" y="374"/>
                      <a:pt x="1131" y="320"/>
                      <a:pt x="1080" y="304"/>
                    </a:cubicBezTo>
                    <a:lnTo>
                      <a:pt x="136" y="5"/>
                    </a:lnTo>
                    <a:cubicBezTo>
                      <a:pt x="126" y="2"/>
                      <a:pt x="117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984" name="Google Shape;984;p9"/>
              <p:cNvSpPr/>
              <p:nvPr/>
            </p:nvSpPr>
            <p:spPr>
              <a:xfrm>
                <a:off x="3466900" y="2090575"/>
                <a:ext cx="38150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1526" h="439" extrusionOk="0">
                    <a:moveTo>
                      <a:pt x="104" y="1"/>
                    </a:moveTo>
                    <a:cubicBezTo>
                      <a:pt x="59" y="1"/>
                      <a:pt x="19" y="33"/>
                      <a:pt x="10" y="79"/>
                    </a:cubicBezTo>
                    <a:cubicBezTo>
                      <a:pt x="0" y="129"/>
                      <a:pt x="34" y="179"/>
                      <a:pt x="86" y="189"/>
                    </a:cubicBezTo>
                    <a:lnTo>
                      <a:pt x="1404" y="436"/>
                    </a:lnTo>
                    <a:cubicBezTo>
                      <a:pt x="1411" y="437"/>
                      <a:pt x="1416" y="439"/>
                      <a:pt x="1422" y="439"/>
                    </a:cubicBezTo>
                    <a:cubicBezTo>
                      <a:pt x="1467" y="439"/>
                      <a:pt x="1507" y="406"/>
                      <a:pt x="1516" y="360"/>
                    </a:cubicBezTo>
                    <a:cubicBezTo>
                      <a:pt x="1526" y="309"/>
                      <a:pt x="1492" y="260"/>
                      <a:pt x="1440" y="250"/>
                    </a:cubicBezTo>
                    <a:lnTo>
                      <a:pt x="122" y="2"/>
                    </a:lnTo>
                    <a:cubicBezTo>
                      <a:pt x="116" y="1"/>
                      <a:pt x="110" y="1"/>
                      <a:pt x="104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985" name="Google Shape;985;p9"/>
              <p:cNvSpPr/>
              <p:nvPr/>
            </p:nvSpPr>
            <p:spPr>
              <a:xfrm>
                <a:off x="3529925" y="2093750"/>
                <a:ext cx="39950" cy="6900"/>
              </a:xfrm>
              <a:custGeom>
                <a:avLst/>
                <a:gdLst/>
                <a:ahLst/>
                <a:cxnLst/>
                <a:rect l="l" t="t" r="r" b="b"/>
                <a:pathLst>
                  <a:path w="1598" h="276" extrusionOk="0">
                    <a:moveTo>
                      <a:pt x="1497" y="1"/>
                    </a:moveTo>
                    <a:cubicBezTo>
                      <a:pt x="1493" y="1"/>
                      <a:pt x="1489" y="1"/>
                      <a:pt x="1485" y="1"/>
                    </a:cubicBezTo>
                    <a:cubicBezTo>
                      <a:pt x="1044" y="56"/>
                      <a:pt x="596" y="84"/>
                      <a:pt x="151" y="84"/>
                    </a:cubicBezTo>
                    <a:cubicBezTo>
                      <a:pt x="139" y="84"/>
                      <a:pt x="127" y="85"/>
                      <a:pt x="114" y="85"/>
                    </a:cubicBezTo>
                    <a:cubicBezTo>
                      <a:pt x="108" y="85"/>
                      <a:pt x="102" y="84"/>
                      <a:pt x="95" y="84"/>
                    </a:cubicBezTo>
                    <a:cubicBezTo>
                      <a:pt x="44" y="84"/>
                      <a:pt x="1" y="127"/>
                      <a:pt x="1" y="179"/>
                    </a:cubicBezTo>
                    <a:cubicBezTo>
                      <a:pt x="1" y="232"/>
                      <a:pt x="42" y="275"/>
                      <a:pt x="95" y="275"/>
                    </a:cubicBezTo>
                    <a:lnTo>
                      <a:pt x="151" y="275"/>
                    </a:lnTo>
                    <a:cubicBezTo>
                      <a:pt x="603" y="275"/>
                      <a:pt x="1059" y="246"/>
                      <a:pt x="1508" y="190"/>
                    </a:cubicBezTo>
                    <a:cubicBezTo>
                      <a:pt x="1560" y="183"/>
                      <a:pt x="1598" y="136"/>
                      <a:pt x="1591" y="84"/>
                    </a:cubicBezTo>
                    <a:cubicBezTo>
                      <a:pt x="1585" y="35"/>
                      <a:pt x="1544" y="1"/>
                      <a:pt x="14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986" name="Google Shape;986;p9"/>
              <p:cNvSpPr/>
              <p:nvPr/>
            </p:nvSpPr>
            <p:spPr>
              <a:xfrm>
                <a:off x="3598825" y="2083750"/>
                <a:ext cx="35150" cy="7875"/>
              </a:xfrm>
              <a:custGeom>
                <a:avLst/>
                <a:gdLst/>
                <a:ahLst/>
                <a:cxnLst/>
                <a:rect l="l" t="t" r="r" b="b"/>
                <a:pathLst>
                  <a:path w="1406" h="315" extrusionOk="0">
                    <a:moveTo>
                      <a:pt x="1299" y="0"/>
                    </a:moveTo>
                    <a:cubicBezTo>
                      <a:pt x="1290" y="0"/>
                      <a:pt x="1281" y="1"/>
                      <a:pt x="1272" y="4"/>
                    </a:cubicBezTo>
                    <a:cubicBezTo>
                      <a:pt x="1001" y="83"/>
                      <a:pt x="716" y="124"/>
                      <a:pt x="431" y="124"/>
                    </a:cubicBezTo>
                    <a:cubicBezTo>
                      <a:pt x="324" y="124"/>
                      <a:pt x="217" y="118"/>
                      <a:pt x="111" y="107"/>
                    </a:cubicBezTo>
                    <a:cubicBezTo>
                      <a:pt x="108" y="106"/>
                      <a:pt x="106" y="106"/>
                      <a:pt x="103" y="106"/>
                    </a:cubicBezTo>
                    <a:cubicBezTo>
                      <a:pt x="53" y="106"/>
                      <a:pt x="12" y="142"/>
                      <a:pt x="6" y="192"/>
                    </a:cubicBezTo>
                    <a:cubicBezTo>
                      <a:pt x="1" y="243"/>
                      <a:pt x="39" y="291"/>
                      <a:pt x="91" y="296"/>
                    </a:cubicBezTo>
                    <a:cubicBezTo>
                      <a:pt x="203" y="309"/>
                      <a:pt x="314" y="314"/>
                      <a:pt x="427" y="314"/>
                    </a:cubicBezTo>
                    <a:cubicBezTo>
                      <a:pt x="732" y="314"/>
                      <a:pt x="1036" y="271"/>
                      <a:pt x="1326" y="186"/>
                    </a:cubicBezTo>
                    <a:cubicBezTo>
                      <a:pt x="1376" y="172"/>
                      <a:pt x="1405" y="119"/>
                      <a:pt x="1390" y="68"/>
                    </a:cubicBezTo>
                    <a:cubicBezTo>
                      <a:pt x="1378" y="26"/>
                      <a:pt x="1341" y="0"/>
                      <a:pt x="129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987" name="Google Shape;987;p9"/>
              <p:cNvSpPr/>
              <p:nvPr/>
            </p:nvSpPr>
            <p:spPr>
              <a:xfrm>
                <a:off x="3273050" y="1953650"/>
                <a:ext cx="2075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830" h="398" extrusionOk="0">
                    <a:moveTo>
                      <a:pt x="110" y="1"/>
                    </a:moveTo>
                    <a:cubicBezTo>
                      <a:pt x="75" y="1"/>
                      <a:pt x="42" y="19"/>
                      <a:pt x="25" y="51"/>
                    </a:cubicBezTo>
                    <a:cubicBezTo>
                      <a:pt x="0" y="98"/>
                      <a:pt x="18" y="155"/>
                      <a:pt x="64" y="181"/>
                    </a:cubicBezTo>
                    <a:cubicBezTo>
                      <a:pt x="267" y="288"/>
                      <a:pt x="486" y="359"/>
                      <a:pt x="712" y="396"/>
                    </a:cubicBezTo>
                    <a:cubicBezTo>
                      <a:pt x="718" y="397"/>
                      <a:pt x="722" y="397"/>
                      <a:pt x="728" y="397"/>
                    </a:cubicBezTo>
                    <a:cubicBezTo>
                      <a:pt x="773" y="397"/>
                      <a:pt x="814" y="364"/>
                      <a:pt x="822" y="318"/>
                    </a:cubicBezTo>
                    <a:cubicBezTo>
                      <a:pt x="829" y="266"/>
                      <a:pt x="794" y="216"/>
                      <a:pt x="742" y="208"/>
                    </a:cubicBezTo>
                    <a:cubicBezTo>
                      <a:pt x="536" y="175"/>
                      <a:pt x="338" y="109"/>
                      <a:pt x="154" y="12"/>
                    </a:cubicBezTo>
                    <a:cubicBezTo>
                      <a:pt x="140" y="4"/>
                      <a:pt x="125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988" name="Google Shape;988;p9"/>
              <p:cNvSpPr/>
              <p:nvPr/>
            </p:nvSpPr>
            <p:spPr>
              <a:xfrm>
                <a:off x="3310250" y="1974150"/>
                <a:ext cx="26950" cy="11000"/>
              </a:xfrm>
              <a:custGeom>
                <a:avLst/>
                <a:gdLst/>
                <a:ahLst/>
                <a:cxnLst/>
                <a:rect l="l" t="t" r="r" b="b"/>
                <a:pathLst>
                  <a:path w="1078" h="440" extrusionOk="0">
                    <a:moveTo>
                      <a:pt x="106" y="0"/>
                    </a:moveTo>
                    <a:cubicBezTo>
                      <a:pt x="64" y="0"/>
                      <a:pt x="26" y="28"/>
                      <a:pt x="15" y="69"/>
                    </a:cubicBezTo>
                    <a:cubicBezTo>
                      <a:pt x="0" y="120"/>
                      <a:pt x="29" y="173"/>
                      <a:pt x="80" y="187"/>
                    </a:cubicBezTo>
                    <a:lnTo>
                      <a:pt x="945" y="435"/>
                    </a:lnTo>
                    <a:cubicBezTo>
                      <a:pt x="954" y="438"/>
                      <a:pt x="963" y="439"/>
                      <a:pt x="972" y="439"/>
                    </a:cubicBezTo>
                    <a:cubicBezTo>
                      <a:pt x="1013" y="439"/>
                      <a:pt x="1051" y="412"/>
                      <a:pt x="1063" y="370"/>
                    </a:cubicBezTo>
                    <a:cubicBezTo>
                      <a:pt x="1078" y="320"/>
                      <a:pt x="1048" y="267"/>
                      <a:pt x="997" y="253"/>
                    </a:cubicBezTo>
                    <a:lnTo>
                      <a:pt x="133" y="4"/>
                    </a:lnTo>
                    <a:cubicBezTo>
                      <a:pt x="124" y="1"/>
                      <a:pt x="115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989" name="Google Shape;989;p9"/>
              <p:cNvSpPr/>
              <p:nvPr/>
            </p:nvSpPr>
            <p:spPr>
              <a:xfrm>
                <a:off x="3352400" y="1988675"/>
                <a:ext cx="18825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753" h="439" extrusionOk="0">
                    <a:moveTo>
                      <a:pt x="108" y="1"/>
                    </a:moveTo>
                    <a:cubicBezTo>
                      <a:pt x="73" y="1"/>
                      <a:pt x="38" y="21"/>
                      <a:pt x="22" y="56"/>
                    </a:cubicBezTo>
                    <a:cubicBezTo>
                      <a:pt x="0" y="104"/>
                      <a:pt x="21" y="161"/>
                      <a:pt x="68" y="183"/>
                    </a:cubicBezTo>
                    <a:lnTo>
                      <a:pt x="604" y="430"/>
                    </a:lnTo>
                    <a:cubicBezTo>
                      <a:pt x="617" y="436"/>
                      <a:pt x="631" y="439"/>
                      <a:pt x="645" y="439"/>
                    </a:cubicBezTo>
                    <a:cubicBezTo>
                      <a:pt x="680" y="439"/>
                      <a:pt x="714" y="418"/>
                      <a:pt x="731" y="384"/>
                    </a:cubicBezTo>
                    <a:cubicBezTo>
                      <a:pt x="753" y="335"/>
                      <a:pt x="732" y="279"/>
                      <a:pt x="684" y="257"/>
                    </a:cubicBezTo>
                    <a:lnTo>
                      <a:pt x="148" y="9"/>
                    </a:lnTo>
                    <a:cubicBezTo>
                      <a:pt x="135" y="3"/>
                      <a:pt x="122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990" name="Google Shape;990;p9"/>
              <p:cNvSpPr/>
              <p:nvPr/>
            </p:nvSpPr>
            <p:spPr>
              <a:xfrm>
                <a:off x="3399825" y="2009275"/>
                <a:ext cx="33100" cy="12075"/>
              </a:xfrm>
              <a:custGeom>
                <a:avLst/>
                <a:gdLst/>
                <a:ahLst/>
                <a:cxnLst/>
                <a:rect l="l" t="t" r="r" b="b"/>
                <a:pathLst>
                  <a:path w="1324" h="483" extrusionOk="0">
                    <a:moveTo>
                      <a:pt x="107" y="0"/>
                    </a:moveTo>
                    <a:cubicBezTo>
                      <a:pt x="68" y="0"/>
                      <a:pt x="31" y="25"/>
                      <a:pt x="17" y="64"/>
                    </a:cubicBezTo>
                    <a:cubicBezTo>
                      <a:pt x="1" y="114"/>
                      <a:pt x="26" y="168"/>
                      <a:pt x="76" y="186"/>
                    </a:cubicBezTo>
                    <a:cubicBezTo>
                      <a:pt x="442" y="314"/>
                      <a:pt x="821" y="413"/>
                      <a:pt x="1203" y="481"/>
                    </a:cubicBezTo>
                    <a:cubicBezTo>
                      <a:pt x="1208" y="483"/>
                      <a:pt x="1214" y="483"/>
                      <a:pt x="1219" y="483"/>
                    </a:cubicBezTo>
                    <a:cubicBezTo>
                      <a:pt x="1265" y="483"/>
                      <a:pt x="1305" y="451"/>
                      <a:pt x="1313" y="404"/>
                    </a:cubicBezTo>
                    <a:cubicBezTo>
                      <a:pt x="1323" y="352"/>
                      <a:pt x="1288" y="303"/>
                      <a:pt x="1236" y="294"/>
                    </a:cubicBezTo>
                    <a:cubicBezTo>
                      <a:pt x="864" y="228"/>
                      <a:pt x="495" y="130"/>
                      <a:pt x="139" y="6"/>
                    </a:cubicBezTo>
                    <a:cubicBezTo>
                      <a:pt x="128" y="2"/>
                      <a:pt x="118" y="0"/>
                      <a:pt x="10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991" name="Google Shape;991;p9"/>
              <p:cNvSpPr/>
              <p:nvPr/>
            </p:nvSpPr>
            <p:spPr>
              <a:xfrm>
                <a:off x="3461725" y="2031875"/>
                <a:ext cx="39250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478" extrusionOk="0">
                    <a:moveTo>
                      <a:pt x="104" y="0"/>
                    </a:moveTo>
                    <a:cubicBezTo>
                      <a:pt x="60" y="0"/>
                      <a:pt x="21" y="31"/>
                      <a:pt x="12" y="76"/>
                    </a:cubicBezTo>
                    <a:cubicBezTo>
                      <a:pt x="1" y="127"/>
                      <a:pt x="34" y="178"/>
                      <a:pt x="85" y="189"/>
                    </a:cubicBezTo>
                    <a:lnTo>
                      <a:pt x="1446" y="475"/>
                    </a:lnTo>
                    <a:cubicBezTo>
                      <a:pt x="1452" y="477"/>
                      <a:pt x="1459" y="477"/>
                      <a:pt x="1465" y="477"/>
                    </a:cubicBezTo>
                    <a:cubicBezTo>
                      <a:pt x="1509" y="477"/>
                      <a:pt x="1548" y="446"/>
                      <a:pt x="1558" y="402"/>
                    </a:cubicBezTo>
                    <a:cubicBezTo>
                      <a:pt x="1569" y="350"/>
                      <a:pt x="1536" y="299"/>
                      <a:pt x="1484" y="288"/>
                    </a:cubicBezTo>
                    <a:lnTo>
                      <a:pt x="124" y="2"/>
                    </a:lnTo>
                    <a:cubicBezTo>
                      <a:pt x="118" y="1"/>
                      <a:pt x="111" y="0"/>
                      <a:pt x="10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992" name="Google Shape;992;p9"/>
              <p:cNvSpPr/>
              <p:nvPr/>
            </p:nvSpPr>
            <p:spPr>
              <a:xfrm>
                <a:off x="3513375" y="2043125"/>
                <a:ext cx="391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403" extrusionOk="0">
                    <a:moveTo>
                      <a:pt x="310" y="1"/>
                    </a:moveTo>
                    <a:cubicBezTo>
                      <a:pt x="237" y="1"/>
                      <a:pt x="164" y="3"/>
                      <a:pt x="92" y="8"/>
                    </a:cubicBezTo>
                    <a:cubicBezTo>
                      <a:pt x="40" y="12"/>
                      <a:pt x="0" y="57"/>
                      <a:pt x="3" y="110"/>
                    </a:cubicBezTo>
                    <a:cubicBezTo>
                      <a:pt x="7" y="160"/>
                      <a:pt x="47" y="199"/>
                      <a:pt x="95" y="199"/>
                    </a:cubicBezTo>
                    <a:cubicBezTo>
                      <a:pt x="99" y="199"/>
                      <a:pt x="102" y="199"/>
                      <a:pt x="105" y="198"/>
                    </a:cubicBezTo>
                    <a:cubicBezTo>
                      <a:pt x="172" y="194"/>
                      <a:pt x="239" y="192"/>
                      <a:pt x="306" y="192"/>
                    </a:cubicBezTo>
                    <a:cubicBezTo>
                      <a:pt x="687" y="192"/>
                      <a:pt x="1070" y="261"/>
                      <a:pt x="1425" y="396"/>
                    </a:cubicBezTo>
                    <a:cubicBezTo>
                      <a:pt x="1436" y="400"/>
                      <a:pt x="1447" y="402"/>
                      <a:pt x="1458" y="402"/>
                    </a:cubicBezTo>
                    <a:cubicBezTo>
                      <a:pt x="1497" y="402"/>
                      <a:pt x="1533" y="378"/>
                      <a:pt x="1548" y="341"/>
                    </a:cubicBezTo>
                    <a:cubicBezTo>
                      <a:pt x="1567" y="292"/>
                      <a:pt x="1541" y="237"/>
                      <a:pt x="1493" y="218"/>
                    </a:cubicBezTo>
                    <a:cubicBezTo>
                      <a:pt x="1117" y="75"/>
                      <a:pt x="712" y="1"/>
                      <a:pt x="3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993" name="Google Shape;993;p9"/>
              <p:cNvSpPr/>
              <p:nvPr/>
            </p:nvSpPr>
            <p:spPr>
              <a:xfrm>
                <a:off x="3566725" y="2047350"/>
                <a:ext cx="33975" cy="7700"/>
              </a:xfrm>
              <a:custGeom>
                <a:avLst/>
                <a:gdLst/>
                <a:ahLst/>
                <a:cxnLst/>
                <a:rect l="l" t="t" r="r" b="b"/>
                <a:pathLst>
                  <a:path w="1359" h="308" extrusionOk="0">
                    <a:moveTo>
                      <a:pt x="1051" y="0"/>
                    </a:moveTo>
                    <a:cubicBezTo>
                      <a:pt x="725" y="0"/>
                      <a:pt x="399" y="41"/>
                      <a:pt x="82" y="120"/>
                    </a:cubicBezTo>
                    <a:cubicBezTo>
                      <a:pt x="31" y="133"/>
                      <a:pt x="0" y="184"/>
                      <a:pt x="12" y="236"/>
                    </a:cubicBezTo>
                    <a:cubicBezTo>
                      <a:pt x="23" y="279"/>
                      <a:pt x="62" y="307"/>
                      <a:pt x="105" y="307"/>
                    </a:cubicBezTo>
                    <a:cubicBezTo>
                      <a:pt x="113" y="307"/>
                      <a:pt x="120" y="306"/>
                      <a:pt x="128" y="305"/>
                    </a:cubicBezTo>
                    <a:cubicBezTo>
                      <a:pt x="432" y="229"/>
                      <a:pt x="742" y="191"/>
                      <a:pt x="1055" y="191"/>
                    </a:cubicBezTo>
                    <a:cubicBezTo>
                      <a:pt x="1122" y="191"/>
                      <a:pt x="1189" y="192"/>
                      <a:pt x="1256" y="196"/>
                    </a:cubicBezTo>
                    <a:cubicBezTo>
                      <a:pt x="1259" y="196"/>
                      <a:pt x="1263" y="196"/>
                      <a:pt x="1266" y="196"/>
                    </a:cubicBezTo>
                    <a:cubicBezTo>
                      <a:pt x="1314" y="196"/>
                      <a:pt x="1354" y="156"/>
                      <a:pt x="1357" y="106"/>
                    </a:cubicBezTo>
                    <a:cubicBezTo>
                      <a:pt x="1359" y="53"/>
                      <a:pt x="1319" y="9"/>
                      <a:pt x="1266" y="6"/>
                    </a:cubicBezTo>
                    <a:cubicBezTo>
                      <a:pt x="1195" y="2"/>
                      <a:pt x="1123" y="0"/>
                      <a:pt x="105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994" name="Google Shape;994;p9"/>
              <p:cNvSpPr/>
              <p:nvPr/>
            </p:nvSpPr>
            <p:spPr>
              <a:xfrm>
                <a:off x="3617275" y="2044325"/>
                <a:ext cx="15525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274" extrusionOk="0">
                    <a:moveTo>
                      <a:pt x="104" y="0"/>
                    </a:moveTo>
                    <a:cubicBezTo>
                      <a:pt x="60" y="0"/>
                      <a:pt x="20" y="32"/>
                      <a:pt x="11" y="77"/>
                    </a:cubicBezTo>
                    <a:cubicBezTo>
                      <a:pt x="0" y="128"/>
                      <a:pt x="35" y="179"/>
                      <a:pt x="86" y="189"/>
                    </a:cubicBezTo>
                    <a:lnTo>
                      <a:pt x="498" y="272"/>
                    </a:lnTo>
                    <a:cubicBezTo>
                      <a:pt x="505" y="273"/>
                      <a:pt x="510" y="274"/>
                      <a:pt x="517" y="274"/>
                    </a:cubicBezTo>
                    <a:cubicBezTo>
                      <a:pt x="561" y="274"/>
                      <a:pt x="601" y="242"/>
                      <a:pt x="610" y="197"/>
                    </a:cubicBezTo>
                    <a:cubicBezTo>
                      <a:pt x="621" y="145"/>
                      <a:pt x="587" y="95"/>
                      <a:pt x="536" y="85"/>
                    </a:cubicBezTo>
                    <a:lnTo>
                      <a:pt x="123" y="2"/>
                    </a:lnTo>
                    <a:cubicBezTo>
                      <a:pt x="116" y="1"/>
                      <a:pt x="110" y="0"/>
                      <a:pt x="10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995" name="Google Shape;995;p9"/>
              <p:cNvSpPr/>
              <p:nvPr/>
            </p:nvSpPr>
            <p:spPr>
              <a:xfrm>
                <a:off x="3360625" y="1966025"/>
                <a:ext cx="2902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161" h="521" extrusionOk="0">
                    <a:moveTo>
                      <a:pt x="110" y="0"/>
                    </a:moveTo>
                    <a:cubicBezTo>
                      <a:pt x="75" y="0"/>
                      <a:pt x="42" y="19"/>
                      <a:pt x="24" y="52"/>
                    </a:cubicBezTo>
                    <a:cubicBezTo>
                      <a:pt x="0" y="99"/>
                      <a:pt x="19" y="156"/>
                      <a:pt x="66" y="180"/>
                    </a:cubicBezTo>
                    <a:cubicBezTo>
                      <a:pt x="373" y="338"/>
                      <a:pt x="701" y="452"/>
                      <a:pt x="1039" y="518"/>
                    </a:cubicBezTo>
                    <a:cubicBezTo>
                      <a:pt x="1044" y="520"/>
                      <a:pt x="1051" y="520"/>
                      <a:pt x="1058" y="520"/>
                    </a:cubicBezTo>
                    <a:cubicBezTo>
                      <a:pt x="1102" y="520"/>
                      <a:pt x="1141" y="489"/>
                      <a:pt x="1150" y="444"/>
                    </a:cubicBezTo>
                    <a:cubicBezTo>
                      <a:pt x="1160" y="392"/>
                      <a:pt x="1127" y="341"/>
                      <a:pt x="1075" y="331"/>
                    </a:cubicBezTo>
                    <a:cubicBezTo>
                      <a:pt x="755" y="269"/>
                      <a:pt x="445" y="160"/>
                      <a:pt x="152" y="10"/>
                    </a:cubicBezTo>
                    <a:cubicBezTo>
                      <a:pt x="139" y="3"/>
                      <a:pt x="124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996" name="Google Shape;996;p9"/>
              <p:cNvSpPr/>
              <p:nvPr/>
            </p:nvSpPr>
            <p:spPr>
              <a:xfrm>
                <a:off x="3443250" y="1986625"/>
                <a:ext cx="3202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281" h="521" extrusionOk="0">
                    <a:moveTo>
                      <a:pt x="101" y="0"/>
                    </a:moveTo>
                    <a:cubicBezTo>
                      <a:pt x="53" y="0"/>
                      <a:pt x="12" y="36"/>
                      <a:pt x="7" y="85"/>
                    </a:cubicBezTo>
                    <a:cubicBezTo>
                      <a:pt x="0" y="137"/>
                      <a:pt x="38" y="184"/>
                      <a:pt x="90" y="191"/>
                    </a:cubicBezTo>
                    <a:cubicBezTo>
                      <a:pt x="454" y="233"/>
                      <a:pt x="804" y="340"/>
                      <a:pt x="1128" y="510"/>
                    </a:cubicBezTo>
                    <a:cubicBezTo>
                      <a:pt x="1143" y="518"/>
                      <a:pt x="1157" y="521"/>
                      <a:pt x="1172" y="521"/>
                    </a:cubicBezTo>
                    <a:cubicBezTo>
                      <a:pt x="1207" y="521"/>
                      <a:pt x="1240" y="502"/>
                      <a:pt x="1257" y="470"/>
                    </a:cubicBezTo>
                    <a:cubicBezTo>
                      <a:pt x="1281" y="423"/>
                      <a:pt x="1263" y="365"/>
                      <a:pt x="1217" y="341"/>
                    </a:cubicBezTo>
                    <a:cubicBezTo>
                      <a:pt x="871" y="160"/>
                      <a:pt x="499" y="46"/>
                      <a:pt x="112" y="1"/>
                    </a:cubicBezTo>
                    <a:cubicBezTo>
                      <a:pt x="108" y="1"/>
                      <a:pt x="105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997" name="Google Shape;997;p9"/>
              <p:cNvSpPr/>
              <p:nvPr/>
            </p:nvSpPr>
            <p:spPr>
              <a:xfrm>
                <a:off x="3500950" y="1998975"/>
                <a:ext cx="35125" cy="15125"/>
              </a:xfrm>
              <a:custGeom>
                <a:avLst/>
                <a:gdLst/>
                <a:ahLst/>
                <a:cxnLst/>
                <a:rect l="l" t="t" r="r" b="b"/>
                <a:pathLst>
                  <a:path w="1405" h="605" extrusionOk="0">
                    <a:moveTo>
                      <a:pt x="97" y="0"/>
                    </a:moveTo>
                    <a:cubicBezTo>
                      <a:pt x="51" y="0"/>
                      <a:pt x="12" y="36"/>
                      <a:pt x="6" y="84"/>
                    </a:cubicBezTo>
                    <a:cubicBezTo>
                      <a:pt x="0" y="136"/>
                      <a:pt x="37" y="184"/>
                      <a:pt x="90" y="190"/>
                    </a:cubicBezTo>
                    <a:cubicBezTo>
                      <a:pt x="496" y="240"/>
                      <a:pt x="896" y="378"/>
                      <a:pt x="1247" y="590"/>
                    </a:cubicBezTo>
                    <a:cubicBezTo>
                      <a:pt x="1262" y="600"/>
                      <a:pt x="1279" y="604"/>
                      <a:pt x="1295" y="604"/>
                    </a:cubicBezTo>
                    <a:cubicBezTo>
                      <a:pt x="1327" y="604"/>
                      <a:pt x="1359" y="588"/>
                      <a:pt x="1377" y="558"/>
                    </a:cubicBezTo>
                    <a:cubicBezTo>
                      <a:pt x="1405" y="513"/>
                      <a:pt x="1390" y="454"/>
                      <a:pt x="1345" y="428"/>
                    </a:cubicBezTo>
                    <a:cubicBezTo>
                      <a:pt x="972" y="201"/>
                      <a:pt x="546" y="53"/>
                      <a:pt x="112" y="1"/>
                    </a:cubicBezTo>
                    <a:cubicBezTo>
                      <a:pt x="107" y="1"/>
                      <a:pt x="102" y="0"/>
                      <a:pt x="9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998" name="Google Shape;998;p9"/>
              <p:cNvSpPr/>
              <p:nvPr/>
            </p:nvSpPr>
            <p:spPr>
              <a:xfrm>
                <a:off x="3544100" y="2011200"/>
                <a:ext cx="22850" cy="12225"/>
              </a:xfrm>
              <a:custGeom>
                <a:avLst/>
                <a:gdLst/>
                <a:ahLst/>
                <a:cxnLst/>
                <a:rect l="l" t="t" r="r" b="b"/>
                <a:pathLst>
                  <a:path w="914" h="489" extrusionOk="0">
                    <a:moveTo>
                      <a:pt x="109" y="1"/>
                    </a:moveTo>
                    <a:cubicBezTo>
                      <a:pt x="67" y="1"/>
                      <a:pt x="29" y="26"/>
                      <a:pt x="16" y="68"/>
                    </a:cubicBezTo>
                    <a:cubicBezTo>
                      <a:pt x="1" y="117"/>
                      <a:pt x="29" y="171"/>
                      <a:pt x="78" y="187"/>
                    </a:cubicBezTo>
                    <a:cubicBezTo>
                      <a:pt x="314" y="261"/>
                      <a:pt x="543" y="359"/>
                      <a:pt x="759" y="477"/>
                    </a:cubicBezTo>
                    <a:cubicBezTo>
                      <a:pt x="774" y="485"/>
                      <a:pt x="789" y="488"/>
                      <a:pt x="805" y="488"/>
                    </a:cubicBezTo>
                    <a:cubicBezTo>
                      <a:pt x="839" y="488"/>
                      <a:pt x="871" y="471"/>
                      <a:pt x="888" y="439"/>
                    </a:cubicBezTo>
                    <a:cubicBezTo>
                      <a:pt x="914" y="392"/>
                      <a:pt x="896" y="335"/>
                      <a:pt x="850" y="309"/>
                    </a:cubicBezTo>
                    <a:cubicBezTo>
                      <a:pt x="624" y="186"/>
                      <a:pt x="383" y="83"/>
                      <a:pt x="137" y="5"/>
                    </a:cubicBezTo>
                    <a:cubicBezTo>
                      <a:pt x="127" y="2"/>
                      <a:pt x="118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999" name="Google Shape;999;p9"/>
              <p:cNvSpPr/>
              <p:nvPr/>
            </p:nvSpPr>
            <p:spPr>
              <a:xfrm>
                <a:off x="3598700" y="2023850"/>
                <a:ext cx="32225" cy="16900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676" extrusionOk="0">
                    <a:moveTo>
                      <a:pt x="106" y="0"/>
                    </a:moveTo>
                    <a:cubicBezTo>
                      <a:pt x="62" y="0"/>
                      <a:pt x="22" y="30"/>
                      <a:pt x="11" y="74"/>
                    </a:cubicBezTo>
                    <a:cubicBezTo>
                      <a:pt x="0" y="126"/>
                      <a:pt x="32" y="177"/>
                      <a:pt x="84" y="188"/>
                    </a:cubicBezTo>
                    <a:cubicBezTo>
                      <a:pt x="456" y="270"/>
                      <a:pt x="816" y="433"/>
                      <a:pt x="1124" y="658"/>
                    </a:cubicBezTo>
                    <a:cubicBezTo>
                      <a:pt x="1142" y="670"/>
                      <a:pt x="1161" y="676"/>
                      <a:pt x="1181" y="676"/>
                    </a:cubicBezTo>
                    <a:cubicBezTo>
                      <a:pt x="1210" y="676"/>
                      <a:pt x="1239" y="662"/>
                      <a:pt x="1258" y="637"/>
                    </a:cubicBezTo>
                    <a:cubicBezTo>
                      <a:pt x="1289" y="594"/>
                      <a:pt x="1279" y="534"/>
                      <a:pt x="1237" y="503"/>
                    </a:cubicBezTo>
                    <a:cubicBezTo>
                      <a:pt x="908" y="264"/>
                      <a:pt x="523" y="90"/>
                      <a:pt x="125" y="2"/>
                    </a:cubicBezTo>
                    <a:cubicBezTo>
                      <a:pt x="119" y="1"/>
                      <a:pt x="112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1000" name="Google Shape;1000;p9"/>
              <p:cNvSpPr/>
              <p:nvPr/>
            </p:nvSpPr>
            <p:spPr>
              <a:xfrm>
                <a:off x="3661625" y="2062934"/>
                <a:ext cx="2280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912" h="398" extrusionOk="0">
                    <a:moveTo>
                      <a:pt x="103" y="1"/>
                    </a:moveTo>
                    <a:cubicBezTo>
                      <a:pt x="57" y="1"/>
                      <a:pt x="17" y="34"/>
                      <a:pt x="9" y="80"/>
                    </a:cubicBezTo>
                    <a:cubicBezTo>
                      <a:pt x="0" y="132"/>
                      <a:pt x="35" y="181"/>
                      <a:pt x="86" y="190"/>
                    </a:cubicBezTo>
                    <a:cubicBezTo>
                      <a:pt x="319" y="229"/>
                      <a:pt x="548" y="296"/>
                      <a:pt x="765" y="389"/>
                    </a:cubicBezTo>
                    <a:cubicBezTo>
                      <a:pt x="778" y="395"/>
                      <a:pt x="791" y="397"/>
                      <a:pt x="803" y="397"/>
                    </a:cubicBezTo>
                    <a:cubicBezTo>
                      <a:pt x="840" y="397"/>
                      <a:pt x="876" y="376"/>
                      <a:pt x="891" y="340"/>
                    </a:cubicBezTo>
                    <a:cubicBezTo>
                      <a:pt x="911" y="291"/>
                      <a:pt x="889" y="235"/>
                      <a:pt x="840" y="215"/>
                    </a:cubicBezTo>
                    <a:cubicBezTo>
                      <a:pt x="610" y="115"/>
                      <a:pt x="367" y="44"/>
                      <a:pt x="118" y="2"/>
                    </a:cubicBezTo>
                    <a:cubicBezTo>
                      <a:pt x="113" y="1"/>
                      <a:pt x="108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1001" name="Google Shape;1001;p9"/>
              <p:cNvSpPr/>
              <p:nvPr/>
            </p:nvSpPr>
            <p:spPr>
              <a:xfrm>
                <a:off x="3373975" y="1720850"/>
                <a:ext cx="10450" cy="20275"/>
              </a:xfrm>
              <a:custGeom>
                <a:avLst/>
                <a:gdLst/>
                <a:ahLst/>
                <a:cxnLst/>
                <a:rect l="l" t="t" r="r" b="b"/>
                <a:pathLst>
                  <a:path w="418" h="811" extrusionOk="0">
                    <a:moveTo>
                      <a:pt x="108" y="0"/>
                    </a:moveTo>
                    <a:cubicBezTo>
                      <a:pt x="98" y="0"/>
                      <a:pt x="88" y="2"/>
                      <a:pt x="78" y="6"/>
                    </a:cubicBezTo>
                    <a:cubicBezTo>
                      <a:pt x="28" y="21"/>
                      <a:pt x="0" y="75"/>
                      <a:pt x="17" y="126"/>
                    </a:cubicBezTo>
                    <a:lnTo>
                      <a:pt x="220" y="744"/>
                    </a:lnTo>
                    <a:cubicBezTo>
                      <a:pt x="233" y="784"/>
                      <a:pt x="271" y="810"/>
                      <a:pt x="310" y="810"/>
                    </a:cubicBezTo>
                    <a:cubicBezTo>
                      <a:pt x="320" y="810"/>
                      <a:pt x="330" y="808"/>
                      <a:pt x="340" y="805"/>
                    </a:cubicBezTo>
                    <a:cubicBezTo>
                      <a:pt x="390" y="788"/>
                      <a:pt x="418" y="735"/>
                      <a:pt x="401" y="684"/>
                    </a:cubicBezTo>
                    <a:lnTo>
                      <a:pt x="198" y="66"/>
                    </a:lnTo>
                    <a:cubicBezTo>
                      <a:pt x="185" y="26"/>
                      <a:pt x="14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1002" name="Google Shape;1002;p9"/>
              <p:cNvSpPr/>
              <p:nvPr/>
            </p:nvSpPr>
            <p:spPr>
              <a:xfrm>
                <a:off x="3386175" y="1754925"/>
                <a:ext cx="19000" cy="28425"/>
              </a:xfrm>
              <a:custGeom>
                <a:avLst/>
                <a:gdLst/>
                <a:ahLst/>
                <a:cxnLst/>
                <a:rect l="l" t="t" r="r" b="b"/>
                <a:pathLst>
                  <a:path w="760" h="1137" extrusionOk="0">
                    <a:moveTo>
                      <a:pt x="110" y="1"/>
                    </a:moveTo>
                    <a:cubicBezTo>
                      <a:pt x="93" y="1"/>
                      <a:pt x="77" y="5"/>
                      <a:pt x="62" y="14"/>
                    </a:cubicBezTo>
                    <a:cubicBezTo>
                      <a:pt x="16" y="39"/>
                      <a:pt x="0" y="98"/>
                      <a:pt x="27" y="143"/>
                    </a:cubicBezTo>
                    <a:lnTo>
                      <a:pt x="568" y="1088"/>
                    </a:lnTo>
                    <a:cubicBezTo>
                      <a:pt x="585" y="1119"/>
                      <a:pt x="617" y="1136"/>
                      <a:pt x="650" y="1136"/>
                    </a:cubicBezTo>
                    <a:cubicBezTo>
                      <a:pt x="667" y="1136"/>
                      <a:pt x="682" y="1132"/>
                      <a:pt x="698" y="1123"/>
                    </a:cubicBezTo>
                    <a:cubicBezTo>
                      <a:pt x="743" y="1098"/>
                      <a:pt x="760" y="1039"/>
                      <a:pt x="733" y="993"/>
                    </a:cubicBezTo>
                    <a:lnTo>
                      <a:pt x="192" y="49"/>
                    </a:lnTo>
                    <a:cubicBezTo>
                      <a:pt x="175" y="18"/>
                      <a:pt x="142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1003" name="Google Shape;1003;p9"/>
              <p:cNvSpPr/>
              <p:nvPr/>
            </p:nvSpPr>
            <p:spPr>
              <a:xfrm>
                <a:off x="3412425" y="1796000"/>
                <a:ext cx="16500" cy="19300"/>
              </a:xfrm>
              <a:custGeom>
                <a:avLst/>
                <a:gdLst/>
                <a:ahLst/>
                <a:cxnLst/>
                <a:rect l="l" t="t" r="r" b="b"/>
                <a:pathLst>
                  <a:path w="660" h="772" extrusionOk="0">
                    <a:moveTo>
                      <a:pt x="103" y="1"/>
                    </a:moveTo>
                    <a:cubicBezTo>
                      <a:pt x="97" y="1"/>
                      <a:pt x="92" y="1"/>
                      <a:pt x="86" y="2"/>
                    </a:cubicBezTo>
                    <a:cubicBezTo>
                      <a:pt x="34" y="11"/>
                      <a:pt x="0" y="61"/>
                      <a:pt x="9" y="113"/>
                    </a:cubicBezTo>
                    <a:cubicBezTo>
                      <a:pt x="59" y="394"/>
                      <a:pt x="251" y="643"/>
                      <a:pt x="510" y="763"/>
                    </a:cubicBezTo>
                    <a:cubicBezTo>
                      <a:pt x="523" y="768"/>
                      <a:pt x="537" y="772"/>
                      <a:pt x="550" y="772"/>
                    </a:cubicBezTo>
                    <a:cubicBezTo>
                      <a:pt x="586" y="772"/>
                      <a:pt x="620" y="751"/>
                      <a:pt x="637" y="716"/>
                    </a:cubicBezTo>
                    <a:cubicBezTo>
                      <a:pt x="659" y="668"/>
                      <a:pt x="638" y="612"/>
                      <a:pt x="591" y="590"/>
                    </a:cubicBezTo>
                    <a:cubicBezTo>
                      <a:pt x="386" y="496"/>
                      <a:pt x="236" y="300"/>
                      <a:pt x="197" y="80"/>
                    </a:cubicBezTo>
                    <a:cubicBezTo>
                      <a:pt x="189" y="33"/>
                      <a:pt x="149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1004" name="Google Shape;1004;p9"/>
              <p:cNvSpPr/>
              <p:nvPr/>
            </p:nvSpPr>
            <p:spPr>
              <a:xfrm>
                <a:off x="3438925" y="1835175"/>
                <a:ext cx="18825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753" h="893" extrusionOk="0">
                    <a:moveTo>
                      <a:pt x="110" y="0"/>
                    </a:moveTo>
                    <a:cubicBezTo>
                      <a:pt x="98" y="0"/>
                      <a:pt x="86" y="2"/>
                      <a:pt x="74" y="7"/>
                    </a:cubicBezTo>
                    <a:cubicBezTo>
                      <a:pt x="25" y="27"/>
                      <a:pt x="1" y="82"/>
                      <a:pt x="21" y="131"/>
                    </a:cubicBezTo>
                    <a:cubicBezTo>
                      <a:pt x="139" y="426"/>
                      <a:pt x="334" y="682"/>
                      <a:pt x="587" y="873"/>
                    </a:cubicBezTo>
                    <a:cubicBezTo>
                      <a:pt x="605" y="886"/>
                      <a:pt x="625" y="893"/>
                      <a:pt x="644" y="893"/>
                    </a:cubicBezTo>
                    <a:cubicBezTo>
                      <a:pt x="673" y="893"/>
                      <a:pt x="702" y="879"/>
                      <a:pt x="721" y="854"/>
                    </a:cubicBezTo>
                    <a:cubicBezTo>
                      <a:pt x="753" y="812"/>
                      <a:pt x="744" y="752"/>
                      <a:pt x="702" y="721"/>
                    </a:cubicBezTo>
                    <a:cubicBezTo>
                      <a:pt x="477" y="550"/>
                      <a:pt x="303" y="322"/>
                      <a:pt x="199" y="60"/>
                    </a:cubicBezTo>
                    <a:cubicBezTo>
                      <a:pt x="183" y="23"/>
                      <a:pt x="148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1005" name="Google Shape;1005;p9"/>
              <p:cNvSpPr/>
              <p:nvPr/>
            </p:nvSpPr>
            <p:spPr>
              <a:xfrm>
                <a:off x="3471975" y="1882550"/>
                <a:ext cx="25950" cy="22300"/>
              </a:xfrm>
              <a:custGeom>
                <a:avLst/>
                <a:gdLst/>
                <a:ahLst/>
                <a:cxnLst/>
                <a:rect l="l" t="t" r="r" b="b"/>
                <a:pathLst>
                  <a:path w="1038" h="892" extrusionOk="0">
                    <a:moveTo>
                      <a:pt x="106" y="1"/>
                    </a:moveTo>
                    <a:cubicBezTo>
                      <a:pt x="82" y="1"/>
                      <a:pt x="58" y="10"/>
                      <a:pt x="40" y="28"/>
                    </a:cubicBezTo>
                    <a:cubicBezTo>
                      <a:pt x="1" y="64"/>
                      <a:pt x="0" y="125"/>
                      <a:pt x="37" y="162"/>
                    </a:cubicBezTo>
                    <a:cubicBezTo>
                      <a:pt x="292" y="426"/>
                      <a:pt x="574" y="666"/>
                      <a:pt x="876" y="875"/>
                    </a:cubicBezTo>
                    <a:cubicBezTo>
                      <a:pt x="892" y="886"/>
                      <a:pt x="911" y="892"/>
                      <a:pt x="930" y="892"/>
                    </a:cubicBezTo>
                    <a:cubicBezTo>
                      <a:pt x="961" y="892"/>
                      <a:pt x="990" y="878"/>
                      <a:pt x="1008" y="851"/>
                    </a:cubicBezTo>
                    <a:cubicBezTo>
                      <a:pt x="1038" y="808"/>
                      <a:pt x="1028" y="748"/>
                      <a:pt x="985" y="719"/>
                    </a:cubicBezTo>
                    <a:cubicBezTo>
                      <a:pt x="692" y="517"/>
                      <a:pt x="421" y="285"/>
                      <a:pt x="175" y="30"/>
                    </a:cubicBezTo>
                    <a:cubicBezTo>
                      <a:pt x="156" y="11"/>
                      <a:pt x="131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1006" name="Google Shape;1006;p9"/>
              <p:cNvSpPr/>
              <p:nvPr/>
            </p:nvSpPr>
            <p:spPr>
              <a:xfrm>
                <a:off x="3504900" y="1917600"/>
                <a:ext cx="19800" cy="19275"/>
              </a:xfrm>
              <a:custGeom>
                <a:avLst/>
                <a:gdLst/>
                <a:ahLst/>
                <a:cxnLst/>
                <a:rect l="l" t="t" r="r" b="b"/>
                <a:pathLst>
                  <a:path w="792" h="771" extrusionOk="0">
                    <a:moveTo>
                      <a:pt x="109" y="0"/>
                    </a:moveTo>
                    <a:cubicBezTo>
                      <a:pt x="93" y="0"/>
                      <a:pt x="78" y="4"/>
                      <a:pt x="63" y="12"/>
                    </a:cubicBezTo>
                    <a:cubicBezTo>
                      <a:pt x="17" y="37"/>
                      <a:pt x="0" y="95"/>
                      <a:pt x="26" y="141"/>
                    </a:cubicBezTo>
                    <a:cubicBezTo>
                      <a:pt x="169" y="400"/>
                      <a:pt x="380" y="613"/>
                      <a:pt x="636" y="758"/>
                    </a:cubicBezTo>
                    <a:cubicBezTo>
                      <a:pt x="650" y="767"/>
                      <a:pt x="667" y="770"/>
                      <a:pt x="682" y="770"/>
                    </a:cubicBezTo>
                    <a:cubicBezTo>
                      <a:pt x="716" y="770"/>
                      <a:pt x="749" y="754"/>
                      <a:pt x="765" y="723"/>
                    </a:cubicBezTo>
                    <a:cubicBezTo>
                      <a:pt x="792" y="677"/>
                      <a:pt x="776" y="619"/>
                      <a:pt x="730" y="593"/>
                    </a:cubicBezTo>
                    <a:cubicBezTo>
                      <a:pt x="505" y="464"/>
                      <a:pt x="318" y="276"/>
                      <a:pt x="192" y="48"/>
                    </a:cubicBezTo>
                    <a:cubicBezTo>
                      <a:pt x="175" y="18"/>
                      <a:pt x="142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1007" name="Google Shape;1007;p9"/>
              <p:cNvSpPr/>
              <p:nvPr/>
            </p:nvSpPr>
            <p:spPr>
              <a:xfrm>
                <a:off x="3539825" y="1958925"/>
                <a:ext cx="18725" cy="16200"/>
              </a:xfrm>
              <a:custGeom>
                <a:avLst/>
                <a:gdLst/>
                <a:ahLst/>
                <a:cxnLst/>
                <a:rect l="l" t="t" r="r" b="b"/>
                <a:pathLst>
                  <a:path w="749" h="648" extrusionOk="0">
                    <a:moveTo>
                      <a:pt x="108" y="1"/>
                    </a:moveTo>
                    <a:cubicBezTo>
                      <a:pt x="81" y="1"/>
                      <a:pt x="54" y="12"/>
                      <a:pt x="35" y="35"/>
                    </a:cubicBezTo>
                    <a:cubicBezTo>
                      <a:pt x="1" y="75"/>
                      <a:pt x="5" y="134"/>
                      <a:pt x="46" y="168"/>
                    </a:cubicBezTo>
                    <a:lnTo>
                      <a:pt x="579" y="624"/>
                    </a:lnTo>
                    <a:cubicBezTo>
                      <a:pt x="597" y="640"/>
                      <a:pt x="619" y="647"/>
                      <a:pt x="641" y="647"/>
                    </a:cubicBezTo>
                    <a:cubicBezTo>
                      <a:pt x="668" y="647"/>
                      <a:pt x="695" y="635"/>
                      <a:pt x="714" y="614"/>
                    </a:cubicBezTo>
                    <a:cubicBezTo>
                      <a:pt x="748" y="573"/>
                      <a:pt x="743" y="514"/>
                      <a:pt x="703" y="480"/>
                    </a:cubicBezTo>
                    <a:lnTo>
                      <a:pt x="170" y="24"/>
                    </a:lnTo>
                    <a:cubicBezTo>
                      <a:pt x="152" y="8"/>
                      <a:pt x="130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1008" name="Google Shape;1008;p9"/>
              <p:cNvSpPr/>
              <p:nvPr/>
            </p:nvSpPr>
            <p:spPr>
              <a:xfrm>
                <a:off x="3580050" y="1990850"/>
                <a:ext cx="22950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918" h="597" extrusionOk="0">
                    <a:moveTo>
                      <a:pt x="106" y="0"/>
                    </a:moveTo>
                    <a:cubicBezTo>
                      <a:pt x="80" y="0"/>
                      <a:pt x="55" y="10"/>
                      <a:pt x="37" y="31"/>
                    </a:cubicBezTo>
                    <a:cubicBezTo>
                      <a:pt x="0" y="70"/>
                      <a:pt x="2" y="130"/>
                      <a:pt x="41" y="166"/>
                    </a:cubicBezTo>
                    <a:cubicBezTo>
                      <a:pt x="252" y="361"/>
                      <a:pt x="509" y="509"/>
                      <a:pt x="784" y="592"/>
                    </a:cubicBezTo>
                    <a:cubicBezTo>
                      <a:pt x="793" y="595"/>
                      <a:pt x="803" y="597"/>
                      <a:pt x="812" y="597"/>
                    </a:cubicBezTo>
                    <a:cubicBezTo>
                      <a:pt x="852" y="596"/>
                      <a:pt x="890" y="569"/>
                      <a:pt x="902" y="528"/>
                    </a:cubicBezTo>
                    <a:cubicBezTo>
                      <a:pt x="918" y="479"/>
                      <a:pt x="890" y="425"/>
                      <a:pt x="839" y="409"/>
                    </a:cubicBezTo>
                    <a:cubicBezTo>
                      <a:pt x="592" y="334"/>
                      <a:pt x="361" y="202"/>
                      <a:pt x="171" y="26"/>
                    </a:cubicBezTo>
                    <a:cubicBezTo>
                      <a:pt x="152" y="9"/>
                      <a:pt x="129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1009" name="Google Shape;1009;p9"/>
              <p:cNvSpPr/>
              <p:nvPr/>
            </p:nvSpPr>
            <p:spPr>
              <a:xfrm>
                <a:off x="3677925" y="2042250"/>
                <a:ext cx="26025" cy="13050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522" extrusionOk="0">
                    <a:moveTo>
                      <a:pt x="110" y="0"/>
                    </a:moveTo>
                    <a:cubicBezTo>
                      <a:pt x="76" y="0"/>
                      <a:pt x="43" y="19"/>
                      <a:pt x="26" y="51"/>
                    </a:cubicBezTo>
                    <a:cubicBezTo>
                      <a:pt x="1" y="97"/>
                      <a:pt x="18" y="156"/>
                      <a:pt x="66" y="180"/>
                    </a:cubicBezTo>
                    <a:cubicBezTo>
                      <a:pt x="333" y="323"/>
                      <a:pt x="617" y="435"/>
                      <a:pt x="908" y="518"/>
                    </a:cubicBezTo>
                    <a:cubicBezTo>
                      <a:pt x="917" y="520"/>
                      <a:pt x="926" y="521"/>
                      <a:pt x="935" y="521"/>
                    </a:cubicBezTo>
                    <a:cubicBezTo>
                      <a:pt x="976" y="521"/>
                      <a:pt x="1014" y="494"/>
                      <a:pt x="1026" y="452"/>
                    </a:cubicBezTo>
                    <a:cubicBezTo>
                      <a:pt x="1041" y="401"/>
                      <a:pt x="1011" y="348"/>
                      <a:pt x="960" y="334"/>
                    </a:cubicBezTo>
                    <a:cubicBezTo>
                      <a:pt x="682" y="255"/>
                      <a:pt x="410" y="147"/>
                      <a:pt x="154" y="11"/>
                    </a:cubicBezTo>
                    <a:cubicBezTo>
                      <a:pt x="140" y="4"/>
                      <a:pt x="125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1010" name="Google Shape;1010;p9"/>
              <p:cNvSpPr/>
              <p:nvPr/>
            </p:nvSpPr>
            <p:spPr>
              <a:xfrm>
                <a:off x="3624400" y="2016525"/>
                <a:ext cx="22900" cy="14050"/>
              </a:xfrm>
              <a:custGeom>
                <a:avLst/>
                <a:gdLst/>
                <a:ahLst/>
                <a:cxnLst/>
                <a:rect l="l" t="t" r="r" b="b"/>
                <a:pathLst>
                  <a:path w="916" h="562" extrusionOk="0">
                    <a:moveTo>
                      <a:pt x="108" y="0"/>
                    </a:moveTo>
                    <a:cubicBezTo>
                      <a:pt x="79" y="0"/>
                      <a:pt x="51" y="13"/>
                      <a:pt x="32" y="37"/>
                    </a:cubicBezTo>
                    <a:cubicBezTo>
                      <a:pt x="0" y="78"/>
                      <a:pt x="8" y="138"/>
                      <a:pt x="49" y="170"/>
                    </a:cubicBezTo>
                    <a:cubicBezTo>
                      <a:pt x="268" y="343"/>
                      <a:pt x="515" y="473"/>
                      <a:pt x="781" y="556"/>
                    </a:cubicBezTo>
                    <a:cubicBezTo>
                      <a:pt x="789" y="559"/>
                      <a:pt x="799" y="560"/>
                      <a:pt x="809" y="560"/>
                    </a:cubicBezTo>
                    <a:lnTo>
                      <a:pt x="808" y="561"/>
                    </a:lnTo>
                    <a:cubicBezTo>
                      <a:pt x="849" y="561"/>
                      <a:pt x="887" y="535"/>
                      <a:pt x="900" y="494"/>
                    </a:cubicBezTo>
                    <a:cubicBezTo>
                      <a:pt x="915" y="444"/>
                      <a:pt x="888" y="390"/>
                      <a:pt x="837" y="375"/>
                    </a:cubicBezTo>
                    <a:cubicBezTo>
                      <a:pt x="593" y="297"/>
                      <a:pt x="368" y="178"/>
                      <a:pt x="167" y="20"/>
                    </a:cubicBezTo>
                    <a:cubicBezTo>
                      <a:pt x="149" y="7"/>
                      <a:pt x="12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1011" name="Google Shape;1011;p9"/>
              <p:cNvSpPr/>
              <p:nvPr/>
            </p:nvSpPr>
            <p:spPr>
              <a:xfrm>
                <a:off x="3386675" y="1715575"/>
                <a:ext cx="41250" cy="14100"/>
              </a:xfrm>
              <a:custGeom>
                <a:avLst/>
                <a:gdLst/>
                <a:ahLst/>
                <a:cxnLst/>
                <a:rect l="l" t="t" r="r" b="b"/>
                <a:pathLst>
                  <a:path w="1650" h="564" extrusionOk="0">
                    <a:moveTo>
                      <a:pt x="97" y="0"/>
                    </a:moveTo>
                    <a:cubicBezTo>
                      <a:pt x="46" y="0"/>
                      <a:pt x="5" y="40"/>
                      <a:pt x="2" y="90"/>
                    </a:cubicBezTo>
                    <a:cubicBezTo>
                      <a:pt x="0" y="143"/>
                      <a:pt x="40" y="188"/>
                      <a:pt x="93" y="190"/>
                    </a:cubicBezTo>
                    <a:cubicBezTo>
                      <a:pt x="576" y="217"/>
                      <a:pt x="1063" y="342"/>
                      <a:pt x="1499" y="553"/>
                    </a:cubicBezTo>
                    <a:cubicBezTo>
                      <a:pt x="1512" y="560"/>
                      <a:pt x="1527" y="563"/>
                      <a:pt x="1541" y="563"/>
                    </a:cubicBezTo>
                    <a:cubicBezTo>
                      <a:pt x="1576" y="563"/>
                      <a:pt x="1611" y="543"/>
                      <a:pt x="1627" y="509"/>
                    </a:cubicBezTo>
                    <a:cubicBezTo>
                      <a:pt x="1649" y="462"/>
                      <a:pt x="1629" y="405"/>
                      <a:pt x="1582" y="382"/>
                    </a:cubicBezTo>
                    <a:cubicBezTo>
                      <a:pt x="1124" y="160"/>
                      <a:pt x="612" y="28"/>
                      <a:pt x="103" y="0"/>
                    </a:cubicBezTo>
                    <a:cubicBezTo>
                      <a:pt x="101" y="0"/>
                      <a:pt x="99" y="0"/>
                      <a:pt x="9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1012" name="Google Shape;1012;p9"/>
              <p:cNvSpPr/>
              <p:nvPr/>
            </p:nvSpPr>
            <p:spPr>
              <a:xfrm>
                <a:off x="3447225" y="1738325"/>
                <a:ext cx="2802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687" extrusionOk="0">
                    <a:moveTo>
                      <a:pt x="106" y="1"/>
                    </a:moveTo>
                    <a:cubicBezTo>
                      <a:pt x="66" y="1"/>
                      <a:pt x="30" y="26"/>
                      <a:pt x="17" y="65"/>
                    </a:cubicBezTo>
                    <a:cubicBezTo>
                      <a:pt x="0" y="115"/>
                      <a:pt x="27" y="169"/>
                      <a:pt x="76" y="186"/>
                    </a:cubicBezTo>
                    <a:cubicBezTo>
                      <a:pt x="394" y="296"/>
                      <a:pt x="690" y="457"/>
                      <a:pt x="954" y="666"/>
                    </a:cubicBezTo>
                    <a:cubicBezTo>
                      <a:pt x="972" y="679"/>
                      <a:pt x="992" y="685"/>
                      <a:pt x="1013" y="685"/>
                    </a:cubicBezTo>
                    <a:lnTo>
                      <a:pt x="1013" y="686"/>
                    </a:lnTo>
                    <a:cubicBezTo>
                      <a:pt x="1042" y="686"/>
                      <a:pt x="1070" y="673"/>
                      <a:pt x="1089" y="650"/>
                    </a:cubicBezTo>
                    <a:cubicBezTo>
                      <a:pt x="1121" y="608"/>
                      <a:pt x="1114" y="548"/>
                      <a:pt x="1073" y="515"/>
                    </a:cubicBezTo>
                    <a:cubicBezTo>
                      <a:pt x="792" y="293"/>
                      <a:pt x="477" y="122"/>
                      <a:pt x="138" y="6"/>
                    </a:cubicBezTo>
                    <a:cubicBezTo>
                      <a:pt x="127" y="3"/>
                      <a:pt x="117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1013" name="Google Shape;1013;p9"/>
              <p:cNvSpPr/>
              <p:nvPr/>
            </p:nvSpPr>
            <p:spPr>
              <a:xfrm>
                <a:off x="3495600" y="1766125"/>
                <a:ext cx="31175" cy="23350"/>
              </a:xfrm>
              <a:custGeom>
                <a:avLst/>
                <a:gdLst/>
                <a:ahLst/>
                <a:cxnLst/>
                <a:rect l="l" t="t" r="r" b="b"/>
                <a:pathLst>
                  <a:path w="1247" h="934" extrusionOk="0">
                    <a:moveTo>
                      <a:pt x="108" y="1"/>
                    </a:moveTo>
                    <a:cubicBezTo>
                      <a:pt x="77" y="1"/>
                      <a:pt x="46" y="17"/>
                      <a:pt x="28" y="46"/>
                    </a:cubicBezTo>
                    <a:cubicBezTo>
                      <a:pt x="0" y="90"/>
                      <a:pt x="13" y="149"/>
                      <a:pt x="58" y="177"/>
                    </a:cubicBezTo>
                    <a:cubicBezTo>
                      <a:pt x="412" y="401"/>
                      <a:pt x="756" y="649"/>
                      <a:pt x="1079" y="912"/>
                    </a:cubicBezTo>
                    <a:cubicBezTo>
                      <a:pt x="1096" y="927"/>
                      <a:pt x="1117" y="933"/>
                      <a:pt x="1138" y="933"/>
                    </a:cubicBezTo>
                    <a:cubicBezTo>
                      <a:pt x="1167" y="933"/>
                      <a:pt x="1194" y="922"/>
                      <a:pt x="1212" y="899"/>
                    </a:cubicBezTo>
                    <a:cubicBezTo>
                      <a:pt x="1247" y="858"/>
                      <a:pt x="1240" y="798"/>
                      <a:pt x="1199" y="765"/>
                    </a:cubicBezTo>
                    <a:cubicBezTo>
                      <a:pt x="870" y="496"/>
                      <a:pt x="520" y="243"/>
                      <a:pt x="159" y="16"/>
                    </a:cubicBezTo>
                    <a:cubicBezTo>
                      <a:pt x="143" y="6"/>
                      <a:pt x="126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1014" name="Google Shape;1014;p9"/>
              <p:cNvSpPr/>
              <p:nvPr/>
            </p:nvSpPr>
            <p:spPr>
              <a:xfrm>
                <a:off x="3546075" y="1801200"/>
                <a:ext cx="33375" cy="26225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1049" extrusionOk="0">
                    <a:moveTo>
                      <a:pt x="108" y="1"/>
                    </a:moveTo>
                    <a:cubicBezTo>
                      <a:pt x="79" y="1"/>
                      <a:pt x="51" y="14"/>
                      <a:pt x="32" y="38"/>
                    </a:cubicBezTo>
                    <a:cubicBezTo>
                      <a:pt x="0" y="80"/>
                      <a:pt x="8" y="140"/>
                      <a:pt x="50" y="172"/>
                    </a:cubicBezTo>
                    <a:lnTo>
                      <a:pt x="1169" y="1028"/>
                    </a:lnTo>
                    <a:cubicBezTo>
                      <a:pt x="1187" y="1042"/>
                      <a:pt x="1207" y="1048"/>
                      <a:pt x="1227" y="1048"/>
                    </a:cubicBezTo>
                    <a:cubicBezTo>
                      <a:pt x="1255" y="1048"/>
                      <a:pt x="1284" y="1036"/>
                      <a:pt x="1303" y="1011"/>
                    </a:cubicBezTo>
                    <a:cubicBezTo>
                      <a:pt x="1335" y="970"/>
                      <a:pt x="1327" y="909"/>
                      <a:pt x="1285" y="877"/>
                    </a:cubicBezTo>
                    <a:lnTo>
                      <a:pt x="166" y="21"/>
                    </a:lnTo>
                    <a:cubicBezTo>
                      <a:pt x="148" y="7"/>
                      <a:pt x="128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1015" name="Google Shape;1015;p9"/>
              <p:cNvSpPr/>
              <p:nvPr/>
            </p:nvSpPr>
            <p:spPr>
              <a:xfrm>
                <a:off x="3602750" y="1842375"/>
                <a:ext cx="35250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1410" h="1140" extrusionOk="0">
                    <a:moveTo>
                      <a:pt x="109" y="1"/>
                    </a:moveTo>
                    <a:cubicBezTo>
                      <a:pt x="78" y="1"/>
                      <a:pt x="47" y="16"/>
                      <a:pt x="29" y="44"/>
                    </a:cubicBezTo>
                    <a:cubicBezTo>
                      <a:pt x="1" y="87"/>
                      <a:pt x="12" y="146"/>
                      <a:pt x="56" y="175"/>
                    </a:cubicBezTo>
                    <a:cubicBezTo>
                      <a:pt x="474" y="454"/>
                      <a:pt x="872" y="770"/>
                      <a:pt x="1238" y="1113"/>
                    </a:cubicBezTo>
                    <a:cubicBezTo>
                      <a:pt x="1257" y="1131"/>
                      <a:pt x="1280" y="1140"/>
                      <a:pt x="1303" y="1140"/>
                    </a:cubicBezTo>
                    <a:lnTo>
                      <a:pt x="1303" y="1139"/>
                    </a:lnTo>
                    <a:cubicBezTo>
                      <a:pt x="1329" y="1139"/>
                      <a:pt x="1354" y="1129"/>
                      <a:pt x="1373" y="1109"/>
                    </a:cubicBezTo>
                    <a:cubicBezTo>
                      <a:pt x="1409" y="1070"/>
                      <a:pt x="1407" y="1011"/>
                      <a:pt x="1368" y="974"/>
                    </a:cubicBezTo>
                    <a:cubicBezTo>
                      <a:pt x="995" y="624"/>
                      <a:pt x="589" y="302"/>
                      <a:pt x="162" y="17"/>
                    </a:cubicBezTo>
                    <a:cubicBezTo>
                      <a:pt x="145" y="6"/>
                      <a:pt x="127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1016" name="Google Shape;1016;p9"/>
              <p:cNvSpPr/>
              <p:nvPr/>
            </p:nvSpPr>
            <p:spPr>
              <a:xfrm>
                <a:off x="3649875" y="1892175"/>
                <a:ext cx="23425" cy="23750"/>
              </a:xfrm>
              <a:custGeom>
                <a:avLst/>
                <a:gdLst/>
                <a:ahLst/>
                <a:cxnLst/>
                <a:rect l="l" t="t" r="r" b="b"/>
                <a:pathLst>
                  <a:path w="937" h="950" extrusionOk="0">
                    <a:moveTo>
                      <a:pt x="105" y="0"/>
                    </a:moveTo>
                    <a:cubicBezTo>
                      <a:pt x="82" y="0"/>
                      <a:pt x="58" y="9"/>
                      <a:pt x="40" y="27"/>
                    </a:cubicBezTo>
                    <a:cubicBezTo>
                      <a:pt x="1" y="63"/>
                      <a:pt x="0" y="124"/>
                      <a:pt x="37" y="161"/>
                    </a:cubicBezTo>
                    <a:lnTo>
                      <a:pt x="763" y="920"/>
                    </a:lnTo>
                    <a:cubicBezTo>
                      <a:pt x="782" y="940"/>
                      <a:pt x="806" y="950"/>
                      <a:pt x="831" y="950"/>
                    </a:cubicBezTo>
                    <a:cubicBezTo>
                      <a:pt x="855" y="950"/>
                      <a:pt x="879" y="941"/>
                      <a:pt x="898" y="923"/>
                    </a:cubicBezTo>
                    <a:cubicBezTo>
                      <a:pt x="935" y="887"/>
                      <a:pt x="936" y="826"/>
                      <a:pt x="900" y="788"/>
                    </a:cubicBezTo>
                    <a:lnTo>
                      <a:pt x="175" y="30"/>
                    </a:lnTo>
                    <a:cubicBezTo>
                      <a:pt x="156" y="10"/>
                      <a:pt x="131" y="0"/>
                      <a:pt x="10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1017" name="Google Shape;1017;p9"/>
              <p:cNvSpPr/>
              <p:nvPr/>
            </p:nvSpPr>
            <p:spPr>
              <a:xfrm>
                <a:off x="3685100" y="1931075"/>
                <a:ext cx="30300" cy="26250"/>
              </a:xfrm>
              <a:custGeom>
                <a:avLst/>
                <a:gdLst/>
                <a:ahLst/>
                <a:cxnLst/>
                <a:rect l="l" t="t" r="r" b="b"/>
                <a:pathLst>
                  <a:path w="1212" h="1050" extrusionOk="0">
                    <a:moveTo>
                      <a:pt x="109" y="1"/>
                    </a:moveTo>
                    <a:cubicBezTo>
                      <a:pt x="77" y="1"/>
                      <a:pt x="46" y="17"/>
                      <a:pt x="28" y="46"/>
                    </a:cubicBezTo>
                    <a:cubicBezTo>
                      <a:pt x="1" y="90"/>
                      <a:pt x="14" y="149"/>
                      <a:pt x="59" y="177"/>
                    </a:cubicBezTo>
                    <a:cubicBezTo>
                      <a:pt x="426" y="405"/>
                      <a:pt x="754" y="687"/>
                      <a:pt x="1033" y="1016"/>
                    </a:cubicBezTo>
                    <a:cubicBezTo>
                      <a:pt x="1052" y="1038"/>
                      <a:pt x="1078" y="1049"/>
                      <a:pt x="1105" y="1049"/>
                    </a:cubicBezTo>
                    <a:cubicBezTo>
                      <a:pt x="1127" y="1049"/>
                      <a:pt x="1149" y="1042"/>
                      <a:pt x="1167" y="1026"/>
                    </a:cubicBezTo>
                    <a:cubicBezTo>
                      <a:pt x="1207" y="992"/>
                      <a:pt x="1212" y="932"/>
                      <a:pt x="1178" y="893"/>
                    </a:cubicBezTo>
                    <a:cubicBezTo>
                      <a:pt x="886" y="548"/>
                      <a:pt x="543" y="254"/>
                      <a:pt x="160" y="15"/>
                    </a:cubicBezTo>
                    <a:cubicBezTo>
                      <a:pt x="144" y="5"/>
                      <a:pt x="126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1018" name="Google Shape;1018;p9"/>
              <p:cNvSpPr/>
              <p:nvPr/>
            </p:nvSpPr>
            <p:spPr>
              <a:xfrm>
                <a:off x="3731500" y="1985650"/>
                <a:ext cx="19725" cy="21300"/>
              </a:xfrm>
              <a:custGeom>
                <a:avLst/>
                <a:gdLst/>
                <a:ahLst/>
                <a:cxnLst/>
                <a:rect l="l" t="t" r="r" b="b"/>
                <a:pathLst>
                  <a:path w="789" h="852" extrusionOk="0">
                    <a:moveTo>
                      <a:pt x="107" y="1"/>
                    </a:moveTo>
                    <a:cubicBezTo>
                      <a:pt x="85" y="1"/>
                      <a:pt x="62" y="9"/>
                      <a:pt x="45" y="24"/>
                    </a:cubicBezTo>
                    <a:cubicBezTo>
                      <a:pt x="5" y="59"/>
                      <a:pt x="0" y="119"/>
                      <a:pt x="35" y="159"/>
                    </a:cubicBezTo>
                    <a:lnTo>
                      <a:pt x="611" y="819"/>
                    </a:lnTo>
                    <a:cubicBezTo>
                      <a:pt x="630" y="840"/>
                      <a:pt x="656" y="851"/>
                      <a:pt x="683" y="851"/>
                    </a:cubicBezTo>
                    <a:cubicBezTo>
                      <a:pt x="705" y="851"/>
                      <a:pt x="727" y="844"/>
                      <a:pt x="746" y="828"/>
                    </a:cubicBezTo>
                    <a:cubicBezTo>
                      <a:pt x="785" y="794"/>
                      <a:pt x="789" y="733"/>
                      <a:pt x="754" y="693"/>
                    </a:cubicBezTo>
                    <a:lnTo>
                      <a:pt x="178" y="33"/>
                    </a:lnTo>
                    <a:cubicBezTo>
                      <a:pt x="160" y="12"/>
                      <a:pt x="133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1019" name="Google Shape;1019;p9"/>
              <p:cNvSpPr/>
              <p:nvPr/>
            </p:nvSpPr>
            <p:spPr>
              <a:xfrm>
                <a:off x="3400250" y="1743950"/>
                <a:ext cx="20275" cy="22950"/>
              </a:xfrm>
              <a:custGeom>
                <a:avLst/>
                <a:gdLst/>
                <a:ahLst/>
                <a:cxnLst/>
                <a:rect l="l" t="t" r="r" b="b"/>
                <a:pathLst>
                  <a:path w="811" h="918" extrusionOk="0">
                    <a:moveTo>
                      <a:pt x="109" y="0"/>
                    </a:moveTo>
                    <a:cubicBezTo>
                      <a:pt x="80" y="0"/>
                      <a:pt x="52" y="13"/>
                      <a:pt x="33" y="36"/>
                    </a:cubicBezTo>
                    <a:cubicBezTo>
                      <a:pt x="0" y="78"/>
                      <a:pt x="8" y="138"/>
                      <a:pt x="49" y="170"/>
                    </a:cubicBezTo>
                    <a:cubicBezTo>
                      <a:pt x="285" y="358"/>
                      <a:pt x="482" y="597"/>
                      <a:pt x="617" y="866"/>
                    </a:cubicBezTo>
                    <a:cubicBezTo>
                      <a:pt x="634" y="899"/>
                      <a:pt x="667" y="917"/>
                      <a:pt x="702" y="917"/>
                    </a:cubicBezTo>
                    <a:cubicBezTo>
                      <a:pt x="717" y="917"/>
                      <a:pt x="731" y="914"/>
                      <a:pt x="745" y="907"/>
                    </a:cubicBezTo>
                    <a:cubicBezTo>
                      <a:pt x="792" y="883"/>
                      <a:pt x="810" y="826"/>
                      <a:pt x="787" y="779"/>
                    </a:cubicBezTo>
                    <a:cubicBezTo>
                      <a:pt x="638" y="487"/>
                      <a:pt x="424" y="225"/>
                      <a:pt x="167" y="21"/>
                    </a:cubicBezTo>
                    <a:cubicBezTo>
                      <a:pt x="150" y="7"/>
                      <a:pt x="129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1020" name="Google Shape;1020;p9"/>
              <p:cNvSpPr/>
              <p:nvPr/>
            </p:nvSpPr>
            <p:spPr>
              <a:xfrm>
                <a:off x="3426550" y="1779550"/>
                <a:ext cx="21950" cy="24250"/>
              </a:xfrm>
              <a:custGeom>
                <a:avLst/>
                <a:gdLst/>
                <a:ahLst/>
                <a:cxnLst/>
                <a:rect l="l" t="t" r="r" b="b"/>
                <a:pathLst>
                  <a:path w="878" h="970" extrusionOk="0">
                    <a:moveTo>
                      <a:pt x="108" y="1"/>
                    </a:moveTo>
                    <a:cubicBezTo>
                      <a:pt x="89" y="1"/>
                      <a:pt x="69" y="7"/>
                      <a:pt x="52" y="19"/>
                    </a:cubicBezTo>
                    <a:cubicBezTo>
                      <a:pt x="10" y="50"/>
                      <a:pt x="0" y="109"/>
                      <a:pt x="31" y="152"/>
                    </a:cubicBezTo>
                    <a:cubicBezTo>
                      <a:pt x="233" y="432"/>
                      <a:pt x="461" y="698"/>
                      <a:pt x="706" y="942"/>
                    </a:cubicBezTo>
                    <a:cubicBezTo>
                      <a:pt x="724" y="961"/>
                      <a:pt x="749" y="969"/>
                      <a:pt x="773" y="969"/>
                    </a:cubicBezTo>
                    <a:cubicBezTo>
                      <a:pt x="797" y="969"/>
                      <a:pt x="822" y="961"/>
                      <a:pt x="840" y="942"/>
                    </a:cubicBezTo>
                    <a:cubicBezTo>
                      <a:pt x="878" y="904"/>
                      <a:pt x="878" y="845"/>
                      <a:pt x="840" y="807"/>
                    </a:cubicBezTo>
                    <a:cubicBezTo>
                      <a:pt x="602" y="570"/>
                      <a:pt x="382" y="311"/>
                      <a:pt x="186" y="41"/>
                    </a:cubicBezTo>
                    <a:cubicBezTo>
                      <a:pt x="167" y="15"/>
                      <a:pt x="138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1021" name="Google Shape;1021;p9"/>
              <p:cNvSpPr/>
              <p:nvPr/>
            </p:nvSpPr>
            <p:spPr>
              <a:xfrm>
                <a:off x="3463600" y="1820775"/>
                <a:ext cx="21950" cy="24325"/>
              </a:xfrm>
              <a:custGeom>
                <a:avLst/>
                <a:gdLst/>
                <a:ahLst/>
                <a:cxnLst/>
                <a:rect l="l" t="t" r="r" b="b"/>
                <a:pathLst>
                  <a:path w="878" h="973" extrusionOk="0">
                    <a:moveTo>
                      <a:pt x="109" y="1"/>
                    </a:moveTo>
                    <a:cubicBezTo>
                      <a:pt x="92" y="1"/>
                      <a:pt x="74" y="5"/>
                      <a:pt x="58" y="16"/>
                    </a:cubicBezTo>
                    <a:cubicBezTo>
                      <a:pt x="14" y="45"/>
                      <a:pt x="1" y="103"/>
                      <a:pt x="28" y="147"/>
                    </a:cubicBezTo>
                    <a:cubicBezTo>
                      <a:pt x="218" y="444"/>
                      <a:pt x="447" y="713"/>
                      <a:pt x="707" y="948"/>
                    </a:cubicBezTo>
                    <a:cubicBezTo>
                      <a:pt x="726" y="964"/>
                      <a:pt x="748" y="973"/>
                      <a:pt x="771" y="973"/>
                    </a:cubicBezTo>
                    <a:lnTo>
                      <a:pt x="771" y="972"/>
                    </a:lnTo>
                    <a:cubicBezTo>
                      <a:pt x="798" y="972"/>
                      <a:pt x="823" y="962"/>
                      <a:pt x="842" y="941"/>
                    </a:cubicBezTo>
                    <a:cubicBezTo>
                      <a:pt x="877" y="901"/>
                      <a:pt x="874" y="842"/>
                      <a:pt x="835" y="806"/>
                    </a:cubicBezTo>
                    <a:cubicBezTo>
                      <a:pt x="587" y="583"/>
                      <a:pt x="370" y="327"/>
                      <a:pt x="190" y="45"/>
                    </a:cubicBezTo>
                    <a:cubicBezTo>
                      <a:pt x="171" y="16"/>
                      <a:pt x="141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1022" name="Google Shape;1022;p9"/>
              <p:cNvSpPr/>
              <p:nvPr/>
            </p:nvSpPr>
            <p:spPr>
              <a:xfrm>
                <a:off x="3496300" y="1861150"/>
                <a:ext cx="23400" cy="2085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834" extrusionOk="0">
                    <a:moveTo>
                      <a:pt x="110" y="0"/>
                    </a:moveTo>
                    <a:cubicBezTo>
                      <a:pt x="91" y="0"/>
                      <a:pt x="72" y="6"/>
                      <a:pt x="55" y="18"/>
                    </a:cubicBezTo>
                    <a:cubicBezTo>
                      <a:pt x="12" y="48"/>
                      <a:pt x="1" y="106"/>
                      <a:pt x="31" y="151"/>
                    </a:cubicBezTo>
                    <a:cubicBezTo>
                      <a:pt x="224" y="428"/>
                      <a:pt x="484" y="661"/>
                      <a:pt x="781" y="822"/>
                    </a:cubicBezTo>
                    <a:cubicBezTo>
                      <a:pt x="796" y="829"/>
                      <a:pt x="811" y="834"/>
                      <a:pt x="827" y="834"/>
                    </a:cubicBezTo>
                    <a:lnTo>
                      <a:pt x="827" y="833"/>
                    </a:lnTo>
                    <a:cubicBezTo>
                      <a:pt x="861" y="833"/>
                      <a:pt x="894" y="815"/>
                      <a:pt x="911" y="783"/>
                    </a:cubicBezTo>
                    <a:cubicBezTo>
                      <a:pt x="936" y="737"/>
                      <a:pt x="919" y="679"/>
                      <a:pt x="873" y="654"/>
                    </a:cubicBezTo>
                    <a:cubicBezTo>
                      <a:pt x="601" y="507"/>
                      <a:pt x="364" y="295"/>
                      <a:pt x="188" y="41"/>
                    </a:cubicBezTo>
                    <a:cubicBezTo>
                      <a:pt x="169" y="15"/>
                      <a:pt x="140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1023" name="Google Shape;1023;p9"/>
              <p:cNvSpPr/>
              <p:nvPr/>
            </p:nvSpPr>
            <p:spPr>
              <a:xfrm>
                <a:off x="3528625" y="1901125"/>
                <a:ext cx="280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1123" h="1221" extrusionOk="0">
                    <a:moveTo>
                      <a:pt x="106" y="0"/>
                    </a:moveTo>
                    <a:cubicBezTo>
                      <a:pt x="81" y="0"/>
                      <a:pt x="55" y="10"/>
                      <a:pt x="36" y="31"/>
                    </a:cubicBezTo>
                    <a:cubicBezTo>
                      <a:pt x="1" y="69"/>
                      <a:pt x="3" y="130"/>
                      <a:pt x="41" y="165"/>
                    </a:cubicBezTo>
                    <a:cubicBezTo>
                      <a:pt x="373" y="471"/>
                      <a:pt x="674" y="813"/>
                      <a:pt x="937" y="1181"/>
                    </a:cubicBezTo>
                    <a:cubicBezTo>
                      <a:pt x="954" y="1206"/>
                      <a:pt x="984" y="1221"/>
                      <a:pt x="1014" y="1221"/>
                    </a:cubicBezTo>
                    <a:cubicBezTo>
                      <a:pt x="1033" y="1221"/>
                      <a:pt x="1053" y="1214"/>
                      <a:pt x="1069" y="1202"/>
                    </a:cubicBezTo>
                    <a:cubicBezTo>
                      <a:pt x="1112" y="1172"/>
                      <a:pt x="1122" y="1113"/>
                      <a:pt x="1091" y="1070"/>
                    </a:cubicBezTo>
                    <a:cubicBezTo>
                      <a:pt x="821" y="692"/>
                      <a:pt x="512" y="341"/>
                      <a:pt x="171" y="25"/>
                    </a:cubicBezTo>
                    <a:cubicBezTo>
                      <a:pt x="152" y="9"/>
                      <a:pt x="129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1024" name="Google Shape;1024;p9"/>
              <p:cNvSpPr/>
              <p:nvPr/>
            </p:nvSpPr>
            <p:spPr>
              <a:xfrm>
                <a:off x="3578100" y="1952600"/>
                <a:ext cx="28025" cy="21325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853" extrusionOk="0">
                    <a:moveTo>
                      <a:pt x="106" y="1"/>
                    </a:moveTo>
                    <a:cubicBezTo>
                      <a:pt x="83" y="1"/>
                      <a:pt x="60" y="9"/>
                      <a:pt x="42" y="26"/>
                    </a:cubicBezTo>
                    <a:cubicBezTo>
                      <a:pt x="3" y="61"/>
                      <a:pt x="1" y="121"/>
                      <a:pt x="36" y="161"/>
                    </a:cubicBezTo>
                    <a:cubicBezTo>
                      <a:pt x="297" y="446"/>
                      <a:pt x="620" y="682"/>
                      <a:pt x="971" y="844"/>
                    </a:cubicBezTo>
                    <a:cubicBezTo>
                      <a:pt x="985" y="850"/>
                      <a:pt x="998" y="853"/>
                      <a:pt x="1011" y="853"/>
                    </a:cubicBezTo>
                    <a:cubicBezTo>
                      <a:pt x="1047" y="853"/>
                      <a:pt x="1082" y="832"/>
                      <a:pt x="1098" y="798"/>
                    </a:cubicBezTo>
                    <a:cubicBezTo>
                      <a:pt x="1120" y="750"/>
                      <a:pt x="1099" y="693"/>
                      <a:pt x="1052" y="671"/>
                    </a:cubicBezTo>
                    <a:cubicBezTo>
                      <a:pt x="723" y="520"/>
                      <a:pt x="420" y="298"/>
                      <a:pt x="176" y="32"/>
                    </a:cubicBezTo>
                    <a:cubicBezTo>
                      <a:pt x="158" y="11"/>
                      <a:pt x="132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1025" name="Google Shape;1025;p9"/>
              <p:cNvSpPr/>
              <p:nvPr/>
            </p:nvSpPr>
            <p:spPr>
              <a:xfrm>
                <a:off x="3626425" y="1984575"/>
                <a:ext cx="29150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686" extrusionOk="0">
                    <a:moveTo>
                      <a:pt x="109" y="0"/>
                    </a:moveTo>
                    <a:cubicBezTo>
                      <a:pt x="78" y="0"/>
                      <a:pt x="47" y="15"/>
                      <a:pt x="30" y="44"/>
                    </a:cubicBezTo>
                    <a:cubicBezTo>
                      <a:pt x="1" y="88"/>
                      <a:pt x="14" y="147"/>
                      <a:pt x="58" y="176"/>
                    </a:cubicBezTo>
                    <a:cubicBezTo>
                      <a:pt x="363" y="371"/>
                      <a:pt x="688" y="540"/>
                      <a:pt x="1021" y="678"/>
                    </a:cubicBezTo>
                    <a:cubicBezTo>
                      <a:pt x="1033" y="683"/>
                      <a:pt x="1045" y="686"/>
                      <a:pt x="1057" y="686"/>
                    </a:cubicBezTo>
                    <a:cubicBezTo>
                      <a:pt x="1095" y="686"/>
                      <a:pt x="1130" y="662"/>
                      <a:pt x="1146" y="626"/>
                    </a:cubicBezTo>
                    <a:cubicBezTo>
                      <a:pt x="1166" y="577"/>
                      <a:pt x="1142" y="522"/>
                      <a:pt x="1094" y="501"/>
                    </a:cubicBezTo>
                    <a:cubicBezTo>
                      <a:pt x="770" y="369"/>
                      <a:pt x="457" y="204"/>
                      <a:pt x="161" y="16"/>
                    </a:cubicBezTo>
                    <a:cubicBezTo>
                      <a:pt x="145" y="5"/>
                      <a:pt x="127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1026" name="Google Shape;1026;p9"/>
              <p:cNvSpPr/>
              <p:nvPr/>
            </p:nvSpPr>
            <p:spPr>
              <a:xfrm>
                <a:off x="3674875" y="2014450"/>
                <a:ext cx="178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712" h="397" extrusionOk="0">
                    <a:moveTo>
                      <a:pt x="109" y="1"/>
                    </a:moveTo>
                    <a:cubicBezTo>
                      <a:pt x="72" y="1"/>
                      <a:pt x="36" y="22"/>
                      <a:pt x="20" y="59"/>
                    </a:cubicBezTo>
                    <a:cubicBezTo>
                      <a:pt x="0" y="108"/>
                      <a:pt x="23" y="163"/>
                      <a:pt x="72" y="184"/>
                    </a:cubicBezTo>
                    <a:lnTo>
                      <a:pt x="567" y="389"/>
                    </a:lnTo>
                    <a:cubicBezTo>
                      <a:pt x="579" y="395"/>
                      <a:pt x="591" y="397"/>
                      <a:pt x="603" y="397"/>
                    </a:cubicBezTo>
                    <a:cubicBezTo>
                      <a:pt x="641" y="397"/>
                      <a:pt x="676" y="375"/>
                      <a:pt x="691" y="338"/>
                    </a:cubicBezTo>
                    <a:cubicBezTo>
                      <a:pt x="711" y="290"/>
                      <a:pt x="688" y="234"/>
                      <a:pt x="639" y="214"/>
                    </a:cubicBezTo>
                    <a:lnTo>
                      <a:pt x="145" y="7"/>
                    </a:lnTo>
                    <a:cubicBezTo>
                      <a:pt x="133" y="3"/>
                      <a:pt x="121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1027" name="Google Shape;1027;p9"/>
              <p:cNvSpPr/>
              <p:nvPr/>
            </p:nvSpPr>
            <p:spPr>
              <a:xfrm>
                <a:off x="3737700" y="2048425"/>
                <a:ext cx="36350" cy="182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729" extrusionOk="0">
                    <a:moveTo>
                      <a:pt x="110" y="1"/>
                    </a:moveTo>
                    <a:cubicBezTo>
                      <a:pt x="73" y="1"/>
                      <a:pt x="38" y="22"/>
                      <a:pt x="22" y="58"/>
                    </a:cubicBezTo>
                    <a:cubicBezTo>
                      <a:pt x="1" y="107"/>
                      <a:pt x="23" y="163"/>
                      <a:pt x="72" y="184"/>
                    </a:cubicBezTo>
                    <a:lnTo>
                      <a:pt x="1308" y="719"/>
                    </a:lnTo>
                    <a:cubicBezTo>
                      <a:pt x="1320" y="725"/>
                      <a:pt x="1333" y="728"/>
                      <a:pt x="1345" y="728"/>
                    </a:cubicBezTo>
                    <a:lnTo>
                      <a:pt x="1345" y="727"/>
                    </a:lnTo>
                    <a:cubicBezTo>
                      <a:pt x="1382" y="727"/>
                      <a:pt x="1417" y="706"/>
                      <a:pt x="1433" y="670"/>
                    </a:cubicBezTo>
                    <a:cubicBezTo>
                      <a:pt x="1454" y="621"/>
                      <a:pt x="1432" y="566"/>
                      <a:pt x="1383" y="545"/>
                    </a:cubicBezTo>
                    <a:lnTo>
                      <a:pt x="148" y="8"/>
                    </a:lnTo>
                    <a:cubicBezTo>
                      <a:pt x="135" y="3"/>
                      <a:pt x="123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1028" name="Google Shape;1028;p9"/>
              <p:cNvSpPr/>
              <p:nvPr/>
            </p:nvSpPr>
            <p:spPr>
              <a:xfrm>
                <a:off x="3436950" y="1758900"/>
                <a:ext cx="22725" cy="22450"/>
              </a:xfrm>
              <a:custGeom>
                <a:avLst/>
                <a:gdLst/>
                <a:ahLst/>
                <a:cxnLst/>
                <a:rect l="l" t="t" r="r" b="b"/>
                <a:pathLst>
                  <a:path w="909" h="898" extrusionOk="0">
                    <a:moveTo>
                      <a:pt x="108" y="0"/>
                    </a:moveTo>
                    <a:cubicBezTo>
                      <a:pt x="87" y="0"/>
                      <a:pt x="66" y="8"/>
                      <a:pt x="48" y="22"/>
                    </a:cubicBezTo>
                    <a:cubicBezTo>
                      <a:pt x="6" y="54"/>
                      <a:pt x="0" y="115"/>
                      <a:pt x="34" y="156"/>
                    </a:cubicBezTo>
                    <a:cubicBezTo>
                      <a:pt x="244" y="418"/>
                      <a:pt x="483" y="661"/>
                      <a:pt x="741" y="876"/>
                    </a:cubicBezTo>
                    <a:cubicBezTo>
                      <a:pt x="759" y="890"/>
                      <a:pt x="781" y="898"/>
                      <a:pt x="802" y="898"/>
                    </a:cubicBezTo>
                    <a:cubicBezTo>
                      <a:pt x="829" y="898"/>
                      <a:pt x="857" y="886"/>
                      <a:pt x="876" y="864"/>
                    </a:cubicBezTo>
                    <a:cubicBezTo>
                      <a:pt x="909" y="823"/>
                      <a:pt x="903" y="763"/>
                      <a:pt x="864" y="729"/>
                    </a:cubicBezTo>
                    <a:cubicBezTo>
                      <a:pt x="615" y="523"/>
                      <a:pt x="386" y="288"/>
                      <a:pt x="181" y="36"/>
                    </a:cubicBezTo>
                    <a:cubicBezTo>
                      <a:pt x="163" y="13"/>
                      <a:pt x="136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1029" name="Google Shape;1029;p9"/>
              <p:cNvSpPr/>
              <p:nvPr/>
            </p:nvSpPr>
            <p:spPr>
              <a:xfrm>
                <a:off x="3473975" y="1789875"/>
                <a:ext cx="25000" cy="20175"/>
              </a:xfrm>
              <a:custGeom>
                <a:avLst/>
                <a:gdLst/>
                <a:ahLst/>
                <a:cxnLst/>
                <a:rect l="l" t="t" r="r" b="b"/>
                <a:pathLst>
                  <a:path w="1000" h="807" extrusionOk="0">
                    <a:moveTo>
                      <a:pt x="107" y="1"/>
                    </a:moveTo>
                    <a:cubicBezTo>
                      <a:pt x="84" y="1"/>
                      <a:pt x="61" y="9"/>
                      <a:pt x="43" y="25"/>
                    </a:cubicBezTo>
                    <a:cubicBezTo>
                      <a:pt x="4" y="60"/>
                      <a:pt x="1" y="120"/>
                      <a:pt x="35" y="159"/>
                    </a:cubicBezTo>
                    <a:cubicBezTo>
                      <a:pt x="267" y="418"/>
                      <a:pt x="540" y="633"/>
                      <a:pt x="846" y="796"/>
                    </a:cubicBezTo>
                    <a:cubicBezTo>
                      <a:pt x="861" y="804"/>
                      <a:pt x="876" y="807"/>
                      <a:pt x="892" y="807"/>
                    </a:cubicBezTo>
                    <a:cubicBezTo>
                      <a:pt x="926" y="807"/>
                      <a:pt x="959" y="789"/>
                      <a:pt x="976" y="756"/>
                    </a:cubicBezTo>
                    <a:cubicBezTo>
                      <a:pt x="1000" y="710"/>
                      <a:pt x="983" y="652"/>
                      <a:pt x="936" y="627"/>
                    </a:cubicBezTo>
                    <a:cubicBezTo>
                      <a:pt x="649" y="475"/>
                      <a:pt x="394" y="275"/>
                      <a:pt x="177" y="32"/>
                    </a:cubicBezTo>
                    <a:cubicBezTo>
                      <a:pt x="159" y="11"/>
                      <a:pt x="133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1030" name="Google Shape;1030;p9"/>
              <p:cNvSpPr/>
              <p:nvPr/>
            </p:nvSpPr>
            <p:spPr>
              <a:xfrm>
                <a:off x="3512150" y="1818675"/>
                <a:ext cx="2385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93" extrusionOk="0">
                    <a:moveTo>
                      <a:pt x="107" y="1"/>
                    </a:moveTo>
                    <a:cubicBezTo>
                      <a:pt x="81" y="1"/>
                      <a:pt x="56" y="11"/>
                      <a:pt x="37" y="31"/>
                    </a:cubicBezTo>
                    <a:cubicBezTo>
                      <a:pt x="1" y="69"/>
                      <a:pt x="3" y="130"/>
                      <a:pt x="40" y="166"/>
                    </a:cubicBezTo>
                    <a:lnTo>
                      <a:pt x="782" y="866"/>
                    </a:lnTo>
                    <a:cubicBezTo>
                      <a:pt x="801" y="884"/>
                      <a:pt x="824" y="892"/>
                      <a:pt x="847" y="892"/>
                    </a:cubicBezTo>
                    <a:lnTo>
                      <a:pt x="848" y="892"/>
                    </a:lnTo>
                    <a:cubicBezTo>
                      <a:pt x="873" y="892"/>
                      <a:pt x="898" y="882"/>
                      <a:pt x="917" y="863"/>
                    </a:cubicBezTo>
                    <a:cubicBezTo>
                      <a:pt x="953" y="824"/>
                      <a:pt x="951" y="764"/>
                      <a:pt x="914" y="728"/>
                    </a:cubicBezTo>
                    <a:lnTo>
                      <a:pt x="172" y="27"/>
                    </a:lnTo>
                    <a:cubicBezTo>
                      <a:pt x="153" y="10"/>
                      <a:pt x="130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1031" name="Google Shape;1031;p9"/>
              <p:cNvSpPr/>
              <p:nvPr/>
            </p:nvSpPr>
            <p:spPr>
              <a:xfrm>
                <a:off x="3546150" y="1856800"/>
                <a:ext cx="31125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245" h="1016" extrusionOk="0">
                    <a:moveTo>
                      <a:pt x="106" y="0"/>
                    </a:moveTo>
                    <a:cubicBezTo>
                      <a:pt x="83" y="0"/>
                      <a:pt x="60" y="9"/>
                      <a:pt x="41" y="26"/>
                    </a:cubicBezTo>
                    <a:cubicBezTo>
                      <a:pt x="3" y="62"/>
                      <a:pt x="1" y="122"/>
                      <a:pt x="36" y="161"/>
                    </a:cubicBezTo>
                    <a:cubicBezTo>
                      <a:pt x="344" y="492"/>
                      <a:pt x="697" y="775"/>
                      <a:pt x="1088" y="1003"/>
                    </a:cubicBezTo>
                    <a:cubicBezTo>
                      <a:pt x="1103" y="1011"/>
                      <a:pt x="1120" y="1016"/>
                      <a:pt x="1137" y="1016"/>
                    </a:cubicBezTo>
                    <a:cubicBezTo>
                      <a:pt x="1169" y="1016"/>
                      <a:pt x="1201" y="999"/>
                      <a:pt x="1218" y="968"/>
                    </a:cubicBezTo>
                    <a:cubicBezTo>
                      <a:pt x="1245" y="923"/>
                      <a:pt x="1229" y="864"/>
                      <a:pt x="1184" y="838"/>
                    </a:cubicBezTo>
                    <a:cubicBezTo>
                      <a:pt x="810" y="619"/>
                      <a:pt x="471" y="348"/>
                      <a:pt x="176" y="31"/>
                    </a:cubicBezTo>
                    <a:cubicBezTo>
                      <a:pt x="157" y="11"/>
                      <a:pt x="132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1032" name="Google Shape;1032;p9"/>
              <p:cNvSpPr/>
              <p:nvPr/>
            </p:nvSpPr>
            <p:spPr>
              <a:xfrm>
                <a:off x="3580125" y="1887700"/>
                <a:ext cx="24950" cy="16175"/>
              </a:xfrm>
              <a:custGeom>
                <a:avLst/>
                <a:gdLst/>
                <a:ahLst/>
                <a:cxnLst/>
                <a:rect l="l" t="t" r="r" b="b"/>
                <a:pathLst>
                  <a:path w="998" h="647" extrusionOk="0">
                    <a:moveTo>
                      <a:pt x="107" y="1"/>
                    </a:moveTo>
                    <a:cubicBezTo>
                      <a:pt x="80" y="1"/>
                      <a:pt x="53" y="12"/>
                      <a:pt x="34" y="35"/>
                    </a:cubicBezTo>
                    <a:cubicBezTo>
                      <a:pt x="1" y="75"/>
                      <a:pt x="6" y="135"/>
                      <a:pt x="46" y="169"/>
                    </a:cubicBezTo>
                    <a:cubicBezTo>
                      <a:pt x="288" y="371"/>
                      <a:pt x="560" y="530"/>
                      <a:pt x="856" y="641"/>
                    </a:cubicBezTo>
                    <a:cubicBezTo>
                      <a:pt x="867" y="644"/>
                      <a:pt x="878" y="646"/>
                      <a:pt x="889" y="646"/>
                    </a:cubicBezTo>
                    <a:cubicBezTo>
                      <a:pt x="928" y="646"/>
                      <a:pt x="964" y="623"/>
                      <a:pt x="979" y="584"/>
                    </a:cubicBezTo>
                    <a:cubicBezTo>
                      <a:pt x="997" y="535"/>
                      <a:pt x="972" y="479"/>
                      <a:pt x="923" y="462"/>
                    </a:cubicBezTo>
                    <a:cubicBezTo>
                      <a:pt x="647" y="358"/>
                      <a:pt x="394" y="211"/>
                      <a:pt x="168" y="22"/>
                    </a:cubicBezTo>
                    <a:cubicBezTo>
                      <a:pt x="150" y="8"/>
                      <a:pt x="129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1033" name="Google Shape;1033;p9"/>
              <p:cNvSpPr/>
              <p:nvPr/>
            </p:nvSpPr>
            <p:spPr>
              <a:xfrm>
                <a:off x="3613025" y="1916600"/>
                <a:ext cx="39200" cy="29575"/>
              </a:xfrm>
              <a:custGeom>
                <a:avLst/>
                <a:gdLst/>
                <a:ahLst/>
                <a:cxnLst/>
                <a:rect l="l" t="t" r="r" b="b"/>
                <a:pathLst>
                  <a:path w="1568" h="1183" extrusionOk="0">
                    <a:moveTo>
                      <a:pt x="109" y="0"/>
                    </a:moveTo>
                    <a:cubicBezTo>
                      <a:pt x="75" y="0"/>
                      <a:pt x="43" y="18"/>
                      <a:pt x="26" y="50"/>
                    </a:cubicBezTo>
                    <a:cubicBezTo>
                      <a:pt x="0" y="96"/>
                      <a:pt x="17" y="154"/>
                      <a:pt x="62" y="179"/>
                    </a:cubicBezTo>
                    <a:cubicBezTo>
                      <a:pt x="546" y="446"/>
                      <a:pt x="995" y="775"/>
                      <a:pt x="1398" y="1157"/>
                    </a:cubicBezTo>
                    <a:cubicBezTo>
                      <a:pt x="1416" y="1175"/>
                      <a:pt x="1440" y="1182"/>
                      <a:pt x="1463" y="1182"/>
                    </a:cubicBezTo>
                    <a:cubicBezTo>
                      <a:pt x="1488" y="1182"/>
                      <a:pt x="1514" y="1173"/>
                      <a:pt x="1533" y="1153"/>
                    </a:cubicBezTo>
                    <a:cubicBezTo>
                      <a:pt x="1568" y="1115"/>
                      <a:pt x="1567" y="1054"/>
                      <a:pt x="1528" y="1018"/>
                    </a:cubicBezTo>
                    <a:cubicBezTo>
                      <a:pt x="1114" y="626"/>
                      <a:pt x="652" y="287"/>
                      <a:pt x="155" y="12"/>
                    </a:cubicBezTo>
                    <a:cubicBezTo>
                      <a:pt x="140" y="4"/>
                      <a:pt x="124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1034" name="Google Shape;1034;p9"/>
              <p:cNvSpPr/>
              <p:nvPr/>
            </p:nvSpPr>
            <p:spPr>
              <a:xfrm>
                <a:off x="3656400" y="1961700"/>
                <a:ext cx="3122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687" extrusionOk="0">
                    <a:moveTo>
                      <a:pt x="110" y="1"/>
                    </a:moveTo>
                    <a:cubicBezTo>
                      <a:pt x="74" y="1"/>
                      <a:pt x="40" y="21"/>
                      <a:pt x="24" y="55"/>
                    </a:cubicBezTo>
                    <a:cubicBezTo>
                      <a:pt x="1" y="103"/>
                      <a:pt x="21" y="159"/>
                      <a:pt x="68" y="182"/>
                    </a:cubicBezTo>
                    <a:lnTo>
                      <a:pt x="1098" y="677"/>
                    </a:lnTo>
                    <a:cubicBezTo>
                      <a:pt x="1111" y="683"/>
                      <a:pt x="1126" y="687"/>
                      <a:pt x="1139" y="687"/>
                    </a:cubicBezTo>
                    <a:cubicBezTo>
                      <a:pt x="1175" y="687"/>
                      <a:pt x="1208" y="667"/>
                      <a:pt x="1225" y="632"/>
                    </a:cubicBezTo>
                    <a:cubicBezTo>
                      <a:pt x="1248" y="585"/>
                      <a:pt x="1228" y="528"/>
                      <a:pt x="1181" y="504"/>
                    </a:cubicBezTo>
                    <a:lnTo>
                      <a:pt x="151" y="10"/>
                    </a:lnTo>
                    <a:cubicBezTo>
                      <a:pt x="137" y="4"/>
                      <a:pt x="123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1035" name="Google Shape;1035;p9"/>
              <p:cNvSpPr/>
              <p:nvPr/>
            </p:nvSpPr>
            <p:spPr>
              <a:xfrm>
                <a:off x="3700650" y="1994875"/>
                <a:ext cx="34250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1370" h="850" extrusionOk="0">
                    <a:moveTo>
                      <a:pt x="107" y="1"/>
                    </a:moveTo>
                    <a:cubicBezTo>
                      <a:pt x="79" y="1"/>
                      <a:pt x="51" y="13"/>
                      <a:pt x="32" y="36"/>
                    </a:cubicBezTo>
                    <a:cubicBezTo>
                      <a:pt x="0" y="78"/>
                      <a:pt x="7" y="138"/>
                      <a:pt x="48" y="171"/>
                    </a:cubicBezTo>
                    <a:cubicBezTo>
                      <a:pt x="405" y="454"/>
                      <a:pt x="802" y="680"/>
                      <a:pt x="1228" y="843"/>
                    </a:cubicBezTo>
                    <a:cubicBezTo>
                      <a:pt x="1239" y="848"/>
                      <a:pt x="1251" y="850"/>
                      <a:pt x="1262" y="850"/>
                    </a:cubicBezTo>
                    <a:cubicBezTo>
                      <a:pt x="1301" y="850"/>
                      <a:pt x="1336" y="827"/>
                      <a:pt x="1350" y="788"/>
                    </a:cubicBezTo>
                    <a:cubicBezTo>
                      <a:pt x="1369" y="739"/>
                      <a:pt x="1345" y="684"/>
                      <a:pt x="1296" y="666"/>
                    </a:cubicBezTo>
                    <a:cubicBezTo>
                      <a:pt x="889" y="510"/>
                      <a:pt x="508" y="292"/>
                      <a:pt x="167" y="21"/>
                    </a:cubicBezTo>
                    <a:cubicBezTo>
                      <a:pt x="149" y="7"/>
                      <a:pt x="128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1036" name="Google Shape;1036;p9"/>
              <p:cNvSpPr/>
              <p:nvPr/>
            </p:nvSpPr>
            <p:spPr>
              <a:xfrm>
                <a:off x="3747000" y="2024750"/>
                <a:ext cx="30200" cy="22250"/>
              </a:xfrm>
              <a:custGeom>
                <a:avLst/>
                <a:gdLst/>
                <a:ahLst/>
                <a:cxnLst/>
                <a:rect l="l" t="t" r="r" b="b"/>
                <a:pathLst>
                  <a:path w="1208" h="890" extrusionOk="0">
                    <a:moveTo>
                      <a:pt x="108" y="1"/>
                    </a:moveTo>
                    <a:cubicBezTo>
                      <a:pt x="80" y="1"/>
                      <a:pt x="53" y="12"/>
                      <a:pt x="34" y="35"/>
                    </a:cubicBezTo>
                    <a:cubicBezTo>
                      <a:pt x="1" y="75"/>
                      <a:pt x="6" y="135"/>
                      <a:pt x="46" y="169"/>
                    </a:cubicBezTo>
                    <a:cubicBezTo>
                      <a:pt x="361" y="431"/>
                      <a:pt x="699" y="668"/>
                      <a:pt x="1051" y="876"/>
                    </a:cubicBezTo>
                    <a:cubicBezTo>
                      <a:pt x="1065" y="885"/>
                      <a:pt x="1082" y="889"/>
                      <a:pt x="1098" y="889"/>
                    </a:cubicBezTo>
                    <a:cubicBezTo>
                      <a:pt x="1131" y="889"/>
                      <a:pt x="1163" y="872"/>
                      <a:pt x="1181" y="842"/>
                    </a:cubicBezTo>
                    <a:cubicBezTo>
                      <a:pt x="1207" y="796"/>
                      <a:pt x="1192" y="738"/>
                      <a:pt x="1147" y="711"/>
                    </a:cubicBezTo>
                    <a:cubicBezTo>
                      <a:pt x="803" y="509"/>
                      <a:pt x="474" y="277"/>
                      <a:pt x="169" y="22"/>
                    </a:cubicBezTo>
                    <a:cubicBezTo>
                      <a:pt x="151" y="8"/>
                      <a:pt x="129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1037" name="Google Shape;1037;p9"/>
              <p:cNvSpPr/>
              <p:nvPr/>
            </p:nvSpPr>
            <p:spPr>
              <a:xfrm>
                <a:off x="3706600" y="1517900"/>
                <a:ext cx="13950" cy="27325"/>
              </a:xfrm>
              <a:custGeom>
                <a:avLst/>
                <a:gdLst/>
                <a:ahLst/>
                <a:cxnLst/>
                <a:rect l="l" t="t" r="r" b="b"/>
                <a:pathLst>
                  <a:path w="558" h="1093" extrusionOk="0">
                    <a:moveTo>
                      <a:pt x="449" y="0"/>
                    </a:moveTo>
                    <a:cubicBezTo>
                      <a:pt x="410" y="0"/>
                      <a:pt x="374" y="23"/>
                      <a:pt x="360" y="62"/>
                    </a:cubicBezTo>
                    <a:lnTo>
                      <a:pt x="20" y="964"/>
                    </a:lnTo>
                    <a:cubicBezTo>
                      <a:pt x="1" y="1013"/>
                      <a:pt x="25" y="1068"/>
                      <a:pt x="75" y="1086"/>
                    </a:cubicBezTo>
                    <a:cubicBezTo>
                      <a:pt x="86" y="1091"/>
                      <a:pt x="97" y="1093"/>
                      <a:pt x="108" y="1093"/>
                    </a:cubicBezTo>
                    <a:cubicBezTo>
                      <a:pt x="146" y="1093"/>
                      <a:pt x="183" y="1070"/>
                      <a:pt x="197" y="1031"/>
                    </a:cubicBezTo>
                    <a:lnTo>
                      <a:pt x="538" y="129"/>
                    </a:lnTo>
                    <a:cubicBezTo>
                      <a:pt x="557" y="79"/>
                      <a:pt x="532" y="24"/>
                      <a:pt x="483" y="6"/>
                    </a:cubicBezTo>
                    <a:cubicBezTo>
                      <a:pt x="472" y="2"/>
                      <a:pt x="460" y="0"/>
                      <a:pt x="44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1038" name="Google Shape;1038;p9"/>
              <p:cNvSpPr/>
              <p:nvPr/>
            </p:nvSpPr>
            <p:spPr>
              <a:xfrm>
                <a:off x="3691375" y="1556025"/>
                <a:ext cx="13775" cy="26375"/>
              </a:xfrm>
              <a:custGeom>
                <a:avLst/>
                <a:gdLst/>
                <a:ahLst/>
                <a:cxnLst/>
                <a:rect l="l" t="t" r="r" b="b"/>
                <a:pathLst>
                  <a:path w="551" h="1055" extrusionOk="0">
                    <a:moveTo>
                      <a:pt x="443" y="1"/>
                    </a:moveTo>
                    <a:cubicBezTo>
                      <a:pt x="404" y="1"/>
                      <a:pt x="368" y="24"/>
                      <a:pt x="354" y="61"/>
                    </a:cubicBezTo>
                    <a:lnTo>
                      <a:pt x="20" y="926"/>
                    </a:lnTo>
                    <a:cubicBezTo>
                      <a:pt x="0" y="974"/>
                      <a:pt x="26" y="1029"/>
                      <a:pt x="74" y="1048"/>
                    </a:cubicBezTo>
                    <a:cubicBezTo>
                      <a:pt x="85" y="1053"/>
                      <a:pt x="98" y="1055"/>
                      <a:pt x="109" y="1055"/>
                    </a:cubicBezTo>
                    <a:cubicBezTo>
                      <a:pt x="147" y="1055"/>
                      <a:pt x="183" y="1032"/>
                      <a:pt x="198" y="994"/>
                    </a:cubicBezTo>
                    <a:lnTo>
                      <a:pt x="531" y="131"/>
                    </a:lnTo>
                    <a:cubicBezTo>
                      <a:pt x="550" y="81"/>
                      <a:pt x="526" y="26"/>
                      <a:pt x="477" y="7"/>
                    </a:cubicBezTo>
                    <a:cubicBezTo>
                      <a:pt x="466" y="3"/>
                      <a:pt x="454" y="1"/>
                      <a:pt x="44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1039" name="Google Shape;1039;p9"/>
              <p:cNvSpPr/>
              <p:nvPr/>
            </p:nvSpPr>
            <p:spPr>
              <a:xfrm>
                <a:off x="3676175" y="1605400"/>
                <a:ext cx="8075" cy="24400"/>
              </a:xfrm>
              <a:custGeom>
                <a:avLst/>
                <a:gdLst/>
                <a:ahLst/>
                <a:cxnLst/>
                <a:rect l="l" t="t" r="r" b="b"/>
                <a:pathLst>
                  <a:path w="323" h="976" extrusionOk="0">
                    <a:moveTo>
                      <a:pt x="217" y="1"/>
                    </a:moveTo>
                    <a:cubicBezTo>
                      <a:pt x="175" y="1"/>
                      <a:pt x="136" y="29"/>
                      <a:pt x="125" y="72"/>
                    </a:cubicBezTo>
                    <a:cubicBezTo>
                      <a:pt x="59" y="335"/>
                      <a:pt x="18" y="604"/>
                      <a:pt x="3" y="875"/>
                    </a:cubicBezTo>
                    <a:cubicBezTo>
                      <a:pt x="0" y="928"/>
                      <a:pt x="41" y="972"/>
                      <a:pt x="94" y="975"/>
                    </a:cubicBezTo>
                    <a:lnTo>
                      <a:pt x="98" y="975"/>
                    </a:lnTo>
                    <a:cubicBezTo>
                      <a:pt x="149" y="975"/>
                      <a:pt x="191" y="935"/>
                      <a:pt x="193" y="885"/>
                    </a:cubicBezTo>
                    <a:cubicBezTo>
                      <a:pt x="208" y="627"/>
                      <a:pt x="246" y="370"/>
                      <a:pt x="310" y="120"/>
                    </a:cubicBezTo>
                    <a:cubicBezTo>
                      <a:pt x="322" y="68"/>
                      <a:pt x="292" y="16"/>
                      <a:pt x="241" y="4"/>
                    </a:cubicBezTo>
                    <a:cubicBezTo>
                      <a:pt x="233" y="2"/>
                      <a:pt x="225" y="1"/>
                      <a:pt x="21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1040" name="Google Shape;1040;p9"/>
              <p:cNvSpPr/>
              <p:nvPr/>
            </p:nvSpPr>
            <p:spPr>
              <a:xfrm>
                <a:off x="3666900" y="1657950"/>
                <a:ext cx="5975" cy="23350"/>
              </a:xfrm>
              <a:custGeom>
                <a:avLst/>
                <a:gdLst/>
                <a:ahLst/>
                <a:cxnLst/>
                <a:rect l="l" t="t" r="r" b="b"/>
                <a:pathLst>
                  <a:path w="239" h="934" extrusionOk="0">
                    <a:moveTo>
                      <a:pt x="137" y="1"/>
                    </a:moveTo>
                    <a:cubicBezTo>
                      <a:pt x="89" y="1"/>
                      <a:pt x="48" y="42"/>
                      <a:pt x="45" y="91"/>
                    </a:cubicBezTo>
                    <a:lnTo>
                      <a:pt x="4" y="833"/>
                    </a:lnTo>
                    <a:cubicBezTo>
                      <a:pt x="0" y="886"/>
                      <a:pt x="41" y="931"/>
                      <a:pt x="93" y="933"/>
                    </a:cubicBezTo>
                    <a:lnTo>
                      <a:pt x="98" y="933"/>
                    </a:lnTo>
                    <a:cubicBezTo>
                      <a:pt x="149" y="933"/>
                      <a:pt x="191" y="894"/>
                      <a:pt x="193" y="844"/>
                    </a:cubicBezTo>
                    <a:lnTo>
                      <a:pt x="235" y="102"/>
                    </a:lnTo>
                    <a:cubicBezTo>
                      <a:pt x="239" y="50"/>
                      <a:pt x="198" y="5"/>
                      <a:pt x="146" y="1"/>
                    </a:cubicBezTo>
                    <a:cubicBezTo>
                      <a:pt x="143" y="1"/>
                      <a:pt x="140" y="1"/>
                      <a:pt x="13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1041" name="Google Shape;1041;p9"/>
              <p:cNvSpPr/>
              <p:nvPr/>
            </p:nvSpPr>
            <p:spPr>
              <a:xfrm>
                <a:off x="3657375" y="1700200"/>
                <a:ext cx="8575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343" h="1098" extrusionOk="0">
                    <a:moveTo>
                      <a:pt x="240" y="0"/>
                    </a:moveTo>
                    <a:cubicBezTo>
                      <a:pt x="236" y="0"/>
                      <a:pt x="232" y="1"/>
                      <a:pt x="228" y="1"/>
                    </a:cubicBezTo>
                    <a:cubicBezTo>
                      <a:pt x="175" y="4"/>
                      <a:pt x="134" y="48"/>
                      <a:pt x="137" y="101"/>
                    </a:cubicBezTo>
                    <a:cubicBezTo>
                      <a:pt x="151" y="397"/>
                      <a:pt x="111" y="690"/>
                      <a:pt x="17" y="973"/>
                    </a:cubicBezTo>
                    <a:cubicBezTo>
                      <a:pt x="0" y="1023"/>
                      <a:pt x="28" y="1077"/>
                      <a:pt x="78" y="1093"/>
                    </a:cubicBezTo>
                    <a:cubicBezTo>
                      <a:pt x="88" y="1097"/>
                      <a:pt x="98" y="1098"/>
                      <a:pt x="107" y="1098"/>
                    </a:cubicBezTo>
                    <a:cubicBezTo>
                      <a:pt x="147" y="1098"/>
                      <a:pt x="185" y="1072"/>
                      <a:pt x="198" y="1032"/>
                    </a:cubicBezTo>
                    <a:cubicBezTo>
                      <a:pt x="300" y="728"/>
                      <a:pt x="343" y="411"/>
                      <a:pt x="327" y="92"/>
                    </a:cubicBezTo>
                    <a:cubicBezTo>
                      <a:pt x="325" y="43"/>
                      <a:pt x="285" y="0"/>
                      <a:pt x="24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1042" name="Google Shape;1042;p9"/>
              <p:cNvSpPr/>
              <p:nvPr/>
            </p:nvSpPr>
            <p:spPr>
              <a:xfrm>
                <a:off x="3654575" y="1744525"/>
                <a:ext cx="4800" cy="29500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180" extrusionOk="0">
                    <a:moveTo>
                      <a:pt x="96" y="0"/>
                    </a:moveTo>
                    <a:cubicBezTo>
                      <a:pt x="44" y="0"/>
                      <a:pt x="1" y="42"/>
                      <a:pt x="1" y="95"/>
                    </a:cubicBezTo>
                    <a:lnTo>
                      <a:pt x="1" y="1084"/>
                    </a:lnTo>
                    <a:cubicBezTo>
                      <a:pt x="1" y="1137"/>
                      <a:pt x="44" y="1179"/>
                      <a:pt x="96" y="1179"/>
                    </a:cubicBezTo>
                    <a:cubicBezTo>
                      <a:pt x="149" y="1179"/>
                      <a:pt x="192" y="1137"/>
                      <a:pt x="192" y="1084"/>
                    </a:cubicBezTo>
                    <a:lnTo>
                      <a:pt x="192" y="95"/>
                    </a:lnTo>
                    <a:cubicBezTo>
                      <a:pt x="192" y="42"/>
                      <a:pt x="149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1043" name="Google Shape;1043;p9"/>
              <p:cNvSpPr/>
              <p:nvPr/>
            </p:nvSpPr>
            <p:spPr>
              <a:xfrm>
                <a:off x="3654575" y="1786750"/>
                <a:ext cx="480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893" extrusionOk="0">
                    <a:moveTo>
                      <a:pt x="96" y="0"/>
                    </a:moveTo>
                    <a:cubicBezTo>
                      <a:pt x="44" y="0"/>
                      <a:pt x="1" y="43"/>
                      <a:pt x="1" y="96"/>
                    </a:cubicBezTo>
                    <a:lnTo>
                      <a:pt x="1" y="796"/>
                    </a:lnTo>
                    <a:cubicBezTo>
                      <a:pt x="1" y="849"/>
                      <a:pt x="44" y="892"/>
                      <a:pt x="96" y="892"/>
                    </a:cubicBezTo>
                    <a:cubicBezTo>
                      <a:pt x="149" y="892"/>
                      <a:pt x="192" y="849"/>
                      <a:pt x="192" y="796"/>
                    </a:cubicBezTo>
                    <a:lnTo>
                      <a:pt x="192" y="96"/>
                    </a:lnTo>
                    <a:cubicBezTo>
                      <a:pt x="192" y="43"/>
                      <a:pt x="149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1044" name="Google Shape;1044;p9"/>
              <p:cNvSpPr/>
              <p:nvPr/>
            </p:nvSpPr>
            <p:spPr>
              <a:xfrm>
                <a:off x="3657700" y="1832075"/>
                <a:ext cx="8000" cy="3057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1223" extrusionOk="0">
                    <a:moveTo>
                      <a:pt x="97" y="1"/>
                    </a:moveTo>
                    <a:cubicBezTo>
                      <a:pt x="44" y="1"/>
                      <a:pt x="1" y="44"/>
                      <a:pt x="2" y="97"/>
                    </a:cubicBezTo>
                    <a:cubicBezTo>
                      <a:pt x="3" y="450"/>
                      <a:pt x="44" y="804"/>
                      <a:pt x="122" y="1148"/>
                    </a:cubicBezTo>
                    <a:cubicBezTo>
                      <a:pt x="132" y="1192"/>
                      <a:pt x="172" y="1223"/>
                      <a:pt x="215" y="1223"/>
                    </a:cubicBezTo>
                    <a:lnTo>
                      <a:pt x="216" y="1223"/>
                    </a:lnTo>
                    <a:cubicBezTo>
                      <a:pt x="223" y="1223"/>
                      <a:pt x="229" y="1222"/>
                      <a:pt x="237" y="1220"/>
                    </a:cubicBezTo>
                    <a:cubicBezTo>
                      <a:pt x="288" y="1209"/>
                      <a:pt x="320" y="1157"/>
                      <a:pt x="309" y="1106"/>
                    </a:cubicBezTo>
                    <a:cubicBezTo>
                      <a:pt x="232" y="775"/>
                      <a:pt x="194" y="435"/>
                      <a:pt x="192" y="96"/>
                    </a:cubicBezTo>
                    <a:cubicBezTo>
                      <a:pt x="192" y="43"/>
                      <a:pt x="150" y="1"/>
                      <a:pt x="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1045" name="Google Shape;1045;p9"/>
              <p:cNvSpPr/>
              <p:nvPr/>
            </p:nvSpPr>
            <p:spPr>
              <a:xfrm>
                <a:off x="3734675" y="1519925"/>
                <a:ext cx="19875" cy="23300"/>
              </a:xfrm>
              <a:custGeom>
                <a:avLst/>
                <a:gdLst/>
                <a:ahLst/>
                <a:cxnLst/>
                <a:rect l="l" t="t" r="r" b="b"/>
                <a:pathLst>
                  <a:path w="795" h="932" extrusionOk="0">
                    <a:moveTo>
                      <a:pt x="105" y="1"/>
                    </a:moveTo>
                    <a:cubicBezTo>
                      <a:pt x="80" y="1"/>
                      <a:pt x="55" y="10"/>
                      <a:pt x="37" y="30"/>
                    </a:cubicBezTo>
                    <a:cubicBezTo>
                      <a:pt x="0" y="69"/>
                      <a:pt x="3" y="130"/>
                      <a:pt x="40" y="165"/>
                    </a:cubicBezTo>
                    <a:cubicBezTo>
                      <a:pt x="263" y="375"/>
                      <a:pt x="452" y="617"/>
                      <a:pt x="602" y="883"/>
                    </a:cubicBezTo>
                    <a:cubicBezTo>
                      <a:pt x="620" y="915"/>
                      <a:pt x="652" y="931"/>
                      <a:pt x="685" y="931"/>
                    </a:cubicBezTo>
                    <a:cubicBezTo>
                      <a:pt x="701" y="931"/>
                      <a:pt x="717" y="928"/>
                      <a:pt x="732" y="919"/>
                    </a:cubicBezTo>
                    <a:cubicBezTo>
                      <a:pt x="778" y="894"/>
                      <a:pt x="794" y="835"/>
                      <a:pt x="769" y="790"/>
                    </a:cubicBezTo>
                    <a:cubicBezTo>
                      <a:pt x="609" y="506"/>
                      <a:pt x="408" y="249"/>
                      <a:pt x="172" y="27"/>
                    </a:cubicBezTo>
                    <a:cubicBezTo>
                      <a:pt x="153" y="9"/>
                      <a:pt x="129" y="1"/>
                      <a:pt x="10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1046" name="Google Shape;1046;p9"/>
              <p:cNvSpPr/>
              <p:nvPr/>
            </p:nvSpPr>
            <p:spPr>
              <a:xfrm>
                <a:off x="3776950" y="1600275"/>
                <a:ext cx="135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221" extrusionOk="0">
                    <a:moveTo>
                      <a:pt x="105" y="0"/>
                    </a:moveTo>
                    <a:cubicBezTo>
                      <a:pt x="98" y="0"/>
                      <a:pt x="91" y="1"/>
                      <a:pt x="85" y="2"/>
                    </a:cubicBezTo>
                    <a:cubicBezTo>
                      <a:pt x="33" y="14"/>
                      <a:pt x="1" y="65"/>
                      <a:pt x="12" y="116"/>
                    </a:cubicBezTo>
                    <a:cubicBezTo>
                      <a:pt x="91" y="474"/>
                      <a:pt x="204" y="826"/>
                      <a:pt x="347" y="1164"/>
                    </a:cubicBezTo>
                    <a:cubicBezTo>
                      <a:pt x="363" y="1200"/>
                      <a:pt x="398" y="1221"/>
                      <a:pt x="434" y="1221"/>
                    </a:cubicBezTo>
                    <a:cubicBezTo>
                      <a:pt x="448" y="1221"/>
                      <a:pt x="460" y="1219"/>
                      <a:pt x="472" y="1213"/>
                    </a:cubicBezTo>
                    <a:cubicBezTo>
                      <a:pt x="521" y="1193"/>
                      <a:pt x="543" y="1137"/>
                      <a:pt x="523" y="1089"/>
                    </a:cubicBezTo>
                    <a:cubicBezTo>
                      <a:pt x="384" y="762"/>
                      <a:pt x="275" y="421"/>
                      <a:pt x="198" y="75"/>
                    </a:cubicBezTo>
                    <a:cubicBezTo>
                      <a:pt x="189" y="31"/>
                      <a:pt x="149" y="0"/>
                      <a:pt x="10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1047" name="Google Shape;1047;p9"/>
              <p:cNvSpPr/>
              <p:nvPr/>
            </p:nvSpPr>
            <p:spPr>
              <a:xfrm>
                <a:off x="3795425" y="1651775"/>
                <a:ext cx="13550" cy="29550"/>
              </a:xfrm>
              <a:custGeom>
                <a:avLst/>
                <a:gdLst/>
                <a:ahLst/>
                <a:cxnLst/>
                <a:rect l="l" t="t" r="r" b="b"/>
                <a:pathLst>
                  <a:path w="542" h="1182" extrusionOk="0">
                    <a:moveTo>
                      <a:pt x="109" y="1"/>
                    </a:moveTo>
                    <a:cubicBezTo>
                      <a:pt x="96" y="1"/>
                      <a:pt x="82" y="3"/>
                      <a:pt x="70" y="9"/>
                    </a:cubicBezTo>
                    <a:cubicBezTo>
                      <a:pt x="22" y="30"/>
                      <a:pt x="0" y="87"/>
                      <a:pt x="22" y="135"/>
                    </a:cubicBezTo>
                    <a:cubicBezTo>
                      <a:pt x="160" y="447"/>
                      <a:pt x="269" y="774"/>
                      <a:pt x="343" y="1106"/>
                    </a:cubicBezTo>
                    <a:cubicBezTo>
                      <a:pt x="353" y="1150"/>
                      <a:pt x="393" y="1181"/>
                      <a:pt x="437" y="1181"/>
                    </a:cubicBezTo>
                    <a:cubicBezTo>
                      <a:pt x="444" y="1181"/>
                      <a:pt x="451" y="1180"/>
                      <a:pt x="458" y="1179"/>
                    </a:cubicBezTo>
                    <a:cubicBezTo>
                      <a:pt x="509" y="1167"/>
                      <a:pt x="541" y="1116"/>
                      <a:pt x="530" y="1065"/>
                    </a:cubicBezTo>
                    <a:cubicBezTo>
                      <a:pt x="453" y="720"/>
                      <a:pt x="340" y="381"/>
                      <a:pt x="196" y="57"/>
                    </a:cubicBezTo>
                    <a:cubicBezTo>
                      <a:pt x="180" y="22"/>
                      <a:pt x="145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1048" name="Google Shape;1048;p9"/>
              <p:cNvSpPr/>
              <p:nvPr/>
            </p:nvSpPr>
            <p:spPr>
              <a:xfrm>
                <a:off x="3808850" y="1707425"/>
                <a:ext cx="8450" cy="26450"/>
              </a:xfrm>
              <a:custGeom>
                <a:avLst/>
                <a:gdLst/>
                <a:ahLst/>
                <a:cxnLst/>
                <a:rect l="l" t="t" r="r" b="b"/>
                <a:pathLst>
                  <a:path w="338" h="1058" extrusionOk="0">
                    <a:moveTo>
                      <a:pt x="110" y="1"/>
                    </a:moveTo>
                    <a:cubicBezTo>
                      <a:pt x="58" y="2"/>
                      <a:pt x="13" y="40"/>
                      <a:pt x="12" y="92"/>
                    </a:cubicBezTo>
                    <a:cubicBezTo>
                      <a:pt x="1" y="398"/>
                      <a:pt x="44" y="700"/>
                      <a:pt x="140" y="991"/>
                    </a:cubicBezTo>
                    <a:cubicBezTo>
                      <a:pt x="153" y="1031"/>
                      <a:pt x="191" y="1057"/>
                      <a:pt x="230" y="1057"/>
                    </a:cubicBezTo>
                    <a:cubicBezTo>
                      <a:pt x="240" y="1057"/>
                      <a:pt x="250" y="1055"/>
                      <a:pt x="260" y="1051"/>
                    </a:cubicBezTo>
                    <a:cubicBezTo>
                      <a:pt x="310" y="1035"/>
                      <a:pt x="337" y="982"/>
                      <a:pt x="321" y="931"/>
                    </a:cubicBezTo>
                    <a:cubicBezTo>
                      <a:pt x="233" y="662"/>
                      <a:pt x="193" y="383"/>
                      <a:pt x="202" y="99"/>
                    </a:cubicBezTo>
                    <a:cubicBezTo>
                      <a:pt x="204" y="46"/>
                      <a:pt x="163" y="3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1049" name="Google Shape;1049;p9"/>
              <p:cNvSpPr/>
              <p:nvPr/>
            </p:nvSpPr>
            <p:spPr>
              <a:xfrm>
                <a:off x="3814175" y="1767200"/>
                <a:ext cx="6025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241" h="686" extrusionOk="0">
                    <a:moveTo>
                      <a:pt x="101" y="0"/>
                    </a:moveTo>
                    <a:cubicBezTo>
                      <a:pt x="98" y="0"/>
                      <a:pt x="95" y="0"/>
                      <a:pt x="92" y="1"/>
                    </a:cubicBezTo>
                    <a:cubicBezTo>
                      <a:pt x="39" y="4"/>
                      <a:pt x="1" y="50"/>
                      <a:pt x="5" y="103"/>
                    </a:cubicBezTo>
                    <a:lnTo>
                      <a:pt x="46" y="598"/>
                    </a:lnTo>
                    <a:cubicBezTo>
                      <a:pt x="50" y="648"/>
                      <a:pt x="92" y="685"/>
                      <a:pt x="141" y="685"/>
                    </a:cubicBezTo>
                    <a:lnTo>
                      <a:pt x="149" y="685"/>
                    </a:lnTo>
                    <a:cubicBezTo>
                      <a:pt x="202" y="681"/>
                      <a:pt x="240" y="634"/>
                      <a:pt x="236" y="581"/>
                    </a:cubicBezTo>
                    <a:lnTo>
                      <a:pt x="195" y="87"/>
                    </a:lnTo>
                    <a:cubicBezTo>
                      <a:pt x="191" y="38"/>
                      <a:pt x="150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1050" name="Google Shape;1050;p9"/>
              <p:cNvSpPr/>
              <p:nvPr/>
            </p:nvSpPr>
            <p:spPr>
              <a:xfrm>
                <a:off x="3811150" y="1813525"/>
                <a:ext cx="8200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28" h="1221" extrusionOk="0">
                    <a:moveTo>
                      <a:pt x="103" y="0"/>
                    </a:moveTo>
                    <a:cubicBezTo>
                      <a:pt x="99" y="0"/>
                      <a:pt x="94" y="0"/>
                      <a:pt x="90" y="1"/>
                    </a:cubicBezTo>
                    <a:cubicBezTo>
                      <a:pt x="37" y="8"/>
                      <a:pt x="0" y="55"/>
                      <a:pt x="6" y="107"/>
                    </a:cubicBezTo>
                    <a:lnTo>
                      <a:pt x="131" y="1138"/>
                    </a:lnTo>
                    <a:cubicBezTo>
                      <a:pt x="137" y="1186"/>
                      <a:pt x="178" y="1221"/>
                      <a:pt x="226" y="1221"/>
                    </a:cubicBezTo>
                    <a:lnTo>
                      <a:pt x="237" y="1221"/>
                    </a:lnTo>
                    <a:cubicBezTo>
                      <a:pt x="290" y="1214"/>
                      <a:pt x="327" y="1167"/>
                      <a:pt x="321" y="1115"/>
                    </a:cubicBezTo>
                    <a:lnTo>
                      <a:pt x="196" y="85"/>
                    </a:lnTo>
                    <a:cubicBezTo>
                      <a:pt x="190" y="37"/>
                      <a:pt x="150" y="0"/>
                      <a:pt x="103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1051" name="Google Shape;1051;p9"/>
              <p:cNvSpPr/>
              <p:nvPr/>
            </p:nvSpPr>
            <p:spPr>
              <a:xfrm>
                <a:off x="3813250" y="1876375"/>
                <a:ext cx="4800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263" extrusionOk="0">
                    <a:moveTo>
                      <a:pt x="95" y="1"/>
                    </a:moveTo>
                    <a:cubicBezTo>
                      <a:pt x="43" y="1"/>
                      <a:pt x="0" y="44"/>
                      <a:pt x="0" y="97"/>
                    </a:cubicBezTo>
                    <a:lnTo>
                      <a:pt x="0" y="1168"/>
                    </a:lnTo>
                    <a:cubicBezTo>
                      <a:pt x="0" y="1221"/>
                      <a:pt x="43" y="1263"/>
                      <a:pt x="95" y="1263"/>
                    </a:cubicBezTo>
                    <a:cubicBezTo>
                      <a:pt x="148" y="1263"/>
                      <a:pt x="191" y="1221"/>
                      <a:pt x="191" y="1168"/>
                    </a:cubicBezTo>
                    <a:lnTo>
                      <a:pt x="191" y="97"/>
                    </a:lnTo>
                    <a:cubicBezTo>
                      <a:pt x="191" y="44"/>
                      <a:pt x="148" y="1"/>
                      <a:pt x="9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1052" name="Google Shape;1052;p9"/>
              <p:cNvSpPr/>
              <p:nvPr/>
            </p:nvSpPr>
            <p:spPr>
              <a:xfrm>
                <a:off x="3811175" y="1937175"/>
                <a:ext cx="4800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098" extrusionOk="0">
                    <a:moveTo>
                      <a:pt x="97" y="1"/>
                    </a:moveTo>
                    <a:cubicBezTo>
                      <a:pt x="44" y="1"/>
                      <a:pt x="0" y="43"/>
                      <a:pt x="0" y="96"/>
                    </a:cubicBezTo>
                    <a:lnTo>
                      <a:pt x="0" y="1002"/>
                    </a:lnTo>
                    <a:cubicBezTo>
                      <a:pt x="0" y="1055"/>
                      <a:pt x="44" y="1098"/>
                      <a:pt x="97" y="1098"/>
                    </a:cubicBezTo>
                    <a:cubicBezTo>
                      <a:pt x="148" y="1098"/>
                      <a:pt x="191" y="1055"/>
                      <a:pt x="191" y="1002"/>
                    </a:cubicBezTo>
                    <a:lnTo>
                      <a:pt x="191" y="96"/>
                    </a:lnTo>
                    <a:cubicBezTo>
                      <a:pt x="191" y="43"/>
                      <a:pt x="148" y="1"/>
                      <a:pt x="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1053" name="Google Shape;1053;p9"/>
              <p:cNvSpPr/>
              <p:nvPr/>
            </p:nvSpPr>
            <p:spPr>
              <a:xfrm>
                <a:off x="3805675" y="1992800"/>
                <a:ext cx="6300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1221" extrusionOk="0">
                    <a:moveTo>
                      <a:pt x="150" y="0"/>
                    </a:moveTo>
                    <a:cubicBezTo>
                      <a:pt x="102" y="0"/>
                      <a:pt x="61" y="36"/>
                      <a:pt x="56" y="85"/>
                    </a:cubicBezTo>
                    <a:cubicBezTo>
                      <a:pt x="14" y="431"/>
                      <a:pt x="1" y="783"/>
                      <a:pt x="16" y="1130"/>
                    </a:cubicBezTo>
                    <a:cubicBezTo>
                      <a:pt x="17" y="1181"/>
                      <a:pt x="60" y="1221"/>
                      <a:pt x="111" y="1221"/>
                    </a:cubicBezTo>
                    <a:lnTo>
                      <a:pt x="115" y="1221"/>
                    </a:lnTo>
                    <a:cubicBezTo>
                      <a:pt x="167" y="1219"/>
                      <a:pt x="208" y="1175"/>
                      <a:pt x="206" y="1123"/>
                    </a:cubicBezTo>
                    <a:cubicBezTo>
                      <a:pt x="192" y="785"/>
                      <a:pt x="205" y="443"/>
                      <a:pt x="245" y="107"/>
                    </a:cubicBezTo>
                    <a:cubicBezTo>
                      <a:pt x="251" y="55"/>
                      <a:pt x="214" y="8"/>
                      <a:pt x="162" y="1"/>
                    </a:cubicBezTo>
                    <a:cubicBezTo>
                      <a:pt x="158" y="1"/>
                      <a:pt x="154" y="0"/>
                      <a:pt x="15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1054" name="Google Shape;1054;p9"/>
              <p:cNvSpPr/>
              <p:nvPr/>
            </p:nvSpPr>
            <p:spPr>
              <a:xfrm>
                <a:off x="3781875" y="1967050"/>
                <a:ext cx="6325" cy="29550"/>
              </a:xfrm>
              <a:custGeom>
                <a:avLst/>
                <a:gdLst/>
                <a:ahLst/>
                <a:cxnLst/>
                <a:rect l="l" t="t" r="r" b="b"/>
                <a:pathLst>
                  <a:path w="253" h="1182" extrusionOk="0">
                    <a:moveTo>
                      <a:pt x="152" y="1"/>
                    </a:moveTo>
                    <a:cubicBezTo>
                      <a:pt x="106" y="1"/>
                      <a:pt x="63" y="41"/>
                      <a:pt x="60" y="91"/>
                    </a:cubicBezTo>
                    <a:lnTo>
                      <a:pt x="3" y="1081"/>
                    </a:lnTo>
                    <a:cubicBezTo>
                      <a:pt x="0" y="1134"/>
                      <a:pt x="40" y="1178"/>
                      <a:pt x="93" y="1181"/>
                    </a:cubicBezTo>
                    <a:lnTo>
                      <a:pt x="98" y="1181"/>
                    </a:lnTo>
                    <a:cubicBezTo>
                      <a:pt x="148" y="1181"/>
                      <a:pt x="190" y="1143"/>
                      <a:pt x="193" y="1092"/>
                    </a:cubicBezTo>
                    <a:lnTo>
                      <a:pt x="250" y="102"/>
                    </a:lnTo>
                    <a:cubicBezTo>
                      <a:pt x="253" y="49"/>
                      <a:pt x="213" y="3"/>
                      <a:pt x="160" y="1"/>
                    </a:cubicBezTo>
                    <a:cubicBezTo>
                      <a:pt x="157" y="1"/>
                      <a:pt x="154" y="1"/>
                      <a:pt x="152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1055" name="Google Shape;1055;p9"/>
              <p:cNvSpPr/>
              <p:nvPr/>
            </p:nvSpPr>
            <p:spPr>
              <a:xfrm>
                <a:off x="3783550" y="1870200"/>
                <a:ext cx="7950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318" h="1140" extrusionOk="0">
                    <a:moveTo>
                      <a:pt x="171" y="1"/>
                    </a:moveTo>
                    <a:cubicBezTo>
                      <a:pt x="128" y="1"/>
                      <a:pt x="90" y="30"/>
                      <a:pt x="80" y="74"/>
                    </a:cubicBezTo>
                    <a:cubicBezTo>
                      <a:pt x="0" y="404"/>
                      <a:pt x="15" y="750"/>
                      <a:pt x="120" y="1073"/>
                    </a:cubicBezTo>
                    <a:cubicBezTo>
                      <a:pt x="133" y="1114"/>
                      <a:pt x="170" y="1140"/>
                      <a:pt x="210" y="1140"/>
                    </a:cubicBezTo>
                    <a:cubicBezTo>
                      <a:pt x="220" y="1140"/>
                      <a:pt x="230" y="1139"/>
                      <a:pt x="240" y="1135"/>
                    </a:cubicBezTo>
                    <a:cubicBezTo>
                      <a:pt x="290" y="1119"/>
                      <a:pt x="317" y="1065"/>
                      <a:pt x="301" y="1015"/>
                    </a:cubicBezTo>
                    <a:cubicBezTo>
                      <a:pt x="207" y="725"/>
                      <a:pt x="195" y="414"/>
                      <a:pt x="265" y="119"/>
                    </a:cubicBezTo>
                    <a:cubicBezTo>
                      <a:pt x="278" y="67"/>
                      <a:pt x="246" y="16"/>
                      <a:pt x="195" y="4"/>
                    </a:cubicBezTo>
                    <a:cubicBezTo>
                      <a:pt x="187" y="2"/>
                      <a:pt x="179" y="1"/>
                      <a:pt x="171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1056" name="Google Shape;1056;p9"/>
              <p:cNvSpPr/>
              <p:nvPr/>
            </p:nvSpPr>
            <p:spPr>
              <a:xfrm>
                <a:off x="3787000" y="1801175"/>
                <a:ext cx="6475" cy="28475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139" extrusionOk="0">
                    <a:moveTo>
                      <a:pt x="118" y="0"/>
                    </a:moveTo>
                    <a:cubicBezTo>
                      <a:pt x="67" y="0"/>
                      <a:pt x="24" y="38"/>
                      <a:pt x="20" y="90"/>
                    </a:cubicBezTo>
                    <a:cubicBezTo>
                      <a:pt x="0" y="412"/>
                      <a:pt x="15" y="738"/>
                      <a:pt x="62" y="1058"/>
                    </a:cubicBezTo>
                    <a:cubicBezTo>
                      <a:pt x="69" y="1104"/>
                      <a:pt x="110" y="1139"/>
                      <a:pt x="156" y="1139"/>
                    </a:cubicBezTo>
                    <a:cubicBezTo>
                      <a:pt x="162" y="1139"/>
                      <a:pt x="166" y="1139"/>
                      <a:pt x="170" y="1138"/>
                    </a:cubicBezTo>
                    <a:cubicBezTo>
                      <a:pt x="222" y="1130"/>
                      <a:pt x="259" y="1081"/>
                      <a:pt x="251" y="1029"/>
                    </a:cubicBezTo>
                    <a:cubicBezTo>
                      <a:pt x="205" y="723"/>
                      <a:pt x="191" y="410"/>
                      <a:pt x="210" y="102"/>
                    </a:cubicBezTo>
                    <a:cubicBezTo>
                      <a:pt x="214" y="49"/>
                      <a:pt x="174" y="4"/>
                      <a:pt x="122" y="1"/>
                    </a:cubicBezTo>
                    <a:cubicBezTo>
                      <a:pt x="120" y="1"/>
                      <a:pt x="119" y="0"/>
                      <a:pt x="11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1057" name="Google Shape;1057;p9"/>
              <p:cNvSpPr/>
              <p:nvPr/>
            </p:nvSpPr>
            <p:spPr>
              <a:xfrm>
                <a:off x="3787475" y="1741425"/>
                <a:ext cx="7075" cy="34650"/>
              </a:xfrm>
              <a:custGeom>
                <a:avLst/>
                <a:gdLst/>
                <a:ahLst/>
                <a:cxnLst/>
                <a:rect l="l" t="t" r="r" b="b"/>
                <a:pathLst>
                  <a:path w="283" h="1386" extrusionOk="0">
                    <a:moveTo>
                      <a:pt x="102" y="0"/>
                    </a:moveTo>
                    <a:cubicBezTo>
                      <a:pt x="99" y="0"/>
                      <a:pt x="96" y="0"/>
                      <a:pt x="93" y="1"/>
                    </a:cubicBezTo>
                    <a:cubicBezTo>
                      <a:pt x="40" y="4"/>
                      <a:pt x="0" y="49"/>
                      <a:pt x="5" y="102"/>
                    </a:cubicBezTo>
                    <a:lnTo>
                      <a:pt x="89" y="1297"/>
                    </a:lnTo>
                    <a:cubicBezTo>
                      <a:pt x="93" y="1347"/>
                      <a:pt x="135" y="1386"/>
                      <a:pt x="183" y="1386"/>
                    </a:cubicBezTo>
                    <a:lnTo>
                      <a:pt x="191" y="1386"/>
                    </a:lnTo>
                    <a:cubicBezTo>
                      <a:pt x="243" y="1382"/>
                      <a:pt x="283" y="1336"/>
                      <a:pt x="280" y="1283"/>
                    </a:cubicBezTo>
                    <a:lnTo>
                      <a:pt x="195" y="89"/>
                    </a:lnTo>
                    <a:cubicBezTo>
                      <a:pt x="191" y="39"/>
                      <a:pt x="150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1058" name="Google Shape;1058;p9"/>
              <p:cNvSpPr/>
              <p:nvPr/>
            </p:nvSpPr>
            <p:spPr>
              <a:xfrm>
                <a:off x="3778200" y="1665175"/>
                <a:ext cx="9175" cy="33650"/>
              </a:xfrm>
              <a:custGeom>
                <a:avLst/>
                <a:gdLst/>
                <a:ahLst/>
                <a:cxnLst/>
                <a:rect l="l" t="t" r="r" b="b"/>
                <a:pathLst>
                  <a:path w="367" h="1346" extrusionOk="0">
                    <a:moveTo>
                      <a:pt x="95" y="0"/>
                    </a:moveTo>
                    <a:cubicBezTo>
                      <a:pt x="42" y="2"/>
                      <a:pt x="0" y="46"/>
                      <a:pt x="1" y="98"/>
                    </a:cubicBezTo>
                    <a:cubicBezTo>
                      <a:pt x="8" y="495"/>
                      <a:pt x="64" y="891"/>
                      <a:pt x="169" y="1275"/>
                    </a:cubicBezTo>
                    <a:cubicBezTo>
                      <a:pt x="181" y="1317"/>
                      <a:pt x="219" y="1345"/>
                      <a:pt x="261" y="1345"/>
                    </a:cubicBezTo>
                    <a:cubicBezTo>
                      <a:pt x="270" y="1345"/>
                      <a:pt x="278" y="1344"/>
                      <a:pt x="286" y="1342"/>
                    </a:cubicBezTo>
                    <a:cubicBezTo>
                      <a:pt x="337" y="1327"/>
                      <a:pt x="367" y="1275"/>
                      <a:pt x="354" y="1225"/>
                    </a:cubicBezTo>
                    <a:cubicBezTo>
                      <a:pt x="252" y="856"/>
                      <a:pt x="198" y="476"/>
                      <a:pt x="192" y="94"/>
                    </a:cubicBezTo>
                    <a:cubicBezTo>
                      <a:pt x="191" y="42"/>
                      <a:pt x="148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1059" name="Google Shape;1059;p9"/>
              <p:cNvSpPr/>
              <p:nvPr/>
            </p:nvSpPr>
            <p:spPr>
              <a:xfrm>
                <a:off x="3762375" y="1609575"/>
                <a:ext cx="16875" cy="30475"/>
              </a:xfrm>
              <a:custGeom>
                <a:avLst/>
                <a:gdLst/>
                <a:ahLst/>
                <a:cxnLst/>
                <a:rect l="l" t="t" r="r" b="b"/>
                <a:pathLst>
                  <a:path w="675" h="1219" extrusionOk="0">
                    <a:moveTo>
                      <a:pt x="109" y="1"/>
                    </a:moveTo>
                    <a:cubicBezTo>
                      <a:pt x="90" y="1"/>
                      <a:pt x="71" y="7"/>
                      <a:pt x="54" y="19"/>
                    </a:cubicBezTo>
                    <a:cubicBezTo>
                      <a:pt x="11" y="50"/>
                      <a:pt x="1" y="108"/>
                      <a:pt x="32" y="151"/>
                    </a:cubicBezTo>
                    <a:cubicBezTo>
                      <a:pt x="244" y="447"/>
                      <a:pt x="397" y="790"/>
                      <a:pt x="477" y="1145"/>
                    </a:cubicBezTo>
                    <a:cubicBezTo>
                      <a:pt x="486" y="1189"/>
                      <a:pt x="526" y="1219"/>
                      <a:pt x="569" y="1219"/>
                    </a:cubicBezTo>
                    <a:cubicBezTo>
                      <a:pt x="576" y="1219"/>
                      <a:pt x="584" y="1219"/>
                      <a:pt x="590" y="1217"/>
                    </a:cubicBezTo>
                    <a:cubicBezTo>
                      <a:pt x="642" y="1206"/>
                      <a:pt x="674" y="1155"/>
                      <a:pt x="662" y="1103"/>
                    </a:cubicBezTo>
                    <a:cubicBezTo>
                      <a:pt x="578" y="724"/>
                      <a:pt x="413" y="357"/>
                      <a:pt x="186" y="41"/>
                    </a:cubicBezTo>
                    <a:cubicBezTo>
                      <a:pt x="168" y="15"/>
                      <a:pt x="139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1060" name="Google Shape;1060;p9"/>
              <p:cNvSpPr/>
              <p:nvPr/>
            </p:nvSpPr>
            <p:spPr>
              <a:xfrm>
                <a:off x="3748050" y="1573500"/>
                <a:ext cx="11550" cy="25375"/>
              </a:xfrm>
              <a:custGeom>
                <a:avLst/>
                <a:gdLst/>
                <a:ahLst/>
                <a:cxnLst/>
                <a:rect l="l" t="t" r="r" b="b"/>
                <a:pathLst>
                  <a:path w="462" h="1015" extrusionOk="0">
                    <a:moveTo>
                      <a:pt x="108" y="0"/>
                    </a:moveTo>
                    <a:cubicBezTo>
                      <a:pt x="99" y="0"/>
                      <a:pt x="89" y="2"/>
                      <a:pt x="80" y="5"/>
                    </a:cubicBezTo>
                    <a:cubicBezTo>
                      <a:pt x="30" y="19"/>
                      <a:pt x="1" y="72"/>
                      <a:pt x="16" y="123"/>
                    </a:cubicBezTo>
                    <a:lnTo>
                      <a:pt x="264" y="947"/>
                    </a:lnTo>
                    <a:cubicBezTo>
                      <a:pt x="276" y="988"/>
                      <a:pt x="313" y="1015"/>
                      <a:pt x="355" y="1015"/>
                    </a:cubicBezTo>
                    <a:cubicBezTo>
                      <a:pt x="364" y="1015"/>
                      <a:pt x="373" y="1014"/>
                      <a:pt x="382" y="1011"/>
                    </a:cubicBezTo>
                    <a:cubicBezTo>
                      <a:pt x="432" y="996"/>
                      <a:pt x="461" y="943"/>
                      <a:pt x="446" y="892"/>
                    </a:cubicBezTo>
                    <a:lnTo>
                      <a:pt x="198" y="68"/>
                    </a:lnTo>
                    <a:cubicBezTo>
                      <a:pt x="187" y="27"/>
                      <a:pt x="149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1061" name="Google Shape;1061;p9"/>
              <p:cNvSpPr/>
              <p:nvPr/>
            </p:nvSpPr>
            <p:spPr>
              <a:xfrm>
                <a:off x="3730400" y="1537475"/>
                <a:ext cx="12700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508" h="850" extrusionOk="0">
                    <a:moveTo>
                      <a:pt x="108" y="0"/>
                    </a:moveTo>
                    <a:cubicBezTo>
                      <a:pt x="95" y="0"/>
                      <a:pt x="82" y="3"/>
                      <a:pt x="70" y="8"/>
                    </a:cubicBezTo>
                    <a:cubicBezTo>
                      <a:pt x="22" y="29"/>
                      <a:pt x="0" y="87"/>
                      <a:pt x="21" y="134"/>
                    </a:cubicBezTo>
                    <a:lnTo>
                      <a:pt x="312" y="793"/>
                    </a:lnTo>
                    <a:cubicBezTo>
                      <a:pt x="327" y="829"/>
                      <a:pt x="362" y="850"/>
                      <a:pt x="399" y="850"/>
                    </a:cubicBezTo>
                    <a:cubicBezTo>
                      <a:pt x="411" y="850"/>
                      <a:pt x="424" y="847"/>
                      <a:pt x="437" y="842"/>
                    </a:cubicBezTo>
                    <a:cubicBezTo>
                      <a:pt x="485" y="821"/>
                      <a:pt x="507" y="765"/>
                      <a:pt x="486" y="716"/>
                    </a:cubicBezTo>
                    <a:lnTo>
                      <a:pt x="196" y="58"/>
                    </a:lnTo>
                    <a:cubicBezTo>
                      <a:pt x="180" y="22"/>
                      <a:pt x="145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1062" name="Google Shape;1062;p9"/>
              <p:cNvSpPr/>
              <p:nvPr/>
            </p:nvSpPr>
            <p:spPr>
              <a:xfrm>
                <a:off x="3706925" y="1567300"/>
                <a:ext cx="14575" cy="27500"/>
              </a:xfrm>
              <a:custGeom>
                <a:avLst/>
                <a:gdLst/>
                <a:ahLst/>
                <a:cxnLst/>
                <a:rect l="l" t="t" r="r" b="b"/>
                <a:pathLst>
                  <a:path w="583" h="1100" extrusionOk="0">
                    <a:moveTo>
                      <a:pt x="474" y="0"/>
                    </a:moveTo>
                    <a:cubicBezTo>
                      <a:pt x="440" y="0"/>
                      <a:pt x="407" y="19"/>
                      <a:pt x="390" y="52"/>
                    </a:cubicBezTo>
                    <a:cubicBezTo>
                      <a:pt x="235" y="346"/>
                      <a:pt x="109" y="658"/>
                      <a:pt x="15" y="977"/>
                    </a:cubicBezTo>
                    <a:cubicBezTo>
                      <a:pt x="1" y="1027"/>
                      <a:pt x="30" y="1081"/>
                      <a:pt x="79" y="1095"/>
                    </a:cubicBezTo>
                    <a:cubicBezTo>
                      <a:pt x="89" y="1097"/>
                      <a:pt x="98" y="1099"/>
                      <a:pt x="107" y="1099"/>
                    </a:cubicBezTo>
                    <a:cubicBezTo>
                      <a:pt x="148" y="1099"/>
                      <a:pt x="186" y="1072"/>
                      <a:pt x="199" y="1031"/>
                    </a:cubicBezTo>
                    <a:cubicBezTo>
                      <a:pt x="289" y="723"/>
                      <a:pt x="409" y="424"/>
                      <a:pt x="558" y="140"/>
                    </a:cubicBezTo>
                    <a:cubicBezTo>
                      <a:pt x="583" y="93"/>
                      <a:pt x="564" y="35"/>
                      <a:pt x="518" y="11"/>
                    </a:cubicBezTo>
                    <a:cubicBezTo>
                      <a:pt x="504" y="4"/>
                      <a:pt x="489" y="0"/>
                      <a:pt x="47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1063" name="Google Shape;1063;p9"/>
              <p:cNvSpPr/>
              <p:nvPr/>
            </p:nvSpPr>
            <p:spPr>
              <a:xfrm>
                <a:off x="3690350" y="1629025"/>
                <a:ext cx="11200" cy="23425"/>
              </a:xfrm>
              <a:custGeom>
                <a:avLst/>
                <a:gdLst/>
                <a:ahLst/>
                <a:cxnLst/>
                <a:rect l="l" t="t" r="r" b="b"/>
                <a:pathLst>
                  <a:path w="448" h="937" extrusionOk="0">
                    <a:moveTo>
                      <a:pt x="340" y="0"/>
                    </a:moveTo>
                    <a:cubicBezTo>
                      <a:pt x="299" y="0"/>
                      <a:pt x="263" y="26"/>
                      <a:pt x="250" y="67"/>
                    </a:cubicBezTo>
                    <a:lnTo>
                      <a:pt x="16" y="813"/>
                    </a:lnTo>
                    <a:cubicBezTo>
                      <a:pt x="1" y="862"/>
                      <a:pt x="28" y="917"/>
                      <a:pt x="79" y="932"/>
                    </a:cubicBezTo>
                    <a:cubicBezTo>
                      <a:pt x="88" y="935"/>
                      <a:pt x="98" y="936"/>
                      <a:pt x="107" y="936"/>
                    </a:cubicBezTo>
                    <a:cubicBezTo>
                      <a:pt x="147" y="936"/>
                      <a:pt x="185" y="911"/>
                      <a:pt x="198" y="870"/>
                    </a:cubicBezTo>
                    <a:lnTo>
                      <a:pt x="432" y="124"/>
                    </a:lnTo>
                    <a:cubicBezTo>
                      <a:pt x="448" y="73"/>
                      <a:pt x="420" y="20"/>
                      <a:pt x="369" y="5"/>
                    </a:cubicBezTo>
                    <a:cubicBezTo>
                      <a:pt x="359" y="2"/>
                      <a:pt x="350" y="0"/>
                      <a:pt x="34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1064" name="Google Shape;1064;p9"/>
              <p:cNvSpPr/>
              <p:nvPr/>
            </p:nvSpPr>
            <p:spPr>
              <a:xfrm>
                <a:off x="3681025" y="1686800"/>
                <a:ext cx="8325" cy="22300"/>
              </a:xfrm>
              <a:custGeom>
                <a:avLst/>
                <a:gdLst/>
                <a:ahLst/>
                <a:cxnLst/>
                <a:rect l="l" t="t" r="r" b="b"/>
                <a:pathLst>
                  <a:path w="333" h="892" extrusionOk="0">
                    <a:moveTo>
                      <a:pt x="230" y="1"/>
                    </a:moveTo>
                    <a:cubicBezTo>
                      <a:pt x="185" y="1"/>
                      <a:pt x="145" y="33"/>
                      <a:pt x="136" y="79"/>
                    </a:cubicBezTo>
                    <a:lnTo>
                      <a:pt x="9" y="779"/>
                    </a:lnTo>
                    <a:cubicBezTo>
                      <a:pt x="0" y="831"/>
                      <a:pt x="35" y="881"/>
                      <a:pt x="87" y="890"/>
                    </a:cubicBezTo>
                    <a:cubicBezTo>
                      <a:pt x="92" y="891"/>
                      <a:pt x="99" y="892"/>
                      <a:pt x="104" y="892"/>
                    </a:cubicBezTo>
                    <a:cubicBezTo>
                      <a:pt x="149" y="892"/>
                      <a:pt x="189" y="859"/>
                      <a:pt x="197" y="813"/>
                    </a:cubicBezTo>
                    <a:lnTo>
                      <a:pt x="324" y="112"/>
                    </a:lnTo>
                    <a:cubicBezTo>
                      <a:pt x="333" y="62"/>
                      <a:pt x="298" y="12"/>
                      <a:pt x="247" y="2"/>
                    </a:cubicBezTo>
                    <a:cubicBezTo>
                      <a:pt x="241" y="1"/>
                      <a:pt x="236" y="1"/>
                      <a:pt x="23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1065" name="Google Shape;1065;p9"/>
              <p:cNvSpPr/>
              <p:nvPr/>
            </p:nvSpPr>
            <p:spPr>
              <a:xfrm>
                <a:off x="3676775" y="1728025"/>
                <a:ext cx="647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259" h="974" extrusionOk="0">
                    <a:moveTo>
                      <a:pt x="154" y="0"/>
                    </a:moveTo>
                    <a:cubicBezTo>
                      <a:pt x="109" y="0"/>
                      <a:pt x="70" y="34"/>
                      <a:pt x="62" y="80"/>
                    </a:cubicBezTo>
                    <a:cubicBezTo>
                      <a:pt x="15" y="345"/>
                      <a:pt x="0" y="616"/>
                      <a:pt x="19" y="885"/>
                    </a:cubicBezTo>
                    <a:cubicBezTo>
                      <a:pt x="24" y="936"/>
                      <a:pt x="66" y="974"/>
                      <a:pt x="115" y="974"/>
                    </a:cubicBezTo>
                    <a:lnTo>
                      <a:pt x="122" y="974"/>
                    </a:lnTo>
                    <a:cubicBezTo>
                      <a:pt x="174" y="970"/>
                      <a:pt x="213" y="925"/>
                      <a:pt x="210" y="872"/>
                    </a:cubicBezTo>
                    <a:cubicBezTo>
                      <a:pt x="193" y="618"/>
                      <a:pt x="206" y="363"/>
                      <a:pt x="250" y="113"/>
                    </a:cubicBezTo>
                    <a:cubicBezTo>
                      <a:pt x="259" y="61"/>
                      <a:pt x="225" y="11"/>
                      <a:pt x="173" y="2"/>
                    </a:cubicBezTo>
                    <a:cubicBezTo>
                      <a:pt x="166" y="1"/>
                      <a:pt x="160" y="0"/>
                      <a:pt x="15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1066" name="Google Shape;1066;p9"/>
              <p:cNvSpPr/>
              <p:nvPr/>
            </p:nvSpPr>
            <p:spPr>
              <a:xfrm>
                <a:off x="3671800" y="1781575"/>
                <a:ext cx="7200" cy="20250"/>
              </a:xfrm>
              <a:custGeom>
                <a:avLst/>
                <a:gdLst/>
                <a:ahLst/>
                <a:cxnLst/>
                <a:rect l="l" t="t" r="r" b="b"/>
                <a:pathLst>
                  <a:path w="288" h="810" extrusionOk="0">
                    <a:moveTo>
                      <a:pt x="182" y="0"/>
                    </a:moveTo>
                    <a:cubicBezTo>
                      <a:pt x="137" y="0"/>
                      <a:pt x="98" y="37"/>
                      <a:pt x="91" y="84"/>
                    </a:cubicBezTo>
                    <a:lnTo>
                      <a:pt x="8" y="702"/>
                    </a:lnTo>
                    <a:cubicBezTo>
                      <a:pt x="1" y="754"/>
                      <a:pt x="37" y="802"/>
                      <a:pt x="90" y="809"/>
                    </a:cubicBezTo>
                    <a:cubicBezTo>
                      <a:pt x="93" y="810"/>
                      <a:pt x="98" y="810"/>
                      <a:pt x="102" y="810"/>
                    </a:cubicBezTo>
                    <a:cubicBezTo>
                      <a:pt x="150" y="810"/>
                      <a:pt x="191" y="775"/>
                      <a:pt x="197" y="727"/>
                    </a:cubicBezTo>
                    <a:lnTo>
                      <a:pt x="280" y="109"/>
                    </a:lnTo>
                    <a:cubicBezTo>
                      <a:pt x="288" y="57"/>
                      <a:pt x="251" y="9"/>
                      <a:pt x="198" y="2"/>
                    </a:cubicBezTo>
                    <a:cubicBezTo>
                      <a:pt x="193" y="1"/>
                      <a:pt x="188" y="0"/>
                      <a:pt x="18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1067" name="Google Shape;1067;p9"/>
              <p:cNvSpPr/>
              <p:nvPr/>
            </p:nvSpPr>
            <p:spPr>
              <a:xfrm>
                <a:off x="3673675" y="1821775"/>
                <a:ext cx="6100" cy="357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429" extrusionOk="0">
                    <a:moveTo>
                      <a:pt x="112" y="0"/>
                    </a:moveTo>
                    <a:cubicBezTo>
                      <a:pt x="63" y="0"/>
                      <a:pt x="26" y="43"/>
                      <a:pt x="24" y="91"/>
                    </a:cubicBezTo>
                    <a:cubicBezTo>
                      <a:pt x="1" y="507"/>
                      <a:pt x="10" y="928"/>
                      <a:pt x="49" y="1342"/>
                    </a:cubicBezTo>
                    <a:cubicBezTo>
                      <a:pt x="54" y="1392"/>
                      <a:pt x="95" y="1429"/>
                      <a:pt x="143" y="1429"/>
                    </a:cubicBezTo>
                    <a:lnTo>
                      <a:pt x="153" y="1429"/>
                    </a:lnTo>
                    <a:cubicBezTo>
                      <a:pt x="205" y="1423"/>
                      <a:pt x="244" y="1377"/>
                      <a:pt x="238" y="1325"/>
                    </a:cubicBezTo>
                    <a:cubicBezTo>
                      <a:pt x="199" y="920"/>
                      <a:pt x="192" y="508"/>
                      <a:pt x="214" y="102"/>
                    </a:cubicBezTo>
                    <a:cubicBezTo>
                      <a:pt x="217" y="49"/>
                      <a:pt x="176" y="3"/>
                      <a:pt x="124" y="1"/>
                    </a:cubicBezTo>
                    <a:cubicBezTo>
                      <a:pt x="120" y="1"/>
                      <a:pt x="116" y="0"/>
                      <a:pt x="11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1068" name="Google Shape;1068;p9"/>
              <p:cNvSpPr/>
              <p:nvPr/>
            </p:nvSpPr>
            <p:spPr>
              <a:xfrm>
                <a:off x="3675450" y="1869175"/>
                <a:ext cx="8925" cy="21300"/>
              </a:xfrm>
              <a:custGeom>
                <a:avLst/>
                <a:gdLst/>
                <a:ahLst/>
                <a:cxnLst/>
                <a:rect l="l" t="t" r="r" b="b"/>
                <a:pathLst>
                  <a:path w="357" h="852" extrusionOk="0">
                    <a:moveTo>
                      <a:pt x="127" y="1"/>
                    </a:moveTo>
                    <a:cubicBezTo>
                      <a:pt x="80" y="1"/>
                      <a:pt x="40" y="36"/>
                      <a:pt x="34" y="83"/>
                    </a:cubicBezTo>
                    <a:cubicBezTo>
                      <a:pt x="0" y="328"/>
                      <a:pt x="47" y="583"/>
                      <a:pt x="165" y="801"/>
                    </a:cubicBezTo>
                    <a:cubicBezTo>
                      <a:pt x="183" y="833"/>
                      <a:pt x="215" y="852"/>
                      <a:pt x="249" y="852"/>
                    </a:cubicBezTo>
                    <a:cubicBezTo>
                      <a:pt x="264" y="852"/>
                      <a:pt x="280" y="847"/>
                      <a:pt x="294" y="840"/>
                    </a:cubicBezTo>
                    <a:cubicBezTo>
                      <a:pt x="340" y="814"/>
                      <a:pt x="357" y="757"/>
                      <a:pt x="333" y="710"/>
                    </a:cubicBezTo>
                    <a:cubicBezTo>
                      <a:pt x="233" y="528"/>
                      <a:pt x="195" y="314"/>
                      <a:pt x="222" y="109"/>
                    </a:cubicBezTo>
                    <a:cubicBezTo>
                      <a:pt x="230" y="57"/>
                      <a:pt x="193" y="8"/>
                      <a:pt x="141" y="2"/>
                    </a:cubicBezTo>
                    <a:cubicBezTo>
                      <a:pt x="136" y="1"/>
                      <a:pt x="131" y="1"/>
                      <a:pt x="12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1069" name="Google Shape;1069;p9"/>
              <p:cNvSpPr/>
              <p:nvPr/>
            </p:nvSpPr>
            <p:spPr>
              <a:xfrm>
                <a:off x="3697500" y="1888750"/>
                <a:ext cx="1057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423" h="687" extrusionOk="0">
                    <a:moveTo>
                      <a:pt x="108" y="1"/>
                    </a:moveTo>
                    <a:cubicBezTo>
                      <a:pt x="96" y="1"/>
                      <a:pt x="84" y="3"/>
                      <a:pt x="72" y="8"/>
                    </a:cubicBezTo>
                    <a:cubicBezTo>
                      <a:pt x="23" y="29"/>
                      <a:pt x="0" y="84"/>
                      <a:pt x="20" y="133"/>
                    </a:cubicBezTo>
                    <a:lnTo>
                      <a:pt x="226" y="627"/>
                    </a:lnTo>
                    <a:cubicBezTo>
                      <a:pt x="241" y="665"/>
                      <a:pt x="276" y="687"/>
                      <a:pt x="314" y="687"/>
                    </a:cubicBezTo>
                    <a:cubicBezTo>
                      <a:pt x="326" y="687"/>
                      <a:pt x="338" y="685"/>
                      <a:pt x="350" y="679"/>
                    </a:cubicBezTo>
                    <a:cubicBezTo>
                      <a:pt x="399" y="659"/>
                      <a:pt x="422" y="603"/>
                      <a:pt x="401" y="554"/>
                    </a:cubicBezTo>
                    <a:lnTo>
                      <a:pt x="196" y="60"/>
                    </a:lnTo>
                    <a:cubicBezTo>
                      <a:pt x="181" y="23"/>
                      <a:pt x="145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1070" name="Google Shape;1070;p9"/>
              <p:cNvSpPr/>
              <p:nvPr/>
            </p:nvSpPr>
            <p:spPr>
              <a:xfrm>
                <a:off x="3703025" y="1807350"/>
                <a:ext cx="4775" cy="38800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552" extrusionOk="0">
                    <a:moveTo>
                      <a:pt x="95" y="1"/>
                    </a:moveTo>
                    <a:cubicBezTo>
                      <a:pt x="42" y="1"/>
                      <a:pt x="0" y="43"/>
                      <a:pt x="0" y="96"/>
                    </a:cubicBezTo>
                    <a:lnTo>
                      <a:pt x="0" y="1456"/>
                    </a:lnTo>
                    <a:cubicBezTo>
                      <a:pt x="0" y="1509"/>
                      <a:pt x="42" y="1552"/>
                      <a:pt x="95" y="1552"/>
                    </a:cubicBezTo>
                    <a:cubicBezTo>
                      <a:pt x="148" y="1552"/>
                      <a:pt x="190" y="1509"/>
                      <a:pt x="190" y="1456"/>
                    </a:cubicBezTo>
                    <a:lnTo>
                      <a:pt x="190" y="96"/>
                    </a:lnTo>
                    <a:cubicBezTo>
                      <a:pt x="190" y="44"/>
                      <a:pt x="147" y="1"/>
                      <a:pt x="9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1071" name="Google Shape;1071;p9"/>
              <p:cNvSpPr/>
              <p:nvPr/>
            </p:nvSpPr>
            <p:spPr>
              <a:xfrm>
                <a:off x="3709125" y="1743500"/>
                <a:ext cx="5950" cy="27425"/>
              </a:xfrm>
              <a:custGeom>
                <a:avLst/>
                <a:gdLst/>
                <a:ahLst/>
                <a:cxnLst/>
                <a:rect l="l" t="t" r="r" b="b"/>
                <a:pathLst>
                  <a:path w="238" h="1097" extrusionOk="0">
                    <a:moveTo>
                      <a:pt x="138" y="0"/>
                    </a:moveTo>
                    <a:cubicBezTo>
                      <a:pt x="89" y="0"/>
                      <a:pt x="46" y="40"/>
                      <a:pt x="44" y="91"/>
                    </a:cubicBezTo>
                    <a:lnTo>
                      <a:pt x="4" y="997"/>
                    </a:lnTo>
                    <a:cubicBezTo>
                      <a:pt x="0" y="1050"/>
                      <a:pt x="41" y="1094"/>
                      <a:pt x="94" y="1097"/>
                    </a:cubicBezTo>
                    <a:lnTo>
                      <a:pt x="98" y="1097"/>
                    </a:lnTo>
                    <a:cubicBezTo>
                      <a:pt x="149" y="1097"/>
                      <a:pt x="191" y="1057"/>
                      <a:pt x="193" y="1006"/>
                    </a:cubicBezTo>
                    <a:lnTo>
                      <a:pt x="235" y="100"/>
                    </a:lnTo>
                    <a:cubicBezTo>
                      <a:pt x="238" y="47"/>
                      <a:pt x="197" y="3"/>
                      <a:pt x="144" y="0"/>
                    </a:cubicBezTo>
                    <a:cubicBezTo>
                      <a:pt x="142" y="0"/>
                      <a:pt x="140" y="0"/>
                      <a:pt x="13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1072" name="Google Shape;1072;p9"/>
              <p:cNvSpPr/>
              <p:nvPr/>
            </p:nvSpPr>
            <p:spPr>
              <a:xfrm>
                <a:off x="3714000" y="1687900"/>
                <a:ext cx="86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47" h="1221" extrusionOk="0">
                    <a:moveTo>
                      <a:pt x="240" y="1"/>
                    </a:moveTo>
                    <a:cubicBezTo>
                      <a:pt x="200" y="1"/>
                      <a:pt x="161" y="26"/>
                      <a:pt x="149" y="66"/>
                    </a:cubicBezTo>
                    <a:cubicBezTo>
                      <a:pt x="38" y="408"/>
                      <a:pt x="1" y="778"/>
                      <a:pt x="37" y="1136"/>
                    </a:cubicBezTo>
                    <a:cubicBezTo>
                      <a:pt x="43" y="1184"/>
                      <a:pt x="84" y="1221"/>
                      <a:pt x="132" y="1221"/>
                    </a:cubicBezTo>
                    <a:lnTo>
                      <a:pt x="142" y="1221"/>
                    </a:lnTo>
                    <a:cubicBezTo>
                      <a:pt x="195" y="1215"/>
                      <a:pt x="232" y="1168"/>
                      <a:pt x="227" y="1116"/>
                    </a:cubicBezTo>
                    <a:cubicBezTo>
                      <a:pt x="193" y="785"/>
                      <a:pt x="228" y="443"/>
                      <a:pt x="330" y="125"/>
                    </a:cubicBezTo>
                    <a:cubicBezTo>
                      <a:pt x="346" y="75"/>
                      <a:pt x="319" y="21"/>
                      <a:pt x="268" y="4"/>
                    </a:cubicBezTo>
                    <a:cubicBezTo>
                      <a:pt x="259" y="2"/>
                      <a:pt x="249" y="1"/>
                      <a:pt x="24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1073" name="Google Shape;1073;p9"/>
              <p:cNvSpPr/>
              <p:nvPr/>
            </p:nvSpPr>
            <p:spPr>
              <a:xfrm>
                <a:off x="3720525" y="1642525"/>
                <a:ext cx="4800" cy="2332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933" extrusionOk="0">
                    <a:moveTo>
                      <a:pt x="96" y="0"/>
                    </a:moveTo>
                    <a:cubicBezTo>
                      <a:pt x="43" y="0"/>
                      <a:pt x="0" y="43"/>
                      <a:pt x="0" y="95"/>
                    </a:cubicBezTo>
                    <a:lnTo>
                      <a:pt x="0" y="837"/>
                    </a:lnTo>
                    <a:cubicBezTo>
                      <a:pt x="0" y="890"/>
                      <a:pt x="43" y="933"/>
                      <a:pt x="96" y="933"/>
                    </a:cubicBezTo>
                    <a:cubicBezTo>
                      <a:pt x="148" y="933"/>
                      <a:pt x="191" y="890"/>
                      <a:pt x="191" y="837"/>
                    </a:cubicBezTo>
                    <a:lnTo>
                      <a:pt x="191" y="95"/>
                    </a:lnTo>
                    <a:cubicBezTo>
                      <a:pt x="191" y="43"/>
                      <a:pt x="148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1074" name="Google Shape;1074;p9"/>
              <p:cNvSpPr/>
              <p:nvPr/>
            </p:nvSpPr>
            <p:spPr>
              <a:xfrm>
                <a:off x="3729375" y="1592025"/>
                <a:ext cx="96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386" h="1099" extrusionOk="0">
                    <a:moveTo>
                      <a:pt x="277" y="0"/>
                    </a:moveTo>
                    <a:cubicBezTo>
                      <a:pt x="240" y="0"/>
                      <a:pt x="205" y="22"/>
                      <a:pt x="189" y="58"/>
                    </a:cubicBezTo>
                    <a:cubicBezTo>
                      <a:pt x="60" y="355"/>
                      <a:pt x="0" y="684"/>
                      <a:pt x="18" y="1008"/>
                    </a:cubicBezTo>
                    <a:cubicBezTo>
                      <a:pt x="20" y="1059"/>
                      <a:pt x="62" y="1098"/>
                      <a:pt x="113" y="1098"/>
                    </a:cubicBezTo>
                    <a:lnTo>
                      <a:pt x="117" y="1098"/>
                    </a:lnTo>
                    <a:cubicBezTo>
                      <a:pt x="170" y="1095"/>
                      <a:pt x="210" y="1051"/>
                      <a:pt x="208" y="998"/>
                    </a:cubicBezTo>
                    <a:cubicBezTo>
                      <a:pt x="193" y="703"/>
                      <a:pt x="247" y="404"/>
                      <a:pt x="364" y="134"/>
                    </a:cubicBezTo>
                    <a:cubicBezTo>
                      <a:pt x="386" y="85"/>
                      <a:pt x="363" y="30"/>
                      <a:pt x="315" y="9"/>
                    </a:cubicBezTo>
                    <a:cubicBezTo>
                      <a:pt x="303" y="3"/>
                      <a:pt x="289" y="0"/>
                      <a:pt x="27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1075" name="Google Shape;1075;p9"/>
              <p:cNvSpPr/>
              <p:nvPr/>
            </p:nvSpPr>
            <p:spPr>
              <a:xfrm>
                <a:off x="3743925" y="1622950"/>
                <a:ext cx="10500" cy="21275"/>
              </a:xfrm>
              <a:custGeom>
                <a:avLst/>
                <a:gdLst/>
                <a:ahLst/>
                <a:cxnLst/>
                <a:rect l="l" t="t" r="r" b="b"/>
                <a:pathLst>
                  <a:path w="420" h="851" extrusionOk="0">
                    <a:moveTo>
                      <a:pt x="108" y="0"/>
                    </a:moveTo>
                    <a:cubicBezTo>
                      <a:pt x="98" y="0"/>
                      <a:pt x="88" y="2"/>
                      <a:pt x="79" y="5"/>
                    </a:cubicBezTo>
                    <a:cubicBezTo>
                      <a:pt x="29" y="20"/>
                      <a:pt x="0" y="73"/>
                      <a:pt x="17" y="124"/>
                    </a:cubicBezTo>
                    <a:lnTo>
                      <a:pt x="222" y="783"/>
                    </a:lnTo>
                    <a:cubicBezTo>
                      <a:pt x="235" y="824"/>
                      <a:pt x="273" y="850"/>
                      <a:pt x="314" y="850"/>
                    </a:cubicBezTo>
                    <a:cubicBezTo>
                      <a:pt x="323" y="850"/>
                      <a:pt x="333" y="848"/>
                      <a:pt x="342" y="846"/>
                    </a:cubicBezTo>
                    <a:cubicBezTo>
                      <a:pt x="392" y="830"/>
                      <a:pt x="420" y="777"/>
                      <a:pt x="404" y="726"/>
                    </a:cubicBezTo>
                    <a:lnTo>
                      <a:pt x="198" y="67"/>
                    </a:lnTo>
                    <a:cubicBezTo>
                      <a:pt x="185" y="27"/>
                      <a:pt x="14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1076" name="Google Shape;1076;p9"/>
              <p:cNvSpPr/>
              <p:nvPr/>
            </p:nvSpPr>
            <p:spPr>
              <a:xfrm>
                <a:off x="3753400" y="1676475"/>
                <a:ext cx="8350" cy="24375"/>
              </a:xfrm>
              <a:custGeom>
                <a:avLst/>
                <a:gdLst/>
                <a:ahLst/>
                <a:cxnLst/>
                <a:rect l="l" t="t" r="r" b="b"/>
                <a:pathLst>
                  <a:path w="334" h="975" extrusionOk="0">
                    <a:moveTo>
                      <a:pt x="104" y="1"/>
                    </a:moveTo>
                    <a:cubicBezTo>
                      <a:pt x="99" y="1"/>
                      <a:pt x="93" y="1"/>
                      <a:pt x="88" y="2"/>
                    </a:cubicBezTo>
                    <a:cubicBezTo>
                      <a:pt x="36" y="11"/>
                      <a:pt x="1" y="60"/>
                      <a:pt x="10" y="111"/>
                    </a:cubicBezTo>
                    <a:lnTo>
                      <a:pt x="137" y="894"/>
                    </a:lnTo>
                    <a:cubicBezTo>
                      <a:pt x="144" y="942"/>
                      <a:pt x="185" y="975"/>
                      <a:pt x="231" y="975"/>
                    </a:cubicBezTo>
                    <a:lnTo>
                      <a:pt x="232" y="975"/>
                    </a:lnTo>
                    <a:cubicBezTo>
                      <a:pt x="236" y="975"/>
                      <a:pt x="242" y="975"/>
                      <a:pt x="246" y="974"/>
                    </a:cubicBezTo>
                    <a:cubicBezTo>
                      <a:pt x="299" y="965"/>
                      <a:pt x="333" y="916"/>
                      <a:pt x="326" y="864"/>
                    </a:cubicBezTo>
                    <a:lnTo>
                      <a:pt x="197" y="82"/>
                    </a:lnTo>
                    <a:cubicBezTo>
                      <a:pt x="191" y="35"/>
                      <a:pt x="150" y="1"/>
                      <a:pt x="104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1077" name="Google Shape;1077;p9"/>
              <p:cNvSpPr/>
              <p:nvPr/>
            </p:nvSpPr>
            <p:spPr>
              <a:xfrm>
                <a:off x="3757500" y="1721850"/>
                <a:ext cx="8100" cy="35700"/>
              </a:xfrm>
              <a:custGeom>
                <a:avLst/>
                <a:gdLst/>
                <a:ahLst/>
                <a:cxnLst/>
                <a:rect l="l" t="t" r="r" b="b"/>
                <a:pathLst>
                  <a:path w="324" h="1428" extrusionOk="0">
                    <a:moveTo>
                      <a:pt x="102" y="0"/>
                    </a:moveTo>
                    <a:cubicBezTo>
                      <a:pt x="99" y="0"/>
                      <a:pt x="95" y="0"/>
                      <a:pt x="91" y="1"/>
                    </a:cubicBezTo>
                    <a:cubicBezTo>
                      <a:pt x="38" y="6"/>
                      <a:pt x="0" y="53"/>
                      <a:pt x="6" y="105"/>
                    </a:cubicBezTo>
                    <a:lnTo>
                      <a:pt x="130" y="1341"/>
                    </a:lnTo>
                    <a:cubicBezTo>
                      <a:pt x="134" y="1391"/>
                      <a:pt x="175" y="1427"/>
                      <a:pt x="223" y="1427"/>
                    </a:cubicBezTo>
                    <a:cubicBezTo>
                      <a:pt x="227" y="1427"/>
                      <a:pt x="230" y="1427"/>
                      <a:pt x="233" y="1426"/>
                    </a:cubicBezTo>
                    <a:cubicBezTo>
                      <a:pt x="285" y="1422"/>
                      <a:pt x="324" y="1375"/>
                      <a:pt x="318" y="1322"/>
                    </a:cubicBezTo>
                    <a:lnTo>
                      <a:pt x="195" y="86"/>
                    </a:lnTo>
                    <a:cubicBezTo>
                      <a:pt x="191" y="38"/>
                      <a:pt x="150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1078" name="Google Shape;1078;p9"/>
              <p:cNvSpPr/>
              <p:nvPr/>
            </p:nvSpPr>
            <p:spPr>
              <a:xfrm>
                <a:off x="3760700" y="1797075"/>
                <a:ext cx="4800" cy="2537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015" extrusionOk="0">
                    <a:moveTo>
                      <a:pt x="95" y="0"/>
                    </a:moveTo>
                    <a:cubicBezTo>
                      <a:pt x="43" y="0"/>
                      <a:pt x="0" y="42"/>
                      <a:pt x="0" y="95"/>
                    </a:cubicBezTo>
                    <a:lnTo>
                      <a:pt x="0" y="920"/>
                    </a:lnTo>
                    <a:cubicBezTo>
                      <a:pt x="0" y="972"/>
                      <a:pt x="43" y="1015"/>
                      <a:pt x="95" y="1015"/>
                    </a:cubicBezTo>
                    <a:cubicBezTo>
                      <a:pt x="148" y="1015"/>
                      <a:pt x="191" y="972"/>
                      <a:pt x="191" y="920"/>
                    </a:cubicBezTo>
                    <a:lnTo>
                      <a:pt x="191" y="95"/>
                    </a:lnTo>
                    <a:cubicBezTo>
                      <a:pt x="191" y="42"/>
                      <a:pt x="148" y="0"/>
                      <a:pt x="9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1079" name="Google Shape;1079;p9"/>
              <p:cNvSpPr/>
              <p:nvPr/>
            </p:nvSpPr>
            <p:spPr>
              <a:xfrm>
                <a:off x="3759625" y="1827950"/>
                <a:ext cx="7000" cy="36750"/>
              </a:xfrm>
              <a:custGeom>
                <a:avLst/>
                <a:gdLst/>
                <a:ahLst/>
                <a:cxnLst/>
                <a:rect l="l" t="t" r="r" b="b"/>
                <a:pathLst>
                  <a:path w="280" h="1470" extrusionOk="0">
                    <a:moveTo>
                      <a:pt x="103" y="1"/>
                    </a:moveTo>
                    <a:cubicBezTo>
                      <a:pt x="99" y="1"/>
                      <a:pt x="96" y="1"/>
                      <a:pt x="93" y="1"/>
                    </a:cubicBezTo>
                    <a:cubicBezTo>
                      <a:pt x="40" y="5"/>
                      <a:pt x="0" y="50"/>
                      <a:pt x="4" y="102"/>
                    </a:cubicBezTo>
                    <a:lnTo>
                      <a:pt x="86" y="1380"/>
                    </a:lnTo>
                    <a:cubicBezTo>
                      <a:pt x="90" y="1430"/>
                      <a:pt x="132" y="1470"/>
                      <a:pt x="181" y="1470"/>
                    </a:cubicBezTo>
                    <a:cubicBezTo>
                      <a:pt x="184" y="1470"/>
                      <a:pt x="185" y="1470"/>
                      <a:pt x="187" y="1469"/>
                    </a:cubicBezTo>
                    <a:cubicBezTo>
                      <a:pt x="240" y="1465"/>
                      <a:pt x="280" y="1420"/>
                      <a:pt x="276" y="1368"/>
                    </a:cubicBezTo>
                    <a:lnTo>
                      <a:pt x="195" y="90"/>
                    </a:lnTo>
                    <a:cubicBezTo>
                      <a:pt x="191" y="41"/>
                      <a:pt x="152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1080" name="Google Shape;1080;p9"/>
              <p:cNvSpPr/>
              <p:nvPr/>
            </p:nvSpPr>
            <p:spPr>
              <a:xfrm>
                <a:off x="3755400" y="1885650"/>
                <a:ext cx="6125" cy="20225"/>
              </a:xfrm>
              <a:custGeom>
                <a:avLst/>
                <a:gdLst/>
                <a:ahLst/>
                <a:cxnLst/>
                <a:rect l="l" t="t" r="r" b="b"/>
                <a:pathLst>
                  <a:path w="245" h="809" extrusionOk="0">
                    <a:moveTo>
                      <a:pt x="101" y="0"/>
                    </a:moveTo>
                    <a:cubicBezTo>
                      <a:pt x="98" y="0"/>
                      <a:pt x="95" y="0"/>
                      <a:pt x="92" y="1"/>
                    </a:cubicBezTo>
                    <a:cubicBezTo>
                      <a:pt x="39" y="5"/>
                      <a:pt x="0" y="50"/>
                      <a:pt x="4" y="103"/>
                    </a:cubicBezTo>
                    <a:lnTo>
                      <a:pt x="50" y="722"/>
                    </a:lnTo>
                    <a:cubicBezTo>
                      <a:pt x="55" y="771"/>
                      <a:pt x="95" y="809"/>
                      <a:pt x="145" y="809"/>
                    </a:cubicBezTo>
                    <a:lnTo>
                      <a:pt x="153" y="809"/>
                    </a:lnTo>
                    <a:cubicBezTo>
                      <a:pt x="205" y="805"/>
                      <a:pt x="244" y="759"/>
                      <a:pt x="240" y="707"/>
                    </a:cubicBezTo>
                    <a:lnTo>
                      <a:pt x="194" y="89"/>
                    </a:lnTo>
                    <a:cubicBezTo>
                      <a:pt x="191" y="40"/>
                      <a:pt x="150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1081" name="Google Shape;1081;p9"/>
              <p:cNvSpPr/>
              <p:nvPr/>
            </p:nvSpPr>
            <p:spPr>
              <a:xfrm>
                <a:off x="3756575" y="1912450"/>
                <a:ext cx="4775" cy="39825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593" extrusionOk="0">
                    <a:moveTo>
                      <a:pt x="96" y="1"/>
                    </a:moveTo>
                    <a:cubicBezTo>
                      <a:pt x="43" y="1"/>
                      <a:pt x="1" y="43"/>
                      <a:pt x="1" y="96"/>
                    </a:cubicBezTo>
                    <a:lnTo>
                      <a:pt x="1" y="1496"/>
                    </a:lnTo>
                    <a:cubicBezTo>
                      <a:pt x="1" y="1549"/>
                      <a:pt x="43" y="1592"/>
                      <a:pt x="96" y="1592"/>
                    </a:cubicBezTo>
                    <a:cubicBezTo>
                      <a:pt x="149" y="1592"/>
                      <a:pt x="191" y="1549"/>
                      <a:pt x="191" y="1496"/>
                    </a:cubicBezTo>
                    <a:lnTo>
                      <a:pt x="191" y="96"/>
                    </a:lnTo>
                    <a:cubicBezTo>
                      <a:pt x="191" y="43"/>
                      <a:pt x="149" y="1"/>
                      <a:pt x="9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1082" name="Google Shape;1082;p9"/>
              <p:cNvSpPr/>
              <p:nvPr/>
            </p:nvSpPr>
            <p:spPr>
              <a:xfrm>
                <a:off x="3733850" y="1930975"/>
                <a:ext cx="595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238" h="893" extrusionOk="0">
                    <a:moveTo>
                      <a:pt x="102" y="1"/>
                    </a:moveTo>
                    <a:cubicBezTo>
                      <a:pt x="99" y="1"/>
                      <a:pt x="96" y="1"/>
                      <a:pt x="93" y="1"/>
                    </a:cubicBezTo>
                    <a:cubicBezTo>
                      <a:pt x="40" y="5"/>
                      <a:pt x="0" y="50"/>
                      <a:pt x="4" y="102"/>
                    </a:cubicBezTo>
                    <a:lnTo>
                      <a:pt x="44" y="803"/>
                    </a:lnTo>
                    <a:cubicBezTo>
                      <a:pt x="48" y="854"/>
                      <a:pt x="90" y="892"/>
                      <a:pt x="139" y="892"/>
                    </a:cubicBezTo>
                    <a:lnTo>
                      <a:pt x="145" y="892"/>
                    </a:lnTo>
                    <a:cubicBezTo>
                      <a:pt x="198" y="889"/>
                      <a:pt x="238" y="844"/>
                      <a:pt x="234" y="792"/>
                    </a:cubicBezTo>
                    <a:lnTo>
                      <a:pt x="193" y="91"/>
                    </a:lnTo>
                    <a:cubicBezTo>
                      <a:pt x="190" y="41"/>
                      <a:pt x="150" y="1"/>
                      <a:pt x="102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1083" name="Google Shape;1083;p9"/>
              <p:cNvSpPr/>
              <p:nvPr/>
            </p:nvSpPr>
            <p:spPr>
              <a:xfrm>
                <a:off x="3738050" y="1856825"/>
                <a:ext cx="4750" cy="28475"/>
              </a:xfrm>
              <a:custGeom>
                <a:avLst/>
                <a:gdLst/>
                <a:ahLst/>
                <a:cxnLst/>
                <a:rect l="l" t="t" r="r" b="b"/>
                <a:pathLst>
                  <a:path w="190" h="1139" extrusionOk="0">
                    <a:moveTo>
                      <a:pt x="95" y="0"/>
                    </a:moveTo>
                    <a:cubicBezTo>
                      <a:pt x="42" y="0"/>
                      <a:pt x="0" y="42"/>
                      <a:pt x="0" y="95"/>
                    </a:cubicBezTo>
                    <a:lnTo>
                      <a:pt x="0" y="1043"/>
                    </a:lnTo>
                    <a:cubicBezTo>
                      <a:pt x="0" y="1095"/>
                      <a:pt x="42" y="1138"/>
                      <a:pt x="95" y="1138"/>
                    </a:cubicBezTo>
                    <a:cubicBezTo>
                      <a:pt x="148" y="1138"/>
                      <a:pt x="190" y="1095"/>
                      <a:pt x="190" y="1043"/>
                    </a:cubicBezTo>
                    <a:lnTo>
                      <a:pt x="190" y="95"/>
                    </a:lnTo>
                    <a:cubicBezTo>
                      <a:pt x="190" y="42"/>
                      <a:pt x="148" y="0"/>
                      <a:pt x="9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1084" name="Google Shape;1084;p9"/>
              <p:cNvSpPr/>
              <p:nvPr/>
            </p:nvSpPr>
            <p:spPr>
              <a:xfrm>
                <a:off x="3736375" y="1798075"/>
                <a:ext cx="7700" cy="30550"/>
              </a:xfrm>
              <a:custGeom>
                <a:avLst/>
                <a:gdLst/>
                <a:ahLst/>
                <a:cxnLst/>
                <a:rect l="l" t="t" r="r" b="b"/>
                <a:pathLst>
                  <a:path w="308" h="1222" extrusionOk="0">
                    <a:moveTo>
                      <a:pt x="120" y="1"/>
                    </a:moveTo>
                    <a:cubicBezTo>
                      <a:pt x="71" y="1"/>
                      <a:pt x="29" y="40"/>
                      <a:pt x="26" y="89"/>
                    </a:cubicBezTo>
                    <a:cubicBezTo>
                      <a:pt x="1" y="446"/>
                      <a:pt x="30" y="801"/>
                      <a:pt x="110" y="1148"/>
                    </a:cubicBezTo>
                    <a:cubicBezTo>
                      <a:pt x="121" y="1192"/>
                      <a:pt x="160" y="1222"/>
                      <a:pt x="203" y="1222"/>
                    </a:cubicBezTo>
                    <a:cubicBezTo>
                      <a:pt x="211" y="1222"/>
                      <a:pt x="217" y="1221"/>
                      <a:pt x="225" y="1220"/>
                    </a:cubicBezTo>
                    <a:cubicBezTo>
                      <a:pt x="276" y="1208"/>
                      <a:pt x="308" y="1156"/>
                      <a:pt x="296" y="1105"/>
                    </a:cubicBezTo>
                    <a:cubicBezTo>
                      <a:pt x="219" y="777"/>
                      <a:pt x="193" y="439"/>
                      <a:pt x="216" y="102"/>
                    </a:cubicBezTo>
                    <a:cubicBezTo>
                      <a:pt x="219" y="51"/>
                      <a:pt x="180" y="5"/>
                      <a:pt x="128" y="1"/>
                    </a:cubicBezTo>
                    <a:cubicBezTo>
                      <a:pt x="125" y="1"/>
                      <a:pt x="123" y="1"/>
                      <a:pt x="12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1085" name="Google Shape;1085;p9"/>
              <p:cNvSpPr/>
              <p:nvPr/>
            </p:nvSpPr>
            <p:spPr>
              <a:xfrm>
                <a:off x="3736900" y="1744525"/>
                <a:ext cx="6825" cy="32650"/>
              </a:xfrm>
              <a:custGeom>
                <a:avLst/>
                <a:gdLst/>
                <a:ahLst/>
                <a:cxnLst/>
                <a:rect l="l" t="t" r="r" b="b"/>
                <a:pathLst>
                  <a:path w="273" h="1306" extrusionOk="0">
                    <a:moveTo>
                      <a:pt x="101" y="0"/>
                    </a:moveTo>
                    <a:cubicBezTo>
                      <a:pt x="49" y="0"/>
                      <a:pt x="6" y="42"/>
                      <a:pt x="6" y="94"/>
                    </a:cubicBezTo>
                    <a:cubicBezTo>
                      <a:pt x="1" y="470"/>
                      <a:pt x="25" y="850"/>
                      <a:pt x="76" y="1222"/>
                    </a:cubicBezTo>
                    <a:cubicBezTo>
                      <a:pt x="83" y="1271"/>
                      <a:pt x="123" y="1305"/>
                      <a:pt x="170" y="1305"/>
                    </a:cubicBezTo>
                    <a:cubicBezTo>
                      <a:pt x="174" y="1305"/>
                      <a:pt x="179" y="1305"/>
                      <a:pt x="183" y="1304"/>
                    </a:cubicBezTo>
                    <a:cubicBezTo>
                      <a:pt x="236" y="1297"/>
                      <a:pt x="272" y="1249"/>
                      <a:pt x="265" y="1197"/>
                    </a:cubicBezTo>
                    <a:cubicBezTo>
                      <a:pt x="215" y="834"/>
                      <a:pt x="192" y="463"/>
                      <a:pt x="196" y="96"/>
                    </a:cubicBezTo>
                    <a:cubicBezTo>
                      <a:pt x="197" y="44"/>
                      <a:pt x="155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1086" name="Google Shape;1086;p9"/>
              <p:cNvSpPr/>
              <p:nvPr/>
            </p:nvSpPr>
            <p:spPr>
              <a:xfrm>
                <a:off x="3733350" y="1691950"/>
                <a:ext cx="7650" cy="31600"/>
              </a:xfrm>
              <a:custGeom>
                <a:avLst/>
                <a:gdLst/>
                <a:ahLst/>
                <a:cxnLst/>
                <a:rect l="l" t="t" r="r" b="b"/>
                <a:pathLst>
                  <a:path w="306" h="1264" extrusionOk="0">
                    <a:moveTo>
                      <a:pt x="115" y="1"/>
                    </a:moveTo>
                    <a:cubicBezTo>
                      <a:pt x="66" y="1"/>
                      <a:pt x="26" y="41"/>
                      <a:pt x="24" y="91"/>
                    </a:cubicBezTo>
                    <a:cubicBezTo>
                      <a:pt x="0" y="458"/>
                      <a:pt x="29" y="828"/>
                      <a:pt x="108" y="1188"/>
                    </a:cubicBezTo>
                    <a:cubicBezTo>
                      <a:pt x="117" y="1233"/>
                      <a:pt x="157" y="1263"/>
                      <a:pt x="200" y="1263"/>
                    </a:cubicBezTo>
                    <a:cubicBezTo>
                      <a:pt x="207" y="1263"/>
                      <a:pt x="215" y="1262"/>
                      <a:pt x="221" y="1261"/>
                    </a:cubicBezTo>
                    <a:cubicBezTo>
                      <a:pt x="272" y="1250"/>
                      <a:pt x="305" y="1199"/>
                      <a:pt x="294" y="1147"/>
                    </a:cubicBezTo>
                    <a:cubicBezTo>
                      <a:pt x="219" y="805"/>
                      <a:pt x="193" y="453"/>
                      <a:pt x="213" y="102"/>
                    </a:cubicBezTo>
                    <a:cubicBezTo>
                      <a:pt x="217" y="50"/>
                      <a:pt x="177" y="5"/>
                      <a:pt x="124" y="1"/>
                    </a:cubicBezTo>
                    <a:cubicBezTo>
                      <a:pt x="121" y="1"/>
                      <a:pt x="118" y="1"/>
                      <a:pt x="11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</p:grpSp>
      </p:grpSp>
      <p:grpSp>
        <p:nvGrpSpPr>
          <p:cNvPr id="1087" name="Google Shape;1087;p9"/>
          <p:cNvGrpSpPr/>
          <p:nvPr/>
        </p:nvGrpSpPr>
        <p:grpSpPr>
          <a:xfrm>
            <a:off x="715153" y="5416961"/>
            <a:ext cx="1662746" cy="945581"/>
            <a:chOff x="1577575" y="1855050"/>
            <a:chExt cx="642350" cy="344625"/>
          </a:xfrm>
        </p:grpSpPr>
        <p:sp>
          <p:nvSpPr>
            <p:cNvPr id="1088" name="Google Shape;1088;p9"/>
            <p:cNvSpPr/>
            <p:nvPr/>
          </p:nvSpPr>
          <p:spPr>
            <a:xfrm>
              <a:off x="1827700" y="1864975"/>
              <a:ext cx="113075" cy="30900"/>
            </a:xfrm>
            <a:custGeom>
              <a:avLst/>
              <a:gdLst/>
              <a:ahLst/>
              <a:cxnLst/>
              <a:rect l="l" t="t" r="r" b="b"/>
              <a:pathLst>
                <a:path w="4523" h="1236" extrusionOk="0">
                  <a:moveTo>
                    <a:pt x="2438" y="1"/>
                  </a:moveTo>
                  <a:cubicBezTo>
                    <a:pt x="2417" y="1"/>
                    <a:pt x="2395" y="1"/>
                    <a:pt x="2374" y="2"/>
                  </a:cubicBezTo>
                  <a:cubicBezTo>
                    <a:pt x="1652" y="25"/>
                    <a:pt x="911" y="169"/>
                    <a:pt x="302" y="500"/>
                  </a:cubicBezTo>
                  <a:cubicBezTo>
                    <a:pt x="204" y="553"/>
                    <a:pt x="108" y="613"/>
                    <a:pt x="54" y="697"/>
                  </a:cubicBezTo>
                  <a:cubicBezTo>
                    <a:pt x="0" y="782"/>
                    <a:pt x="0" y="898"/>
                    <a:pt x="83" y="966"/>
                  </a:cubicBezTo>
                  <a:cubicBezTo>
                    <a:pt x="128" y="1002"/>
                    <a:pt x="192" y="1020"/>
                    <a:pt x="254" y="1033"/>
                  </a:cubicBezTo>
                  <a:cubicBezTo>
                    <a:pt x="374" y="1057"/>
                    <a:pt x="495" y="1066"/>
                    <a:pt x="617" y="1066"/>
                  </a:cubicBezTo>
                  <a:cubicBezTo>
                    <a:pt x="889" y="1066"/>
                    <a:pt x="1164" y="1021"/>
                    <a:pt x="1436" y="994"/>
                  </a:cubicBezTo>
                  <a:cubicBezTo>
                    <a:pt x="1640" y="974"/>
                    <a:pt x="1846" y="964"/>
                    <a:pt x="2051" y="964"/>
                  </a:cubicBezTo>
                  <a:cubicBezTo>
                    <a:pt x="2556" y="964"/>
                    <a:pt x="3060" y="1025"/>
                    <a:pt x="3543" y="1147"/>
                  </a:cubicBezTo>
                  <a:cubicBezTo>
                    <a:pt x="3705" y="1187"/>
                    <a:pt x="3871" y="1235"/>
                    <a:pt x="4039" y="1235"/>
                  </a:cubicBezTo>
                  <a:cubicBezTo>
                    <a:pt x="4068" y="1235"/>
                    <a:pt x="4098" y="1234"/>
                    <a:pt x="4128" y="1231"/>
                  </a:cubicBezTo>
                  <a:cubicBezTo>
                    <a:pt x="4325" y="1209"/>
                    <a:pt x="4523" y="1076"/>
                    <a:pt x="4507" y="912"/>
                  </a:cubicBezTo>
                  <a:cubicBezTo>
                    <a:pt x="4496" y="785"/>
                    <a:pt x="4369" y="689"/>
                    <a:pt x="4247" y="611"/>
                  </a:cubicBezTo>
                  <a:lnTo>
                    <a:pt x="4247" y="612"/>
                  </a:lnTo>
                  <a:cubicBezTo>
                    <a:pt x="3754" y="306"/>
                    <a:pt x="3067" y="1"/>
                    <a:pt x="2438" y="1"/>
                  </a:cubicBezTo>
                  <a:close/>
                </a:path>
              </a:pathLst>
            </a:custGeom>
            <a:solidFill>
              <a:srgbClr val="EB5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  <p:grpSp>
          <p:nvGrpSpPr>
            <p:cNvPr id="1089" name="Google Shape;1089;p9"/>
            <p:cNvGrpSpPr/>
            <p:nvPr/>
          </p:nvGrpSpPr>
          <p:grpSpPr>
            <a:xfrm>
              <a:off x="1577575" y="1855050"/>
              <a:ext cx="642350" cy="344625"/>
              <a:chOff x="1577575" y="1855050"/>
              <a:chExt cx="642350" cy="344625"/>
            </a:xfrm>
          </p:grpSpPr>
          <p:sp>
            <p:nvSpPr>
              <p:cNvPr id="1090" name="Google Shape;1090;p9"/>
              <p:cNvSpPr/>
              <p:nvPr/>
            </p:nvSpPr>
            <p:spPr>
              <a:xfrm>
                <a:off x="1577575" y="1861775"/>
                <a:ext cx="642350" cy="337900"/>
              </a:xfrm>
              <a:custGeom>
                <a:avLst/>
                <a:gdLst/>
                <a:ahLst/>
                <a:cxnLst/>
                <a:rect l="l" t="t" r="r" b="b"/>
                <a:pathLst>
                  <a:path w="25694" h="13516" extrusionOk="0">
                    <a:moveTo>
                      <a:pt x="11855" y="0"/>
                    </a:moveTo>
                    <a:cubicBezTo>
                      <a:pt x="10922" y="0"/>
                      <a:pt x="10000" y="218"/>
                      <a:pt x="9343" y="800"/>
                    </a:cubicBezTo>
                    <a:cubicBezTo>
                      <a:pt x="7929" y="2052"/>
                      <a:pt x="7514" y="4080"/>
                      <a:pt x="6532" y="5573"/>
                    </a:cubicBezTo>
                    <a:cubicBezTo>
                      <a:pt x="5639" y="6932"/>
                      <a:pt x="4562" y="8208"/>
                      <a:pt x="3323" y="9368"/>
                    </a:cubicBezTo>
                    <a:cubicBezTo>
                      <a:pt x="2404" y="10227"/>
                      <a:pt x="584" y="11122"/>
                      <a:pt x="0" y="12138"/>
                    </a:cubicBezTo>
                    <a:cubicBezTo>
                      <a:pt x="343" y="12375"/>
                      <a:pt x="811" y="12434"/>
                      <a:pt x="1253" y="12484"/>
                    </a:cubicBezTo>
                    <a:cubicBezTo>
                      <a:pt x="2821" y="12662"/>
                      <a:pt x="4347" y="12594"/>
                      <a:pt x="5910" y="12810"/>
                    </a:cubicBezTo>
                    <a:cubicBezTo>
                      <a:pt x="7616" y="13042"/>
                      <a:pt x="9344" y="13171"/>
                      <a:pt x="11068" y="13269"/>
                    </a:cubicBezTo>
                    <a:cubicBezTo>
                      <a:pt x="13364" y="13400"/>
                      <a:pt x="15665" y="13515"/>
                      <a:pt x="17967" y="13515"/>
                    </a:cubicBezTo>
                    <a:cubicBezTo>
                      <a:pt x="18396" y="13515"/>
                      <a:pt x="18825" y="13511"/>
                      <a:pt x="19254" y="13503"/>
                    </a:cubicBezTo>
                    <a:cubicBezTo>
                      <a:pt x="19380" y="13501"/>
                      <a:pt x="19512" y="13496"/>
                      <a:pt x="19650" y="13490"/>
                    </a:cubicBezTo>
                    <a:lnTo>
                      <a:pt x="19651" y="13490"/>
                    </a:lnTo>
                    <a:cubicBezTo>
                      <a:pt x="20595" y="13444"/>
                      <a:pt x="21433" y="13182"/>
                      <a:pt x="22345" y="13060"/>
                    </a:cubicBezTo>
                    <a:cubicBezTo>
                      <a:pt x="23167" y="12951"/>
                      <a:pt x="23982" y="13057"/>
                      <a:pt x="24820" y="12849"/>
                    </a:cubicBezTo>
                    <a:cubicBezTo>
                      <a:pt x="25166" y="12763"/>
                      <a:pt x="25549" y="12611"/>
                      <a:pt x="25633" y="12319"/>
                    </a:cubicBezTo>
                    <a:cubicBezTo>
                      <a:pt x="25694" y="12112"/>
                      <a:pt x="25575" y="11891"/>
                      <a:pt x="25394" y="11738"/>
                    </a:cubicBezTo>
                    <a:cubicBezTo>
                      <a:pt x="25214" y="11585"/>
                      <a:pt x="24979" y="11486"/>
                      <a:pt x="24751" y="11384"/>
                    </a:cubicBezTo>
                    <a:cubicBezTo>
                      <a:pt x="22938" y="10580"/>
                      <a:pt x="21088" y="9386"/>
                      <a:pt x="20407" y="7724"/>
                    </a:cubicBezTo>
                    <a:cubicBezTo>
                      <a:pt x="19744" y="6104"/>
                      <a:pt x="18091" y="4781"/>
                      <a:pt x="17066" y="3268"/>
                    </a:cubicBezTo>
                    <a:cubicBezTo>
                      <a:pt x="16219" y="2020"/>
                      <a:pt x="15116" y="566"/>
                      <a:pt x="13337" y="169"/>
                    </a:cubicBezTo>
                    <a:cubicBezTo>
                      <a:pt x="12867" y="64"/>
                      <a:pt x="12359" y="0"/>
                      <a:pt x="1185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1091" name="Google Shape;1091;p9"/>
              <p:cNvSpPr/>
              <p:nvPr/>
            </p:nvSpPr>
            <p:spPr>
              <a:xfrm>
                <a:off x="1767800" y="1855050"/>
                <a:ext cx="227675" cy="194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7792" extrusionOk="0">
                    <a:moveTo>
                      <a:pt x="4488" y="0"/>
                    </a:moveTo>
                    <a:cubicBezTo>
                      <a:pt x="3479" y="0"/>
                      <a:pt x="2479" y="269"/>
                      <a:pt x="1782" y="865"/>
                    </a:cubicBezTo>
                    <a:cubicBezTo>
                      <a:pt x="1106" y="1444"/>
                      <a:pt x="622" y="2180"/>
                      <a:pt x="417" y="2967"/>
                    </a:cubicBezTo>
                    <a:cubicBezTo>
                      <a:pt x="322" y="3327"/>
                      <a:pt x="1" y="3673"/>
                      <a:pt x="205" y="4048"/>
                    </a:cubicBezTo>
                    <a:cubicBezTo>
                      <a:pt x="342" y="4301"/>
                      <a:pt x="668" y="4474"/>
                      <a:pt x="1002" y="4474"/>
                    </a:cubicBezTo>
                    <a:cubicBezTo>
                      <a:pt x="1007" y="4474"/>
                      <a:pt x="1012" y="4474"/>
                      <a:pt x="1017" y="4473"/>
                    </a:cubicBezTo>
                    <a:cubicBezTo>
                      <a:pt x="1117" y="4472"/>
                      <a:pt x="1219" y="4457"/>
                      <a:pt x="1318" y="4457"/>
                    </a:cubicBezTo>
                    <a:cubicBezTo>
                      <a:pt x="1386" y="4457"/>
                      <a:pt x="1452" y="4464"/>
                      <a:pt x="1514" y="4488"/>
                    </a:cubicBezTo>
                    <a:cubicBezTo>
                      <a:pt x="1686" y="4553"/>
                      <a:pt x="1764" y="4727"/>
                      <a:pt x="1749" y="4883"/>
                    </a:cubicBezTo>
                    <a:cubicBezTo>
                      <a:pt x="1736" y="5039"/>
                      <a:pt x="1650" y="5183"/>
                      <a:pt x="1577" y="5328"/>
                    </a:cubicBezTo>
                    <a:cubicBezTo>
                      <a:pt x="1246" y="5976"/>
                      <a:pt x="1139" y="6701"/>
                      <a:pt x="1270" y="7397"/>
                    </a:cubicBezTo>
                    <a:cubicBezTo>
                      <a:pt x="1304" y="7574"/>
                      <a:pt x="1414" y="7791"/>
                      <a:pt x="1627" y="7791"/>
                    </a:cubicBezTo>
                    <a:cubicBezTo>
                      <a:pt x="1631" y="7791"/>
                      <a:pt x="1636" y="7791"/>
                      <a:pt x="1640" y="7791"/>
                    </a:cubicBezTo>
                    <a:cubicBezTo>
                      <a:pt x="1744" y="7786"/>
                      <a:pt x="1832" y="7727"/>
                      <a:pt x="1905" y="7665"/>
                    </a:cubicBezTo>
                    <a:cubicBezTo>
                      <a:pt x="2343" y="7291"/>
                      <a:pt x="2491" y="6750"/>
                      <a:pt x="2818" y="6305"/>
                    </a:cubicBezTo>
                    <a:cubicBezTo>
                      <a:pt x="2885" y="6213"/>
                      <a:pt x="2965" y="6123"/>
                      <a:pt x="3078" y="6073"/>
                    </a:cubicBezTo>
                    <a:cubicBezTo>
                      <a:pt x="3154" y="6041"/>
                      <a:pt x="3230" y="6028"/>
                      <a:pt x="3307" y="6028"/>
                    </a:cubicBezTo>
                    <a:cubicBezTo>
                      <a:pt x="3570" y="6028"/>
                      <a:pt x="3839" y="6175"/>
                      <a:pt x="4095" y="6175"/>
                    </a:cubicBezTo>
                    <a:cubicBezTo>
                      <a:pt x="4158" y="6175"/>
                      <a:pt x="4221" y="6166"/>
                      <a:pt x="4282" y="6144"/>
                    </a:cubicBezTo>
                    <a:cubicBezTo>
                      <a:pt x="4547" y="6047"/>
                      <a:pt x="4823" y="5615"/>
                      <a:pt x="5033" y="5441"/>
                    </a:cubicBezTo>
                    <a:cubicBezTo>
                      <a:pt x="5353" y="5178"/>
                      <a:pt x="5795" y="4979"/>
                      <a:pt x="6233" y="4979"/>
                    </a:cubicBezTo>
                    <a:cubicBezTo>
                      <a:pt x="6356" y="4979"/>
                      <a:pt x="6480" y="4995"/>
                      <a:pt x="6600" y="5030"/>
                    </a:cubicBezTo>
                    <a:cubicBezTo>
                      <a:pt x="6980" y="5139"/>
                      <a:pt x="7270" y="5418"/>
                      <a:pt x="7664" y="5487"/>
                    </a:cubicBezTo>
                    <a:cubicBezTo>
                      <a:pt x="7723" y="5497"/>
                      <a:pt x="7781" y="5502"/>
                      <a:pt x="7839" y="5502"/>
                    </a:cubicBezTo>
                    <a:cubicBezTo>
                      <a:pt x="8287" y="5502"/>
                      <a:pt x="8710" y="5216"/>
                      <a:pt x="8896" y="4869"/>
                    </a:cubicBezTo>
                    <a:cubicBezTo>
                      <a:pt x="9107" y="4476"/>
                      <a:pt x="9081" y="4026"/>
                      <a:pt x="9027" y="3599"/>
                    </a:cubicBezTo>
                    <a:cubicBezTo>
                      <a:pt x="8978" y="3216"/>
                      <a:pt x="8908" y="2833"/>
                      <a:pt x="8761" y="2468"/>
                    </a:cubicBezTo>
                    <a:cubicBezTo>
                      <a:pt x="8440" y="1663"/>
                      <a:pt x="7747" y="969"/>
                      <a:pt x="6868" y="529"/>
                    </a:cubicBezTo>
                    <a:lnTo>
                      <a:pt x="6868" y="530"/>
                    </a:lnTo>
                    <a:cubicBezTo>
                      <a:pt x="6184" y="188"/>
                      <a:pt x="5333" y="0"/>
                      <a:pt x="448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1092" name="Google Shape;1092;p9"/>
              <p:cNvSpPr/>
              <p:nvPr/>
            </p:nvSpPr>
            <p:spPr>
              <a:xfrm>
                <a:off x="1986225" y="1996350"/>
                <a:ext cx="542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3236" extrusionOk="0">
                    <a:moveTo>
                      <a:pt x="680" y="1"/>
                    </a:moveTo>
                    <a:cubicBezTo>
                      <a:pt x="658" y="1"/>
                      <a:pt x="635" y="2"/>
                      <a:pt x="612" y="5"/>
                    </a:cubicBezTo>
                    <a:cubicBezTo>
                      <a:pt x="0" y="80"/>
                      <a:pt x="563" y="781"/>
                      <a:pt x="603" y="1081"/>
                    </a:cubicBezTo>
                    <a:cubicBezTo>
                      <a:pt x="670" y="1603"/>
                      <a:pt x="605" y="2113"/>
                      <a:pt x="734" y="2638"/>
                    </a:cubicBezTo>
                    <a:cubicBezTo>
                      <a:pt x="767" y="2771"/>
                      <a:pt x="808" y="2908"/>
                      <a:pt x="898" y="3023"/>
                    </a:cubicBezTo>
                    <a:cubicBezTo>
                      <a:pt x="987" y="3138"/>
                      <a:pt x="1135" y="3231"/>
                      <a:pt x="1300" y="3235"/>
                    </a:cubicBezTo>
                    <a:cubicBezTo>
                      <a:pt x="1305" y="3235"/>
                      <a:pt x="1309" y="3235"/>
                      <a:pt x="1313" y="3235"/>
                    </a:cubicBezTo>
                    <a:cubicBezTo>
                      <a:pt x="1527" y="3235"/>
                      <a:pt x="1707" y="3094"/>
                      <a:pt x="1824" y="2946"/>
                    </a:cubicBezTo>
                    <a:cubicBezTo>
                      <a:pt x="2083" y="2617"/>
                      <a:pt x="2168" y="2197"/>
                      <a:pt x="2053" y="1816"/>
                    </a:cubicBezTo>
                    <a:cubicBezTo>
                      <a:pt x="1995" y="1625"/>
                      <a:pt x="1891" y="1447"/>
                      <a:pt x="1786" y="1269"/>
                    </a:cubicBezTo>
                    <a:cubicBezTo>
                      <a:pt x="1599" y="950"/>
                      <a:pt x="1269" y="1"/>
                      <a:pt x="68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  <p:sp>
            <p:nvSpPr>
              <p:cNvPr id="1093" name="Google Shape;1093;p9"/>
              <p:cNvSpPr/>
              <p:nvPr/>
            </p:nvSpPr>
            <p:spPr>
              <a:xfrm>
                <a:off x="1690250" y="1982125"/>
                <a:ext cx="81200" cy="81000"/>
              </a:xfrm>
              <a:custGeom>
                <a:avLst/>
                <a:gdLst/>
                <a:ahLst/>
                <a:cxnLst/>
                <a:rect l="l" t="t" r="r" b="b"/>
                <a:pathLst>
                  <a:path w="3248" h="3240" extrusionOk="0">
                    <a:moveTo>
                      <a:pt x="2627" y="1"/>
                    </a:moveTo>
                    <a:cubicBezTo>
                      <a:pt x="2484" y="1"/>
                      <a:pt x="2340" y="41"/>
                      <a:pt x="2223" y="132"/>
                    </a:cubicBezTo>
                    <a:cubicBezTo>
                      <a:pt x="1988" y="316"/>
                      <a:pt x="1840" y="711"/>
                      <a:pt x="1653" y="938"/>
                    </a:cubicBezTo>
                    <a:cubicBezTo>
                      <a:pt x="1420" y="1224"/>
                      <a:pt x="1162" y="1495"/>
                      <a:pt x="879" y="1748"/>
                    </a:cubicBezTo>
                    <a:cubicBezTo>
                      <a:pt x="554" y="2041"/>
                      <a:pt x="184" y="2329"/>
                      <a:pt x="57" y="2711"/>
                    </a:cubicBezTo>
                    <a:cubicBezTo>
                      <a:pt x="1" y="2881"/>
                      <a:pt x="14" y="3093"/>
                      <a:pt x="191" y="3191"/>
                    </a:cubicBezTo>
                    <a:cubicBezTo>
                      <a:pt x="251" y="3225"/>
                      <a:pt x="318" y="3239"/>
                      <a:pt x="388" y="3239"/>
                    </a:cubicBezTo>
                    <a:cubicBezTo>
                      <a:pt x="536" y="3239"/>
                      <a:pt x="693" y="3176"/>
                      <a:pt x="815" y="3099"/>
                    </a:cubicBezTo>
                    <a:cubicBezTo>
                      <a:pt x="1522" y="2648"/>
                      <a:pt x="1727" y="1820"/>
                      <a:pt x="2390" y="1327"/>
                    </a:cubicBezTo>
                    <a:cubicBezTo>
                      <a:pt x="2726" y="1076"/>
                      <a:pt x="3209" y="863"/>
                      <a:pt x="3231" y="490"/>
                    </a:cubicBezTo>
                    <a:cubicBezTo>
                      <a:pt x="3247" y="198"/>
                      <a:pt x="2942" y="1"/>
                      <a:pt x="262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95"/>
              </a:p>
            </p:txBody>
          </p:sp>
        </p:grpSp>
      </p:grpSp>
      <p:grpSp>
        <p:nvGrpSpPr>
          <p:cNvPr id="1094" name="Google Shape;1094;p9"/>
          <p:cNvGrpSpPr/>
          <p:nvPr/>
        </p:nvGrpSpPr>
        <p:grpSpPr>
          <a:xfrm>
            <a:off x="2524556" y="5787599"/>
            <a:ext cx="1073891" cy="640120"/>
            <a:chOff x="2458825" y="1636875"/>
            <a:chExt cx="470325" cy="264475"/>
          </a:xfrm>
        </p:grpSpPr>
        <p:sp>
          <p:nvSpPr>
            <p:cNvPr id="1095" name="Google Shape;1095;p9"/>
            <p:cNvSpPr/>
            <p:nvPr/>
          </p:nvSpPr>
          <p:spPr>
            <a:xfrm>
              <a:off x="2458825" y="1636875"/>
              <a:ext cx="470325" cy="264475"/>
            </a:xfrm>
            <a:custGeom>
              <a:avLst/>
              <a:gdLst/>
              <a:ahLst/>
              <a:cxnLst/>
              <a:rect l="l" t="t" r="r" b="b"/>
              <a:pathLst>
                <a:path w="18813" h="10579" extrusionOk="0">
                  <a:moveTo>
                    <a:pt x="9874" y="0"/>
                  </a:moveTo>
                  <a:cubicBezTo>
                    <a:pt x="8830" y="0"/>
                    <a:pt x="7862" y="436"/>
                    <a:pt x="7205" y="1255"/>
                  </a:cubicBezTo>
                  <a:cubicBezTo>
                    <a:pt x="6107" y="2623"/>
                    <a:pt x="5154" y="4051"/>
                    <a:pt x="3957" y="5358"/>
                  </a:cubicBezTo>
                  <a:cubicBezTo>
                    <a:pt x="2735" y="6695"/>
                    <a:pt x="1518" y="8001"/>
                    <a:pt x="254" y="9298"/>
                  </a:cubicBezTo>
                  <a:cubicBezTo>
                    <a:pt x="130" y="9425"/>
                    <a:pt x="1" y="9602"/>
                    <a:pt x="92" y="9750"/>
                  </a:cubicBezTo>
                  <a:cubicBezTo>
                    <a:pt x="169" y="9873"/>
                    <a:pt x="352" y="9890"/>
                    <a:pt x="509" y="9890"/>
                  </a:cubicBezTo>
                  <a:cubicBezTo>
                    <a:pt x="515" y="9890"/>
                    <a:pt x="520" y="9890"/>
                    <a:pt x="526" y="9890"/>
                  </a:cubicBezTo>
                  <a:cubicBezTo>
                    <a:pt x="1505" y="9879"/>
                    <a:pt x="2610" y="9760"/>
                    <a:pt x="3661" y="9760"/>
                  </a:cubicBezTo>
                  <a:cubicBezTo>
                    <a:pt x="4159" y="9760"/>
                    <a:pt x="4644" y="9787"/>
                    <a:pt x="5100" y="9864"/>
                  </a:cubicBezTo>
                  <a:cubicBezTo>
                    <a:pt x="6449" y="10095"/>
                    <a:pt x="7802" y="10385"/>
                    <a:pt x="9201" y="10385"/>
                  </a:cubicBezTo>
                  <a:cubicBezTo>
                    <a:pt x="10836" y="10488"/>
                    <a:pt x="12475" y="10579"/>
                    <a:pt x="14114" y="10579"/>
                  </a:cubicBezTo>
                  <a:cubicBezTo>
                    <a:pt x="14418" y="10579"/>
                    <a:pt x="14722" y="10575"/>
                    <a:pt x="15026" y="10569"/>
                  </a:cubicBezTo>
                  <a:cubicBezTo>
                    <a:pt x="15115" y="10568"/>
                    <a:pt x="15210" y="10563"/>
                    <a:pt x="15309" y="10559"/>
                  </a:cubicBezTo>
                  <a:cubicBezTo>
                    <a:pt x="16501" y="10496"/>
                    <a:pt x="18260" y="10174"/>
                    <a:pt x="18668" y="9053"/>
                  </a:cubicBezTo>
                  <a:cubicBezTo>
                    <a:pt x="18812" y="8657"/>
                    <a:pt x="18639" y="8210"/>
                    <a:pt x="18342" y="7891"/>
                  </a:cubicBezTo>
                  <a:cubicBezTo>
                    <a:pt x="17884" y="7397"/>
                    <a:pt x="17239" y="7152"/>
                    <a:pt x="16722" y="6730"/>
                  </a:cubicBezTo>
                  <a:cubicBezTo>
                    <a:pt x="16396" y="6465"/>
                    <a:pt x="16218" y="6108"/>
                    <a:pt x="15953" y="5799"/>
                  </a:cubicBezTo>
                  <a:cubicBezTo>
                    <a:pt x="15048" y="4740"/>
                    <a:pt x="14194" y="3721"/>
                    <a:pt x="13469" y="2545"/>
                  </a:cubicBezTo>
                  <a:cubicBezTo>
                    <a:pt x="12867" y="1567"/>
                    <a:pt x="12082" y="428"/>
                    <a:pt x="10814" y="116"/>
                  </a:cubicBezTo>
                  <a:cubicBezTo>
                    <a:pt x="10498" y="38"/>
                    <a:pt x="10183" y="0"/>
                    <a:pt x="98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  <p:sp>
          <p:nvSpPr>
            <p:cNvPr id="1096" name="Google Shape;1096;p9"/>
            <p:cNvSpPr/>
            <p:nvPr/>
          </p:nvSpPr>
          <p:spPr>
            <a:xfrm>
              <a:off x="2607075" y="1636875"/>
              <a:ext cx="216250" cy="158875"/>
            </a:xfrm>
            <a:custGeom>
              <a:avLst/>
              <a:gdLst/>
              <a:ahLst/>
              <a:cxnLst/>
              <a:rect l="l" t="t" r="r" b="b"/>
              <a:pathLst>
                <a:path w="8650" h="6355" extrusionOk="0">
                  <a:moveTo>
                    <a:pt x="3974" y="0"/>
                  </a:moveTo>
                  <a:cubicBezTo>
                    <a:pt x="3663" y="0"/>
                    <a:pt x="3354" y="40"/>
                    <a:pt x="3062" y="122"/>
                  </a:cubicBezTo>
                  <a:cubicBezTo>
                    <a:pt x="2605" y="250"/>
                    <a:pt x="2326" y="471"/>
                    <a:pt x="1991" y="758"/>
                  </a:cubicBezTo>
                  <a:cubicBezTo>
                    <a:pt x="1601" y="1094"/>
                    <a:pt x="1210" y="1358"/>
                    <a:pt x="867" y="1748"/>
                  </a:cubicBezTo>
                  <a:cubicBezTo>
                    <a:pt x="538" y="2125"/>
                    <a:pt x="203" y="2512"/>
                    <a:pt x="56" y="2974"/>
                  </a:cubicBezTo>
                  <a:cubicBezTo>
                    <a:pt x="23" y="3078"/>
                    <a:pt x="1" y="3192"/>
                    <a:pt x="43" y="3294"/>
                  </a:cubicBezTo>
                  <a:cubicBezTo>
                    <a:pt x="109" y="3454"/>
                    <a:pt x="311" y="3526"/>
                    <a:pt x="504" y="3526"/>
                  </a:cubicBezTo>
                  <a:cubicBezTo>
                    <a:pt x="532" y="3526"/>
                    <a:pt x="560" y="3524"/>
                    <a:pt x="588" y="3521"/>
                  </a:cubicBezTo>
                  <a:cubicBezTo>
                    <a:pt x="802" y="3497"/>
                    <a:pt x="1002" y="3408"/>
                    <a:pt x="1216" y="3381"/>
                  </a:cubicBezTo>
                  <a:cubicBezTo>
                    <a:pt x="1258" y="3376"/>
                    <a:pt x="1297" y="3373"/>
                    <a:pt x="1335" y="3373"/>
                  </a:cubicBezTo>
                  <a:cubicBezTo>
                    <a:pt x="1875" y="3373"/>
                    <a:pt x="2038" y="3882"/>
                    <a:pt x="2249" y="4285"/>
                  </a:cubicBezTo>
                  <a:cubicBezTo>
                    <a:pt x="2383" y="4538"/>
                    <a:pt x="2643" y="4791"/>
                    <a:pt x="2929" y="4791"/>
                  </a:cubicBezTo>
                  <a:cubicBezTo>
                    <a:pt x="2975" y="4791"/>
                    <a:pt x="3022" y="4785"/>
                    <a:pt x="3069" y="4771"/>
                  </a:cubicBezTo>
                  <a:cubicBezTo>
                    <a:pt x="3390" y="4675"/>
                    <a:pt x="3488" y="4291"/>
                    <a:pt x="3776" y="4132"/>
                  </a:cubicBezTo>
                  <a:cubicBezTo>
                    <a:pt x="3870" y="4080"/>
                    <a:pt x="3976" y="4057"/>
                    <a:pt x="4084" y="4057"/>
                  </a:cubicBezTo>
                  <a:cubicBezTo>
                    <a:pt x="4256" y="4057"/>
                    <a:pt x="4434" y="4115"/>
                    <a:pt x="4575" y="4208"/>
                  </a:cubicBezTo>
                  <a:cubicBezTo>
                    <a:pt x="4805" y="4359"/>
                    <a:pt x="4960" y="4584"/>
                    <a:pt x="5109" y="4804"/>
                  </a:cubicBezTo>
                  <a:cubicBezTo>
                    <a:pt x="5407" y="5242"/>
                    <a:pt x="5704" y="5679"/>
                    <a:pt x="6001" y="6118"/>
                  </a:cubicBezTo>
                  <a:cubicBezTo>
                    <a:pt x="6078" y="6231"/>
                    <a:pt x="6218" y="6355"/>
                    <a:pt x="6344" y="6355"/>
                  </a:cubicBezTo>
                  <a:cubicBezTo>
                    <a:pt x="6383" y="6355"/>
                    <a:pt x="6421" y="6343"/>
                    <a:pt x="6454" y="6314"/>
                  </a:cubicBezTo>
                  <a:cubicBezTo>
                    <a:pt x="6491" y="6283"/>
                    <a:pt x="6509" y="6240"/>
                    <a:pt x="6525" y="6197"/>
                  </a:cubicBezTo>
                  <a:cubicBezTo>
                    <a:pt x="6775" y="5502"/>
                    <a:pt x="6333" y="4767"/>
                    <a:pt x="6291" y="4035"/>
                  </a:cubicBezTo>
                  <a:cubicBezTo>
                    <a:pt x="6288" y="3979"/>
                    <a:pt x="6288" y="3922"/>
                    <a:pt x="6317" y="3873"/>
                  </a:cubicBezTo>
                  <a:cubicBezTo>
                    <a:pt x="6432" y="3685"/>
                    <a:pt x="6762" y="3600"/>
                    <a:pt x="7061" y="3600"/>
                  </a:cubicBezTo>
                  <a:cubicBezTo>
                    <a:pt x="7240" y="3600"/>
                    <a:pt x="7408" y="3631"/>
                    <a:pt x="7512" y="3688"/>
                  </a:cubicBezTo>
                  <a:cubicBezTo>
                    <a:pt x="7712" y="3800"/>
                    <a:pt x="7862" y="3970"/>
                    <a:pt x="8033" y="4114"/>
                  </a:cubicBezTo>
                  <a:cubicBezTo>
                    <a:pt x="8197" y="4255"/>
                    <a:pt x="8403" y="4380"/>
                    <a:pt x="8627" y="4380"/>
                  </a:cubicBezTo>
                  <a:cubicBezTo>
                    <a:pt x="8635" y="4380"/>
                    <a:pt x="8642" y="4379"/>
                    <a:pt x="8650" y="4379"/>
                  </a:cubicBezTo>
                  <a:cubicBezTo>
                    <a:pt x="8533" y="3648"/>
                    <a:pt x="8105" y="3145"/>
                    <a:pt x="7649" y="2570"/>
                  </a:cubicBezTo>
                  <a:cubicBezTo>
                    <a:pt x="7067" y="1833"/>
                    <a:pt x="6529" y="898"/>
                    <a:pt x="5657" y="418"/>
                  </a:cubicBezTo>
                  <a:cubicBezTo>
                    <a:pt x="5160" y="145"/>
                    <a:pt x="4564" y="0"/>
                    <a:pt x="39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</p:grpSp>
      <p:grpSp>
        <p:nvGrpSpPr>
          <p:cNvPr id="1097" name="Google Shape;1097;p9"/>
          <p:cNvGrpSpPr/>
          <p:nvPr/>
        </p:nvGrpSpPr>
        <p:grpSpPr>
          <a:xfrm>
            <a:off x="4683730" y="5745256"/>
            <a:ext cx="482322" cy="797586"/>
            <a:chOff x="2100500" y="1458275"/>
            <a:chExt cx="159000" cy="248050"/>
          </a:xfrm>
        </p:grpSpPr>
        <p:sp>
          <p:nvSpPr>
            <p:cNvPr id="1098" name="Google Shape;1098;p9"/>
            <p:cNvSpPr/>
            <p:nvPr/>
          </p:nvSpPr>
          <p:spPr>
            <a:xfrm>
              <a:off x="2140475" y="1458275"/>
              <a:ext cx="64750" cy="247950"/>
            </a:xfrm>
            <a:custGeom>
              <a:avLst/>
              <a:gdLst/>
              <a:ahLst/>
              <a:cxnLst/>
              <a:rect l="l" t="t" r="r" b="b"/>
              <a:pathLst>
                <a:path w="2590" h="9918" extrusionOk="0">
                  <a:moveTo>
                    <a:pt x="1433" y="0"/>
                  </a:moveTo>
                  <a:lnTo>
                    <a:pt x="1433" y="0"/>
                  </a:lnTo>
                  <a:cubicBezTo>
                    <a:pt x="1805" y="1618"/>
                    <a:pt x="1614" y="3360"/>
                    <a:pt x="902" y="4860"/>
                  </a:cubicBezTo>
                  <a:cubicBezTo>
                    <a:pt x="675" y="5337"/>
                    <a:pt x="231" y="5891"/>
                    <a:pt x="126" y="6405"/>
                  </a:cubicBezTo>
                  <a:cubicBezTo>
                    <a:pt x="1" y="7009"/>
                    <a:pt x="472" y="7818"/>
                    <a:pt x="801" y="8289"/>
                  </a:cubicBezTo>
                  <a:cubicBezTo>
                    <a:pt x="1228" y="8900"/>
                    <a:pt x="1783" y="9411"/>
                    <a:pt x="2332" y="9918"/>
                  </a:cubicBezTo>
                  <a:cubicBezTo>
                    <a:pt x="1798" y="9094"/>
                    <a:pt x="1381" y="8140"/>
                    <a:pt x="1463" y="7163"/>
                  </a:cubicBezTo>
                  <a:cubicBezTo>
                    <a:pt x="1551" y="6098"/>
                    <a:pt x="2056" y="5099"/>
                    <a:pt x="2299" y="4077"/>
                  </a:cubicBezTo>
                  <a:cubicBezTo>
                    <a:pt x="2590" y="2862"/>
                    <a:pt x="2176" y="1601"/>
                    <a:pt x="1768" y="420"/>
                  </a:cubicBezTo>
                  <a:cubicBezTo>
                    <a:pt x="1706" y="242"/>
                    <a:pt x="1617" y="39"/>
                    <a:pt x="14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  <p:sp>
          <p:nvSpPr>
            <p:cNvPr id="1099" name="Google Shape;1099;p9"/>
            <p:cNvSpPr/>
            <p:nvPr/>
          </p:nvSpPr>
          <p:spPr>
            <a:xfrm>
              <a:off x="2100500" y="1549475"/>
              <a:ext cx="98525" cy="156750"/>
            </a:xfrm>
            <a:custGeom>
              <a:avLst/>
              <a:gdLst/>
              <a:ahLst/>
              <a:cxnLst/>
              <a:rect l="l" t="t" r="r" b="b"/>
              <a:pathLst>
                <a:path w="3941" h="6270" extrusionOk="0">
                  <a:moveTo>
                    <a:pt x="56" y="1"/>
                  </a:moveTo>
                  <a:cubicBezTo>
                    <a:pt x="187" y="582"/>
                    <a:pt x="229" y="1182"/>
                    <a:pt x="179" y="1775"/>
                  </a:cubicBezTo>
                  <a:cubicBezTo>
                    <a:pt x="131" y="2343"/>
                    <a:pt x="0" y="2909"/>
                    <a:pt x="45" y="3476"/>
                  </a:cubicBezTo>
                  <a:cubicBezTo>
                    <a:pt x="110" y="4315"/>
                    <a:pt x="610" y="5087"/>
                    <a:pt x="1297" y="5558"/>
                  </a:cubicBezTo>
                  <a:cubicBezTo>
                    <a:pt x="1682" y="5820"/>
                    <a:pt x="1909" y="5784"/>
                    <a:pt x="2340" y="5811"/>
                  </a:cubicBezTo>
                  <a:cubicBezTo>
                    <a:pt x="2616" y="5828"/>
                    <a:pt x="2889" y="5887"/>
                    <a:pt x="3154" y="5968"/>
                  </a:cubicBezTo>
                  <a:cubicBezTo>
                    <a:pt x="3288" y="6008"/>
                    <a:pt x="3421" y="6055"/>
                    <a:pt x="3552" y="6104"/>
                  </a:cubicBezTo>
                  <a:cubicBezTo>
                    <a:pt x="3616" y="6130"/>
                    <a:pt x="3680" y="6155"/>
                    <a:pt x="3743" y="6183"/>
                  </a:cubicBezTo>
                  <a:cubicBezTo>
                    <a:pt x="3799" y="6206"/>
                    <a:pt x="3861" y="6224"/>
                    <a:pt x="3914" y="6252"/>
                  </a:cubicBezTo>
                  <a:cubicBezTo>
                    <a:pt x="3920" y="6256"/>
                    <a:pt x="3926" y="6260"/>
                    <a:pt x="3932" y="6264"/>
                  </a:cubicBezTo>
                  <a:lnTo>
                    <a:pt x="3932" y="6264"/>
                  </a:lnTo>
                  <a:cubicBezTo>
                    <a:pt x="3888" y="6229"/>
                    <a:pt x="3850" y="6172"/>
                    <a:pt x="3810" y="6131"/>
                  </a:cubicBezTo>
                  <a:cubicBezTo>
                    <a:pt x="3764" y="6085"/>
                    <a:pt x="3715" y="6039"/>
                    <a:pt x="3664" y="5998"/>
                  </a:cubicBezTo>
                  <a:cubicBezTo>
                    <a:pt x="3573" y="5926"/>
                    <a:pt x="3470" y="5876"/>
                    <a:pt x="3375" y="5807"/>
                  </a:cubicBezTo>
                  <a:cubicBezTo>
                    <a:pt x="3195" y="5678"/>
                    <a:pt x="3007" y="5560"/>
                    <a:pt x="2821" y="5440"/>
                  </a:cubicBezTo>
                  <a:cubicBezTo>
                    <a:pt x="2449" y="5201"/>
                    <a:pt x="2077" y="4951"/>
                    <a:pt x="1795" y="4605"/>
                  </a:cubicBezTo>
                  <a:cubicBezTo>
                    <a:pt x="1704" y="4490"/>
                    <a:pt x="1622" y="4368"/>
                    <a:pt x="1554" y="4238"/>
                  </a:cubicBezTo>
                  <a:cubicBezTo>
                    <a:pt x="1395" y="3943"/>
                    <a:pt x="1300" y="3616"/>
                    <a:pt x="1221" y="3291"/>
                  </a:cubicBezTo>
                  <a:cubicBezTo>
                    <a:pt x="949" y="2145"/>
                    <a:pt x="842" y="878"/>
                    <a:pt x="56" y="1"/>
                  </a:cubicBezTo>
                  <a:close/>
                  <a:moveTo>
                    <a:pt x="3932" y="6264"/>
                  </a:moveTo>
                  <a:cubicBezTo>
                    <a:pt x="3935" y="6266"/>
                    <a:pt x="3938" y="6268"/>
                    <a:pt x="3940" y="6270"/>
                  </a:cubicBezTo>
                  <a:cubicBezTo>
                    <a:pt x="3938" y="6268"/>
                    <a:pt x="3935" y="6266"/>
                    <a:pt x="3932" y="626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  <p:sp>
          <p:nvSpPr>
            <p:cNvPr id="1100" name="Google Shape;1100;p9"/>
            <p:cNvSpPr/>
            <p:nvPr/>
          </p:nvSpPr>
          <p:spPr>
            <a:xfrm>
              <a:off x="2188425" y="1550725"/>
              <a:ext cx="47825" cy="155600"/>
            </a:xfrm>
            <a:custGeom>
              <a:avLst/>
              <a:gdLst/>
              <a:ahLst/>
              <a:cxnLst/>
              <a:rect l="l" t="t" r="r" b="b"/>
              <a:pathLst>
                <a:path w="1913" h="6224" extrusionOk="0">
                  <a:moveTo>
                    <a:pt x="858" y="1"/>
                  </a:moveTo>
                  <a:lnTo>
                    <a:pt x="858" y="1"/>
                  </a:lnTo>
                  <a:cubicBezTo>
                    <a:pt x="1337" y="1195"/>
                    <a:pt x="1238" y="2606"/>
                    <a:pt x="594" y="3721"/>
                  </a:cubicBezTo>
                  <a:cubicBezTo>
                    <a:pt x="434" y="4000"/>
                    <a:pt x="240" y="4264"/>
                    <a:pt x="128" y="4566"/>
                  </a:cubicBezTo>
                  <a:cubicBezTo>
                    <a:pt x="34" y="4827"/>
                    <a:pt x="0" y="5109"/>
                    <a:pt x="43" y="5384"/>
                  </a:cubicBezTo>
                  <a:cubicBezTo>
                    <a:pt x="64" y="5512"/>
                    <a:pt x="109" y="5627"/>
                    <a:pt x="149" y="5749"/>
                  </a:cubicBezTo>
                  <a:cubicBezTo>
                    <a:pt x="188" y="5866"/>
                    <a:pt x="237" y="5982"/>
                    <a:pt x="307" y="6084"/>
                  </a:cubicBezTo>
                  <a:cubicBezTo>
                    <a:pt x="343" y="6135"/>
                    <a:pt x="382" y="6182"/>
                    <a:pt x="427" y="6223"/>
                  </a:cubicBezTo>
                  <a:lnTo>
                    <a:pt x="427" y="6223"/>
                  </a:lnTo>
                  <a:cubicBezTo>
                    <a:pt x="420" y="6216"/>
                    <a:pt x="418" y="6160"/>
                    <a:pt x="414" y="6147"/>
                  </a:cubicBezTo>
                  <a:cubicBezTo>
                    <a:pt x="407" y="6122"/>
                    <a:pt x="400" y="6099"/>
                    <a:pt x="397" y="6072"/>
                  </a:cubicBezTo>
                  <a:cubicBezTo>
                    <a:pt x="390" y="6018"/>
                    <a:pt x="389" y="5963"/>
                    <a:pt x="391" y="5909"/>
                  </a:cubicBezTo>
                  <a:cubicBezTo>
                    <a:pt x="398" y="5794"/>
                    <a:pt x="421" y="5679"/>
                    <a:pt x="455" y="5570"/>
                  </a:cubicBezTo>
                  <a:cubicBezTo>
                    <a:pt x="523" y="5356"/>
                    <a:pt x="633" y="5147"/>
                    <a:pt x="782" y="4978"/>
                  </a:cubicBezTo>
                  <a:cubicBezTo>
                    <a:pt x="794" y="4965"/>
                    <a:pt x="806" y="4952"/>
                    <a:pt x="818" y="4938"/>
                  </a:cubicBezTo>
                  <a:cubicBezTo>
                    <a:pt x="1086" y="4665"/>
                    <a:pt x="1323" y="4344"/>
                    <a:pt x="1503" y="3996"/>
                  </a:cubicBezTo>
                  <a:cubicBezTo>
                    <a:pt x="1675" y="3661"/>
                    <a:pt x="1794" y="3301"/>
                    <a:pt x="1833" y="2930"/>
                  </a:cubicBezTo>
                  <a:cubicBezTo>
                    <a:pt x="1912" y="2176"/>
                    <a:pt x="1675" y="1423"/>
                    <a:pt x="1374" y="727"/>
                  </a:cubicBezTo>
                  <a:cubicBezTo>
                    <a:pt x="1253" y="450"/>
                    <a:pt x="1111" y="164"/>
                    <a:pt x="858" y="1"/>
                  </a:cubicBezTo>
                  <a:close/>
                  <a:moveTo>
                    <a:pt x="427" y="6223"/>
                  </a:moveTo>
                  <a:cubicBezTo>
                    <a:pt x="428" y="6223"/>
                    <a:pt x="428" y="6223"/>
                    <a:pt x="428" y="6223"/>
                  </a:cubicBezTo>
                  <a:cubicBezTo>
                    <a:pt x="428" y="6223"/>
                    <a:pt x="428" y="6223"/>
                    <a:pt x="427" y="62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  <p:sp>
          <p:nvSpPr>
            <p:cNvPr id="1101" name="Google Shape;1101;p9"/>
            <p:cNvSpPr/>
            <p:nvPr/>
          </p:nvSpPr>
          <p:spPr>
            <a:xfrm>
              <a:off x="2197950" y="1641275"/>
              <a:ext cx="61550" cy="64650"/>
            </a:xfrm>
            <a:custGeom>
              <a:avLst/>
              <a:gdLst/>
              <a:ahLst/>
              <a:cxnLst/>
              <a:rect l="l" t="t" r="r" b="b"/>
              <a:pathLst>
                <a:path w="2462" h="2586" extrusionOk="0">
                  <a:moveTo>
                    <a:pt x="2462" y="0"/>
                  </a:moveTo>
                  <a:lnTo>
                    <a:pt x="2462" y="0"/>
                  </a:lnTo>
                  <a:cubicBezTo>
                    <a:pt x="2401" y="240"/>
                    <a:pt x="2210" y="424"/>
                    <a:pt x="2008" y="567"/>
                  </a:cubicBezTo>
                  <a:cubicBezTo>
                    <a:pt x="1738" y="757"/>
                    <a:pt x="1436" y="896"/>
                    <a:pt x="1145" y="1051"/>
                  </a:cubicBezTo>
                  <a:cubicBezTo>
                    <a:pt x="855" y="1207"/>
                    <a:pt x="569" y="1385"/>
                    <a:pt x="354" y="1635"/>
                  </a:cubicBezTo>
                  <a:cubicBezTo>
                    <a:pt x="172" y="1844"/>
                    <a:pt x="97" y="2060"/>
                    <a:pt x="36" y="2328"/>
                  </a:cubicBezTo>
                  <a:cubicBezTo>
                    <a:pt x="18" y="2404"/>
                    <a:pt x="0" y="2483"/>
                    <a:pt x="17" y="2558"/>
                  </a:cubicBezTo>
                  <a:cubicBezTo>
                    <a:pt x="20" y="2568"/>
                    <a:pt x="23" y="2579"/>
                    <a:pt x="32" y="2584"/>
                  </a:cubicBezTo>
                  <a:cubicBezTo>
                    <a:pt x="35" y="2585"/>
                    <a:pt x="37" y="2585"/>
                    <a:pt x="40" y="2585"/>
                  </a:cubicBezTo>
                  <a:cubicBezTo>
                    <a:pt x="50" y="2585"/>
                    <a:pt x="61" y="2576"/>
                    <a:pt x="69" y="2568"/>
                  </a:cubicBezTo>
                  <a:cubicBezTo>
                    <a:pt x="310" y="2323"/>
                    <a:pt x="609" y="2023"/>
                    <a:pt x="932" y="1899"/>
                  </a:cubicBezTo>
                  <a:cubicBezTo>
                    <a:pt x="1293" y="1760"/>
                    <a:pt x="1613" y="1596"/>
                    <a:pt x="1881" y="1310"/>
                  </a:cubicBezTo>
                  <a:cubicBezTo>
                    <a:pt x="2216" y="955"/>
                    <a:pt x="2423" y="485"/>
                    <a:pt x="24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95"/>
            </a:p>
          </p:txBody>
        </p:sp>
      </p:grpSp>
      <p:sp>
        <p:nvSpPr>
          <p:cNvPr id="1102" name="Google Shape;1102;p9"/>
          <p:cNvSpPr/>
          <p:nvPr/>
        </p:nvSpPr>
        <p:spPr>
          <a:xfrm flipH="1">
            <a:off x="584759" y="6464515"/>
            <a:ext cx="366704" cy="239615"/>
          </a:xfrm>
          <a:custGeom>
            <a:avLst/>
            <a:gdLst/>
            <a:ahLst/>
            <a:cxnLst/>
            <a:rect l="l" t="t" r="r" b="b"/>
            <a:pathLst>
              <a:path w="2589" h="1596" extrusionOk="0">
                <a:moveTo>
                  <a:pt x="1397" y="1"/>
                </a:moveTo>
                <a:cubicBezTo>
                  <a:pt x="1324" y="1"/>
                  <a:pt x="1255" y="15"/>
                  <a:pt x="1193" y="46"/>
                </a:cubicBezTo>
                <a:cubicBezTo>
                  <a:pt x="851" y="217"/>
                  <a:pt x="1" y="995"/>
                  <a:pt x="265" y="1458"/>
                </a:cubicBezTo>
                <a:cubicBezTo>
                  <a:pt x="329" y="1570"/>
                  <a:pt x="461" y="1595"/>
                  <a:pt x="598" y="1595"/>
                </a:cubicBezTo>
                <a:cubicBezTo>
                  <a:pt x="701" y="1595"/>
                  <a:pt x="807" y="1581"/>
                  <a:pt x="887" y="1578"/>
                </a:cubicBezTo>
                <a:cubicBezTo>
                  <a:pt x="1279" y="1564"/>
                  <a:pt x="1671" y="1539"/>
                  <a:pt x="2062" y="1496"/>
                </a:cubicBezTo>
                <a:cubicBezTo>
                  <a:pt x="2147" y="1486"/>
                  <a:pt x="2234" y="1477"/>
                  <a:pt x="2311" y="1438"/>
                </a:cubicBezTo>
                <a:cubicBezTo>
                  <a:pt x="2472" y="1358"/>
                  <a:pt x="2545" y="1240"/>
                  <a:pt x="2555" y="1106"/>
                </a:cubicBezTo>
                <a:cubicBezTo>
                  <a:pt x="2589" y="650"/>
                  <a:pt x="1895" y="1"/>
                  <a:pt x="139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78020" tIns="78020" rIns="78020" bIns="7802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95"/>
          </a:p>
        </p:txBody>
      </p:sp>
      <p:sp>
        <p:nvSpPr>
          <p:cNvPr id="1103" name="Google Shape;1103;p9"/>
          <p:cNvSpPr/>
          <p:nvPr/>
        </p:nvSpPr>
        <p:spPr>
          <a:xfrm>
            <a:off x="4232029" y="6543670"/>
            <a:ext cx="355514" cy="232258"/>
          </a:xfrm>
          <a:custGeom>
            <a:avLst/>
            <a:gdLst/>
            <a:ahLst/>
            <a:cxnLst/>
            <a:rect l="l" t="t" r="r" b="b"/>
            <a:pathLst>
              <a:path w="2510" h="1547" extrusionOk="0">
                <a:moveTo>
                  <a:pt x="1354" y="1"/>
                </a:moveTo>
                <a:cubicBezTo>
                  <a:pt x="1283" y="1"/>
                  <a:pt x="1216" y="14"/>
                  <a:pt x="1156" y="44"/>
                </a:cubicBezTo>
                <a:cubicBezTo>
                  <a:pt x="825" y="211"/>
                  <a:pt x="1" y="964"/>
                  <a:pt x="257" y="1413"/>
                </a:cubicBezTo>
                <a:cubicBezTo>
                  <a:pt x="319" y="1522"/>
                  <a:pt x="447" y="1547"/>
                  <a:pt x="580" y="1547"/>
                </a:cubicBezTo>
                <a:cubicBezTo>
                  <a:pt x="680" y="1547"/>
                  <a:pt x="782" y="1533"/>
                  <a:pt x="860" y="1530"/>
                </a:cubicBezTo>
                <a:cubicBezTo>
                  <a:pt x="1240" y="1516"/>
                  <a:pt x="1620" y="1492"/>
                  <a:pt x="1999" y="1451"/>
                </a:cubicBezTo>
                <a:cubicBezTo>
                  <a:pt x="2082" y="1441"/>
                  <a:pt x="2165" y="1431"/>
                  <a:pt x="2241" y="1394"/>
                </a:cubicBezTo>
                <a:cubicBezTo>
                  <a:pt x="2396" y="1317"/>
                  <a:pt x="2468" y="1203"/>
                  <a:pt x="2478" y="1072"/>
                </a:cubicBezTo>
                <a:lnTo>
                  <a:pt x="2477" y="1072"/>
                </a:lnTo>
                <a:cubicBezTo>
                  <a:pt x="2509" y="629"/>
                  <a:pt x="1837" y="1"/>
                  <a:pt x="135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78020" tIns="78020" rIns="78020" bIns="7802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95"/>
          </a:p>
        </p:txBody>
      </p:sp>
      <p:sp>
        <p:nvSpPr>
          <p:cNvPr id="1104" name="Google Shape;1104;p9"/>
          <p:cNvSpPr/>
          <p:nvPr/>
        </p:nvSpPr>
        <p:spPr>
          <a:xfrm rot="-313465">
            <a:off x="568056" y="4512562"/>
            <a:ext cx="268804" cy="263275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8969">
              <a:alpha val="67760"/>
            </a:srgbClr>
          </a:solidFill>
          <a:ln>
            <a:noFill/>
          </a:ln>
        </p:spPr>
        <p:txBody>
          <a:bodyPr spcFirstLastPara="1" wrap="square" lIns="78020" tIns="78020" rIns="78020" bIns="7802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95"/>
          </a:p>
        </p:txBody>
      </p:sp>
      <p:sp>
        <p:nvSpPr>
          <p:cNvPr id="1105" name="Google Shape;1105;p9"/>
          <p:cNvSpPr/>
          <p:nvPr/>
        </p:nvSpPr>
        <p:spPr>
          <a:xfrm rot="-1408326">
            <a:off x="8360738" y="3160250"/>
            <a:ext cx="268802" cy="263272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8969">
              <a:alpha val="67760"/>
            </a:srgbClr>
          </a:solidFill>
          <a:ln>
            <a:noFill/>
          </a:ln>
        </p:spPr>
        <p:txBody>
          <a:bodyPr spcFirstLastPara="1" wrap="square" lIns="78020" tIns="78020" rIns="78020" bIns="7802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95"/>
          </a:p>
        </p:txBody>
      </p:sp>
    </p:spTree>
    <p:extLst>
      <p:ext uri="{BB962C8B-B14F-4D97-AF65-F5344CB8AC3E}">
        <p14:creationId xmlns:p14="http://schemas.microsoft.com/office/powerpoint/2010/main" val="10374993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lt1"/>
        </a:solidFill>
        <a:effectLst/>
      </p:bgPr>
    </p:bg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8"/>
          <p:cNvSpPr txBox="1">
            <a:spLocks noGrp="1"/>
          </p:cNvSpPr>
          <p:nvPr>
            <p:ph type="ctrTitle"/>
          </p:nvPr>
        </p:nvSpPr>
        <p:spPr>
          <a:xfrm>
            <a:off x="713325" y="1568467"/>
            <a:ext cx="7717500" cy="300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98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98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98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98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98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98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98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985"/>
            </a:lvl9pPr>
          </a:lstStyle>
          <a:p>
            <a:endParaRPr/>
          </a:p>
        </p:txBody>
      </p:sp>
      <p:sp>
        <p:nvSpPr>
          <p:cNvPr id="244" name="Google Shape;244;p8"/>
          <p:cNvSpPr/>
          <p:nvPr/>
        </p:nvSpPr>
        <p:spPr>
          <a:xfrm rot="-10537262">
            <a:off x="8454644" y="292533"/>
            <a:ext cx="66795" cy="8906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97"/>
          </a:p>
        </p:txBody>
      </p:sp>
      <p:sp>
        <p:nvSpPr>
          <p:cNvPr id="245" name="Google Shape;245;p8"/>
          <p:cNvSpPr/>
          <p:nvPr/>
        </p:nvSpPr>
        <p:spPr>
          <a:xfrm rot="-10537262">
            <a:off x="6226337" y="347126"/>
            <a:ext cx="66795" cy="8906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97"/>
          </a:p>
        </p:txBody>
      </p:sp>
      <p:sp>
        <p:nvSpPr>
          <p:cNvPr id="246" name="Google Shape;246;p8"/>
          <p:cNvSpPr/>
          <p:nvPr/>
        </p:nvSpPr>
        <p:spPr>
          <a:xfrm rot="-10537262">
            <a:off x="8881915" y="149639"/>
            <a:ext cx="66795" cy="8906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97"/>
          </a:p>
        </p:txBody>
      </p:sp>
      <p:sp>
        <p:nvSpPr>
          <p:cNvPr id="247" name="Google Shape;247;p8"/>
          <p:cNvSpPr/>
          <p:nvPr/>
        </p:nvSpPr>
        <p:spPr>
          <a:xfrm rot="9268218">
            <a:off x="4533764" y="454423"/>
            <a:ext cx="66825" cy="89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97"/>
          </a:p>
        </p:txBody>
      </p:sp>
      <p:sp>
        <p:nvSpPr>
          <p:cNvPr id="248" name="Google Shape;248;p8"/>
          <p:cNvSpPr/>
          <p:nvPr/>
        </p:nvSpPr>
        <p:spPr>
          <a:xfrm rot="2338888">
            <a:off x="4823464" y="180666"/>
            <a:ext cx="66765" cy="8902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97"/>
          </a:p>
        </p:txBody>
      </p:sp>
      <p:sp>
        <p:nvSpPr>
          <p:cNvPr id="249" name="Google Shape;249;p8"/>
          <p:cNvSpPr/>
          <p:nvPr/>
        </p:nvSpPr>
        <p:spPr>
          <a:xfrm rot="2338888">
            <a:off x="5666763" y="149655"/>
            <a:ext cx="66765" cy="8902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97"/>
          </a:p>
        </p:txBody>
      </p:sp>
      <p:sp>
        <p:nvSpPr>
          <p:cNvPr id="250" name="Google Shape;250;p8"/>
          <p:cNvSpPr/>
          <p:nvPr/>
        </p:nvSpPr>
        <p:spPr>
          <a:xfrm rot="542369">
            <a:off x="9001001" y="738329"/>
            <a:ext cx="66830" cy="8910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97"/>
          </a:p>
        </p:txBody>
      </p:sp>
      <p:sp>
        <p:nvSpPr>
          <p:cNvPr id="251" name="Google Shape;251;p8"/>
          <p:cNvSpPr/>
          <p:nvPr/>
        </p:nvSpPr>
        <p:spPr>
          <a:xfrm rot="542369">
            <a:off x="8467839" y="564827"/>
            <a:ext cx="66830" cy="8910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97"/>
          </a:p>
        </p:txBody>
      </p:sp>
      <p:sp>
        <p:nvSpPr>
          <p:cNvPr id="252" name="Google Shape;252;p8"/>
          <p:cNvSpPr/>
          <p:nvPr/>
        </p:nvSpPr>
        <p:spPr>
          <a:xfrm rot="262738">
            <a:off x="1447770" y="306765"/>
            <a:ext cx="66795" cy="8906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97"/>
          </a:p>
        </p:txBody>
      </p:sp>
      <p:sp>
        <p:nvSpPr>
          <p:cNvPr id="253" name="Google Shape;253;p8"/>
          <p:cNvSpPr/>
          <p:nvPr/>
        </p:nvSpPr>
        <p:spPr>
          <a:xfrm rot="262738">
            <a:off x="309974" y="431258"/>
            <a:ext cx="66795" cy="8906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97"/>
          </a:p>
        </p:txBody>
      </p:sp>
      <p:sp>
        <p:nvSpPr>
          <p:cNvPr id="254" name="Google Shape;254;p8"/>
          <p:cNvSpPr/>
          <p:nvPr/>
        </p:nvSpPr>
        <p:spPr>
          <a:xfrm rot="-1531782">
            <a:off x="177746" y="1988335"/>
            <a:ext cx="66825" cy="89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97"/>
          </a:p>
        </p:txBody>
      </p:sp>
      <p:sp>
        <p:nvSpPr>
          <p:cNvPr id="255" name="Google Shape;255;p8"/>
          <p:cNvSpPr/>
          <p:nvPr/>
        </p:nvSpPr>
        <p:spPr>
          <a:xfrm rot="-1531782">
            <a:off x="1175057" y="347110"/>
            <a:ext cx="66825" cy="891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97"/>
          </a:p>
        </p:txBody>
      </p:sp>
      <p:sp>
        <p:nvSpPr>
          <p:cNvPr id="256" name="Google Shape;256;p8"/>
          <p:cNvSpPr/>
          <p:nvPr/>
        </p:nvSpPr>
        <p:spPr>
          <a:xfrm rot="-8461112">
            <a:off x="5418653" y="347155"/>
            <a:ext cx="66765" cy="8902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97"/>
          </a:p>
        </p:txBody>
      </p:sp>
      <p:sp>
        <p:nvSpPr>
          <p:cNvPr id="257" name="Google Shape;257;p8"/>
          <p:cNvSpPr/>
          <p:nvPr/>
        </p:nvSpPr>
        <p:spPr>
          <a:xfrm rot="-8461112">
            <a:off x="3177830" y="132371"/>
            <a:ext cx="66765" cy="8902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97"/>
          </a:p>
        </p:txBody>
      </p:sp>
      <p:sp>
        <p:nvSpPr>
          <p:cNvPr id="258" name="Google Shape;258;p8"/>
          <p:cNvSpPr/>
          <p:nvPr/>
        </p:nvSpPr>
        <p:spPr>
          <a:xfrm rot="-8461112">
            <a:off x="2182343" y="192282"/>
            <a:ext cx="66765" cy="8902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97"/>
          </a:p>
        </p:txBody>
      </p:sp>
      <p:sp>
        <p:nvSpPr>
          <p:cNvPr id="259" name="Google Shape;259;p8"/>
          <p:cNvSpPr/>
          <p:nvPr/>
        </p:nvSpPr>
        <p:spPr>
          <a:xfrm rot="-10257631">
            <a:off x="2467326" y="408491"/>
            <a:ext cx="66830" cy="8910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97"/>
          </a:p>
        </p:txBody>
      </p:sp>
      <p:sp>
        <p:nvSpPr>
          <p:cNvPr id="260" name="Google Shape;260;p8"/>
          <p:cNvSpPr/>
          <p:nvPr/>
        </p:nvSpPr>
        <p:spPr>
          <a:xfrm rot="-10257631">
            <a:off x="260539" y="1661059"/>
            <a:ext cx="66830" cy="8910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97"/>
          </a:p>
        </p:txBody>
      </p:sp>
      <p:sp>
        <p:nvSpPr>
          <p:cNvPr id="261" name="Google Shape;261;p8"/>
          <p:cNvSpPr/>
          <p:nvPr/>
        </p:nvSpPr>
        <p:spPr>
          <a:xfrm rot="-262738" flipH="1">
            <a:off x="3890814" y="404658"/>
            <a:ext cx="66795" cy="8906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97"/>
          </a:p>
        </p:txBody>
      </p:sp>
      <p:sp>
        <p:nvSpPr>
          <p:cNvPr id="262" name="Google Shape;262;p8"/>
          <p:cNvSpPr/>
          <p:nvPr/>
        </p:nvSpPr>
        <p:spPr>
          <a:xfrm rot="1531782" flipH="1">
            <a:off x="8153264" y="120735"/>
            <a:ext cx="66825" cy="89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97"/>
          </a:p>
        </p:txBody>
      </p:sp>
      <p:sp>
        <p:nvSpPr>
          <p:cNvPr id="263" name="Google Shape;263;p8"/>
          <p:cNvSpPr/>
          <p:nvPr/>
        </p:nvSpPr>
        <p:spPr>
          <a:xfrm rot="1531782" flipH="1">
            <a:off x="7457903" y="306743"/>
            <a:ext cx="66825" cy="891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97"/>
          </a:p>
        </p:txBody>
      </p:sp>
      <p:sp>
        <p:nvSpPr>
          <p:cNvPr id="264" name="Google Shape;264;p8"/>
          <p:cNvSpPr/>
          <p:nvPr/>
        </p:nvSpPr>
        <p:spPr>
          <a:xfrm rot="8461112" flipH="1">
            <a:off x="7195016" y="120755"/>
            <a:ext cx="66765" cy="8902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97"/>
          </a:p>
        </p:txBody>
      </p:sp>
      <p:sp>
        <p:nvSpPr>
          <p:cNvPr id="265" name="Google Shape;265;p8"/>
          <p:cNvSpPr/>
          <p:nvPr/>
        </p:nvSpPr>
        <p:spPr>
          <a:xfrm rot="10257631" flipH="1">
            <a:off x="4009901" y="120725"/>
            <a:ext cx="66830" cy="8910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97"/>
          </a:p>
        </p:txBody>
      </p:sp>
      <p:sp>
        <p:nvSpPr>
          <p:cNvPr id="266" name="Google Shape;266;p8"/>
          <p:cNvSpPr/>
          <p:nvPr/>
        </p:nvSpPr>
        <p:spPr>
          <a:xfrm rot="10257631" flipH="1">
            <a:off x="3476739" y="294226"/>
            <a:ext cx="66830" cy="8910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97"/>
          </a:p>
        </p:txBody>
      </p:sp>
      <p:sp>
        <p:nvSpPr>
          <p:cNvPr id="267" name="Google Shape;267;p8"/>
          <p:cNvSpPr/>
          <p:nvPr/>
        </p:nvSpPr>
        <p:spPr>
          <a:xfrm rot="5137262" flipH="1">
            <a:off x="8770130" y="1771036"/>
            <a:ext cx="89060" cy="6679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97"/>
          </a:p>
        </p:txBody>
      </p:sp>
      <p:sp>
        <p:nvSpPr>
          <p:cNvPr id="268" name="Google Shape;268;p8"/>
          <p:cNvSpPr/>
          <p:nvPr/>
        </p:nvSpPr>
        <p:spPr>
          <a:xfrm rot="5137262" flipH="1">
            <a:off x="8799892" y="2289975"/>
            <a:ext cx="89060" cy="6679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97"/>
          </a:p>
        </p:txBody>
      </p:sp>
      <p:sp>
        <p:nvSpPr>
          <p:cNvPr id="269" name="Google Shape;269;p8"/>
          <p:cNvSpPr/>
          <p:nvPr/>
        </p:nvSpPr>
        <p:spPr>
          <a:xfrm rot="6931782" flipH="1">
            <a:off x="8949198" y="1999478"/>
            <a:ext cx="89100" cy="6682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97"/>
          </a:p>
        </p:txBody>
      </p:sp>
      <p:sp>
        <p:nvSpPr>
          <p:cNvPr id="270" name="Google Shape;270;p8"/>
          <p:cNvSpPr/>
          <p:nvPr/>
        </p:nvSpPr>
        <p:spPr>
          <a:xfrm rot="6931782" flipH="1">
            <a:off x="8862967" y="1136496"/>
            <a:ext cx="89100" cy="66825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97"/>
          </a:p>
        </p:txBody>
      </p:sp>
      <p:sp>
        <p:nvSpPr>
          <p:cNvPr id="271" name="Google Shape;271;p8"/>
          <p:cNvSpPr/>
          <p:nvPr/>
        </p:nvSpPr>
        <p:spPr>
          <a:xfrm rot="-7738888" flipH="1">
            <a:off x="320157" y="963268"/>
            <a:ext cx="89020" cy="6676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97"/>
          </a:p>
        </p:txBody>
      </p:sp>
      <p:sp>
        <p:nvSpPr>
          <p:cNvPr id="272" name="Google Shape;272;p8"/>
          <p:cNvSpPr/>
          <p:nvPr/>
        </p:nvSpPr>
        <p:spPr>
          <a:xfrm rot="3868218">
            <a:off x="1813211" y="415787"/>
            <a:ext cx="89100" cy="6682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97"/>
          </a:p>
        </p:txBody>
      </p:sp>
      <p:sp>
        <p:nvSpPr>
          <p:cNvPr id="273" name="Google Shape;273;p8"/>
          <p:cNvSpPr/>
          <p:nvPr/>
        </p:nvSpPr>
        <p:spPr>
          <a:xfrm rot="3868218">
            <a:off x="8902617" y="2682169"/>
            <a:ext cx="89100" cy="66825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97"/>
          </a:p>
        </p:txBody>
      </p:sp>
      <p:sp>
        <p:nvSpPr>
          <p:cNvPr id="274" name="Google Shape;274;p8"/>
          <p:cNvSpPr/>
          <p:nvPr/>
        </p:nvSpPr>
        <p:spPr>
          <a:xfrm rot="-3061112">
            <a:off x="2717728" y="194787"/>
            <a:ext cx="89020" cy="6676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97"/>
          </a:p>
        </p:txBody>
      </p:sp>
      <p:sp>
        <p:nvSpPr>
          <p:cNvPr id="275" name="Google Shape;275;p8"/>
          <p:cNvSpPr/>
          <p:nvPr/>
        </p:nvSpPr>
        <p:spPr>
          <a:xfrm rot="-8461112">
            <a:off x="7738846" y="119698"/>
            <a:ext cx="66765" cy="8902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97"/>
          </a:p>
        </p:txBody>
      </p:sp>
      <p:sp>
        <p:nvSpPr>
          <p:cNvPr id="276" name="Google Shape;276;p8"/>
          <p:cNvSpPr/>
          <p:nvPr/>
        </p:nvSpPr>
        <p:spPr>
          <a:xfrm rot="-8461112">
            <a:off x="6676683" y="564875"/>
            <a:ext cx="66765" cy="8902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97"/>
          </a:p>
        </p:txBody>
      </p:sp>
      <p:sp>
        <p:nvSpPr>
          <p:cNvPr id="277" name="Google Shape;277;p8"/>
          <p:cNvSpPr/>
          <p:nvPr/>
        </p:nvSpPr>
        <p:spPr>
          <a:xfrm rot="-5662738" flipH="1">
            <a:off x="524386" y="194764"/>
            <a:ext cx="89060" cy="6679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97"/>
          </a:p>
        </p:txBody>
      </p:sp>
      <p:sp>
        <p:nvSpPr>
          <p:cNvPr id="278" name="Google Shape;278;p8"/>
          <p:cNvSpPr/>
          <p:nvPr/>
        </p:nvSpPr>
        <p:spPr>
          <a:xfrm rot="-5662738" flipH="1">
            <a:off x="6801305" y="203386"/>
            <a:ext cx="89060" cy="6679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97"/>
          </a:p>
        </p:txBody>
      </p:sp>
      <p:sp>
        <p:nvSpPr>
          <p:cNvPr id="279" name="Google Shape;279;p8"/>
          <p:cNvSpPr/>
          <p:nvPr/>
        </p:nvSpPr>
        <p:spPr>
          <a:xfrm rot="3061112" flipH="1">
            <a:off x="579895" y="787106"/>
            <a:ext cx="89020" cy="6676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97"/>
          </a:p>
        </p:txBody>
      </p:sp>
      <p:sp>
        <p:nvSpPr>
          <p:cNvPr id="280" name="Google Shape;280;p8"/>
          <p:cNvSpPr/>
          <p:nvPr/>
        </p:nvSpPr>
        <p:spPr>
          <a:xfrm rot="4857631" flipH="1">
            <a:off x="892398" y="442362"/>
            <a:ext cx="89107" cy="6683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97"/>
          </a:p>
        </p:txBody>
      </p:sp>
      <p:sp>
        <p:nvSpPr>
          <p:cNvPr id="281" name="Google Shape;281;p8"/>
          <p:cNvSpPr/>
          <p:nvPr/>
        </p:nvSpPr>
        <p:spPr>
          <a:xfrm rot="4857631" flipH="1">
            <a:off x="320124" y="177128"/>
            <a:ext cx="89107" cy="6683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97"/>
          </a:p>
        </p:txBody>
      </p:sp>
      <p:sp>
        <p:nvSpPr>
          <p:cNvPr id="282" name="Google Shape;282;p8"/>
          <p:cNvSpPr/>
          <p:nvPr/>
        </p:nvSpPr>
        <p:spPr>
          <a:xfrm rot="262738">
            <a:off x="50069" y="837165"/>
            <a:ext cx="66795" cy="8906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97"/>
          </a:p>
        </p:txBody>
      </p:sp>
      <p:sp>
        <p:nvSpPr>
          <p:cNvPr id="283" name="Google Shape;283;p8"/>
          <p:cNvSpPr/>
          <p:nvPr/>
        </p:nvSpPr>
        <p:spPr>
          <a:xfrm rot="-8461112">
            <a:off x="132893" y="2549082"/>
            <a:ext cx="66765" cy="8902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97"/>
          </a:p>
        </p:txBody>
      </p:sp>
    </p:spTree>
    <p:extLst>
      <p:ext uri="{BB962C8B-B14F-4D97-AF65-F5344CB8AC3E}">
        <p14:creationId xmlns:p14="http://schemas.microsoft.com/office/powerpoint/2010/main" val="16476564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A5637-8248-44CC-BE7F-C07E1DC149D6}" type="datetimeFigureOut">
              <a:rPr lang="en-GB" smtClean="0"/>
              <a:t>22/09/2025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D1355-AEF3-478D-8285-0579408755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2160452"/>
      </p:ext>
    </p:extLst>
  </p:cSld>
  <p:clrMapOvr>
    <a:masterClrMapping/>
  </p:clrMapOvr>
  <p:transition spd="slow">
    <p:randomBar dir="vert"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D3AA6E-463F-0DF2-DCD7-9E7FDAE33F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C6E9A7-7F5F-6DDB-FD15-68BC263EA9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5F0074-DFEC-03E4-B509-E968700690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07A1F-F145-3F47-A4DD-F964518E0ACA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B3C255-A146-D4A4-AABE-CAF2AAAD23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9DAA79-BB1B-378E-2E10-807AFF3D9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889C0-132C-F943-9062-73900A3EC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85956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071EA-C430-47CE-AE64-73C942E0475E}" type="datetime1">
              <a:rPr lang="zh-CN" altLang="en-US" smtClean="0"/>
              <a:pPr/>
              <a:t>2025/9/22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GV: Chu Thị Soa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445844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7DBC5-931A-4638-9677-9AC632970699}" type="datetime1">
              <a:rPr lang="zh-CN" altLang="en-US" smtClean="0"/>
              <a:pPr/>
              <a:t>2025/9/22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GV: Chu Thị Soa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174107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D1775-7150-4A3B-8E71-AFA6EFCF569B}" type="datetime1">
              <a:rPr lang="zh-CN" altLang="en-US" smtClean="0"/>
              <a:pPr/>
              <a:t>2025/9/22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GV: Chu Thị Soa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605194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197C4-002F-42FA-86EF-DF3AE7E2B1AA}" type="datetime1">
              <a:rPr lang="zh-CN" altLang="en-US" smtClean="0"/>
              <a:pPr/>
              <a:t>2025/9/22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GV: Chu Thị Soa</a:t>
            </a: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711821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0" y="1778438"/>
            <a:ext cx="3655181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0" y="2665379"/>
            <a:ext cx="3655181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438"/>
            <a:ext cx="3673182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379"/>
            <a:ext cx="3673182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9E23C-C319-4258-A2D0-DEF4B501786B}" type="datetime1">
              <a:rPr lang="zh-CN" altLang="en-US" smtClean="0"/>
              <a:pPr/>
              <a:t>2025/9/22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GV: Chu Thị Soa</a:t>
            </a: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663583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EB67E-950A-4F8A-B0C3-CC18D0F6545D}" type="datetime1">
              <a:rPr lang="zh-CN" altLang="en-US" smtClean="0"/>
              <a:pPr/>
              <a:t>2025/9/22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GV: Chu Thị Soa</a:t>
            </a: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625327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66E7-02F1-4FE4-9AB6-878D8901C376}" type="datetime1">
              <a:rPr lang="zh-CN" altLang="en-US" smtClean="0"/>
              <a:pPr/>
              <a:t>2025/9/22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GV: Chu Thị Soa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106257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C86E0-F0FB-4557-8C9D-BB6F9A84DC86}" type="datetime1">
              <a:rPr lang="zh-CN" altLang="en-US" smtClean="0"/>
              <a:pPr/>
              <a:t>2025/9/22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GV: Chu Thị Soa</a:t>
            </a: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046605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3147F-3D6F-4B39-A16E-D198953D2DFA}" type="datetime1">
              <a:rPr lang="zh-CN" altLang="en-US" smtClean="0"/>
              <a:pPr/>
              <a:t>2025/9/22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GV: Chu Thị Soa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12752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6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A5637-8248-44CC-BE7F-C07E1DC149D6}" type="datetimeFigureOut">
              <a:rPr lang="en-GB" smtClean="0"/>
              <a:t>22/09/2025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D1355-AEF3-478D-8285-0579408755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1280601"/>
      </p:ext>
    </p:extLst>
  </p:cSld>
  <p:clrMapOvr>
    <a:masterClrMapping/>
  </p:clrMapOvr>
  <p:transition spd="slow">
    <p:randomBar dir="vert"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628650" y="365125"/>
            <a:ext cx="78867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CF9DE-604F-4DD9-B41B-11AACCFE9FF7}" type="datetime1">
              <a:rPr lang="zh-CN" altLang="en-US" smtClean="0"/>
              <a:pPr/>
              <a:t>2025/9/22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GV: Chu Thị Soa</a:t>
            </a: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895981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F383A-CCBD-4124-A15A-54DDE13D3729}" type="datetime1">
              <a:rPr lang="zh-CN" altLang="en-US" smtClean="0"/>
              <a:pPr/>
              <a:t>2025/9/22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GV: Chu Thị Soa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4252913"/>
            <a:ext cx="6858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90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A5637-8248-44CC-BE7F-C07E1DC149D6}" type="datetimeFigureOut">
              <a:rPr lang="en-GB" smtClean="0"/>
              <a:t>22/09/2025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D1355-AEF3-478D-8285-0579408755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710413"/>
      </p:ext>
    </p:extLst>
  </p:cSld>
  <p:clrMapOvr>
    <a:masterClrMapping/>
  </p:clrMapOvr>
  <p:transition spd="slow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image" Target="../media/image7.jpeg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theme" Target="../theme/theme6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image" Target="../media/image8.jpeg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94C6E-7724-4539-B200-B6949CA79A5C}" type="datetimeFigureOut">
              <a:rPr lang="vi-VN" smtClean="0"/>
              <a:t>22/09/2025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32279E-DA14-49CD-BC71-6AC51CAC36E0}" type="slidenum">
              <a:rPr lang="vi-VN" smtClean="0"/>
              <a:t>‹#›</a:t>
            </a:fld>
            <a:endParaRPr lang="vi-VN"/>
          </a:p>
        </p:txBody>
      </p:sp>
      <p:sp>
        <p:nvSpPr>
          <p:cNvPr id="7" name="9Slide.vn - 2019">
            <a:extLst>
              <a:ext uri="{FF2B5EF4-FFF2-40B4-BE49-F238E27FC236}">
                <a16:creationId xmlns:a16="http://schemas.microsoft.com/office/drawing/2014/main" id="{39843348-CF93-88E6-9EAC-16A2C0E1C8AA}"/>
              </a:ext>
            </a:extLst>
          </p:cNvPr>
          <p:cNvSpPr txBox="1"/>
          <p:nvPr userDrawn="1"/>
        </p:nvSpPr>
        <p:spPr>
          <a:xfrm>
            <a:off x="0" y="-1604665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7349312-F0AB-C28A-F886-17EB3E03BC75}"/>
              </a:ext>
            </a:extLst>
          </p:cNvPr>
          <p:cNvGrpSpPr/>
          <p:nvPr userDrawn="1"/>
        </p:nvGrpSpPr>
        <p:grpSpPr>
          <a:xfrm>
            <a:off x="-2500234" y="131844"/>
            <a:ext cx="2882224" cy="2303965"/>
            <a:chOff x="5586065" y="1777554"/>
            <a:chExt cx="2882224" cy="1727974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98D0250B-FA9D-18F2-EE93-2B32EAB50E88}"/>
                </a:ext>
              </a:extLst>
            </p:cNvPr>
            <p:cNvGrpSpPr/>
            <p:nvPr userDrawn="1"/>
          </p:nvGrpSpPr>
          <p:grpSpPr>
            <a:xfrm>
              <a:off x="5586065" y="1777554"/>
              <a:ext cx="2882224" cy="1727974"/>
              <a:chOff x="6282158" y="1877677"/>
              <a:chExt cx="4326340" cy="2719650"/>
            </a:xfrm>
          </p:grpSpPr>
          <p:sp>
            <p:nvSpPr>
              <p:cNvPr id="11" name="Freeform: Shape 5">
                <a:extLst>
                  <a:ext uri="{FF2B5EF4-FFF2-40B4-BE49-F238E27FC236}">
                    <a16:creationId xmlns:a16="http://schemas.microsoft.com/office/drawing/2014/main" id="{AD6272AF-5E11-27C0-CBAB-CDCB80EA1C37}"/>
                  </a:ext>
                </a:extLst>
              </p:cNvPr>
              <p:cNvSpPr/>
              <p:nvPr userDrawn="1"/>
            </p:nvSpPr>
            <p:spPr>
              <a:xfrm>
                <a:off x="6758029" y="1877677"/>
                <a:ext cx="3140770" cy="367646"/>
              </a:xfrm>
              <a:custGeom>
                <a:avLst/>
                <a:gdLst/>
                <a:ahLst/>
                <a:cxnLst/>
                <a:rect l="l" t="t" r="r" b="b"/>
                <a:pathLst>
                  <a:path w="5394284" h="376517">
                    <a:moveTo>
                      <a:pt x="3192972" y="333324"/>
                    </a:moveTo>
                    <a:cubicBezTo>
                      <a:pt x="3197561" y="333324"/>
                      <a:pt x="3201376" y="333697"/>
                      <a:pt x="3204416" y="334443"/>
                    </a:cubicBezTo>
                    <a:cubicBezTo>
                      <a:pt x="3207456" y="335188"/>
                      <a:pt x="3209865" y="336393"/>
                      <a:pt x="3211643" y="338056"/>
                    </a:cubicBezTo>
                    <a:cubicBezTo>
                      <a:pt x="3213421" y="339720"/>
                      <a:pt x="3214683" y="341900"/>
                      <a:pt x="3215429" y="344595"/>
                    </a:cubicBezTo>
                    <a:cubicBezTo>
                      <a:pt x="3216175" y="347291"/>
                      <a:pt x="3216548" y="350590"/>
                      <a:pt x="3216548" y="354490"/>
                    </a:cubicBezTo>
                    <a:cubicBezTo>
                      <a:pt x="3216548" y="358620"/>
                      <a:pt x="3216175" y="362091"/>
                      <a:pt x="3215429" y="364901"/>
                    </a:cubicBezTo>
                    <a:cubicBezTo>
                      <a:pt x="3214683" y="367712"/>
                      <a:pt x="3213393" y="369978"/>
                      <a:pt x="3211557" y="371698"/>
                    </a:cubicBezTo>
                    <a:cubicBezTo>
                      <a:pt x="3209722" y="373419"/>
                      <a:pt x="3207255" y="374653"/>
                      <a:pt x="3204158" y="375398"/>
                    </a:cubicBezTo>
                    <a:cubicBezTo>
                      <a:pt x="3201060" y="376144"/>
                      <a:pt x="3197217" y="376517"/>
                      <a:pt x="3192628" y="376517"/>
                    </a:cubicBezTo>
                    <a:cubicBezTo>
                      <a:pt x="3188039" y="376517"/>
                      <a:pt x="3184225" y="376144"/>
                      <a:pt x="3181185" y="375398"/>
                    </a:cubicBezTo>
                    <a:cubicBezTo>
                      <a:pt x="3178144" y="374653"/>
                      <a:pt x="3175707" y="373448"/>
                      <a:pt x="3173871" y="371785"/>
                    </a:cubicBezTo>
                    <a:cubicBezTo>
                      <a:pt x="3172036" y="370121"/>
                      <a:pt x="3170745" y="367941"/>
                      <a:pt x="3169999" y="365245"/>
                    </a:cubicBezTo>
                    <a:cubicBezTo>
                      <a:pt x="3169253" y="362549"/>
                      <a:pt x="3168881" y="359251"/>
                      <a:pt x="3168881" y="355351"/>
                    </a:cubicBezTo>
                    <a:cubicBezTo>
                      <a:pt x="3168881" y="351221"/>
                      <a:pt x="3169282" y="347750"/>
                      <a:pt x="3170085" y="344940"/>
                    </a:cubicBezTo>
                    <a:cubicBezTo>
                      <a:pt x="3170888" y="342129"/>
                      <a:pt x="3172208" y="339863"/>
                      <a:pt x="3174043" y="338142"/>
                    </a:cubicBezTo>
                    <a:cubicBezTo>
                      <a:pt x="3175879" y="336422"/>
                      <a:pt x="3178345" y="335188"/>
                      <a:pt x="3181443" y="334443"/>
                    </a:cubicBezTo>
                    <a:cubicBezTo>
                      <a:pt x="3184540" y="333697"/>
                      <a:pt x="3188383" y="333324"/>
                      <a:pt x="3192972" y="333324"/>
                    </a:cubicBezTo>
                    <a:close/>
                    <a:moveTo>
                      <a:pt x="3192628" y="138871"/>
                    </a:moveTo>
                    <a:lnTo>
                      <a:pt x="3161137" y="233516"/>
                    </a:lnTo>
                    <a:lnTo>
                      <a:pt x="3224291" y="233516"/>
                    </a:lnTo>
                    <a:lnTo>
                      <a:pt x="3192800" y="138871"/>
                    </a:lnTo>
                    <a:close/>
                    <a:moveTo>
                      <a:pt x="4987363" y="132160"/>
                    </a:moveTo>
                    <a:lnTo>
                      <a:pt x="4959808" y="222847"/>
                    </a:lnTo>
                    <a:lnTo>
                      <a:pt x="5015208" y="222847"/>
                    </a:lnTo>
                    <a:close/>
                    <a:moveTo>
                      <a:pt x="4292038" y="132160"/>
                    </a:moveTo>
                    <a:lnTo>
                      <a:pt x="4264483" y="222847"/>
                    </a:lnTo>
                    <a:lnTo>
                      <a:pt x="4319883" y="222847"/>
                    </a:lnTo>
                    <a:close/>
                    <a:moveTo>
                      <a:pt x="1710763" y="132160"/>
                    </a:moveTo>
                    <a:lnTo>
                      <a:pt x="1683208" y="222847"/>
                    </a:lnTo>
                    <a:lnTo>
                      <a:pt x="1738608" y="222847"/>
                    </a:lnTo>
                    <a:close/>
                    <a:moveTo>
                      <a:pt x="4577469" y="121491"/>
                    </a:moveTo>
                    <a:cubicBezTo>
                      <a:pt x="4561752" y="121491"/>
                      <a:pt x="4549133" y="127055"/>
                      <a:pt x="4539611" y="138183"/>
                    </a:cubicBezTo>
                    <a:cubicBezTo>
                      <a:pt x="4530089" y="149311"/>
                      <a:pt x="4525328" y="167723"/>
                      <a:pt x="4525328" y="193421"/>
                    </a:cubicBezTo>
                    <a:cubicBezTo>
                      <a:pt x="4525328" y="218889"/>
                      <a:pt x="4530061" y="237187"/>
                      <a:pt x="4539525" y="248315"/>
                    </a:cubicBezTo>
                    <a:cubicBezTo>
                      <a:pt x="4548990" y="259443"/>
                      <a:pt x="4561867" y="265007"/>
                      <a:pt x="4578158" y="265007"/>
                    </a:cubicBezTo>
                    <a:cubicBezTo>
                      <a:pt x="4594907" y="265007"/>
                      <a:pt x="4607870" y="259558"/>
                      <a:pt x="4617048" y="248659"/>
                    </a:cubicBezTo>
                    <a:cubicBezTo>
                      <a:pt x="4626226" y="237761"/>
                      <a:pt x="4630815" y="218201"/>
                      <a:pt x="4630815" y="189979"/>
                    </a:cubicBezTo>
                    <a:cubicBezTo>
                      <a:pt x="4630815" y="166232"/>
                      <a:pt x="4626025" y="148880"/>
                      <a:pt x="4616446" y="137924"/>
                    </a:cubicBezTo>
                    <a:cubicBezTo>
                      <a:pt x="4606867" y="126968"/>
                      <a:pt x="4593874" y="121491"/>
                      <a:pt x="4577469" y="121491"/>
                    </a:cubicBezTo>
                    <a:close/>
                    <a:moveTo>
                      <a:pt x="2224794" y="121491"/>
                    </a:moveTo>
                    <a:cubicBezTo>
                      <a:pt x="2209077" y="121491"/>
                      <a:pt x="2196458" y="127055"/>
                      <a:pt x="2186936" y="138183"/>
                    </a:cubicBezTo>
                    <a:cubicBezTo>
                      <a:pt x="2177414" y="149311"/>
                      <a:pt x="2172653" y="167723"/>
                      <a:pt x="2172653" y="193421"/>
                    </a:cubicBezTo>
                    <a:cubicBezTo>
                      <a:pt x="2172653" y="218889"/>
                      <a:pt x="2177386" y="237187"/>
                      <a:pt x="2186850" y="248315"/>
                    </a:cubicBezTo>
                    <a:cubicBezTo>
                      <a:pt x="2196315" y="259443"/>
                      <a:pt x="2209192" y="265007"/>
                      <a:pt x="2225483" y="265007"/>
                    </a:cubicBezTo>
                    <a:cubicBezTo>
                      <a:pt x="2242232" y="265007"/>
                      <a:pt x="2255195" y="259558"/>
                      <a:pt x="2264373" y="248659"/>
                    </a:cubicBezTo>
                    <a:cubicBezTo>
                      <a:pt x="2273551" y="237761"/>
                      <a:pt x="2278140" y="218201"/>
                      <a:pt x="2278140" y="189979"/>
                    </a:cubicBezTo>
                    <a:cubicBezTo>
                      <a:pt x="2278140" y="166232"/>
                      <a:pt x="2273350" y="148880"/>
                      <a:pt x="2263771" y="137924"/>
                    </a:cubicBezTo>
                    <a:cubicBezTo>
                      <a:pt x="2254192" y="126968"/>
                      <a:pt x="2241199" y="121491"/>
                      <a:pt x="2224794" y="121491"/>
                    </a:cubicBezTo>
                    <a:close/>
                    <a:moveTo>
                      <a:pt x="710319" y="121491"/>
                    </a:moveTo>
                    <a:cubicBezTo>
                      <a:pt x="694603" y="121491"/>
                      <a:pt x="681983" y="127055"/>
                      <a:pt x="672461" y="138183"/>
                    </a:cubicBezTo>
                    <a:cubicBezTo>
                      <a:pt x="662939" y="149311"/>
                      <a:pt x="658178" y="167723"/>
                      <a:pt x="658178" y="193421"/>
                    </a:cubicBezTo>
                    <a:cubicBezTo>
                      <a:pt x="658178" y="218889"/>
                      <a:pt x="662911" y="237187"/>
                      <a:pt x="672375" y="248315"/>
                    </a:cubicBezTo>
                    <a:cubicBezTo>
                      <a:pt x="681840" y="259443"/>
                      <a:pt x="694717" y="265007"/>
                      <a:pt x="711008" y="265007"/>
                    </a:cubicBezTo>
                    <a:cubicBezTo>
                      <a:pt x="727757" y="265007"/>
                      <a:pt x="740721" y="259558"/>
                      <a:pt x="749898" y="248659"/>
                    </a:cubicBezTo>
                    <a:cubicBezTo>
                      <a:pt x="759076" y="237761"/>
                      <a:pt x="763665" y="218201"/>
                      <a:pt x="763665" y="189979"/>
                    </a:cubicBezTo>
                    <a:cubicBezTo>
                      <a:pt x="763665" y="166232"/>
                      <a:pt x="758875" y="148880"/>
                      <a:pt x="749296" y="137924"/>
                    </a:cubicBezTo>
                    <a:cubicBezTo>
                      <a:pt x="739717" y="126968"/>
                      <a:pt x="726724" y="121491"/>
                      <a:pt x="710319" y="121491"/>
                    </a:cubicBezTo>
                    <a:close/>
                    <a:moveTo>
                      <a:pt x="3193317" y="95334"/>
                    </a:moveTo>
                    <a:cubicBezTo>
                      <a:pt x="3200085" y="95334"/>
                      <a:pt x="3205477" y="95420"/>
                      <a:pt x="3209492" y="95592"/>
                    </a:cubicBezTo>
                    <a:cubicBezTo>
                      <a:pt x="3213507" y="95764"/>
                      <a:pt x="3216634" y="96166"/>
                      <a:pt x="3218871" y="96797"/>
                    </a:cubicBezTo>
                    <a:cubicBezTo>
                      <a:pt x="3221108" y="97428"/>
                      <a:pt x="3222714" y="98374"/>
                      <a:pt x="3223689" y="99636"/>
                    </a:cubicBezTo>
                    <a:cubicBezTo>
                      <a:pt x="3224664" y="100898"/>
                      <a:pt x="3225496" y="102619"/>
                      <a:pt x="3226184" y="104798"/>
                    </a:cubicBezTo>
                    <a:lnTo>
                      <a:pt x="3295017" y="302177"/>
                    </a:lnTo>
                    <a:cubicBezTo>
                      <a:pt x="3296394" y="306307"/>
                      <a:pt x="3297254" y="309577"/>
                      <a:pt x="3297599" y="311986"/>
                    </a:cubicBezTo>
                    <a:cubicBezTo>
                      <a:pt x="3297943" y="314395"/>
                      <a:pt x="3297484" y="316202"/>
                      <a:pt x="3296222" y="317406"/>
                    </a:cubicBezTo>
                    <a:cubicBezTo>
                      <a:pt x="3294960" y="318611"/>
                      <a:pt x="3292723" y="319357"/>
                      <a:pt x="3289511" y="319644"/>
                    </a:cubicBezTo>
                    <a:cubicBezTo>
                      <a:pt x="3286298" y="319930"/>
                      <a:pt x="3281881" y="320074"/>
                      <a:pt x="3276260" y="320074"/>
                    </a:cubicBezTo>
                    <a:cubicBezTo>
                      <a:pt x="3270409" y="320074"/>
                      <a:pt x="3265849" y="319988"/>
                      <a:pt x="3262580" y="319816"/>
                    </a:cubicBezTo>
                    <a:cubicBezTo>
                      <a:pt x="3259310" y="319644"/>
                      <a:pt x="3256815" y="319299"/>
                      <a:pt x="3255094" y="318783"/>
                    </a:cubicBezTo>
                    <a:cubicBezTo>
                      <a:pt x="3253373" y="318267"/>
                      <a:pt x="3252169" y="317550"/>
                      <a:pt x="3251480" y="316632"/>
                    </a:cubicBezTo>
                    <a:cubicBezTo>
                      <a:pt x="3250792" y="315714"/>
                      <a:pt x="3250218" y="314510"/>
                      <a:pt x="3249760" y="313018"/>
                    </a:cubicBezTo>
                    <a:lnTo>
                      <a:pt x="3234788" y="268277"/>
                    </a:lnTo>
                    <a:lnTo>
                      <a:pt x="3151156" y="268277"/>
                    </a:lnTo>
                    <a:lnTo>
                      <a:pt x="3137046" y="311814"/>
                    </a:lnTo>
                    <a:cubicBezTo>
                      <a:pt x="3136587" y="313420"/>
                      <a:pt x="3135984" y="314768"/>
                      <a:pt x="3135239" y="315858"/>
                    </a:cubicBezTo>
                    <a:cubicBezTo>
                      <a:pt x="3134493" y="316948"/>
                      <a:pt x="3133288" y="317808"/>
                      <a:pt x="3131625" y="318439"/>
                    </a:cubicBezTo>
                    <a:cubicBezTo>
                      <a:pt x="3129961" y="319070"/>
                      <a:pt x="3127609" y="319500"/>
                      <a:pt x="3124570" y="319730"/>
                    </a:cubicBezTo>
                    <a:cubicBezTo>
                      <a:pt x="3121529" y="319959"/>
                      <a:pt x="3117543" y="320074"/>
                      <a:pt x="3112610" y="320074"/>
                    </a:cubicBezTo>
                    <a:cubicBezTo>
                      <a:pt x="3107333" y="320074"/>
                      <a:pt x="3103203" y="319902"/>
                      <a:pt x="3100220" y="319557"/>
                    </a:cubicBezTo>
                    <a:cubicBezTo>
                      <a:pt x="3097237" y="319213"/>
                      <a:pt x="3095172" y="318382"/>
                      <a:pt x="3094025" y="317062"/>
                    </a:cubicBezTo>
                    <a:cubicBezTo>
                      <a:pt x="3092878" y="315743"/>
                      <a:pt x="3092476" y="313879"/>
                      <a:pt x="3092820" y="311470"/>
                    </a:cubicBezTo>
                    <a:cubicBezTo>
                      <a:pt x="3093164" y="309060"/>
                      <a:pt x="3094025" y="305848"/>
                      <a:pt x="3095402" y="301833"/>
                    </a:cubicBezTo>
                    <a:lnTo>
                      <a:pt x="3164062" y="104282"/>
                    </a:lnTo>
                    <a:cubicBezTo>
                      <a:pt x="3164751" y="102332"/>
                      <a:pt x="3165554" y="100755"/>
                      <a:pt x="3166472" y="99550"/>
                    </a:cubicBezTo>
                    <a:cubicBezTo>
                      <a:pt x="3167389" y="98345"/>
                      <a:pt x="3168852" y="97428"/>
                      <a:pt x="3170860" y="96797"/>
                    </a:cubicBezTo>
                    <a:cubicBezTo>
                      <a:pt x="3172867" y="96166"/>
                      <a:pt x="3175649" y="95764"/>
                      <a:pt x="3179206" y="95592"/>
                    </a:cubicBezTo>
                    <a:cubicBezTo>
                      <a:pt x="3182762" y="95420"/>
                      <a:pt x="3187466" y="95334"/>
                      <a:pt x="3193317" y="95334"/>
                    </a:cubicBezTo>
                    <a:close/>
                    <a:moveTo>
                      <a:pt x="5153025" y="66768"/>
                    </a:moveTo>
                    <a:lnTo>
                      <a:pt x="5225816" y="66768"/>
                    </a:lnTo>
                    <a:lnTo>
                      <a:pt x="5320805" y="206338"/>
                    </a:lnTo>
                    <a:lnTo>
                      <a:pt x="5320805" y="66768"/>
                    </a:lnTo>
                    <a:lnTo>
                      <a:pt x="5394284" y="66768"/>
                    </a:lnTo>
                    <a:lnTo>
                      <a:pt x="5394284" y="319041"/>
                    </a:lnTo>
                    <a:lnTo>
                      <a:pt x="5320805" y="319041"/>
                    </a:lnTo>
                    <a:lnTo>
                      <a:pt x="5226332" y="180526"/>
                    </a:lnTo>
                    <a:lnTo>
                      <a:pt x="5226332" y="319041"/>
                    </a:lnTo>
                    <a:lnTo>
                      <a:pt x="5153025" y="319041"/>
                    </a:lnTo>
                    <a:close/>
                    <a:moveTo>
                      <a:pt x="4945805" y="66768"/>
                    </a:moveTo>
                    <a:lnTo>
                      <a:pt x="5030835" y="66768"/>
                    </a:lnTo>
                    <a:lnTo>
                      <a:pt x="5125631" y="319041"/>
                    </a:lnTo>
                    <a:lnTo>
                      <a:pt x="5043999" y="319041"/>
                    </a:lnTo>
                    <a:lnTo>
                      <a:pt x="5031379" y="277397"/>
                    </a:lnTo>
                    <a:lnTo>
                      <a:pt x="4942877" y="277397"/>
                    </a:lnTo>
                    <a:lnTo>
                      <a:pt x="4930581" y="319041"/>
                    </a:lnTo>
                    <a:lnTo>
                      <a:pt x="4850987" y="319041"/>
                    </a:lnTo>
                    <a:close/>
                    <a:moveTo>
                      <a:pt x="4250480" y="66768"/>
                    </a:moveTo>
                    <a:lnTo>
                      <a:pt x="4335510" y="66768"/>
                    </a:lnTo>
                    <a:lnTo>
                      <a:pt x="4430306" y="319041"/>
                    </a:lnTo>
                    <a:lnTo>
                      <a:pt x="4348675" y="319041"/>
                    </a:lnTo>
                    <a:lnTo>
                      <a:pt x="4336053" y="277397"/>
                    </a:lnTo>
                    <a:lnTo>
                      <a:pt x="4247552" y="277397"/>
                    </a:lnTo>
                    <a:lnTo>
                      <a:pt x="4235256" y="319041"/>
                    </a:lnTo>
                    <a:lnTo>
                      <a:pt x="4155663" y="319041"/>
                    </a:lnTo>
                    <a:close/>
                    <a:moveTo>
                      <a:pt x="4050706" y="66768"/>
                    </a:moveTo>
                    <a:lnTo>
                      <a:pt x="4128832" y="66768"/>
                    </a:lnTo>
                    <a:lnTo>
                      <a:pt x="4128832" y="319041"/>
                    </a:lnTo>
                    <a:lnTo>
                      <a:pt x="4050706" y="319041"/>
                    </a:lnTo>
                    <a:close/>
                    <a:moveTo>
                      <a:pt x="3324225" y="66768"/>
                    </a:moveTo>
                    <a:lnTo>
                      <a:pt x="3397016" y="66768"/>
                    </a:lnTo>
                    <a:lnTo>
                      <a:pt x="3492005" y="206338"/>
                    </a:lnTo>
                    <a:lnTo>
                      <a:pt x="3492005" y="66768"/>
                    </a:lnTo>
                    <a:lnTo>
                      <a:pt x="3565485" y="66768"/>
                    </a:lnTo>
                    <a:lnTo>
                      <a:pt x="3565485" y="319041"/>
                    </a:lnTo>
                    <a:lnTo>
                      <a:pt x="3492005" y="319041"/>
                    </a:lnTo>
                    <a:lnTo>
                      <a:pt x="3397532" y="180526"/>
                    </a:lnTo>
                    <a:lnTo>
                      <a:pt x="3397532" y="319041"/>
                    </a:lnTo>
                    <a:lnTo>
                      <a:pt x="3324225" y="319041"/>
                    </a:lnTo>
                    <a:close/>
                    <a:moveTo>
                      <a:pt x="2819228" y="66768"/>
                    </a:moveTo>
                    <a:lnTo>
                      <a:pt x="2897181" y="66768"/>
                    </a:lnTo>
                    <a:lnTo>
                      <a:pt x="2897181" y="155047"/>
                    </a:lnTo>
                    <a:lnTo>
                      <a:pt x="2982362" y="155047"/>
                    </a:lnTo>
                    <a:lnTo>
                      <a:pt x="2982362" y="66768"/>
                    </a:lnTo>
                    <a:lnTo>
                      <a:pt x="3060660" y="66768"/>
                    </a:lnTo>
                    <a:lnTo>
                      <a:pt x="3060660" y="319041"/>
                    </a:lnTo>
                    <a:lnTo>
                      <a:pt x="2982362" y="319041"/>
                    </a:lnTo>
                    <a:lnTo>
                      <a:pt x="2982362" y="216996"/>
                    </a:lnTo>
                    <a:lnTo>
                      <a:pt x="2897181" y="216996"/>
                    </a:lnTo>
                    <a:lnTo>
                      <a:pt x="2897181" y="319041"/>
                    </a:lnTo>
                    <a:lnTo>
                      <a:pt x="2819228" y="319041"/>
                    </a:lnTo>
                    <a:close/>
                    <a:moveTo>
                      <a:pt x="2524125" y="66768"/>
                    </a:moveTo>
                    <a:lnTo>
                      <a:pt x="2596916" y="66768"/>
                    </a:lnTo>
                    <a:lnTo>
                      <a:pt x="2691905" y="206338"/>
                    </a:lnTo>
                    <a:lnTo>
                      <a:pt x="2691905" y="66768"/>
                    </a:lnTo>
                    <a:lnTo>
                      <a:pt x="2765385" y="66768"/>
                    </a:lnTo>
                    <a:lnTo>
                      <a:pt x="2765385" y="319041"/>
                    </a:lnTo>
                    <a:lnTo>
                      <a:pt x="2691905" y="319041"/>
                    </a:lnTo>
                    <a:lnTo>
                      <a:pt x="2597432" y="180526"/>
                    </a:lnTo>
                    <a:lnTo>
                      <a:pt x="2597432" y="319041"/>
                    </a:lnTo>
                    <a:lnTo>
                      <a:pt x="2524125" y="319041"/>
                    </a:lnTo>
                    <a:close/>
                    <a:moveTo>
                      <a:pt x="1875909" y="66768"/>
                    </a:moveTo>
                    <a:lnTo>
                      <a:pt x="1953862" y="66768"/>
                    </a:lnTo>
                    <a:lnTo>
                      <a:pt x="1953862" y="256919"/>
                    </a:lnTo>
                    <a:lnTo>
                      <a:pt x="2075524" y="256919"/>
                    </a:lnTo>
                    <a:lnTo>
                      <a:pt x="2075524" y="319041"/>
                    </a:lnTo>
                    <a:lnTo>
                      <a:pt x="1875909" y="319041"/>
                    </a:lnTo>
                    <a:close/>
                    <a:moveTo>
                      <a:pt x="1669205" y="66768"/>
                    </a:moveTo>
                    <a:lnTo>
                      <a:pt x="1754235" y="66768"/>
                    </a:lnTo>
                    <a:lnTo>
                      <a:pt x="1849031" y="319041"/>
                    </a:lnTo>
                    <a:lnTo>
                      <a:pt x="1767400" y="319041"/>
                    </a:lnTo>
                    <a:lnTo>
                      <a:pt x="1754778" y="277397"/>
                    </a:lnTo>
                    <a:lnTo>
                      <a:pt x="1666277" y="277397"/>
                    </a:lnTo>
                    <a:lnTo>
                      <a:pt x="1653981" y="319041"/>
                    </a:lnTo>
                    <a:lnTo>
                      <a:pt x="1574387" y="319041"/>
                    </a:lnTo>
                    <a:close/>
                    <a:moveTo>
                      <a:pt x="1336142" y="66768"/>
                    </a:moveTo>
                    <a:lnTo>
                      <a:pt x="1556752" y="66768"/>
                    </a:lnTo>
                    <a:lnTo>
                      <a:pt x="1556752" y="117188"/>
                    </a:lnTo>
                    <a:lnTo>
                      <a:pt x="1415138" y="264835"/>
                    </a:lnTo>
                    <a:lnTo>
                      <a:pt x="1561914" y="264835"/>
                    </a:lnTo>
                    <a:lnTo>
                      <a:pt x="1561914" y="319041"/>
                    </a:lnTo>
                    <a:lnTo>
                      <a:pt x="1322547" y="319041"/>
                    </a:lnTo>
                    <a:lnTo>
                      <a:pt x="1322547" y="266728"/>
                    </a:lnTo>
                    <a:lnTo>
                      <a:pt x="1462679" y="120630"/>
                    </a:lnTo>
                    <a:lnTo>
                      <a:pt x="1336142" y="120630"/>
                    </a:lnTo>
                    <a:close/>
                    <a:moveTo>
                      <a:pt x="884448" y="66768"/>
                    </a:moveTo>
                    <a:lnTo>
                      <a:pt x="986966" y="66768"/>
                    </a:lnTo>
                    <a:lnTo>
                      <a:pt x="1026502" y="220266"/>
                    </a:lnTo>
                    <a:lnTo>
                      <a:pt x="1065756" y="66768"/>
                    </a:lnTo>
                    <a:lnTo>
                      <a:pt x="1168212" y="66768"/>
                    </a:lnTo>
                    <a:lnTo>
                      <a:pt x="1168212" y="319041"/>
                    </a:lnTo>
                    <a:lnTo>
                      <a:pt x="1104370" y="319041"/>
                    </a:lnTo>
                    <a:lnTo>
                      <a:pt x="1104370" y="126653"/>
                    </a:lnTo>
                    <a:lnTo>
                      <a:pt x="1055178" y="319041"/>
                    </a:lnTo>
                    <a:lnTo>
                      <a:pt x="997391" y="319041"/>
                    </a:lnTo>
                    <a:lnTo>
                      <a:pt x="948291" y="126653"/>
                    </a:lnTo>
                    <a:lnTo>
                      <a:pt x="948291" y="319041"/>
                    </a:lnTo>
                    <a:lnTo>
                      <a:pt x="884448" y="319041"/>
                    </a:lnTo>
                    <a:close/>
                    <a:moveTo>
                      <a:pt x="295103" y="66768"/>
                    </a:moveTo>
                    <a:lnTo>
                      <a:pt x="373056" y="66768"/>
                    </a:lnTo>
                    <a:lnTo>
                      <a:pt x="373056" y="155047"/>
                    </a:lnTo>
                    <a:lnTo>
                      <a:pt x="458237" y="155047"/>
                    </a:lnTo>
                    <a:lnTo>
                      <a:pt x="458237" y="66768"/>
                    </a:lnTo>
                    <a:lnTo>
                      <a:pt x="536535" y="66768"/>
                    </a:lnTo>
                    <a:lnTo>
                      <a:pt x="536535" y="319041"/>
                    </a:lnTo>
                    <a:lnTo>
                      <a:pt x="458237" y="319041"/>
                    </a:lnTo>
                    <a:lnTo>
                      <a:pt x="458237" y="216996"/>
                    </a:lnTo>
                    <a:lnTo>
                      <a:pt x="373056" y="216996"/>
                    </a:lnTo>
                    <a:lnTo>
                      <a:pt x="373056" y="319041"/>
                    </a:lnTo>
                    <a:lnTo>
                      <a:pt x="295103" y="319041"/>
                    </a:lnTo>
                    <a:close/>
                    <a:moveTo>
                      <a:pt x="0" y="66768"/>
                    </a:moveTo>
                    <a:lnTo>
                      <a:pt x="72791" y="66768"/>
                    </a:lnTo>
                    <a:lnTo>
                      <a:pt x="167780" y="206338"/>
                    </a:lnTo>
                    <a:lnTo>
                      <a:pt x="167780" y="66768"/>
                    </a:lnTo>
                    <a:lnTo>
                      <a:pt x="241260" y="66768"/>
                    </a:lnTo>
                    <a:lnTo>
                      <a:pt x="241260" y="319041"/>
                    </a:lnTo>
                    <a:lnTo>
                      <a:pt x="167780" y="319041"/>
                    </a:lnTo>
                    <a:lnTo>
                      <a:pt x="73307" y="180526"/>
                    </a:lnTo>
                    <a:lnTo>
                      <a:pt x="73307" y="319041"/>
                    </a:lnTo>
                    <a:lnTo>
                      <a:pt x="0" y="319041"/>
                    </a:lnTo>
                    <a:close/>
                    <a:moveTo>
                      <a:pt x="4577641" y="62466"/>
                    </a:moveTo>
                    <a:cubicBezTo>
                      <a:pt x="4619630" y="62466"/>
                      <a:pt x="4651981" y="73738"/>
                      <a:pt x="4674696" y="96280"/>
                    </a:cubicBezTo>
                    <a:cubicBezTo>
                      <a:pt x="4697411" y="118823"/>
                      <a:pt x="4708768" y="150400"/>
                      <a:pt x="4708768" y="191012"/>
                    </a:cubicBezTo>
                    <a:cubicBezTo>
                      <a:pt x="4708768" y="220495"/>
                      <a:pt x="4703806" y="244673"/>
                      <a:pt x="4693883" y="263545"/>
                    </a:cubicBezTo>
                    <a:cubicBezTo>
                      <a:pt x="4683960" y="282416"/>
                      <a:pt x="4669620" y="297101"/>
                      <a:pt x="4650863" y="307598"/>
                    </a:cubicBezTo>
                    <a:cubicBezTo>
                      <a:pt x="4632106" y="318095"/>
                      <a:pt x="4608731" y="323343"/>
                      <a:pt x="4580739" y="323343"/>
                    </a:cubicBezTo>
                    <a:cubicBezTo>
                      <a:pt x="4552288" y="323343"/>
                      <a:pt x="4528741" y="318812"/>
                      <a:pt x="4510099" y="309749"/>
                    </a:cubicBezTo>
                    <a:cubicBezTo>
                      <a:pt x="4491457" y="300686"/>
                      <a:pt x="4476342" y="286346"/>
                      <a:pt x="4464755" y="266728"/>
                    </a:cubicBezTo>
                    <a:cubicBezTo>
                      <a:pt x="4453169" y="247111"/>
                      <a:pt x="4447375" y="222560"/>
                      <a:pt x="4447375" y="193077"/>
                    </a:cubicBezTo>
                    <a:cubicBezTo>
                      <a:pt x="4447375" y="151892"/>
                      <a:pt x="4458847" y="119827"/>
                      <a:pt x="4481791" y="96883"/>
                    </a:cubicBezTo>
                    <a:cubicBezTo>
                      <a:pt x="4504736" y="73938"/>
                      <a:pt x="4536686" y="62466"/>
                      <a:pt x="4577641" y="62466"/>
                    </a:cubicBezTo>
                    <a:close/>
                    <a:moveTo>
                      <a:pt x="3878642" y="62466"/>
                    </a:moveTo>
                    <a:cubicBezTo>
                      <a:pt x="3906519" y="62466"/>
                      <a:pt x="3927370" y="64990"/>
                      <a:pt x="3941194" y="70038"/>
                    </a:cubicBezTo>
                    <a:cubicBezTo>
                      <a:pt x="3955018" y="75086"/>
                      <a:pt x="3966490" y="82915"/>
                      <a:pt x="3975611" y="93527"/>
                    </a:cubicBezTo>
                    <a:cubicBezTo>
                      <a:pt x="3984731" y="104139"/>
                      <a:pt x="3991586" y="117590"/>
                      <a:pt x="3996174" y="133880"/>
                    </a:cubicBezTo>
                    <a:lnTo>
                      <a:pt x="3920974" y="147303"/>
                    </a:lnTo>
                    <a:cubicBezTo>
                      <a:pt x="3917877" y="137781"/>
                      <a:pt x="3912628" y="130496"/>
                      <a:pt x="3905229" y="125448"/>
                    </a:cubicBezTo>
                    <a:cubicBezTo>
                      <a:pt x="3897829" y="120401"/>
                      <a:pt x="3888394" y="117877"/>
                      <a:pt x="3876921" y="117877"/>
                    </a:cubicBezTo>
                    <a:cubicBezTo>
                      <a:pt x="3859828" y="117877"/>
                      <a:pt x="3846205" y="123814"/>
                      <a:pt x="3836052" y="135687"/>
                    </a:cubicBezTo>
                    <a:cubicBezTo>
                      <a:pt x="3825899" y="147561"/>
                      <a:pt x="3820822" y="166347"/>
                      <a:pt x="3820822" y="192044"/>
                    </a:cubicBezTo>
                    <a:cubicBezTo>
                      <a:pt x="3820822" y="219348"/>
                      <a:pt x="3825956" y="238851"/>
                      <a:pt x="3836224" y="250552"/>
                    </a:cubicBezTo>
                    <a:cubicBezTo>
                      <a:pt x="3846491" y="262254"/>
                      <a:pt x="3860803" y="268105"/>
                      <a:pt x="3879158" y="268105"/>
                    </a:cubicBezTo>
                    <a:cubicBezTo>
                      <a:pt x="3887877" y="268105"/>
                      <a:pt x="3896195" y="266843"/>
                      <a:pt x="3904110" y="264319"/>
                    </a:cubicBezTo>
                    <a:cubicBezTo>
                      <a:pt x="3912026" y="261795"/>
                      <a:pt x="3921089" y="257493"/>
                      <a:pt x="3931299" y="251413"/>
                    </a:cubicBezTo>
                    <a:lnTo>
                      <a:pt x="3931299" y="227665"/>
                    </a:lnTo>
                    <a:lnTo>
                      <a:pt x="3879158" y="227665"/>
                    </a:lnTo>
                    <a:lnTo>
                      <a:pt x="3879158" y="175180"/>
                    </a:lnTo>
                    <a:lnTo>
                      <a:pt x="3999616" y="175180"/>
                    </a:lnTo>
                    <a:lnTo>
                      <a:pt x="3999616" y="282732"/>
                    </a:lnTo>
                    <a:cubicBezTo>
                      <a:pt x="3976557" y="298449"/>
                      <a:pt x="3956165" y="309146"/>
                      <a:pt x="3938441" y="314825"/>
                    </a:cubicBezTo>
                    <a:cubicBezTo>
                      <a:pt x="3920716" y="320504"/>
                      <a:pt x="3899693" y="323343"/>
                      <a:pt x="3875373" y="323343"/>
                    </a:cubicBezTo>
                    <a:cubicBezTo>
                      <a:pt x="3845430" y="323343"/>
                      <a:pt x="3821023" y="318238"/>
                      <a:pt x="3802151" y="308028"/>
                    </a:cubicBezTo>
                    <a:cubicBezTo>
                      <a:pt x="3783280" y="297818"/>
                      <a:pt x="3768653" y="282617"/>
                      <a:pt x="3758270" y="262426"/>
                    </a:cubicBezTo>
                    <a:cubicBezTo>
                      <a:pt x="3747888" y="242235"/>
                      <a:pt x="3742697" y="219061"/>
                      <a:pt x="3742697" y="192905"/>
                    </a:cubicBezTo>
                    <a:cubicBezTo>
                      <a:pt x="3742697" y="165372"/>
                      <a:pt x="3748376" y="141423"/>
                      <a:pt x="3759733" y="121060"/>
                    </a:cubicBezTo>
                    <a:cubicBezTo>
                      <a:pt x="3771091" y="100697"/>
                      <a:pt x="3787725" y="85238"/>
                      <a:pt x="3809637" y="74684"/>
                    </a:cubicBezTo>
                    <a:cubicBezTo>
                      <a:pt x="3826730" y="66539"/>
                      <a:pt x="3849732" y="62466"/>
                      <a:pt x="3878642" y="62466"/>
                    </a:cubicBezTo>
                    <a:close/>
                    <a:moveTo>
                      <a:pt x="2224966" y="62466"/>
                    </a:moveTo>
                    <a:cubicBezTo>
                      <a:pt x="2266954" y="62466"/>
                      <a:pt x="2299306" y="73738"/>
                      <a:pt x="2322021" y="96280"/>
                    </a:cubicBezTo>
                    <a:cubicBezTo>
                      <a:pt x="2344736" y="118823"/>
                      <a:pt x="2356093" y="150400"/>
                      <a:pt x="2356093" y="191012"/>
                    </a:cubicBezTo>
                    <a:cubicBezTo>
                      <a:pt x="2356093" y="220495"/>
                      <a:pt x="2351131" y="244673"/>
                      <a:pt x="2341208" y="263545"/>
                    </a:cubicBezTo>
                    <a:cubicBezTo>
                      <a:pt x="2331285" y="282416"/>
                      <a:pt x="2316944" y="297101"/>
                      <a:pt x="2298187" y="307598"/>
                    </a:cubicBezTo>
                    <a:cubicBezTo>
                      <a:pt x="2279430" y="318095"/>
                      <a:pt x="2256056" y="323343"/>
                      <a:pt x="2228064" y="323343"/>
                    </a:cubicBezTo>
                    <a:cubicBezTo>
                      <a:pt x="2199613" y="323343"/>
                      <a:pt x="2176066" y="318812"/>
                      <a:pt x="2157424" y="309749"/>
                    </a:cubicBezTo>
                    <a:cubicBezTo>
                      <a:pt x="2138782" y="300686"/>
                      <a:pt x="2123667" y="286346"/>
                      <a:pt x="2112080" y="266728"/>
                    </a:cubicBezTo>
                    <a:cubicBezTo>
                      <a:pt x="2100493" y="247111"/>
                      <a:pt x="2094700" y="222560"/>
                      <a:pt x="2094700" y="193077"/>
                    </a:cubicBezTo>
                    <a:cubicBezTo>
                      <a:pt x="2094700" y="151892"/>
                      <a:pt x="2106172" y="119827"/>
                      <a:pt x="2129116" y="96883"/>
                    </a:cubicBezTo>
                    <a:cubicBezTo>
                      <a:pt x="2152061" y="73938"/>
                      <a:pt x="2184011" y="62466"/>
                      <a:pt x="2224966" y="62466"/>
                    </a:cubicBezTo>
                    <a:close/>
                    <a:moveTo>
                      <a:pt x="710491" y="62466"/>
                    </a:moveTo>
                    <a:cubicBezTo>
                      <a:pt x="752479" y="62466"/>
                      <a:pt x="784831" y="73738"/>
                      <a:pt x="807546" y="96280"/>
                    </a:cubicBezTo>
                    <a:cubicBezTo>
                      <a:pt x="830261" y="118823"/>
                      <a:pt x="841618" y="150400"/>
                      <a:pt x="841618" y="191012"/>
                    </a:cubicBezTo>
                    <a:cubicBezTo>
                      <a:pt x="841618" y="220495"/>
                      <a:pt x="836657" y="244673"/>
                      <a:pt x="826733" y="263545"/>
                    </a:cubicBezTo>
                    <a:cubicBezTo>
                      <a:pt x="816810" y="282416"/>
                      <a:pt x="802470" y="297101"/>
                      <a:pt x="783712" y="307598"/>
                    </a:cubicBezTo>
                    <a:cubicBezTo>
                      <a:pt x="764955" y="318095"/>
                      <a:pt x="741581" y="323343"/>
                      <a:pt x="713589" y="323343"/>
                    </a:cubicBezTo>
                    <a:cubicBezTo>
                      <a:pt x="685138" y="323343"/>
                      <a:pt x="661591" y="318812"/>
                      <a:pt x="642949" y="309749"/>
                    </a:cubicBezTo>
                    <a:cubicBezTo>
                      <a:pt x="624307" y="300686"/>
                      <a:pt x="609192" y="286346"/>
                      <a:pt x="597605" y="266728"/>
                    </a:cubicBezTo>
                    <a:cubicBezTo>
                      <a:pt x="586018" y="247111"/>
                      <a:pt x="580225" y="222560"/>
                      <a:pt x="580225" y="193077"/>
                    </a:cubicBezTo>
                    <a:cubicBezTo>
                      <a:pt x="580225" y="151892"/>
                      <a:pt x="591697" y="119827"/>
                      <a:pt x="614641" y="96883"/>
                    </a:cubicBezTo>
                    <a:cubicBezTo>
                      <a:pt x="637586" y="73938"/>
                      <a:pt x="669536" y="62466"/>
                      <a:pt x="710491" y="62466"/>
                    </a:cubicBezTo>
                    <a:close/>
                    <a:moveTo>
                      <a:pt x="3193833" y="28394"/>
                    </a:moveTo>
                    <a:cubicBezTo>
                      <a:pt x="3197504" y="28394"/>
                      <a:pt x="3200601" y="28451"/>
                      <a:pt x="3203125" y="28566"/>
                    </a:cubicBezTo>
                    <a:cubicBezTo>
                      <a:pt x="3205649" y="28681"/>
                      <a:pt x="3207771" y="28996"/>
                      <a:pt x="3209492" y="29512"/>
                    </a:cubicBezTo>
                    <a:cubicBezTo>
                      <a:pt x="3211213" y="30029"/>
                      <a:pt x="3212762" y="30746"/>
                      <a:pt x="3214139" y="31663"/>
                    </a:cubicBezTo>
                    <a:cubicBezTo>
                      <a:pt x="3215515" y="32581"/>
                      <a:pt x="3216949" y="33843"/>
                      <a:pt x="3218441" y="35449"/>
                    </a:cubicBezTo>
                    <a:lnTo>
                      <a:pt x="3252513" y="72275"/>
                    </a:lnTo>
                    <a:cubicBezTo>
                      <a:pt x="3254004" y="73881"/>
                      <a:pt x="3254893" y="75229"/>
                      <a:pt x="3255180" y="76319"/>
                    </a:cubicBezTo>
                    <a:cubicBezTo>
                      <a:pt x="3255467" y="77409"/>
                      <a:pt x="3255123" y="78269"/>
                      <a:pt x="3254148" y="78900"/>
                    </a:cubicBezTo>
                    <a:cubicBezTo>
                      <a:pt x="3253172" y="79531"/>
                      <a:pt x="3251480" y="79961"/>
                      <a:pt x="3249071" y="80191"/>
                    </a:cubicBezTo>
                    <a:cubicBezTo>
                      <a:pt x="3246662" y="80420"/>
                      <a:pt x="3243450" y="80535"/>
                      <a:pt x="3239435" y="80535"/>
                    </a:cubicBezTo>
                    <a:cubicBezTo>
                      <a:pt x="3234731" y="80535"/>
                      <a:pt x="3230888" y="80449"/>
                      <a:pt x="3227905" y="80277"/>
                    </a:cubicBezTo>
                    <a:cubicBezTo>
                      <a:pt x="3224922" y="80105"/>
                      <a:pt x="3222542" y="79818"/>
                      <a:pt x="3220764" y="79416"/>
                    </a:cubicBezTo>
                    <a:cubicBezTo>
                      <a:pt x="3218985" y="79015"/>
                      <a:pt x="3217609" y="78470"/>
                      <a:pt x="3216634" y="77782"/>
                    </a:cubicBezTo>
                    <a:cubicBezTo>
                      <a:pt x="3215658" y="77093"/>
                      <a:pt x="3214712" y="76233"/>
                      <a:pt x="3213794" y="75200"/>
                    </a:cubicBezTo>
                    <a:lnTo>
                      <a:pt x="3193489" y="51625"/>
                    </a:lnTo>
                    <a:lnTo>
                      <a:pt x="3172495" y="74684"/>
                    </a:lnTo>
                    <a:cubicBezTo>
                      <a:pt x="3171462" y="75946"/>
                      <a:pt x="3170458" y="76921"/>
                      <a:pt x="3169483" y="77609"/>
                    </a:cubicBezTo>
                    <a:cubicBezTo>
                      <a:pt x="3168508" y="78298"/>
                      <a:pt x="3167131" y="78871"/>
                      <a:pt x="3165353" y="79330"/>
                    </a:cubicBezTo>
                    <a:cubicBezTo>
                      <a:pt x="3163575" y="79789"/>
                      <a:pt x="3161252" y="80105"/>
                      <a:pt x="3158384" y="80277"/>
                    </a:cubicBezTo>
                    <a:cubicBezTo>
                      <a:pt x="3155516" y="80449"/>
                      <a:pt x="3151673" y="80535"/>
                      <a:pt x="3146854" y="80535"/>
                    </a:cubicBezTo>
                    <a:cubicBezTo>
                      <a:pt x="3142954" y="80535"/>
                      <a:pt x="3139856" y="80391"/>
                      <a:pt x="3137562" y="80105"/>
                    </a:cubicBezTo>
                    <a:cubicBezTo>
                      <a:pt x="3135267" y="79818"/>
                      <a:pt x="3133632" y="79359"/>
                      <a:pt x="3132657" y="78728"/>
                    </a:cubicBezTo>
                    <a:cubicBezTo>
                      <a:pt x="3131682" y="78097"/>
                      <a:pt x="3131309" y="77265"/>
                      <a:pt x="3131539" y="76233"/>
                    </a:cubicBezTo>
                    <a:cubicBezTo>
                      <a:pt x="3131768" y="75200"/>
                      <a:pt x="3132571" y="73881"/>
                      <a:pt x="3133948" y="72275"/>
                    </a:cubicBezTo>
                    <a:lnTo>
                      <a:pt x="3167504" y="35449"/>
                    </a:lnTo>
                    <a:cubicBezTo>
                      <a:pt x="3168766" y="33958"/>
                      <a:pt x="3170143" y="32753"/>
                      <a:pt x="3171634" y="31836"/>
                    </a:cubicBezTo>
                    <a:cubicBezTo>
                      <a:pt x="3173125" y="30918"/>
                      <a:pt x="3174875" y="30201"/>
                      <a:pt x="3176883" y="29684"/>
                    </a:cubicBezTo>
                    <a:cubicBezTo>
                      <a:pt x="3178890" y="29168"/>
                      <a:pt x="3181271" y="28824"/>
                      <a:pt x="3184024" y="28652"/>
                    </a:cubicBezTo>
                    <a:cubicBezTo>
                      <a:pt x="3186777" y="28480"/>
                      <a:pt x="3190047" y="28394"/>
                      <a:pt x="3193833" y="28394"/>
                    </a:cubicBezTo>
                    <a:close/>
                    <a:moveTo>
                      <a:pt x="4985728" y="0"/>
                    </a:moveTo>
                    <a:lnTo>
                      <a:pt x="5045957" y="0"/>
                    </a:lnTo>
                    <a:lnTo>
                      <a:pt x="4990374" y="51453"/>
                    </a:lnTo>
                    <a:lnTo>
                      <a:pt x="4956818" y="51453"/>
                    </a:lnTo>
                    <a:close/>
                    <a:moveTo>
                      <a:pt x="4290403" y="0"/>
                    </a:moveTo>
                    <a:lnTo>
                      <a:pt x="4350632" y="0"/>
                    </a:lnTo>
                    <a:lnTo>
                      <a:pt x="4295049" y="51453"/>
                    </a:lnTo>
                    <a:lnTo>
                      <a:pt x="4261493" y="51453"/>
                    </a:lnTo>
                    <a:close/>
                    <a:moveTo>
                      <a:pt x="709115" y="0"/>
                    </a:moveTo>
                    <a:lnTo>
                      <a:pt x="769344" y="0"/>
                    </a:lnTo>
                    <a:lnTo>
                      <a:pt x="713761" y="51453"/>
                    </a:lnTo>
                    <a:lnTo>
                      <a:pt x="680205" y="51453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1049"/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B6D5595-A4E2-D2CF-C6FE-076CB5C9DF1B}"/>
                  </a:ext>
                </a:extLst>
              </p:cNvPr>
              <p:cNvSpPr txBox="1"/>
              <p:nvPr userDrawn="1"/>
            </p:nvSpPr>
            <p:spPr>
              <a:xfrm>
                <a:off x="6758029" y="4047336"/>
                <a:ext cx="3562065" cy="2995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49" b="1"/>
                  <a:t>GIÁO ÁN ĐƯỢC CHIA SẺ TẠI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BB9E6A8-786B-C7E7-3935-C663E38E01C1}"/>
                  </a:ext>
                </a:extLst>
              </p:cNvPr>
              <p:cNvSpPr txBox="1"/>
              <p:nvPr userDrawn="1"/>
            </p:nvSpPr>
            <p:spPr>
              <a:xfrm>
                <a:off x="6282158" y="4297751"/>
                <a:ext cx="4326340" cy="2995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49" b="1">
                    <a:solidFill>
                      <a:srgbClr val="FF0000"/>
                    </a:solidFill>
                  </a:rPr>
                  <a:t>https://www.hanhtranggiaovien.com</a:t>
                </a:r>
              </a:p>
            </p:txBody>
          </p:sp>
        </p:grp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5844665-49BE-40B0-4ACD-A6E5DCAC0ACA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2955" y="1920734"/>
              <a:ext cx="1451954" cy="13606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01207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</p:sldLayoutIdLst>
  <p:transition spd="slow">
    <p:randomBar dir="vert"/>
  </p:transition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C96440-1C7B-4886-893E-36D2522D6EA6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2E33DA-F11D-4CCF-8610-778DB0F461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921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1F5E9634-B9A2-89BC-E517-20A09D05E34D}"/>
              </a:ext>
            </a:extLst>
          </p:cNvPr>
          <p:cNvSpPr txBox="1"/>
          <p:nvPr userDrawn="1"/>
        </p:nvSpPr>
        <p:spPr>
          <a:xfrm>
            <a:off x="0" y="-1604665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648487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</p:sldLayoutIdLs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3CB3E6CE-2E12-7D5E-1E04-E1EB00A57E7D}"/>
              </a:ext>
            </a:extLst>
          </p:cNvPr>
          <p:cNvSpPr txBox="1"/>
          <p:nvPr userDrawn="1"/>
        </p:nvSpPr>
        <p:spPr>
          <a:xfrm>
            <a:off x="0" y="-1604665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8" name="Picture 7" descr="A picture containing tree, grass, palm, resort&#10;&#10;Description automatically generated">
            <a:extLst>
              <a:ext uri="{FF2B5EF4-FFF2-40B4-BE49-F238E27FC236}">
                <a16:creationId xmlns:a16="http://schemas.microsoft.com/office/drawing/2014/main" id="{1CD152E2-AA10-FD57-C64D-2A8266485A1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880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1F5E9634-B9A2-89BC-E517-20A09D05E34D}"/>
              </a:ext>
            </a:extLst>
          </p:cNvPr>
          <p:cNvSpPr txBox="1"/>
          <p:nvPr userDrawn="1"/>
        </p:nvSpPr>
        <p:spPr>
          <a:xfrm>
            <a:off x="0" y="-1604665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826546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</p:sldLayoutIdLs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593367"/>
            <a:ext cx="77175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536633"/>
            <a:ext cx="77175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●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○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■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●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○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■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●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○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■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F0B1C65-CBFD-B32F-46A9-B5208A70B0DE}"/>
              </a:ext>
            </a:extLst>
          </p:cNvPr>
          <p:cNvSpPr txBox="1"/>
          <p:nvPr userDrawn="1"/>
        </p:nvSpPr>
        <p:spPr>
          <a:xfrm rot="16200000">
            <a:off x="-5043696" y="2876810"/>
            <a:ext cx="486696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>
                <a:latin typeface=".TMC-Ong Do" pitchFamily="2" charset="0"/>
              </a:rPr>
              <a:t>Kho ppt Phan Linh_0916.604.268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44DA456-FD25-E832-D27F-6E0CE93E9FBC}"/>
              </a:ext>
            </a:extLst>
          </p:cNvPr>
          <p:cNvSpPr txBox="1"/>
          <p:nvPr userDrawn="1"/>
        </p:nvSpPr>
        <p:spPr>
          <a:xfrm rot="16200000">
            <a:off x="9320678" y="3278959"/>
            <a:ext cx="486696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>
                <a:latin typeface=".TMC-Ong Do" pitchFamily="2" charset="0"/>
              </a:rPr>
              <a:t>Kho ppt Phan Linh_0916.604.268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43DEE9D-DA77-527F-9437-D38A4AEAEFC1}"/>
              </a:ext>
            </a:extLst>
          </p:cNvPr>
          <p:cNvSpPr txBox="1"/>
          <p:nvPr userDrawn="1"/>
        </p:nvSpPr>
        <p:spPr>
          <a:xfrm>
            <a:off x="2742211" y="7671935"/>
            <a:ext cx="365927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>
                <a:latin typeface=".TMC-Ong Do" pitchFamily="2" charset="0"/>
              </a:rPr>
              <a:t>Kho ppt Phan Linh_0916.604.268</a:t>
            </a:r>
          </a:p>
        </p:txBody>
      </p:sp>
    </p:spTree>
    <p:extLst>
      <p:ext uri="{BB962C8B-B14F-4D97-AF65-F5344CB8AC3E}">
        <p14:creationId xmlns:p14="http://schemas.microsoft.com/office/powerpoint/2010/main" val="84708942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088E6E-5E46-4C98-8364-A98D263E6092}" type="datetime1">
              <a:rPr lang="zh-CN" altLang="en-US" smtClean="0"/>
              <a:pPr/>
              <a:t>2025/9/22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/>
              <a:t>GV: Chu Thị Soa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40E897-F605-40B1-8D40-4243598410D7}"/>
              </a:ext>
            </a:extLst>
          </p:cNvPr>
          <p:cNvSpPr txBox="1"/>
          <p:nvPr/>
        </p:nvSpPr>
        <p:spPr>
          <a:xfrm>
            <a:off x="6949441" y="94734"/>
            <a:ext cx="2107154" cy="2192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25" i="1" dirty="0" err="1">
                <a:sym typeface="+mn-ea"/>
              </a:rPr>
              <a:t>Hương</a:t>
            </a:r>
            <a:r>
              <a:rPr lang="en-US" sz="825" i="1" dirty="0">
                <a:sym typeface="+mn-ea"/>
              </a:rPr>
              <a:t> </a:t>
            </a:r>
            <a:r>
              <a:rPr lang="en-US" sz="825" i="1" dirty="0" err="1">
                <a:sym typeface="+mn-ea"/>
              </a:rPr>
              <a:t>Thảo</a:t>
            </a:r>
            <a:r>
              <a:rPr lang="en-US" sz="825" i="1" dirty="0">
                <a:sym typeface="+mn-ea"/>
              </a:rPr>
              <a:t> - tranthao121004@gmail.com</a:t>
            </a:r>
            <a:endParaRPr lang="zh-CN" altLang="en-US" sz="825" i="1" dirty="0"/>
          </a:p>
        </p:txBody>
      </p:sp>
    </p:spTree>
    <p:extLst>
      <p:ext uri="{BB962C8B-B14F-4D97-AF65-F5344CB8AC3E}">
        <p14:creationId xmlns:p14="http://schemas.microsoft.com/office/powerpoint/2010/main" val="2855836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hf sldNum="0"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4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0.xml"/><Relationship Id="rId4" Type="http://schemas.openxmlformats.org/officeDocument/2006/relationships/audio" Target="../media/audio1.wav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4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0.xml"/><Relationship Id="rId4" Type="http://schemas.openxmlformats.org/officeDocument/2006/relationships/audio" Target="../media/audio1.wav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4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3.png"/><Relationship Id="rId4" Type="http://schemas.openxmlformats.org/officeDocument/2006/relationships/image" Target="../media/image2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13" Type="http://schemas.openxmlformats.org/officeDocument/2006/relationships/image" Target="../media/image36.gif"/><Relationship Id="rId18" Type="http://schemas.openxmlformats.org/officeDocument/2006/relationships/slide" Target="slide22.xml"/><Relationship Id="rId3" Type="http://schemas.microsoft.com/office/2007/relationships/media" Target="../media/media4.mp3"/><Relationship Id="rId21" Type="http://schemas.openxmlformats.org/officeDocument/2006/relationships/image" Target="../media/image40.png"/><Relationship Id="rId7" Type="http://schemas.openxmlformats.org/officeDocument/2006/relationships/audio" Target="../media/audio2.wav"/><Relationship Id="rId12" Type="http://schemas.openxmlformats.org/officeDocument/2006/relationships/slide" Target="slide7.xml"/><Relationship Id="rId17" Type="http://schemas.openxmlformats.org/officeDocument/2006/relationships/image" Target="../media/image38.png"/><Relationship Id="rId2" Type="http://schemas.openxmlformats.org/officeDocument/2006/relationships/audio" Target="../media/media3.mp3"/><Relationship Id="rId16" Type="http://schemas.openxmlformats.org/officeDocument/2006/relationships/slide" Target="slide21.xml"/><Relationship Id="rId20" Type="http://schemas.openxmlformats.org/officeDocument/2006/relationships/slide" Target="slide23.xml"/><Relationship Id="rId1" Type="http://schemas.microsoft.com/office/2007/relationships/media" Target="../media/media3.mp3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35.png"/><Relationship Id="rId5" Type="http://schemas.openxmlformats.org/officeDocument/2006/relationships/slideLayout" Target="../slideLayouts/slideLayout70.xml"/><Relationship Id="rId15" Type="http://schemas.openxmlformats.org/officeDocument/2006/relationships/image" Target="../media/image37.png"/><Relationship Id="rId23" Type="http://schemas.openxmlformats.org/officeDocument/2006/relationships/audio" Target="../media/audio2.wav"/><Relationship Id="rId10" Type="http://schemas.openxmlformats.org/officeDocument/2006/relationships/image" Target="../media/image34.png"/><Relationship Id="rId19" Type="http://schemas.openxmlformats.org/officeDocument/2006/relationships/image" Target="../media/image39.png"/><Relationship Id="rId4" Type="http://schemas.openxmlformats.org/officeDocument/2006/relationships/audio" Target="../media/media4.mp3"/><Relationship Id="rId9" Type="http://schemas.openxmlformats.org/officeDocument/2006/relationships/image" Target="../media/image33.png"/><Relationship Id="rId14" Type="http://schemas.openxmlformats.org/officeDocument/2006/relationships/slide" Target="slide2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audio" Target="../media/audio3.wav"/><Relationship Id="rId7" Type="http://schemas.openxmlformats.org/officeDocument/2006/relationships/image" Target="../media/image36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6.xml"/><Relationship Id="rId6" Type="http://schemas.openxmlformats.org/officeDocument/2006/relationships/slide" Target="slide19.xml"/><Relationship Id="rId5" Type="http://schemas.microsoft.com/office/2007/relationships/hdphoto" Target="../media/hdphoto1.wdp"/><Relationship Id="rId4" Type="http://schemas.openxmlformats.org/officeDocument/2006/relationships/image" Target="../media/image41.png"/><Relationship Id="rId9" Type="http://schemas.openxmlformats.org/officeDocument/2006/relationships/image" Target="../media/image43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3" Type="http://schemas.openxmlformats.org/officeDocument/2006/relationships/audio" Target="../media/audio4.wav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6.xml"/><Relationship Id="rId6" Type="http://schemas.microsoft.com/office/2007/relationships/hdphoto" Target="../media/hdphoto1.wdp"/><Relationship Id="rId5" Type="http://schemas.openxmlformats.org/officeDocument/2006/relationships/image" Target="../media/image41.png"/><Relationship Id="rId10" Type="http://schemas.openxmlformats.org/officeDocument/2006/relationships/image" Target="../media/image45.jpeg"/><Relationship Id="rId4" Type="http://schemas.openxmlformats.org/officeDocument/2006/relationships/audio" Target="../media/audio5.wav"/><Relationship Id="rId9" Type="http://schemas.openxmlformats.org/officeDocument/2006/relationships/image" Target="../media/image36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3" Type="http://schemas.openxmlformats.org/officeDocument/2006/relationships/slideLayout" Target="../slideLayouts/slideLayout66.xml"/><Relationship Id="rId7" Type="http://schemas.microsoft.com/office/2007/relationships/hdphoto" Target="../media/hdphoto1.wdp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audio" Target="../media/audio3.wav"/><Relationship Id="rId10" Type="http://schemas.openxmlformats.org/officeDocument/2006/relationships/image" Target="../media/image42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36.gi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10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5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8">
            <a:extLst>
              <a:ext uri="{FF2B5EF4-FFF2-40B4-BE49-F238E27FC236}">
                <a16:creationId xmlns:a16="http://schemas.microsoft.com/office/drawing/2014/main" id="{F186B8E6-1A16-4EC0-86B4-FC6FE818E7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01600" y="530543"/>
            <a:ext cx="9144000" cy="1538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685800">
              <a:defRPr/>
            </a:pPr>
            <a:r>
              <a:rPr lang="en-US" sz="27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THẦY CÔ GIÁO VỀ DỰ GIỜ </a:t>
            </a:r>
          </a:p>
          <a:p>
            <a:pPr algn="ctr" defTabSz="685800">
              <a:defRPr/>
            </a:pPr>
            <a:r>
              <a:rPr lang="en-US" sz="27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THĂM LỚP 1A</a:t>
            </a:r>
            <a:endParaRPr lang="vi-VN" sz="27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nl-NL" sz="40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图片 1" descr="微信截图_20220503125252">
            <a:extLst>
              <a:ext uri="{FF2B5EF4-FFF2-40B4-BE49-F238E27FC236}">
                <a16:creationId xmlns:a16="http://schemas.microsoft.com/office/drawing/2014/main" id="{5B7BC13E-B384-4E69-BF59-29E874636E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4860" y="4241073"/>
            <a:ext cx="5323291" cy="2616927"/>
          </a:xfrm>
          <a:prstGeom prst="rect">
            <a:avLst/>
          </a:prstGeom>
        </p:spPr>
      </p:pic>
      <p:pic>
        <p:nvPicPr>
          <p:cNvPr id="12" name="图片 14" descr="E:\PPT\形状 2.png形状 2">
            <a:extLst>
              <a:ext uri="{FF2B5EF4-FFF2-40B4-BE49-F238E27FC236}">
                <a16:creationId xmlns:a16="http://schemas.microsoft.com/office/drawing/2014/main" id="{D7353D23-4A79-4574-893C-013ACD7ED72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645779" y="3525520"/>
            <a:ext cx="4581985" cy="3765553"/>
          </a:xfrm>
          <a:prstGeom prst="rect">
            <a:avLst/>
          </a:prstGeom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0FEA9B9B-98BB-47DF-A2BF-286AD83FBF97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71519" y="1717875"/>
            <a:ext cx="2905761" cy="2159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4343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extLst mod="1">
    <p:ext uri="{E180D4A7-C9FB-4DFB-919C-405C955672EB}">
      <p14:showEvtLst xmlns:p14="http://schemas.microsoft.com/office/powerpoint/2010/main">
        <p14:playEvt time="236" objId="67"/>
        <p14:stopEvt time="14699" objId="67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F2247A8-4966-44AC-B2E2-247B9A5292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: Rounded Corners 10">
            <a:extLst>
              <a:ext uri="{FF2B5EF4-FFF2-40B4-BE49-F238E27FC236}">
                <a16:creationId xmlns:a16="http://schemas.microsoft.com/office/drawing/2014/main" id="{001C35F9-4822-420A-8DE3-3166B442356C}"/>
              </a:ext>
            </a:extLst>
          </p:cNvPr>
          <p:cNvSpPr/>
          <p:nvPr/>
        </p:nvSpPr>
        <p:spPr>
          <a:xfrm>
            <a:off x="1259839" y="1920240"/>
            <a:ext cx="7884161" cy="3942080"/>
          </a:xfrm>
          <a:prstGeom prst="roundRect">
            <a:avLst>
              <a:gd name="adj" fmla="val 0"/>
            </a:avLst>
          </a:prstGeom>
          <a:blipFill>
            <a:blip r:embed="rId3"/>
            <a:stretch>
              <a:fillRect b="-5533"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1A692C-F176-452C-900D-A8AD41D6A66B}"/>
              </a:ext>
            </a:extLst>
          </p:cNvPr>
          <p:cNvSpPr txBox="1"/>
          <p:nvPr/>
        </p:nvSpPr>
        <p:spPr>
          <a:xfrm>
            <a:off x="1361439" y="1742758"/>
            <a:ext cx="74980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74320" algn="just"/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hót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hót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suối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rì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rào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theo.</a:t>
            </a:r>
            <a:endParaRPr lang="en-US" sz="2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F1B2879-A750-40FA-BAA5-E677135F73AD}"/>
              </a:ext>
            </a:extLst>
          </p:cNvPr>
          <p:cNvSpPr/>
          <p:nvPr/>
        </p:nvSpPr>
        <p:spPr>
          <a:xfrm>
            <a:off x="955039" y="2522419"/>
            <a:ext cx="7904479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74320" algn="just"/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ca:</a:t>
            </a:r>
          </a:p>
          <a:p>
            <a:pPr indent="274320" algn="just"/>
            <a:r>
              <a:rPr lang="en-US" altLang="zh-CN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‒ </a:t>
            </a:r>
            <a:r>
              <a:rPr lang="en-US" altLang="zh-CN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altLang="zh-CN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zh-CN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altLang="zh-CN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zh-CN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zh-CN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altLang="zh-CN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hót</a:t>
            </a:r>
            <a:r>
              <a:rPr lang="en-US" altLang="zh-CN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altLang="zh-CN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zh-CN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zh-CN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indent="274320" algn="just"/>
            <a:r>
              <a:rPr lang="en-US" altLang="zh-CN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‒ </a:t>
            </a:r>
            <a:r>
              <a:rPr lang="en-US" altLang="zh-CN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altLang="zh-CN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altLang="zh-CN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zh-CN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zh-CN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altLang="zh-CN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zh-CN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altLang="zh-CN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altLang="zh-CN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rực</a:t>
            </a:r>
            <a:r>
              <a:rPr lang="en-US" altLang="zh-CN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rỡ</a:t>
            </a:r>
            <a:r>
              <a:rPr lang="en-US" altLang="zh-CN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thôi</a:t>
            </a:r>
            <a:r>
              <a:rPr lang="en-US" altLang="zh-CN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274320" algn="just"/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bầy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thắc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mắc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indent="274320" algn="just"/>
            <a:r>
              <a:rPr lang="en-US" altLang="zh-CN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-  </a:t>
            </a:r>
            <a:r>
              <a:rPr lang="en-US" altLang="zh-CN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zh-CN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zh-CN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zh-CN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zh-CN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altLang="zh-CN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altLang="zh-CN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altLang="zh-CN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altLang="zh-CN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16AA4AF-0DD2-4E98-A82D-32609101E79B}"/>
              </a:ext>
            </a:extLst>
          </p:cNvPr>
          <p:cNvSpPr/>
          <p:nvPr/>
        </p:nvSpPr>
        <p:spPr>
          <a:xfrm>
            <a:off x="1361439" y="4248557"/>
            <a:ext cx="759968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74320" algn="just"/>
            <a:r>
              <a:rPr lang="en-US" altLang="zh-CN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altLang="zh-CN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altLang="zh-CN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altLang="zh-CN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zh-CN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zh-CN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zh-CN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altLang="zh-CN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ca, </a:t>
            </a:r>
            <a:r>
              <a:rPr lang="en-US" altLang="zh-CN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zh-CN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zh-CN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altLang="zh-CN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altLang="zh-CN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altLang="zh-CN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chuyền</a:t>
            </a:r>
            <a:r>
              <a:rPr lang="en-US" altLang="zh-CN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r>
              <a:rPr lang="en-US" altLang="zh-CN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zh-CN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Thỉnh</a:t>
            </a:r>
            <a:r>
              <a:rPr lang="en-US" altLang="zh-CN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thoảng</a:t>
            </a:r>
            <a:r>
              <a:rPr lang="en-US" altLang="zh-CN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altLang="zh-CN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nghiêng</a:t>
            </a:r>
            <a:r>
              <a:rPr lang="en-US" altLang="zh-CN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zh-CN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altLang="zh-CN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altLang="zh-CN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zh-CN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zh-CN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cối</a:t>
            </a:r>
            <a:r>
              <a:rPr lang="en-US" altLang="zh-CN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xào</a:t>
            </a:r>
            <a:r>
              <a:rPr lang="en-US" altLang="zh-CN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xạc</a:t>
            </a:r>
            <a:r>
              <a:rPr lang="en-US" altLang="zh-CN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zh-CN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suối</a:t>
            </a:r>
            <a:r>
              <a:rPr lang="en-US" altLang="zh-CN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lang="en-US" altLang="zh-CN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róc</a:t>
            </a:r>
            <a:r>
              <a:rPr lang="en-US" altLang="zh-CN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rách</a:t>
            </a:r>
            <a:r>
              <a:rPr lang="en-US" altLang="zh-CN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Nghe </a:t>
            </a:r>
            <a:r>
              <a:rPr lang="en-US" altLang="zh-CN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altLang="zh-CN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altLang="zh-CN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zh-CN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altLang="zh-CN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altLang="zh-CN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altLang="zh-CN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altLang="zh-CN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zh-CN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theo.</a:t>
            </a:r>
            <a:r>
              <a:rPr lang="en-US" altLang="zh-CN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Bầy</a:t>
            </a:r>
            <a:r>
              <a:rPr lang="en-US" altLang="zh-CN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altLang="zh-CN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zh-CN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altLang="zh-CN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zh-CN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altLang="zh-CN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altLang="zh-CN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altLang="zh-CN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zh-CN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altLang="zh-CN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hót</a:t>
            </a:r>
            <a:r>
              <a:rPr lang="en-US" altLang="zh-CN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hay.</a:t>
            </a:r>
            <a:endParaRPr lang="en-US" sz="2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图片 5">
            <a:extLst>
              <a:ext uri="{FF2B5EF4-FFF2-40B4-BE49-F238E27FC236}">
                <a16:creationId xmlns:a16="http://schemas.microsoft.com/office/drawing/2014/main" id="{A94E33B7-F9E1-4287-9B9F-0C40E707F20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680" y="269091"/>
            <a:ext cx="5334000" cy="152715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093B28D-97C9-4EF1-9E4B-C1938BDF579A}"/>
              </a:ext>
            </a:extLst>
          </p:cNvPr>
          <p:cNvSpPr txBox="1"/>
          <p:nvPr/>
        </p:nvSpPr>
        <p:spPr>
          <a:xfrm>
            <a:off x="2976879" y="701040"/>
            <a:ext cx="4805681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3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hót</a:t>
            </a:r>
            <a:r>
              <a:rPr lang="en-US" sz="3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</a:t>
            </a:r>
            <a:r>
              <a:rPr lang="vi-VN" sz="3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3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ca</a:t>
            </a:r>
          </a:p>
        </p:txBody>
      </p:sp>
    </p:spTree>
    <p:extLst>
      <p:ext uri="{BB962C8B-B14F-4D97-AF65-F5344CB8AC3E}">
        <p14:creationId xmlns:p14="http://schemas.microsoft.com/office/powerpoint/2010/main" val="135739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đọc giọng AI">
            <a:hlinkClick r:id="" action="ppaction://media"/>
            <a:extLst>
              <a:ext uri="{FF2B5EF4-FFF2-40B4-BE49-F238E27FC236}">
                <a16:creationId xmlns:a16="http://schemas.microsoft.com/office/drawing/2014/main" id="{A1AFB9A8-5E6A-4585-9BC4-526FECA4A6E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3999" cy="6746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268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8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CD675-3F72-471A-AD34-98575667DC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9A7A652-8BD3-468D-9C71-E27ED8786A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5138"/>
            <a:ext cx="9144000" cy="6929120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2515415-7F35-4C02-9437-1957D8B6F0D6}"/>
              </a:ext>
            </a:extLst>
          </p:cNvPr>
          <p:cNvSpPr txBox="1"/>
          <p:nvPr/>
        </p:nvSpPr>
        <p:spPr>
          <a:xfrm>
            <a:off x="3241040" y="1178560"/>
            <a:ext cx="2367280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35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endParaRPr lang="en-US" sz="35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en-US" sz="35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en-US" sz="35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3B557C5-6F25-4918-AA53-92E953C67EA3}"/>
              </a:ext>
            </a:extLst>
          </p:cNvPr>
          <p:cNvSpPr txBox="1"/>
          <p:nvPr/>
        </p:nvSpPr>
        <p:spPr>
          <a:xfrm>
            <a:off x="2357120" y="1982222"/>
            <a:ext cx="4815840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9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9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9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9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</a:t>
            </a:r>
            <a:r>
              <a:rPr lang="en-US" sz="29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9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theo.</a:t>
            </a:r>
            <a:endParaRPr lang="en-US" sz="29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9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9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9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9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….</a:t>
            </a:r>
            <a:r>
              <a:rPr lang="en-US" sz="29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9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9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9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9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9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9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9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07963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2">
            <a:extLst>
              <a:ext uri="{FF2B5EF4-FFF2-40B4-BE49-F238E27FC236}">
                <a16:creationId xmlns:a16="http://schemas.microsoft.com/office/drawing/2014/main" id="{CD367054-1060-384F-FA12-E7DE778425F5}"/>
              </a:ext>
            </a:extLst>
          </p:cNvPr>
          <p:cNvSpPr/>
          <p:nvPr/>
        </p:nvSpPr>
        <p:spPr>
          <a:xfrm>
            <a:off x="2646680" y="1544320"/>
            <a:ext cx="5821680" cy="4344095"/>
          </a:xfrm>
          <a:custGeom>
            <a:avLst/>
            <a:gdLst>
              <a:gd name="connsiteX0" fmla="*/ 0 w 8801138"/>
              <a:gd name="connsiteY0" fmla="*/ 926238 h 5557326"/>
              <a:gd name="connsiteX1" fmla="*/ 838180 w 8801138"/>
              <a:gd name="connsiteY1" fmla="*/ 0 h 5557326"/>
              <a:gd name="connsiteX2" fmla="*/ 7962957 w 8801138"/>
              <a:gd name="connsiteY2" fmla="*/ 0 h 5557326"/>
              <a:gd name="connsiteX3" fmla="*/ 8801138 w 8801138"/>
              <a:gd name="connsiteY3" fmla="*/ 926238 h 5557326"/>
              <a:gd name="connsiteX4" fmla="*/ 8801138 w 8801138"/>
              <a:gd name="connsiteY4" fmla="*/ 4631087 h 5557326"/>
              <a:gd name="connsiteX5" fmla="*/ 7962957 w 8801138"/>
              <a:gd name="connsiteY5" fmla="*/ 5557326 h 5557326"/>
              <a:gd name="connsiteX6" fmla="*/ 838180 w 8801138"/>
              <a:gd name="connsiteY6" fmla="*/ 5557326 h 5557326"/>
              <a:gd name="connsiteX7" fmla="*/ 0 w 8801138"/>
              <a:gd name="connsiteY7" fmla="*/ 4631087 h 5557326"/>
              <a:gd name="connsiteX8" fmla="*/ 0 w 8801138"/>
              <a:gd name="connsiteY8" fmla="*/ 926238 h 5557326"/>
              <a:gd name="connsiteX0" fmla="*/ 0 w 8801138"/>
              <a:gd name="connsiteY0" fmla="*/ 926238 h 5557326"/>
              <a:gd name="connsiteX1" fmla="*/ 838180 w 8801138"/>
              <a:gd name="connsiteY1" fmla="*/ 0 h 5557326"/>
              <a:gd name="connsiteX2" fmla="*/ 7962957 w 8801138"/>
              <a:gd name="connsiteY2" fmla="*/ 0 h 5557326"/>
              <a:gd name="connsiteX3" fmla="*/ 8801138 w 8801138"/>
              <a:gd name="connsiteY3" fmla="*/ 926238 h 5557326"/>
              <a:gd name="connsiteX4" fmla="*/ 8801138 w 8801138"/>
              <a:gd name="connsiteY4" fmla="*/ 4631087 h 5557326"/>
              <a:gd name="connsiteX5" fmla="*/ 7962957 w 8801138"/>
              <a:gd name="connsiteY5" fmla="*/ 5557326 h 5557326"/>
              <a:gd name="connsiteX6" fmla="*/ 838180 w 8801138"/>
              <a:gd name="connsiteY6" fmla="*/ 5557326 h 5557326"/>
              <a:gd name="connsiteX7" fmla="*/ 0 w 8801138"/>
              <a:gd name="connsiteY7" fmla="*/ 4631087 h 5557326"/>
              <a:gd name="connsiteX8" fmla="*/ 0 w 8801138"/>
              <a:gd name="connsiteY8" fmla="*/ 926238 h 5557326"/>
              <a:gd name="connsiteX0" fmla="*/ 0 w 8801138"/>
              <a:gd name="connsiteY0" fmla="*/ 926238 h 5557326"/>
              <a:gd name="connsiteX1" fmla="*/ 838180 w 8801138"/>
              <a:gd name="connsiteY1" fmla="*/ 0 h 5557326"/>
              <a:gd name="connsiteX2" fmla="*/ 7962957 w 8801138"/>
              <a:gd name="connsiteY2" fmla="*/ 0 h 5557326"/>
              <a:gd name="connsiteX3" fmla="*/ 8801138 w 8801138"/>
              <a:gd name="connsiteY3" fmla="*/ 926238 h 5557326"/>
              <a:gd name="connsiteX4" fmla="*/ 8801138 w 8801138"/>
              <a:gd name="connsiteY4" fmla="*/ 4631087 h 5557326"/>
              <a:gd name="connsiteX5" fmla="*/ 7962957 w 8801138"/>
              <a:gd name="connsiteY5" fmla="*/ 5557326 h 5557326"/>
              <a:gd name="connsiteX6" fmla="*/ 838180 w 8801138"/>
              <a:gd name="connsiteY6" fmla="*/ 5557326 h 5557326"/>
              <a:gd name="connsiteX7" fmla="*/ 0 w 8801138"/>
              <a:gd name="connsiteY7" fmla="*/ 4631087 h 5557326"/>
              <a:gd name="connsiteX8" fmla="*/ 0 w 8801138"/>
              <a:gd name="connsiteY8" fmla="*/ 926238 h 5557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01138" h="5557326" fill="none" extrusionOk="0">
                <a:moveTo>
                  <a:pt x="0" y="926238"/>
                </a:moveTo>
                <a:cubicBezTo>
                  <a:pt x="-187319" y="383659"/>
                  <a:pt x="435325" y="50441"/>
                  <a:pt x="838180" y="0"/>
                </a:cubicBezTo>
                <a:cubicBezTo>
                  <a:pt x="3988320" y="266875"/>
                  <a:pt x="4638620" y="255129"/>
                  <a:pt x="7962957" y="0"/>
                </a:cubicBezTo>
                <a:cubicBezTo>
                  <a:pt x="8462382" y="57357"/>
                  <a:pt x="8933176" y="583600"/>
                  <a:pt x="8801138" y="926238"/>
                </a:cubicBezTo>
                <a:cubicBezTo>
                  <a:pt x="8731223" y="2139359"/>
                  <a:pt x="8941354" y="3021283"/>
                  <a:pt x="8801138" y="4631087"/>
                </a:cubicBezTo>
                <a:cubicBezTo>
                  <a:pt x="8683141" y="5162546"/>
                  <a:pt x="8295364" y="5464866"/>
                  <a:pt x="7962957" y="5557326"/>
                </a:cubicBezTo>
                <a:cubicBezTo>
                  <a:pt x="5372831" y="5726393"/>
                  <a:pt x="1932013" y="5474703"/>
                  <a:pt x="838180" y="5557326"/>
                </a:cubicBezTo>
                <a:cubicBezTo>
                  <a:pt x="388876" y="5369226"/>
                  <a:pt x="-176978" y="5248542"/>
                  <a:pt x="0" y="4631087"/>
                </a:cubicBezTo>
                <a:cubicBezTo>
                  <a:pt x="-55137" y="4383591"/>
                  <a:pt x="240274" y="1971339"/>
                  <a:pt x="0" y="926238"/>
                </a:cubicBezTo>
                <a:close/>
              </a:path>
              <a:path w="8801138" h="5557326" stroke="0" extrusionOk="0">
                <a:moveTo>
                  <a:pt x="0" y="926238"/>
                </a:moveTo>
                <a:cubicBezTo>
                  <a:pt x="-31512" y="496337"/>
                  <a:pt x="371592" y="-12886"/>
                  <a:pt x="838180" y="0"/>
                </a:cubicBezTo>
                <a:cubicBezTo>
                  <a:pt x="4001956" y="316852"/>
                  <a:pt x="6040940" y="-78666"/>
                  <a:pt x="7962957" y="0"/>
                </a:cubicBezTo>
                <a:cubicBezTo>
                  <a:pt x="8418828" y="163714"/>
                  <a:pt x="8711297" y="477787"/>
                  <a:pt x="8801138" y="926238"/>
                </a:cubicBezTo>
                <a:cubicBezTo>
                  <a:pt x="8879351" y="1020668"/>
                  <a:pt x="8837704" y="3411619"/>
                  <a:pt x="8801138" y="4631087"/>
                </a:cubicBezTo>
                <a:cubicBezTo>
                  <a:pt x="8857427" y="5173763"/>
                  <a:pt x="8422350" y="5575254"/>
                  <a:pt x="7962957" y="5557326"/>
                </a:cubicBezTo>
                <a:cubicBezTo>
                  <a:pt x="6168978" y="5717300"/>
                  <a:pt x="1570913" y="5301341"/>
                  <a:pt x="838180" y="5557326"/>
                </a:cubicBezTo>
                <a:cubicBezTo>
                  <a:pt x="468986" y="5560416"/>
                  <a:pt x="-50457" y="5113821"/>
                  <a:pt x="0" y="4631087"/>
                </a:cubicBezTo>
                <a:cubicBezTo>
                  <a:pt x="419664" y="4121003"/>
                  <a:pt x="-143348" y="2332885"/>
                  <a:pt x="0" y="926238"/>
                </a:cubicBezTo>
                <a:close/>
              </a:path>
              <a:path w="8801138" h="5557326" fill="none" stroke="0" extrusionOk="0">
                <a:moveTo>
                  <a:pt x="0" y="926238"/>
                </a:moveTo>
                <a:cubicBezTo>
                  <a:pt x="-106923" y="432660"/>
                  <a:pt x="339385" y="-16459"/>
                  <a:pt x="838180" y="0"/>
                </a:cubicBezTo>
                <a:cubicBezTo>
                  <a:pt x="4064625" y="167843"/>
                  <a:pt x="4598018" y="34710"/>
                  <a:pt x="7962957" y="0"/>
                </a:cubicBezTo>
                <a:cubicBezTo>
                  <a:pt x="8383678" y="45345"/>
                  <a:pt x="8866219" y="520835"/>
                  <a:pt x="8801138" y="926238"/>
                </a:cubicBezTo>
                <a:cubicBezTo>
                  <a:pt x="8303660" y="2222925"/>
                  <a:pt x="9006169" y="3484446"/>
                  <a:pt x="8801138" y="4631087"/>
                </a:cubicBezTo>
                <a:cubicBezTo>
                  <a:pt x="8876400" y="5135032"/>
                  <a:pt x="8424032" y="5473976"/>
                  <a:pt x="7962957" y="5557326"/>
                </a:cubicBezTo>
                <a:cubicBezTo>
                  <a:pt x="5363076" y="5721182"/>
                  <a:pt x="1897861" y="5734751"/>
                  <a:pt x="838180" y="5557326"/>
                </a:cubicBezTo>
                <a:cubicBezTo>
                  <a:pt x="431256" y="5450625"/>
                  <a:pt x="12545" y="5239593"/>
                  <a:pt x="0" y="4631087"/>
                </a:cubicBezTo>
                <a:cubicBezTo>
                  <a:pt x="141846" y="4232105"/>
                  <a:pt x="151251" y="1838553"/>
                  <a:pt x="0" y="926238"/>
                </a:cubicBezTo>
                <a:close/>
              </a:path>
              <a:path w="8801138" h="5557326" fill="none" stroke="0" extrusionOk="0">
                <a:moveTo>
                  <a:pt x="0" y="926238"/>
                </a:moveTo>
                <a:cubicBezTo>
                  <a:pt x="-121865" y="386221"/>
                  <a:pt x="339633" y="62241"/>
                  <a:pt x="838180" y="0"/>
                </a:cubicBezTo>
                <a:cubicBezTo>
                  <a:pt x="4055934" y="214923"/>
                  <a:pt x="4524738" y="184502"/>
                  <a:pt x="7962957" y="0"/>
                </a:cubicBezTo>
                <a:cubicBezTo>
                  <a:pt x="8423064" y="49593"/>
                  <a:pt x="8885605" y="612268"/>
                  <a:pt x="8801138" y="926238"/>
                </a:cubicBezTo>
                <a:cubicBezTo>
                  <a:pt x="8595278" y="2127264"/>
                  <a:pt x="8936440" y="3186001"/>
                  <a:pt x="8801138" y="4631087"/>
                </a:cubicBezTo>
                <a:cubicBezTo>
                  <a:pt x="8749934" y="5154866"/>
                  <a:pt x="8379280" y="5465000"/>
                  <a:pt x="7962957" y="5557326"/>
                </a:cubicBezTo>
                <a:cubicBezTo>
                  <a:pt x="5265147" y="5701783"/>
                  <a:pt x="1966359" y="5628956"/>
                  <a:pt x="838180" y="5557326"/>
                </a:cubicBezTo>
                <a:cubicBezTo>
                  <a:pt x="376131" y="5402395"/>
                  <a:pt x="-122460" y="5234486"/>
                  <a:pt x="0" y="4631087"/>
                </a:cubicBezTo>
                <a:cubicBezTo>
                  <a:pt x="24162" y="4283301"/>
                  <a:pt x="120681" y="1876282"/>
                  <a:pt x="0" y="926238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  <a:alpha val="95000"/>
            </a:schemeClr>
          </a:solidFill>
          <a:ln w="38100">
            <a:solidFill>
              <a:srgbClr val="E36724"/>
            </a:solidFill>
            <a:prstDash val="lgDash"/>
            <a:extLst>
              <a:ext uri="{C807C97D-BFC1-408E-A445-0C87EB9F89A2}">
                <ask:lineSketchStyleProps xmlns="" xmlns:ask="http://schemas.microsoft.com/office/drawing/2018/sketchyshapes" sd="1219033472">
                  <a:custGeom>
                    <a:avLst/>
                    <a:gdLst>
                      <a:gd name="connsiteX0" fmla="*/ 0 w 8801138"/>
                      <a:gd name="connsiteY0" fmla="*/ 926238 h 5557326"/>
                      <a:gd name="connsiteX1" fmla="*/ 838180 w 8801138"/>
                      <a:gd name="connsiteY1" fmla="*/ 0 h 5557326"/>
                      <a:gd name="connsiteX2" fmla="*/ 7962957 w 8801138"/>
                      <a:gd name="connsiteY2" fmla="*/ 0 h 5557326"/>
                      <a:gd name="connsiteX3" fmla="*/ 8801138 w 8801138"/>
                      <a:gd name="connsiteY3" fmla="*/ 926238 h 5557326"/>
                      <a:gd name="connsiteX4" fmla="*/ 8801138 w 8801138"/>
                      <a:gd name="connsiteY4" fmla="*/ 4631087 h 5557326"/>
                      <a:gd name="connsiteX5" fmla="*/ 7962957 w 8801138"/>
                      <a:gd name="connsiteY5" fmla="*/ 5557326 h 5557326"/>
                      <a:gd name="connsiteX6" fmla="*/ 838180 w 8801138"/>
                      <a:gd name="connsiteY6" fmla="*/ 5557326 h 5557326"/>
                      <a:gd name="connsiteX7" fmla="*/ 0 w 8801138"/>
                      <a:gd name="connsiteY7" fmla="*/ 4631087 h 5557326"/>
                      <a:gd name="connsiteX8" fmla="*/ 0 w 8801138"/>
                      <a:gd name="connsiteY8" fmla="*/ 926238 h 5557326"/>
                      <a:gd name="connsiteX0" fmla="*/ 0 w 8801138"/>
                      <a:gd name="connsiteY0" fmla="*/ 926238 h 5557326"/>
                      <a:gd name="connsiteX1" fmla="*/ 838180 w 8801138"/>
                      <a:gd name="connsiteY1" fmla="*/ 0 h 5557326"/>
                      <a:gd name="connsiteX2" fmla="*/ 7962957 w 8801138"/>
                      <a:gd name="connsiteY2" fmla="*/ 0 h 5557326"/>
                      <a:gd name="connsiteX3" fmla="*/ 8801138 w 8801138"/>
                      <a:gd name="connsiteY3" fmla="*/ 926238 h 5557326"/>
                      <a:gd name="connsiteX4" fmla="*/ 8801138 w 8801138"/>
                      <a:gd name="connsiteY4" fmla="*/ 4631087 h 5557326"/>
                      <a:gd name="connsiteX5" fmla="*/ 7962957 w 8801138"/>
                      <a:gd name="connsiteY5" fmla="*/ 5557326 h 5557326"/>
                      <a:gd name="connsiteX6" fmla="*/ 838180 w 8801138"/>
                      <a:gd name="connsiteY6" fmla="*/ 5557326 h 5557326"/>
                      <a:gd name="connsiteX7" fmla="*/ 0 w 8801138"/>
                      <a:gd name="connsiteY7" fmla="*/ 4631087 h 5557326"/>
                      <a:gd name="connsiteX8" fmla="*/ 0 w 8801138"/>
                      <a:gd name="connsiteY8" fmla="*/ 926238 h 55573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801138" h="5557326" fill="none" extrusionOk="0">
                        <a:moveTo>
                          <a:pt x="0" y="926238"/>
                        </a:moveTo>
                        <a:cubicBezTo>
                          <a:pt x="-104232" y="397098"/>
                          <a:pt x="415114" y="33912"/>
                          <a:pt x="838180" y="0"/>
                        </a:cubicBezTo>
                        <a:cubicBezTo>
                          <a:pt x="3936535" y="189787"/>
                          <a:pt x="4631473" y="181108"/>
                          <a:pt x="7962957" y="0"/>
                        </a:cubicBezTo>
                        <a:cubicBezTo>
                          <a:pt x="8444042" y="29107"/>
                          <a:pt x="8898481" y="541101"/>
                          <a:pt x="8801138" y="926238"/>
                        </a:cubicBezTo>
                        <a:cubicBezTo>
                          <a:pt x="8687444" y="2177690"/>
                          <a:pt x="8909111" y="3172943"/>
                          <a:pt x="8801138" y="4631087"/>
                        </a:cubicBezTo>
                        <a:cubicBezTo>
                          <a:pt x="8738305" y="5153487"/>
                          <a:pt x="8358259" y="5508262"/>
                          <a:pt x="7962957" y="5557326"/>
                        </a:cubicBezTo>
                        <a:cubicBezTo>
                          <a:pt x="5471677" y="5733410"/>
                          <a:pt x="1994628" y="5602341"/>
                          <a:pt x="838180" y="5557326"/>
                        </a:cubicBezTo>
                        <a:cubicBezTo>
                          <a:pt x="382168" y="5459968"/>
                          <a:pt x="-100400" y="5203828"/>
                          <a:pt x="0" y="4631087"/>
                        </a:cubicBezTo>
                        <a:cubicBezTo>
                          <a:pt x="6487" y="4273406"/>
                          <a:pt x="108364" y="1873320"/>
                          <a:pt x="0" y="926238"/>
                        </a:cubicBezTo>
                        <a:close/>
                      </a:path>
                      <a:path w="8801138" h="5557326" stroke="0" extrusionOk="0">
                        <a:moveTo>
                          <a:pt x="0" y="926238"/>
                        </a:moveTo>
                        <a:cubicBezTo>
                          <a:pt x="-30588" y="474380"/>
                          <a:pt x="320160" y="17622"/>
                          <a:pt x="838180" y="0"/>
                        </a:cubicBezTo>
                        <a:cubicBezTo>
                          <a:pt x="4070995" y="207249"/>
                          <a:pt x="6331690" y="-94169"/>
                          <a:pt x="7962957" y="0"/>
                        </a:cubicBezTo>
                        <a:cubicBezTo>
                          <a:pt x="8408419" y="143104"/>
                          <a:pt x="8745961" y="459507"/>
                          <a:pt x="8801138" y="926238"/>
                        </a:cubicBezTo>
                        <a:cubicBezTo>
                          <a:pt x="8852880" y="1172044"/>
                          <a:pt x="8886489" y="3414380"/>
                          <a:pt x="8801138" y="4631087"/>
                        </a:cubicBezTo>
                        <a:cubicBezTo>
                          <a:pt x="8840724" y="5159382"/>
                          <a:pt x="8429315" y="5554224"/>
                          <a:pt x="7962957" y="5557326"/>
                        </a:cubicBezTo>
                        <a:cubicBezTo>
                          <a:pt x="6191180" y="5672730"/>
                          <a:pt x="1639444" y="5392270"/>
                          <a:pt x="838180" y="5557326"/>
                        </a:cubicBezTo>
                        <a:cubicBezTo>
                          <a:pt x="428686" y="5547789"/>
                          <a:pt x="-48087" y="5163002"/>
                          <a:pt x="0" y="4631087"/>
                        </a:cubicBezTo>
                        <a:cubicBezTo>
                          <a:pt x="188605" y="3975437"/>
                          <a:pt x="9612" y="2299319"/>
                          <a:pt x="0" y="926238"/>
                        </a:cubicBezTo>
                        <a:close/>
                      </a:path>
                      <a:path w="8801138" h="5557326" fill="none" stroke="0" extrusionOk="0">
                        <a:moveTo>
                          <a:pt x="0" y="926238"/>
                        </a:moveTo>
                        <a:cubicBezTo>
                          <a:pt x="-89522" y="378412"/>
                          <a:pt x="353467" y="27887"/>
                          <a:pt x="838180" y="0"/>
                        </a:cubicBezTo>
                        <a:cubicBezTo>
                          <a:pt x="4048884" y="179667"/>
                          <a:pt x="4588623" y="51022"/>
                          <a:pt x="7962957" y="0"/>
                        </a:cubicBezTo>
                        <a:cubicBezTo>
                          <a:pt x="8394223" y="49388"/>
                          <a:pt x="8848063" y="538689"/>
                          <a:pt x="8801138" y="926238"/>
                        </a:cubicBezTo>
                        <a:cubicBezTo>
                          <a:pt x="8479176" y="2124509"/>
                          <a:pt x="8930757" y="3280118"/>
                          <a:pt x="8801138" y="4631087"/>
                        </a:cubicBezTo>
                        <a:cubicBezTo>
                          <a:pt x="8794907" y="5151204"/>
                          <a:pt x="8428035" y="5458996"/>
                          <a:pt x="7962957" y="5557326"/>
                        </a:cubicBezTo>
                        <a:cubicBezTo>
                          <a:pt x="5310927" y="5706224"/>
                          <a:pt x="1937532" y="5864088"/>
                          <a:pt x="838180" y="5557326"/>
                        </a:cubicBezTo>
                        <a:cubicBezTo>
                          <a:pt x="371106" y="5448713"/>
                          <a:pt x="-47466" y="5177411"/>
                          <a:pt x="0" y="4631087"/>
                        </a:cubicBezTo>
                        <a:cubicBezTo>
                          <a:pt x="77697" y="4170679"/>
                          <a:pt x="142768" y="1817818"/>
                          <a:pt x="0" y="92623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85800">
              <a:defRPr/>
            </a:pPr>
            <a:endParaRPr lang="en-US" sz="3200" dirty="0">
              <a:solidFill>
                <a:srgbClr val="0070C0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lvl="0" defTabSz="685800">
              <a:defRPr/>
            </a:pP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	</a:t>
            </a:r>
          </a:p>
          <a:p>
            <a:pPr lvl="0" defTabSz="685800">
              <a:defRPr/>
            </a:pP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	- s</a:t>
            </a:r>
            <a:r>
              <a:rPr lang="vi-VN" sz="3200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uối</a:t>
            </a:r>
            <a:endParaRPr lang="en-US" sz="3200" dirty="0">
              <a:solidFill>
                <a:srgbClr val="0070C0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lvl="0" defTabSz="685800">
              <a:defRPr/>
            </a:pPr>
            <a:r>
              <a:rPr lang="vi-VN" sz="3200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	- </a:t>
            </a:r>
            <a:r>
              <a:rPr lang="vi-VN" sz="3200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rực rỡ</a:t>
            </a:r>
            <a:endParaRPr lang="en-US" sz="3200" dirty="0">
              <a:solidFill>
                <a:srgbClr val="0070C0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lvl="0" defTabSz="685800">
              <a:defRPr/>
            </a:pPr>
            <a:r>
              <a:rPr lang="vi-VN" sz="3200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	- </a:t>
            </a:r>
            <a:r>
              <a:rPr lang="vi-VN" sz="3200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róc rách</a:t>
            </a:r>
            <a:endParaRPr lang="en-US" sz="3200" dirty="0">
              <a:solidFill>
                <a:srgbClr val="0070C0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lvl="0" defTabSz="685800">
              <a:defRPr/>
            </a:pP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	- </a:t>
            </a:r>
            <a:r>
              <a:rPr lang="vi-VN" sz="3200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bắt chước</a:t>
            </a:r>
            <a:endParaRPr lang="en-US" sz="3200" dirty="0">
              <a:solidFill>
                <a:srgbClr val="0070C0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lvl="0" defTabSz="685800">
              <a:defRPr/>
            </a:pPr>
            <a:r>
              <a:rPr lang="vi-VN" sz="3200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	- </a:t>
            </a:r>
            <a:r>
              <a:rPr lang="vi-VN" sz="3200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chuyền cành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…</a:t>
            </a:r>
            <a:endParaRPr lang="zh-CN" altLang="en-US" sz="1350" dirty="0">
              <a:solidFill>
                <a:srgbClr val="0070C0"/>
              </a:solidFill>
              <a:latin typeface="Cambria" panose="02040503050406030204" pitchFamily="18" charset="0"/>
              <a:ea typeface="字魂36号-正文宋楷" panose="02000000000000000000" pitchFamily="2" charset="-122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FD09C034-967A-FA6F-EADA-CC0BB44BD7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1" y="2513905"/>
            <a:ext cx="2479040" cy="434409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D7073D7-3755-4C0B-AFEE-2A98EEE6368D}"/>
              </a:ext>
            </a:extLst>
          </p:cNvPr>
          <p:cNvSpPr txBox="1"/>
          <p:nvPr/>
        </p:nvSpPr>
        <p:spPr>
          <a:xfrm>
            <a:off x="2946400" y="1910080"/>
            <a:ext cx="514096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800">
              <a:defRPr/>
            </a:pPr>
            <a:r>
              <a:rPr lang="en-US" sz="35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3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endParaRPr lang="en-US" sz="35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0584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7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8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2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2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2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2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6" end="6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2">
                                                <p:txEl>
                                                  <p:pRg st="6" end="6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2">
                                                <p:txEl>
                                                  <p:pRg st="6" end="6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2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2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2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2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6" end="6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2">
                                                <p:txEl>
                                                  <p:pRg st="6" end="6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2">
                                                <p:txEl>
                                                  <p:pRg st="6" end="6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CD675-3F72-471A-AD34-98575667DC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9A7A652-8BD3-468D-9C71-E27ED8786A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5138"/>
            <a:ext cx="9144000" cy="6929120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2C9BC19-D000-4C4A-B010-35611BD181C0}"/>
              </a:ext>
            </a:extLst>
          </p:cNvPr>
          <p:cNvSpPr/>
          <p:nvPr/>
        </p:nvSpPr>
        <p:spPr>
          <a:xfrm>
            <a:off x="1923384" y="1105208"/>
            <a:ext cx="5024132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FF"/>
                </a:highlight>
                <a:uLnTx/>
                <a:uFillTx/>
                <a:latin typeface="Times New Roman" panose="02020603050405020304" pitchFamily="18" charset="0"/>
              </a:rPr>
              <a:t>Phân</a:t>
            </a:r>
            <a:r>
              <a:rPr kumimoji="0" lang="en-US" sz="3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FF"/>
                </a:highlight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sz="35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FF"/>
                </a:highlight>
                <a:uLnTx/>
                <a:uFillTx/>
                <a:latin typeface="Times New Roman" panose="02020603050405020304" pitchFamily="18" charset="0"/>
              </a:rPr>
              <a:t>vai</a:t>
            </a:r>
            <a:r>
              <a:rPr kumimoji="0" lang="en-US" sz="3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FF"/>
                </a:highlight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sz="35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FF"/>
                </a:highlight>
                <a:uLnTx/>
                <a:uFillTx/>
                <a:latin typeface="Times New Roman" panose="02020603050405020304" pitchFamily="18" charset="0"/>
              </a:rPr>
              <a:t>đọc</a:t>
            </a:r>
            <a:r>
              <a:rPr kumimoji="0" lang="en-US" sz="3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FF"/>
                </a:highlight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sz="35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FF"/>
                </a:highlight>
                <a:uLnTx/>
                <a:uFillTx/>
                <a:latin typeface="Times New Roman" panose="02020603050405020304" pitchFamily="18" charset="0"/>
              </a:rPr>
              <a:t>trong</a:t>
            </a:r>
            <a:r>
              <a:rPr kumimoji="0" lang="en-US" sz="3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FF"/>
                </a:highlight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sz="35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FF"/>
                </a:highlight>
                <a:uLnTx/>
                <a:uFillTx/>
                <a:latin typeface="Times New Roman" panose="02020603050405020304" pitchFamily="18" charset="0"/>
              </a:rPr>
              <a:t>nhóm</a:t>
            </a:r>
            <a:endParaRPr kumimoji="0" lang="en-US" sz="35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41246E2-280F-4FCF-88B2-F3175F4E9606}"/>
              </a:ext>
            </a:extLst>
          </p:cNvPr>
          <p:cNvSpPr/>
          <p:nvPr/>
        </p:nvSpPr>
        <p:spPr>
          <a:xfrm>
            <a:off x="2286000" y="1865422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FFFFFF"/>
                </a:highlight>
                <a:uLnTx/>
                <a:uFillTx/>
                <a:latin typeface="Times New Roman" panose="02020603050405020304" pitchFamily="18" charset="0"/>
              </a:rPr>
              <a:t>Ng</a:t>
            </a: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FFFFFF"/>
                </a:highlight>
                <a:uLnTx/>
                <a:uFillTx/>
                <a:latin typeface="Times New Roman" panose="02020603050405020304" pitchFamily="18" charset="0"/>
              </a:rPr>
              <a:t>ư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FFFFFF"/>
                </a:highlight>
                <a:uLnTx/>
                <a:uFillTx/>
                <a:latin typeface="Times New Roman" panose="02020603050405020304" pitchFamily="18" charset="0"/>
              </a:rPr>
              <a:t>ời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FFFFFF"/>
                </a:highlight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FFFFFF"/>
                </a:highlight>
                <a:uLnTx/>
                <a:uFillTx/>
                <a:latin typeface="Times New Roman" panose="02020603050405020304" pitchFamily="18" charset="0"/>
              </a:rPr>
              <a:t>dẫn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FFFFFF"/>
                </a:highlight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FFFFFF"/>
                </a:highlight>
                <a:uLnTx/>
                <a:uFillTx/>
                <a:latin typeface="Times New Roman" panose="02020603050405020304" pitchFamily="18" charset="0"/>
              </a:rPr>
              <a:t>chuyện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FFFFFF"/>
                </a:highlight>
                <a:uLnTx/>
                <a:uFillTx/>
                <a:latin typeface="Times New Roman" panose="02020603050405020304" pitchFamily="18" charset="0"/>
              </a:rPr>
              <a:t> :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FFFFFF"/>
                </a:highlight>
                <a:uLnTx/>
                <a:uFillTx/>
                <a:latin typeface="Times New Roman" panose="02020603050405020304" pitchFamily="18" charset="0"/>
              </a:rPr>
              <a:t>đọc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FFFFFF"/>
                </a:highlight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FFFFFF"/>
                </a:highlight>
                <a:uLnTx/>
                <a:uFillTx/>
                <a:latin typeface="Times New Roman" panose="02020603050405020304" pitchFamily="18" charset="0"/>
              </a:rPr>
              <a:t>lời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FFFFFF"/>
                </a:highlight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FFFFFF"/>
                </a:highlight>
                <a:uLnTx/>
                <a:uFillTx/>
                <a:latin typeface="Times New Roman" panose="02020603050405020304" pitchFamily="18" charset="0"/>
              </a:rPr>
              <a:t>chung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20AC2C9-E807-4D61-8CF2-5B675C2BAD17}"/>
              </a:ext>
            </a:extLst>
          </p:cNvPr>
          <p:cNvSpPr/>
          <p:nvPr/>
        </p:nvSpPr>
        <p:spPr>
          <a:xfrm>
            <a:off x="3478590" y="2302302"/>
            <a:ext cx="33794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FFFFFF"/>
                </a:highligh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Vai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FFFFFF"/>
                </a:highligh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FFFFFF"/>
                </a:highligh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chim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FFFFFF"/>
                </a:highligh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s</a:t>
            </a: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FFFFFF"/>
                </a:highligh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ơ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FFFFFF"/>
                </a:highligh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n ca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364333C-A649-45F8-9502-80FB399C44AC}"/>
              </a:ext>
            </a:extLst>
          </p:cNvPr>
          <p:cNvSpPr/>
          <p:nvPr/>
        </p:nvSpPr>
        <p:spPr>
          <a:xfrm>
            <a:off x="3478590" y="2840782"/>
            <a:ext cx="33794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FFFFFF"/>
                </a:highligh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Vai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FFFFFF"/>
                </a:highligh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FFFFFF"/>
                </a:highligh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FFFFFF"/>
                </a:highligh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FFFFFF"/>
                </a:highligh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FFFFFF"/>
                </a:highligh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FFFFFF"/>
                </a:highligh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chim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9A79B27-0F75-4BE8-9C5F-BDB0E8F55E50}"/>
              </a:ext>
            </a:extLst>
          </p:cNvPr>
          <p:cNvSpPr/>
          <p:nvPr/>
        </p:nvSpPr>
        <p:spPr>
          <a:xfrm>
            <a:off x="3478590" y="3389422"/>
            <a:ext cx="33794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FFFFFF"/>
                </a:highligh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Vai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FFFFFF"/>
                </a:highligh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FFFFFF"/>
                </a:highligh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cô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FFFFFF"/>
                </a:highligh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FFFFFF"/>
                </a:highligh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giáo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FFFFFF"/>
                </a:highligh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FFFFFF"/>
                </a:highligh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họa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FFFFFF"/>
                </a:highligh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mi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1334054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2">
            <a:extLst>
              <a:ext uri="{FF2B5EF4-FFF2-40B4-BE49-F238E27FC236}">
                <a16:creationId xmlns:a16="http://schemas.microsoft.com/office/drawing/2014/main" id="{CD367054-1060-384F-FA12-E7DE778425F5}"/>
              </a:ext>
            </a:extLst>
          </p:cNvPr>
          <p:cNvSpPr/>
          <p:nvPr/>
        </p:nvSpPr>
        <p:spPr>
          <a:xfrm>
            <a:off x="2595880" y="2286001"/>
            <a:ext cx="5821680" cy="3007360"/>
          </a:xfrm>
          <a:custGeom>
            <a:avLst/>
            <a:gdLst>
              <a:gd name="connsiteX0" fmla="*/ 0 w 8801138"/>
              <a:gd name="connsiteY0" fmla="*/ 926238 h 5557326"/>
              <a:gd name="connsiteX1" fmla="*/ 838180 w 8801138"/>
              <a:gd name="connsiteY1" fmla="*/ 0 h 5557326"/>
              <a:gd name="connsiteX2" fmla="*/ 7962957 w 8801138"/>
              <a:gd name="connsiteY2" fmla="*/ 0 h 5557326"/>
              <a:gd name="connsiteX3" fmla="*/ 8801138 w 8801138"/>
              <a:gd name="connsiteY3" fmla="*/ 926238 h 5557326"/>
              <a:gd name="connsiteX4" fmla="*/ 8801138 w 8801138"/>
              <a:gd name="connsiteY4" fmla="*/ 4631087 h 5557326"/>
              <a:gd name="connsiteX5" fmla="*/ 7962957 w 8801138"/>
              <a:gd name="connsiteY5" fmla="*/ 5557326 h 5557326"/>
              <a:gd name="connsiteX6" fmla="*/ 838180 w 8801138"/>
              <a:gd name="connsiteY6" fmla="*/ 5557326 h 5557326"/>
              <a:gd name="connsiteX7" fmla="*/ 0 w 8801138"/>
              <a:gd name="connsiteY7" fmla="*/ 4631087 h 5557326"/>
              <a:gd name="connsiteX8" fmla="*/ 0 w 8801138"/>
              <a:gd name="connsiteY8" fmla="*/ 926238 h 5557326"/>
              <a:gd name="connsiteX0" fmla="*/ 0 w 8801138"/>
              <a:gd name="connsiteY0" fmla="*/ 926238 h 5557326"/>
              <a:gd name="connsiteX1" fmla="*/ 838180 w 8801138"/>
              <a:gd name="connsiteY1" fmla="*/ 0 h 5557326"/>
              <a:gd name="connsiteX2" fmla="*/ 7962957 w 8801138"/>
              <a:gd name="connsiteY2" fmla="*/ 0 h 5557326"/>
              <a:gd name="connsiteX3" fmla="*/ 8801138 w 8801138"/>
              <a:gd name="connsiteY3" fmla="*/ 926238 h 5557326"/>
              <a:gd name="connsiteX4" fmla="*/ 8801138 w 8801138"/>
              <a:gd name="connsiteY4" fmla="*/ 4631087 h 5557326"/>
              <a:gd name="connsiteX5" fmla="*/ 7962957 w 8801138"/>
              <a:gd name="connsiteY5" fmla="*/ 5557326 h 5557326"/>
              <a:gd name="connsiteX6" fmla="*/ 838180 w 8801138"/>
              <a:gd name="connsiteY6" fmla="*/ 5557326 h 5557326"/>
              <a:gd name="connsiteX7" fmla="*/ 0 w 8801138"/>
              <a:gd name="connsiteY7" fmla="*/ 4631087 h 5557326"/>
              <a:gd name="connsiteX8" fmla="*/ 0 w 8801138"/>
              <a:gd name="connsiteY8" fmla="*/ 926238 h 5557326"/>
              <a:gd name="connsiteX0" fmla="*/ 0 w 8801138"/>
              <a:gd name="connsiteY0" fmla="*/ 926238 h 5557326"/>
              <a:gd name="connsiteX1" fmla="*/ 838180 w 8801138"/>
              <a:gd name="connsiteY1" fmla="*/ 0 h 5557326"/>
              <a:gd name="connsiteX2" fmla="*/ 7962957 w 8801138"/>
              <a:gd name="connsiteY2" fmla="*/ 0 h 5557326"/>
              <a:gd name="connsiteX3" fmla="*/ 8801138 w 8801138"/>
              <a:gd name="connsiteY3" fmla="*/ 926238 h 5557326"/>
              <a:gd name="connsiteX4" fmla="*/ 8801138 w 8801138"/>
              <a:gd name="connsiteY4" fmla="*/ 4631087 h 5557326"/>
              <a:gd name="connsiteX5" fmla="*/ 7962957 w 8801138"/>
              <a:gd name="connsiteY5" fmla="*/ 5557326 h 5557326"/>
              <a:gd name="connsiteX6" fmla="*/ 838180 w 8801138"/>
              <a:gd name="connsiteY6" fmla="*/ 5557326 h 5557326"/>
              <a:gd name="connsiteX7" fmla="*/ 0 w 8801138"/>
              <a:gd name="connsiteY7" fmla="*/ 4631087 h 5557326"/>
              <a:gd name="connsiteX8" fmla="*/ 0 w 8801138"/>
              <a:gd name="connsiteY8" fmla="*/ 926238 h 5557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01138" h="5557326" fill="none" extrusionOk="0">
                <a:moveTo>
                  <a:pt x="0" y="926238"/>
                </a:moveTo>
                <a:cubicBezTo>
                  <a:pt x="-187319" y="383659"/>
                  <a:pt x="435325" y="50441"/>
                  <a:pt x="838180" y="0"/>
                </a:cubicBezTo>
                <a:cubicBezTo>
                  <a:pt x="3988320" y="266875"/>
                  <a:pt x="4638620" y="255129"/>
                  <a:pt x="7962957" y="0"/>
                </a:cubicBezTo>
                <a:cubicBezTo>
                  <a:pt x="8462382" y="57357"/>
                  <a:pt x="8933176" y="583600"/>
                  <a:pt x="8801138" y="926238"/>
                </a:cubicBezTo>
                <a:cubicBezTo>
                  <a:pt x="8731223" y="2139359"/>
                  <a:pt x="8941354" y="3021283"/>
                  <a:pt x="8801138" y="4631087"/>
                </a:cubicBezTo>
                <a:cubicBezTo>
                  <a:pt x="8683141" y="5162546"/>
                  <a:pt x="8295364" y="5464866"/>
                  <a:pt x="7962957" y="5557326"/>
                </a:cubicBezTo>
                <a:cubicBezTo>
                  <a:pt x="5372831" y="5726393"/>
                  <a:pt x="1932013" y="5474703"/>
                  <a:pt x="838180" y="5557326"/>
                </a:cubicBezTo>
                <a:cubicBezTo>
                  <a:pt x="388876" y="5369226"/>
                  <a:pt x="-176978" y="5248542"/>
                  <a:pt x="0" y="4631087"/>
                </a:cubicBezTo>
                <a:cubicBezTo>
                  <a:pt x="-55137" y="4383591"/>
                  <a:pt x="240274" y="1971339"/>
                  <a:pt x="0" y="926238"/>
                </a:cubicBezTo>
                <a:close/>
              </a:path>
              <a:path w="8801138" h="5557326" stroke="0" extrusionOk="0">
                <a:moveTo>
                  <a:pt x="0" y="926238"/>
                </a:moveTo>
                <a:cubicBezTo>
                  <a:pt x="-31512" y="496337"/>
                  <a:pt x="371592" y="-12886"/>
                  <a:pt x="838180" y="0"/>
                </a:cubicBezTo>
                <a:cubicBezTo>
                  <a:pt x="4001956" y="316852"/>
                  <a:pt x="6040940" y="-78666"/>
                  <a:pt x="7962957" y="0"/>
                </a:cubicBezTo>
                <a:cubicBezTo>
                  <a:pt x="8418828" y="163714"/>
                  <a:pt x="8711297" y="477787"/>
                  <a:pt x="8801138" y="926238"/>
                </a:cubicBezTo>
                <a:cubicBezTo>
                  <a:pt x="8879351" y="1020668"/>
                  <a:pt x="8837704" y="3411619"/>
                  <a:pt x="8801138" y="4631087"/>
                </a:cubicBezTo>
                <a:cubicBezTo>
                  <a:pt x="8857427" y="5173763"/>
                  <a:pt x="8422350" y="5575254"/>
                  <a:pt x="7962957" y="5557326"/>
                </a:cubicBezTo>
                <a:cubicBezTo>
                  <a:pt x="6168978" y="5717300"/>
                  <a:pt x="1570913" y="5301341"/>
                  <a:pt x="838180" y="5557326"/>
                </a:cubicBezTo>
                <a:cubicBezTo>
                  <a:pt x="468986" y="5560416"/>
                  <a:pt x="-50457" y="5113821"/>
                  <a:pt x="0" y="4631087"/>
                </a:cubicBezTo>
                <a:cubicBezTo>
                  <a:pt x="419664" y="4121003"/>
                  <a:pt x="-143348" y="2332885"/>
                  <a:pt x="0" y="926238"/>
                </a:cubicBezTo>
                <a:close/>
              </a:path>
              <a:path w="8801138" h="5557326" fill="none" stroke="0" extrusionOk="0">
                <a:moveTo>
                  <a:pt x="0" y="926238"/>
                </a:moveTo>
                <a:cubicBezTo>
                  <a:pt x="-106923" y="432660"/>
                  <a:pt x="339385" y="-16459"/>
                  <a:pt x="838180" y="0"/>
                </a:cubicBezTo>
                <a:cubicBezTo>
                  <a:pt x="4064625" y="167843"/>
                  <a:pt x="4598018" y="34710"/>
                  <a:pt x="7962957" y="0"/>
                </a:cubicBezTo>
                <a:cubicBezTo>
                  <a:pt x="8383678" y="45345"/>
                  <a:pt x="8866219" y="520835"/>
                  <a:pt x="8801138" y="926238"/>
                </a:cubicBezTo>
                <a:cubicBezTo>
                  <a:pt x="8303660" y="2222925"/>
                  <a:pt x="9006169" y="3484446"/>
                  <a:pt x="8801138" y="4631087"/>
                </a:cubicBezTo>
                <a:cubicBezTo>
                  <a:pt x="8876400" y="5135032"/>
                  <a:pt x="8424032" y="5473976"/>
                  <a:pt x="7962957" y="5557326"/>
                </a:cubicBezTo>
                <a:cubicBezTo>
                  <a:pt x="5363076" y="5721182"/>
                  <a:pt x="1897861" y="5734751"/>
                  <a:pt x="838180" y="5557326"/>
                </a:cubicBezTo>
                <a:cubicBezTo>
                  <a:pt x="431256" y="5450625"/>
                  <a:pt x="12545" y="5239593"/>
                  <a:pt x="0" y="4631087"/>
                </a:cubicBezTo>
                <a:cubicBezTo>
                  <a:pt x="141846" y="4232105"/>
                  <a:pt x="151251" y="1838553"/>
                  <a:pt x="0" y="926238"/>
                </a:cubicBezTo>
                <a:close/>
              </a:path>
              <a:path w="8801138" h="5557326" fill="none" stroke="0" extrusionOk="0">
                <a:moveTo>
                  <a:pt x="0" y="926238"/>
                </a:moveTo>
                <a:cubicBezTo>
                  <a:pt x="-121865" y="386221"/>
                  <a:pt x="339633" y="62241"/>
                  <a:pt x="838180" y="0"/>
                </a:cubicBezTo>
                <a:cubicBezTo>
                  <a:pt x="4055934" y="214923"/>
                  <a:pt x="4524738" y="184502"/>
                  <a:pt x="7962957" y="0"/>
                </a:cubicBezTo>
                <a:cubicBezTo>
                  <a:pt x="8423064" y="49593"/>
                  <a:pt x="8885605" y="612268"/>
                  <a:pt x="8801138" y="926238"/>
                </a:cubicBezTo>
                <a:cubicBezTo>
                  <a:pt x="8595278" y="2127264"/>
                  <a:pt x="8936440" y="3186001"/>
                  <a:pt x="8801138" y="4631087"/>
                </a:cubicBezTo>
                <a:cubicBezTo>
                  <a:pt x="8749934" y="5154866"/>
                  <a:pt x="8379280" y="5465000"/>
                  <a:pt x="7962957" y="5557326"/>
                </a:cubicBezTo>
                <a:cubicBezTo>
                  <a:pt x="5265147" y="5701783"/>
                  <a:pt x="1966359" y="5628956"/>
                  <a:pt x="838180" y="5557326"/>
                </a:cubicBezTo>
                <a:cubicBezTo>
                  <a:pt x="376131" y="5402395"/>
                  <a:pt x="-122460" y="5234486"/>
                  <a:pt x="0" y="4631087"/>
                </a:cubicBezTo>
                <a:cubicBezTo>
                  <a:pt x="24162" y="4283301"/>
                  <a:pt x="120681" y="1876282"/>
                  <a:pt x="0" y="926238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  <a:alpha val="95000"/>
            </a:schemeClr>
          </a:solidFill>
          <a:ln w="38100">
            <a:solidFill>
              <a:srgbClr val="E36724"/>
            </a:solidFill>
            <a:prstDash val="lgDash"/>
            <a:extLst>
              <a:ext uri="{C807C97D-BFC1-408E-A445-0C87EB9F89A2}">
                <ask:lineSketchStyleProps xmlns="" xmlns:ask="http://schemas.microsoft.com/office/drawing/2018/sketchyshapes" sd="1219033472">
                  <a:custGeom>
                    <a:avLst/>
                    <a:gdLst>
                      <a:gd name="connsiteX0" fmla="*/ 0 w 8801138"/>
                      <a:gd name="connsiteY0" fmla="*/ 926238 h 5557326"/>
                      <a:gd name="connsiteX1" fmla="*/ 838180 w 8801138"/>
                      <a:gd name="connsiteY1" fmla="*/ 0 h 5557326"/>
                      <a:gd name="connsiteX2" fmla="*/ 7962957 w 8801138"/>
                      <a:gd name="connsiteY2" fmla="*/ 0 h 5557326"/>
                      <a:gd name="connsiteX3" fmla="*/ 8801138 w 8801138"/>
                      <a:gd name="connsiteY3" fmla="*/ 926238 h 5557326"/>
                      <a:gd name="connsiteX4" fmla="*/ 8801138 w 8801138"/>
                      <a:gd name="connsiteY4" fmla="*/ 4631087 h 5557326"/>
                      <a:gd name="connsiteX5" fmla="*/ 7962957 w 8801138"/>
                      <a:gd name="connsiteY5" fmla="*/ 5557326 h 5557326"/>
                      <a:gd name="connsiteX6" fmla="*/ 838180 w 8801138"/>
                      <a:gd name="connsiteY6" fmla="*/ 5557326 h 5557326"/>
                      <a:gd name="connsiteX7" fmla="*/ 0 w 8801138"/>
                      <a:gd name="connsiteY7" fmla="*/ 4631087 h 5557326"/>
                      <a:gd name="connsiteX8" fmla="*/ 0 w 8801138"/>
                      <a:gd name="connsiteY8" fmla="*/ 926238 h 5557326"/>
                      <a:gd name="connsiteX0" fmla="*/ 0 w 8801138"/>
                      <a:gd name="connsiteY0" fmla="*/ 926238 h 5557326"/>
                      <a:gd name="connsiteX1" fmla="*/ 838180 w 8801138"/>
                      <a:gd name="connsiteY1" fmla="*/ 0 h 5557326"/>
                      <a:gd name="connsiteX2" fmla="*/ 7962957 w 8801138"/>
                      <a:gd name="connsiteY2" fmla="*/ 0 h 5557326"/>
                      <a:gd name="connsiteX3" fmla="*/ 8801138 w 8801138"/>
                      <a:gd name="connsiteY3" fmla="*/ 926238 h 5557326"/>
                      <a:gd name="connsiteX4" fmla="*/ 8801138 w 8801138"/>
                      <a:gd name="connsiteY4" fmla="*/ 4631087 h 5557326"/>
                      <a:gd name="connsiteX5" fmla="*/ 7962957 w 8801138"/>
                      <a:gd name="connsiteY5" fmla="*/ 5557326 h 5557326"/>
                      <a:gd name="connsiteX6" fmla="*/ 838180 w 8801138"/>
                      <a:gd name="connsiteY6" fmla="*/ 5557326 h 5557326"/>
                      <a:gd name="connsiteX7" fmla="*/ 0 w 8801138"/>
                      <a:gd name="connsiteY7" fmla="*/ 4631087 h 5557326"/>
                      <a:gd name="connsiteX8" fmla="*/ 0 w 8801138"/>
                      <a:gd name="connsiteY8" fmla="*/ 926238 h 55573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801138" h="5557326" fill="none" extrusionOk="0">
                        <a:moveTo>
                          <a:pt x="0" y="926238"/>
                        </a:moveTo>
                        <a:cubicBezTo>
                          <a:pt x="-104232" y="397098"/>
                          <a:pt x="415114" y="33912"/>
                          <a:pt x="838180" y="0"/>
                        </a:cubicBezTo>
                        <a:cubicBezTo>
                          <a:pt x="3936535" y="189787"/>
                          <a:pt x="4631473" y="181108"/>
                          <a:pt x="7962957" y="0"/>
                        </a:cubicBezTo>
                        <a:cubicBezTo>
                          <a:pt x="8444042" y="29107"/>
                          <a:pt x="8898481" y="541101"/>
                          <a:pt x="8801138" y="926238"/>
                        </a:cubicBezTo>
                        <a:cubicBezTo>
                          <a:pt x="8687444" y="2177690"/>
                          <a:pt x="8909111" y="3172943"/>
                          <a:pt x="8801138" y="4631087"/>
                        </a:cubicBezTo>
                        <a:cubicBezTo>
                          <a:pt x="8738305" y="5153487"/>
                          <a:pt x="8358259" y="5508262"/>
                          <a:pt x="7962957" y="5557326"/>
                        </a:cubicBezTo>
                        <a:cubicBezTo>
                          <a:pt x="5471677" y="5733410"/>
                          <a:pt x="1994628" y="5602341"/>
                          <a:pt x="838180" y="5557326"/>
                        </a:cubicBezTo>
                        <a:cubicBezTo>
                          <a:pt x="382168" y="5459968"/>
                          <a:pt x="-100400" y="5203828"/>
                          <a:pt x="0" y="4631087"/>
                        </a:cubicBezTo>
                        <a:cubicBezTo>
                          <a:pt x="6487" y="4273406"/>
                          <a:pt x="108364" y="1873320"/>
                          <a:pt x="0" y="926238"/>
                        </a:cubicBezTo>
                        <a:close/>
                      </a:path>
                      <a:path w="8801138" h="5557326" stroke="0" extrusionOk="0">
                        <a:moveTo>
                          <a:pt x="0" y="926238"/>
                        </a:moveTo>
                        <a:cubicBezTo>
                          <a:pt x="-30588" y="474380"/>
                          <a:pt x="320160" y="17622"/>
                          <a:pt x="838180" y="0"/>
                        </a:cubicBezTo>
                        <a:cubicBezTo>
                          <a:pt x="4070995" y="207249"/>
                          <a:pt x="6331690" y="-94169"/>
                          <a:pt x="7962957" y="0"/>
                        </a:cubicBezTo>
                        <a:cubicBezTo>
                          <a:pt x="8408419" y="143104"/>
                          <a:pt x="8745961" y="459507"/>
                          <a:pt x="8801138" y="926238"/>
                        </a:cubicBezTo>
                        <a:cubicBezTo>
                          <a:pt x="8852880" y="1172044"/>
                          <a:pt x="8886489" y="3414380"/>
                          <a:pt x="8801138" y="4631087"/>
                        </a:cubicBezTo>
                        <a:cubicBezTo>
                          <a:pt x="8840724" y="5159382"/>
                          <a:pt x="8429315" y="5554224"/>
                          <a:pt x="7962957" y="5557326"/>
                        </a:cubicBezTo>
                        <a:cubicBezTo>
                          <a:pt x="6191180" y="5672730"/>
                          <a:pt x="1639444" y="5392270"/>
                          <a:pt x="838180" y="5557326"/>
                        </a:cubicBezTo>
                        <a:cubicBezTo>
                          <a:pt x="428686" y="5547789"/>
                          <a:pt x="-48087" y="5163002"/>
                          <a:pt x="0" y="4631087"/>
                        </a:cubicBezTo>
                        <a:cubicBezTo>
                          <a:pt x="188605" y="3975437"/>
                          <a:pt x="9612" y="2299319"/>
                          <a:pt x="0" y="926238"/>
                        </a:cubicBezTo>
                        <a:close/>
                      </a:path>
                      <a:path w="8801138" h="5557326" fill="none" stroke="0" extrusionOk="0">
                        <a:moveTo>
                          <a:pt x="0" y="926238"/>
                        </a:moveTo>
                        <a:cubicBezTo>
                          <a:pt x="-89522" y="378412"/>
                          <a:pt x="353467" y="27887"/>
                          <a:pt x="838180" y="0"/>
                        </a:cubicBezTo>
                        <a:cubicBezTo>
                          <a:pt x="4048884" y="179667"/>
                          <a:pt x="4588623" y="51022"/>
                          <a:pt x="7962957" y="0"/>
                        </a:cubicBezTo>
                        <a:cubicBezTo>
                          <a:pt x="8394223" y="49388"/>
                          <a:pt x="8848063" y="538689"/>
                          <a:pt x="8801138" y="926238"/>
                        </a:cubicBezTo>
                        <a:cubicBezTo>
                          <a:pt x="8479176" y="2124509"/>
                          <a:pt x="8930757" y="3280118"/>
                          <a:pt x="8801138" y="4631087"/>
                        </a:cubicBezTo>
                        <a:cubicBezTo>
                          <a:pt x="8794907" y="5151204"/>
                          <a:pt x="8428035" y="5458996"/>
                          <a:pt x="7962957" y="5557326"/>
                        </a:cubicBezTo>
                        <a:cubicBezTo>
                          <a:pt x="5310927" y="5706224"/>
                          <a:pt x="1937532" y="5864088"/>
                          <a:pt x="838180" y="5557326"/>
                        </a:cubicBezTo>
                        <a:cubicBezTo>
                          <a:pt x="371106" y="5448713"/>
                          <a:pt x="-47466" y="5177411"/>
                          <a:pt x="0" y="4631087"/>
                        </a:cubicBezTo>
                        <a:cubicBezTo>
                          <a:pt x="77697" y="4170679"/>
                          <a:pt x="142768" y="1817818"/>
                          <a:pt x="0" y="92623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	</a:t>
            </a: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字魂36号-正文宋楷" panose="02000000000000000000" pitchFamily="2" charset="-122"/>
              <a:cs typeface="+mn-cs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FD09C034-967A-FA6F-EADA-CC0BB44BD7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98611"/>
            <a:ext cx="2479040" cy="434409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D7073D7-3755-4C0B-AFEE-2A98EEE6368D}"/>
              </a:ext>
            </a:extLst>
          </p:cNvPr>
          <p:cNvSpPr txBox="1"/>
          <p:nvPr/>
        </p:nvSpPr>
        <p:spPr>
          <a:xfrm>
            <a:off x="3048000" y="2682240"/>
            <a:ext cx="5049520" cy="1206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35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5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5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5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5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35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5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35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hót</a:t>
            </a:r>
            <a:r>
              <a:rPr lang="en-US" sz="35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5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35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ca ?</a:t>
            </a:r>
            <a:endParaRPr lang="en-US" sz="3500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5BAF125-D59F-4DC6-B9CE-28FDACBE024B}"/>
              </a:ext>
            </a:extLst>
          </p:cNvPr>
          <p:cNvSpPr txBox="1"/>
          <p:nvPr/>
        </p:nvSpPr>
        <p:spPr>
          <a:xfrm>
            <a:off x="3190240" y="4084320"/>
            <a:ext cx="483616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 err="1">
                <a:solidFill>
                  <a:srgbClr val="ED1C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500" dirty="0">
                <a:solidFill>
                  <a:srgbClr val="ED1C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ED1C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cối</a:t>
            </a:r>
            <a:r>
              <a:rPr lang="en-US" sz="3500" dirty="0">
                <a:solidFill>
                  <a:srgbClr val="ED1C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500" dirty="0" err="1">
                <a:solidFill>
                  <a:srgbClr val="ED1C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500" dirty="0">
                <a:solidFill>
                  <a:srgbClr val="ED1C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ED1C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500" dirty="0">
                <a:solidFill>
                  <a:srgbClr val="ED1C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500" dirty="0" err="1">
                <a:solidFill>
                  <a:srgbClr val="ED1C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3500" dirty="0">
                <a:solidFill>
                  <a:srgbClr val="ED1C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ED1C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suối</a:t>
            </a:r>
            <a:endParaRPr lang="en-US" sz="3500" dirty="0">
              <a:solidFill>
                <a:srgbClr val="ED1C2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1384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7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8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4" grpId="0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CD675-3F72-471A-AD34-98575667DC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9A7A652-8BD3-468D-9C71-E27ED8786A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560"/>
            <a:ext cx="9144000" cy="6929120"/>
          </a:xfr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8DC13E9-B1BC-4709-8F2A-D99A84D67250}"/>
              </a:ext>
            </a:extLst>
          </p:cNvPr>
          <p:cNvSpPr/>
          <p:nvPr/>
        </p:nvSpPr>
        <p:spPr>
          <a:xfrm>
            <a:off x="2048170" y="1115368"/>
            <a:ext cx="534117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76C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76C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76C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76C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76C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76C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76C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76C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76C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76C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76C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hót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76C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hay?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46F3736-62AF-4354-B957-2CA21778ABBD}"/>
              </a:ext>
            </a:extLst>
          </p:cNvPr>
          <p:cNvGrpSpPr/>
          <p:nvPr/>
        </p:nvGrpSpPr>
        <p:grpSpPr>
          <a:xfrm>
            <a:off x="1513242" y="1612832"/>
            <a:ext cx="5828852" cy="610771"/>
            <a:chOff x="800548" y="2224740"/>
            <a:chExt cx="5828852" cy="610771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B8B0BD3F-AC2F-4E1F-BBD0-3A64F3345313}"/>
                </a:ext>
              </a:extLst>
            </p:cNvPr>
            <p:cNvSpPr/>
            <p:nvPr/>
          </p:nvSpPr>
          <p:spPr>
            <a:xfrm>
              <a:off x="800548" y="2224740"/>
              <a:ext cx="548640" cy="548640"/>
            </a:xfrm>
            <a:prstGeom prst="ellipse">
              <a:avLst/>
            </a:prstGeom>
            <a:solidFill>
              <a:srgbClr val="FFC000"/>
            </a:solidFill>
            <a:ln w="12700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rPr>
                <a:t>1</a:t>
              </a:r>
              <a:endPara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ECFC52D-B55F-48F8-AA40-1C48448A3FFF}"/>
                </a:ext>
              </a:extLst>
            </p:cNvPr>
            <p:cNvSpPr txBox="1"/>
            <p:nvPr/>
          </p:nvSpPr>
          <p:spPr>
            <a:xfrm>
              <a:off x="1335477" y="2358457"/>
              <a:ext cx="5293923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5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Vì</a:t>
              </a:r>
              <a:r>
                <a:rPr kumimoji="0" lang="en-US" altLang="zh-CN" sz="25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 đ</a:t>
              </a:r>
              <a:r>
                <a:rPr kumimoji="0" lang="vi-VN" altLang="zh-CN" sz="25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ư</a:t>
              </a:r>
              <a:r>
                <a:rPr kumimoji="0" lang="en-US" altLang="zh-CN" sz="25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ợc</a:t>
              </a:r>
              <a:r>
                <a:rPr kumimoji="0" lang="en-US" altLang="zh-CN" sz="25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5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mặt</a:t>
              </a:r>
              <a:r>
                <a:rPr kumimoji="0" lang="en-US" altLang="zh-CN" sz="25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5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trời</a:t>
              </a:r>
              <a:r>
                <a:rPr kumimoji="0" lang="en-US" altLang="zh-CN" sz="25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5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cho</a:t>
              </a:r>
              <a:r>
                <a:rPr kumimoji="0" lang="en-US" altLang="zh-CN" sz="25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5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những</a:t>
              </a:r>
              <a:r>
                <a:rPr kumimoji="0" lang="en-US" altLang="zh-CN" sz="25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5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tia</a:t>
              </a:r>
              <a:r>
                <a:rPr kumimoji="0" lang="en-US" altLang="zh-CN" sz="25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5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nắng</a:t>
              </a: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E9A275A-9C39-402C-B4AD-7B0F2B2CD3FE}"/>
              </a:ext>
            </a:extLst>
          </p:cNvPr>
          <p:cNvGrpSpPr/>
          <p:nvPr/>
        </p:nvGrpSpPr>
        <p:grpSpPr>
          <a:xfrm>
            <a:off x="1980602" y="2320404"/>
            <a:ext cx="4807324" cy="567757"/>
            <a:chOff x="739588" y="3107464"/>
            <a:chExt cx="4807324" cy="567757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B0D58703-64A2-4030-B6A5-58AFBCA747EB}"/>
                </a:ext>
              </a:extLst>
            </p:cNvPr>
            <p:cNvSpPr/>
            <p:nvPr/>
          </p:nvSpPr>
          <p:spPr>
            <a:xfrm>
              <a:off x="739588" y="3107464"/>
              <a:ext cx="548640" cy="548640"/>
            </a:xfrm>
            <a:prstGeom prst="ellipse">
              <a:avLst/>
            </a:prstGeom>
            <a:solidFill>
              <a:srgbClr val="FFC000"/>
            </a:solidFill>
            <a:ln w="12700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rPr>
                <a:t>2</a:t>
              </a:r>
              <a:endPara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F8EB2CF-B841-4924-887C-86E083199EA5}"/>
                </a:ext>
              </a:extLst>
            </p:cNvPr>
            <p:cNvSpPr txBox="1"/>
            <p:nvPr/>
          </p:nvSpPr>
          <p:spPr>
            <a:xfrm>
              <a:off x="1335477" y="3198167"/>
              <a:ext cx="4211435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5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Vì</a:t>
              </a:r>
              <a:r>
                <a:rPr kumimoji="0" lang="en-US" altLang="zh-CN" sz="25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 đ</a:t>
              </a:r>
              <a:r>
                <a:rPr kumimoji="0" lang="vi-VN" altLang="zh-CN" sz="25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ư</a:t>
              </a:r>
              <a:r>
                <a:rPr kumimoji="0" lang="en-US" altLang="zh-CN" sz="25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ợc</a:t>
              </a:r>
              <a:r>
                <a:rPr kumimoji="0" lang="en-US" altLang="zh-CN" sz="25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5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học</a:t>
              </a:r>
              <a:r>
                <a:rPr kumimoji="0" lang="en-US" altLang="zh-CN" sz="25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5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cô</a:t>
              </a:r>
              <a:r>
                <a:rPr kumimoji="0" lang="en-US" altLang="zh-CN" sz="25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5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giáo</a:t>
              </a:r>
              <a:r>
                <a:rPr kumimoji="0" lang="en-US" altLang="zh-CN" sz="25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5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họa</a:t>
              </a:r>
              <a:r>
                <a:rPr kumimoji="0" lang="en-US" altLang="zh-CN" sz="25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 mi</a:t>
              </a: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9" name="Oval 18">
            <a:extLst>
              <a:ext uri="{FF2B5EF4-FFF2-40B4-BE49-F238E27FC236}">
                <a16:creationId xmlns:a16="http://schemas.microsoft.com/office/drawing/2014/main" id="{66091EDE-4D64-4E4B-B95F-CE4C3DAD38A4}"/>
              </a:ext>
            </a:extLst>
          </p:cNvPr>
          <p:cNvSpPr/>
          <p:nvPr/>
        </p:nvSpPr>
        <p:spPr>
          <a:xfrm>
            <a:off x="2027851" y="2917072"/>
            <a:ext cx="548640" cy="548640"/>
          </a:xfrm>
          <a:prstGeom prst="ellipse">
            <a:avLst/>
          </a:prstGeom>
          <a:solidFill>
            <a:srgbClr val="FFC000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3</a:t>
            </a:r>
            <a:endParaRPr kumimoji="0" lang="zh-CN" altLang="en-US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CBA0DF4-B032-4967-9AB6-83F34BD16AD1}"/>
              </a:ext>
            </a:extLst>
          </p:cNvPr>
          <p:cNvSpPr/>
          <p:nvPr/>
        </p:nvSpPr>
        <p:spPr>
          <a:xfrm>
            <a:off x="2407920" y="2803860"/>
            <a:ext cx="4338320" cy="1475616"/>
          </a:xfrm>
          <a:prstGeom prst="ellipse">
            <a:avLst/>
          </a:prstGeom>
          <a:noFill/>
          <a:ln w="28575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1DB0B2B-05B9-46BC-97CF-C41851A834CA}"/>
              </a:ext>
            </a:extLst>
          </p:cNvPr>
          <p:cNvSpPr/>
          <p:nvPr/>
        </p:nvSpPr>
        <p:spPr>
          <a:xfrm>
            <a:off x="2346960" y="3109873"/>
            <a:ext cx="4572000" cy="861774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defRPr/>
            </a:pPr>
            <a:r>
              <a:rPr lang="en-US" altLang="zh-CN" sz="2500" kern="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5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Vì</a:t>
            </a:r>
            <a:r>
              <a:rPr lang="en-US" altLang="zh-CN" sz="2500" kern="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5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bắt</a:t>
            </a:r>
            <a:r>
              <a:rPr lang="en-US" altLang="zh-CN" sz="2500" kern="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5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ch</a:t>
            </a:r>
            <a:r>
              <a:rPr lang="vi-VN" altLang="zh-CN" sz="2500" kern="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ư</a:t>
            </a:r>
            <a:r>
              <a:rPr lang="en-US" altLang="zh-CN" sz="25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ớc</a:t>
            </a:r>
            <a:r>
              <a:rPr lang="en-US" altLang="zh-CN" sz="2500" kern="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5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tiếng</a:t>
            </a:r>
            <a:r>
              <a:rPr lang="en-US" altLang="zh-CN" sz="2500" kern="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5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suối</a:t>
            </a:r>
            <a:r>
              <a:rPr lang="en-US" altLang="zh-CN" sz="2500" kern="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altLang="zh-CN" sz="25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tiếng</a:t>
            </a:r>
            <a:r>
              <a:rPr lang="en-US" altLang="zh-CN" sz="2500" kern="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</a:p>
          <a:p>
            <a:pPr lvl="0" algn="ctr">
              <a:defRPr/>
            </a:pPr>
            <a:r>
              <a:rPr lang="en-US" altLang="zh-CN" sz="25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cỏ</a:t>
            </a:r>
            <a:r>
              <a:rPr lang="en-US" altLang="zh-CN" sz="2500" kern="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5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cây</a:t>
            </a:r>
            <a:endParaRPr lang="zh-CN" altLang="en-US" sz="2500" kern="0" dirty="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1107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 descr="Top 75+ hình nền Powerpoint học tập chất lượng Full HD cực đẹp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5120" y="0"/>
            <a:ext cx="954024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554D0AC-ADAF-4175-8B98-B018F6B7C7FC}"/>
              </a:ext>
            </a:extLst>
          </p:cNvPr>
          <p:cNvSpPr/>
          <p:nvPr/>
        </p:nvSpPr>
        <p:spPr>
          <a:xfrm>
            <a:off x="1148080" y="2527608"/>
            <a:ext cx="638047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FF"/>
                </a:highligh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highlight>
                <a:srgbClr val="FFFFFF"/>
              </a:highlight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9DAB551-F487-40BE-BD17-8A41B124CC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5120" y="0"/>
            <a:ext cx="9540240" cy="6858000"/>
          </a:xfrm>
          <a:prstGeom prst="rect">
            <a:avLst/>
          </a:prstGeom>
        </p:spPr>
      </p:pic>
      <p:sp>
        <p:nvSpPr>
          <p:cNvPr id="16" name="Rectangle: Rounded Corners 10">
            <a:extLst>
              <a:ext uri="{FF2B5EF4-FFF2-40B4-BE49-F238E27FC236}">
                <a16:creationId xmlns:a16="http://schemas.microsoft.com/office/drawing/2014/main" id="{26E12BFE-C8C2-43D8-A025-4329BE88D253}"/>
              </a:ext>
            </a:extLst>
          </p:cNvPr>
          <p:cNvSpPr/>
          <p:nvPr/>
        </p:nvSpPr>
        <p:spPr>
          <a:xfrm>
            <a:off x="1148080" y="1899920"/>
            <a:ext cx="7602738" cy="3535680"/>
          </a:xfrm>
          <a:prstGeom prst="roundRect">
            <a:avLst>
              <a:gd name="adj" fmla="val 0"/>
            </a:avLst>
          </a:prstGeom>
          <a:blipFill>
            <a:blip r:embed="rId4"/>
            <a:stretch>
              <a:fillRect b="-5533"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B68F206-21FA-46DF-BE76-41A5E5A31C00}"/>
              </a:ext>
            </a:extLst>
          </p:cNvPr>
          <p:cNvSpPr txBox="1"/>
          <p:nvPr/>
        </p:nvSpPr>
        <p:spPr>
          <a:xfrm>
            <a:off x="1158239" y="2631440"/>
            <a:ext cx="751839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diệu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8" name="图片 5">
            <a:extLst>
              <a:ext uri="{FF2B5EF4-FFF2-40B4-BE49-F238E27FC236}">
                <a16:creationId xmlns:a16="http://schemas.microsoft.com/office/drawing/2014/main" id="{950AF9EE-29C5-4F3E-9D4D-3AEBE06C8B9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741" y="1544320"/>
            <a:ext cx="3799840" cy="123143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9854DE5-AA14-4256-8CE9-902EBA662B8C}"/>
              </a:ext>
            </a:extLst>
          </p:cNvPr>
          <p:cNvSpPr txBox="1"/>
          <p:nvPr/>
        </p:nvSpPr>
        <p:spPr>
          <a:xfrm>
            <a:off x="3454400" y="1788160"/>
            <a:ext cx="34645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LUẬN</a:t>
            </a:r>
          </a:p>
        </p:txBody>
      </p:sp>
    </p:spTree>
    <p:extLst>
      <p:ext uri="{BB962C8B-B14F-4D97-AF65-F5344CB8AC3E}">
        <p14:creationId xmlns:p14="http://schemas.microsoft.com/office/powerpoint/2010/main" val="3829487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F40C03-6BEF-4943-B73F-C3376F9D70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020A3C-F545-4FA2-A9FB-D7A6E0E6A3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69349FE8-2C83-4DD9-AB2D-D7E9D6BF41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3544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43665024-FA97-4FA5-9452-1D402901D4A0}"/>
              </a:ext>
            </a:extLst>
          </p:cNvPr>
          <p:cNvGrpSpPr/>
          <p:nvPr/>
        </p:nvGrpSpPr>
        <p:grpSpPr>
          <a:xfrm>
            <a:off x="2296159" y="2261999"/>
            <a:ext cx="4592321" cy="1405761"/>
            <a:chOff x="4514692" y="1048872"/>
            <a:chExt cx="5774633" cy="5774633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6AC88D30-B080-4363-A697-518877FC3F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14692" y="1048872"/>
              <a:ext cx="5774633" cy="5774633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1A08ECD-0B95-4B69-B85F-797CA482F91F}"/>
                </a:ext>
              </a:extLst>
            </p:cNvPr>
            <p:cNvSpPr txBox="1"/>
            <p:nvPr/>
          </p:nvSpPr>
          <p:spPr>
            <a:xfrm>
              <a:off x="4967245" y="2866815"/>
              <a:ext cx="4277522" cy="26550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VẬN DỤNG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92319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E88362-73D5-D86E-72D2-C30BE790DB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hlinkClick r:id="rId8" action="ppaction://hlinksldjump"/>
            <a:extLst>
              <a:ext uri="{FF2B5EF4-FFF2-40B4-BE49-F238E27FC236}">
                <a16:creationId xmlns:a16="http://schemas.microsoft.com/office/drawing/2014/main" id="{EEEAD724-4B08-BA6C-DA08-BCC37A0E67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9"/>
          <a:stretch>
            <a:fillRect/>
          </a:stretch>
        </p:blipFill>
        <p:spPr>
          <a:xfrm>
            <a:off x="11311" y="0"/>
            <a:ext cx="9121379" cy="6858000"/>
          </a:xfrm>
        </p:spPr>
      </p:pic>
      <p:pic>
        <p:nvPicPr>
          <p:cNvPr id="11" name="Cute Copyright Free Music ⧸ Cute bgm No Copyright">
            <a:hlinkClick r:id="" action="ppaction://media"/>
            <a:extLst>
              <a:ext uri="{FF2B5EF4-FFF2-40B4-BE49-F238E27FC236}">
                <a16:creationId xmlns:a16="http://schemas.microsoft.com/office/drawing/2014/main" id="{BAA2E634-12FE-C956-2FE3-E3F7DDD9C7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0315" y="-1430656"/>
            <a:ext cx="608092" cy="608092"/>
          </a:xfrm>
          <a:prstGeom prst="rect">
            <a:avLst/>
          </a:prstGeom>
        </p:spPr>
      </p:pic>
      <p:pic>
        <p:nvPicPr>
          <p:cNvPr id="4" name="Angry Pig">
            <a:extLst>
              <a:ext uri="{FF2B5EF4-FFF2-40B4-BE49-F238E27FC236}">
                <a16:creationId xmlns:a16="http://schemas.microsoft.com/office/drawing/2014/main" id="{6457F1FB-3E4F-C9D5-11BC-543CD8B91F4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85446" y="3164720"/>
            <a:ext cx="1938387" cy="1857197"/>
          </a:xfrm>
          <a:prstGeom prst="rect">
            <a:avLst/>
          </a:prstGeom>
        </p:spPr>
      </p:pic>
      <p:pic>
        <p:nvPicPr>
          <p:cNvPr id="37" name="Picture 12" descr="Sun GIFs - Get the best GIF on GIPHY">
            <a:hlinkClick r:id="rId12" action="ppaction://hlinksldjump"/>
            <a:extLst>
              <a:ext uri="{FF2B5EF4-FFF2-40B4-BE49-F238E27FC236}">
                <a16:creationId xmlns:a16="http://schemas.microsoft.com/office/drawing/2014/main" id="{9452DC8E-E387-4CF4-18C6-5ED2BF1566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69776" y="857251"/>
            <a:ext cx="966912" cy="996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37">
            <a:hlinkClick r:id="rId14" action="ppaction://hlinksldjump"/>
            <a:extLst>
              <a:ext uri="{FF2B5EF4-FFF2-40B4-BE49-F238E27FC236}">
                <a16:creationId xmlns:a16="http://schemas.microsoft.com/office/drawing/2014/main" id="{6064CF43-D4F1-D17A-6048-4D858142CF0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40434" y="3920827"/>
            <a:ext cx="1024217" cy="809315"/>
          </a:xfrm>
          <a:prstGeom prst="rect">
            <a:avLst/>
          </a:prstGeom>
        </p:spPr>
      </p:pic>
      <p:pic>
        <p:nvPicPr>
          <p:cNvPr id="39" name="Picture 38">
            <a:hlinkClick r:id="rId16" action="ppaction://hlinksldjump"/>
            <a:extLst>
              <a:ext uri="{FF2B5EF4-FFF2-40B4-BE49-F238E27FC236}">
                <a16:creationId xmlns:a16="http://schemas.microsoft.com/office/drawing/2014/main" id="{24B788C4-2984-3173-A0B6-D64686E5C9D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784784" y="2020871"/>
            <a:ext cx="955631" cy="722438"/>
          </a:xfrm>
          <a:prstGeom prst="rect">
            <a:avLst/>
          </a:prstGeom>
        </p:spPr>
      </p:pic>
      <p:pic>
        <p:nvPicPr>
          <p:cNvPr id="40" name="Picture 39">
            <a:hlinkClick r:id="rId18" action="ppaction://hlinksldjump"/>
            <a:extLst>
              <a:ext uri="{FF2B5EF4-FFF2-40B4-BE49-F238E27FC236}">
                <a16:creationId xmlns:a16="http://schemas.microsoft.com/office/drawing/2014/main" id="{AEFDB9F8-4971-0A9A-6636-A8BD68DA69E1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966013" y="1699354"/>
            <a:ext cx="923624" cy="749873"/>
          </a:xfrm>
          <a:prstGeom prst="rect">
            <a:avLst/>
          </a:prstGeom>
        </p:spPr>
      </p:pic>
      <p:pic>
        <p:nvPicPr>
          <p:cNvPr id="41" name="Picture 40">
            <a:hlinkClick r:id="rId20" action="ppaction://hlinksldjump"/>
            <a:extLst>
              <a:ext uri="{FF2B5EF4-FFF2-40B4-BE49-F238E27FC236}">
                <a16:creationId xmlns:a16="http://schemas.microsoft.com/office/drawing/2014/main" id="{E6B498C5-691C-746C-33DB-1B1E974655C6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742225" y="2436173"/>
            <a:ext cx="1005927" cy="768163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4D73C33A-AB85-FB56-FB5B-423AB43B8AD3}"/>
              </a:ext>
            </a:extLst>
          </p:cNvPr>
          <p:cNvSpPr txBox="1"/>
          <p:nvPr/>
        </p:nvSpPr>
        <p:spPr>
          <a:xfrm>
            <a:off x="1132722" y="447053"/>
            <a:ext cx="7349678" cy="1123712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272727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Heo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272727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272727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mẹ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272727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272727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đang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272727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272727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đi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272727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272727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vắng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272727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272727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Quái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272727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272727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vật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272727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272727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heo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272727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272727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xuất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272727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272727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hiện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272727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272727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272727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272727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ăn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272727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272727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thịt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272727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272727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các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272727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272727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chú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272727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272727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heo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272727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con.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272727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Các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272727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272727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em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272727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272727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hãy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272727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272727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giúp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272727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272727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những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272727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272727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chú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272727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272727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heo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272727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con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272727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đi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272727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272727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trốn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272727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272727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quái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272727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272727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vật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272727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272727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bằng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272727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272727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cách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272727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272727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trả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272727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272727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lời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272727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272727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đúng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272727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272727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nhé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272727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!</a:t>
            </a:r>
          </a:p>
        </p:txBody>
      </p:sp>
      <p:pic>
        <p:nvPicPr>
          <p:cNvPr id="3" name="pig-sounds2">
            <a:hlinkClick r:id="" action="ppaction://media"/>
            <a:extLst>
              <a:ext uri="{FF2B5EF4-FFF2-40B4-BE49-F238E27FC236}">
                <a16:creationId xmlns:a16="http://schemas.microsoft.com/office/drawing/2014/main" id="{BBFC63D4-4B17-6066-65AE-CAA3CD68F86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356412" y="-9811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2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7" name="Map select.wav"/>
          </p:stSnd>
        </p:sndAc>
      </p:transition>
    </mc:Choice>
    <mc:Fallback xmlns="">
      <p:transition spd="slow">
        <p:circle/>
        <p:sndAc>
          <p:stSnd>
            <p:snd r:embed="rId23" name="Map select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9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3333" numSld="5">
                <p:cTn id="1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88 -0.00301 L 0.01188 -0.00255 C 0.0111 -0.00301 -0.02179 0.00486 -0.02832 0.0081 C -0.0586 0.02245 -0.03041 0.01365 -0.04999 0.01944 C -0.07427 0.01759 -0.08314 0.02754 -0.09672 0.00162 C -0.09829 -0.00162 -0.09776 -0.00625 -0.09802 -0.00973 C -0.09554 -0.0301 -0.09463 -0.05047 -0.09045 -0.07037 C -0.0898 -0.07338 -0.08602 -0.07431 -0.08432 -0.07686 C -0.08301 -0.07871 -0.0821 -0.08149 -0.08119 -0.08334 C -0.07962 -0.08727 -0.07818 -0.09121 -0.07662 -0.09445 C -0.07401 -0.09977 -0.07179 -0.10556 -0.06722 -0.10787 C -0.06474 -0.10973 -0.062 -0.10973 -0.05939 -0.10996 C -0.04712 -0.10649 -0.03446 -0.10417 -0.02219 -0.09885 C -0.01997 -0.09838 -0.01971 -0.0926 -0.01749 -0.09237 C -0.01187 -0.09167 -0.00613 -0.09514 -0.00039 -0.09676 C 0.00692 -0.11112 0.00235 -0.10278 0.01358 -0.11899 C 0.01515 -0.1213 0.01619 -0.12408 0.01828 -0.1257 C 0.02128 -0.12871 0.02454 -0.13149 0.02755 -0.13473 L 0.04151 -0.15024 C 0.04347 -0.15255 0.04778 -0.15718 0.04778 -0.15672 C 0.05026 -0.16644 0.05391 -0.17593 0.05548 -0.18635 C 0.05718 -0.19862 0.05561 -0.19537 0.06005 -0.20371 C 0.06162 -0.20718 0.06227 -0.21181 0.06462 -0.21274 C 0.07271 -0.21667 0.08119 -0.21575 0.08968 -0.2169 C 0.09216 -0.21991 0.09477 -0.22153 0.09751 -0.22408 C 0.10051 -0.22709 0.10352 -0.23056 0.10665 -0.23311 C 0.11096 -0.23588 0.11539 -0.2382 0.11918 -0.24213 C 0.12218 -0.24491 0.12505 -0.24908 0.12858 -0.25116 C 0.13106 -0.25255 0.1338 -0.25325 0.13628 -0.2551 C 0.13837 -0.25695 0.14033 -0.25973 0.14241 -0.26204 C 0.14398 -0.26412 0.14516 -0.26737 0.14711 -0.26875 C 0.14946 -0.27084 0.1522 -0.27176 0.15494 -0.27315 C 0.15795 -0.27524 0.16095 -0.27801 0.16408 -0.27987 C 0.16617 -0.28102 0.16826 -0.28172 0.17035 -0.28218 C 0.18418 -0.28658 0.18014 -0.28426 0.20168 -0.28426 L 0.20168 -0.2838 " pathEditMode="relative" rAng="0" ptsTypes="AAAAAAAAAAAAAAAAAAAAAAAAAAAAAAAAAAAA">
                                      <p:cBhvr>
                                        <p:cTn id="19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94" y="-12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53766E-6 -4.07407E-6 L 1.53766E-6 -4.07407E-6 C 0.00091 0.00857 0.00039 0.01806 0.003 0.02662 C 0.00365 0.02917 0.00692 0.03033 0.00914 0.03149 C 0.01057 0.03241 0.01214 0.03287 0.01383 0.03311 C 0.02114 0.03565 0.02193 0.03519 0.0308 0.03658 C 0.03276 0.03774 0.03563 0.03774 0.03707 0.04005 C 0.04151 0.04769 0.03446 0.0507 0.0432 0.05487 C 0.04608 0.05649 0.04947 0.05625 0.05247 0.05672 C 0.06553 0.05857 0.06174 0.05834 0.0727 0.05834 L 0.0727 0.05857 " pathEditMode="relative" rAng="0" ptsTypes="AAAAAAAAAAA">
                                      <p:cBhvr>
                                        <p:cTn id="28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9" y="2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01 0.02801 L -0.01501 0.02801 C -0.01789 0.02292 -0.02037 0.01737 -0.02337 0.0132 C -0.02559 0.01019 -0.02833 0.00903 -0.03055 0.00672 C -0.03381 0.00348 -0.03707 0.00024 -0.04008 -0.0037 C -0.04347 -0.00833 -0.04634 -0.01388 -0.04974 -0.01851 C -0.05195 -0.02176 -0.05443 -0.02407 -0.05678 -0.02708 C -0.05848 -0.02916 -0.06005 -0.03148 -0.06161 -0.03333 C -0.06396 -0.03634 -0.06644 -0.03912 -0.06879 -0.04189 C -0.06997 -0.04328 -0.0714 -0.04444 -0.07232 -0.04606 C -0.07349 -0.04814 -0.07454 -0.05069 -0.07597 -0.05254 C -0.07963 -0.0574 -0.08589 -0.06157 -0.08903 -0.06736 C -0.09842 -0.08379 -0.09529 -0.07638 -0.09986 -0.08842 C -0.10286 -0.10509 -0.0996 -0.09375 -0.11892 -0.09699 C -0.12127 -0.09722 -0.12362 -0.09838 -0.1261 -0.09907 C -0.12805 -0.10393 -0.12988 -0.10926 -0.13197 -0.11388 C -0.13341 -0.11689 -0.1351 -0.11967 -0.1368 -0.12222 C -0.1398 -0.12708 -0.14267 -0.13032 -0.14633 -0.13287 C -0.15116 -0.13634 -0.15364 -0.13726 -0.15821 -0.13912 C -0.16421 -0.13842 -0.17022 -0.13888 -0.17622 -0.13703 C -0.17753 -0.1368 -0.17844 -0.13379 -0.17974 -0.13287 C -0.1817 -0.13171 -0.18379 -0.13148 -0.18575 -0.13078 C -0.18692 -0.12939 -0.18797 -0.12754 -0.18927 -0.12662 C -0.19684 -0.12083 -0.19149 -0.1287 -0.19763 -0.12013 C -0.20011 -0.11689 -0.20246 -0.11342 -0.20481 -0.10972 C -0.2069 -0.10625 -0.20846 -0.10185 -0.21081 -0.09907 C -0.21212 -0.09745 -0.21394 -0.09768 -0.21551 -0.09699 C -0.22413 -0.09259 -0.2129 -0.09699 -0.22504 -0.09259 C -0.22713 -0.0912 -0.22909 -0.09004 -0.23104 -0.08842 C -0.23235 -0.08726 -0.23339 -0.08541 -0.2347 -0.08426 C -0.24553 -0.07453 -0.236 -0.08611 -0.2454 -0.07361 C -0.24658 -0.0706 -0.2501 -0.06064 -0.25141 -0.05879 C -0.25349 -0.05555 -0.25676 -0.05439 -0.25846 -0.05046 C -0.26172 -0.04328 -0.26485 -0.03634 -0.26811 -0.02916 C -0.26929 -0.02638 -0.2702 -0.02314 -0.27164 -0.02083 C -0.27438 -0.01574 -0.27777 -0.0118 -0.27999 -0.00601 C -0.28286 0.00162 -0.28182 0.00116 -0.28717 0.00463 C -0.29396 0.00926 -0.30884 0.00857 -0.31223 0.0088 C -0.31759 0.01088 -0.32385 0.0125 -0.32894 0.01737 C -0.34696 0.03496 -0.31876 0.01158 -0.33965 0.0301 C -0.34239 0.03241 -0.34526 0.03403 -0.348 0.03635 C -0.35648 0.04399 -0.35844 0.04792 -0.36706 0.05764 C -0.38899 0.08195 -0.36732 0.05625 -0.37907 0.07014 C -0.38024 0.07315 -0.38233 0.07524 -0.38259 0.07871 C -0.38311 0.08565 -0.38233 0.09306 -0.38142 0.09977 C -0.38115 0.10232 -0.38024 0.10463 -0.37907 0.10625 C -0.3745 0.11181 -0.36954 0.11621 -0.36471 0.12107 C -0.36197 0.12385 -0.35923 0.12686 -0.35635 0.1294 C -0.354 0.13172 -0.35152 0.13334 -0.34917 0.13588 C -0.34748 0.13774 -0.3463 0.14074 -0.34448 0.14213 C -0.34134 0.14445 -0.33482 0.1463 -0.33482 0.1463 L -0.31693 0.14422 C -0.31302 0.14375 -0.30897 0.1426 -0.30505 0.14213 C -0.30192 0.1419 -0.29866 0.14213 -0.29553 0.14213 L -0.29553 0.14213 " pathEditMode="relative" ptsTypes="AAAAAAAAAAAAAAAAAAAAAAAAAAAAAAAAAAAAAAAAAAAAAAAAAAAAAAA">
                                      <p:cBhvr>
                                        <p:cTn id="3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92 -0.00092 L -0.01292 -0.00092 C -0.01501 0.00648 -0.01644 0.01458 -0.01918 0.0213 C -0.02023 0.02338 -0.02245 0.02292 -0.02388 0.02408 C -0.0261 0.0257 -0.02832 0.02708 -0.03015 0.02963 C -0.03198 0.03171 -0.03302 0.03565 -0.03485 0.03796 C -0.03628 0.03958 -0.03811 0.03958 -0.03955 0.04074 C -0.04229 0.04236 -0.04477 0.04491 -0.04738 0.0463 C -0.05051 0.04769 -0.05364 0.04861 -0.05678 0.04908 C -0.07609 0.05046 -0.09541 0.05093 -0.11473 0.05185 C -0.11734 0.0544 -0.12557 0.06366 -0.12883 0.06574 C -0.13105 0.0669 -0.14449 0.0706 -0.14606 0.0713 C -0.16799 0.06528 -0.15963 0.06574 -0.17112 0.06574 L -0.17112 0.06574 " pathEditMode="relative" ptsTypes="AAAAAAAAAAAAAA">
                                      <p:cBhvr>
                                        <p:cTn id="4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95455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Top 20 hình nền powerpoint mầm non đẹp, dễ thương nhất">
            <a:extLst>
              <a:ext uri="{FF2B5EF4-FFF2-40B4-BE49-F238E27FC236}">
                <a16:creationId xmlns:a16="http://schemas.microsoft.com/office/drawing/2014/main" id="{C60412DF-1439-4C1B-809F-CA8420228A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611360" cy="6858000"/>
          </a:xfrm>
          <a:prstGeom prst="rect">
            <a:avLst/>
          </a:prstGeo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781A06D-B319-4E37-9F3E-488766342792}"/>
              </a:ext>
            </a:extLst>
          </p:cNvPr>
          <p:cNvSpPr txBox="1"/>
          <p:nvPr/>
        </p:nvSpPr>
        <p:spPr>
          <a:xfrm>
            <a:off x="3098800" y="1960880"/>
            <a:ext cx="522224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  <a:p>
            <a:pPr algn="ctr"/>
            <a:r>
              <a:rPr lang="en-US" sz="3600" dirty="0" err="1">
                <a:solidFill>
                  <a:srgbClr val="0076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solidFill>
                  <a:srgbClr val="0076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6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600" dirty="0">
                <a:solidFill>
                  <a:srgbClr val="0076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3600" dirty="0" err="1">
                <a:solidFill>
                  <a:srgbClr val="0076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600" dirty="0">
                <a:solidFill>
                  <a:srgbClr val="0076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</a:t>
            </a:r>
            <a:r>
              <a:rPr lang="vi-VN" sz="3600" dirty="0">
                <a:solidFill>
                  <a:srgbClr val="0076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3600" dirty="0">
                <a:solidFill>
                  <a:srgbClr val="0076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ca</a:t>
            </a:r>
          </a:p>
        </p:txBody>
      </p:sp>
    </p:spTree>
    <p:extLst>
      <p:ext uri="{BB962C8B-B14F-4D97-AF65-F5344CB8AC3E}">
        <p14:creationId xmlns:p14="http://schemas.microsoft.com/office/powerpoint/2010/main" val="33326399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G">
            <a:hlinkClick r:id="" action="ppaction://noaction"/>
            <a:extLst>
              <a:ext uri="{FF2B5EF4-FFF2-40B4-BE49-F238E27FC236}">
                <a16:creationId xmlns:a16="http://schemas.microsoft.com/office/drawing/2014/main" id="{A721BE24-557A-DAA4-A1B1-6302EB79D87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41000"/>
                    </a14:imgEffect>
                  </a14:imgLayer>
                </a14:imgProps>
              </a:ext>
            </a:extLst>
          </a:blip>
          <a:srcRect l="21280" t="26879" r="9033" b="3433"/>
          <a:stretch/>
        </p:blipFill>
        <p:spPr>
          <a:xfrm>
            <a:off x="-294640" y="0"/>
            <a:ext cx="9753599" cy="6858000"/>
          </a:xfrm>
          <a:prstGeom prst="rect">
            <a:avLst/>
          </a:prstGeom>
        </p:spPr>
      </p:pic>
      <p:pic>
        <p:nvPicPr>
          <p:cNvPr id="20" name="Picture 12" descr="Sun GIFs - Get the best GIF on GIPHY">
            <a:hlinkClick r:id="rId6" action="ppaction://hlinksldjump"/>
            <a:extLst>
              <a:ext uri="{FF2B5EF4-FFF2-40B4-BE49-F238E27FC236}">
                <a16:creationId xmlns:a16="http://schemas.microsoft.com/office/drawing/2014/main" id="{492787FA-8B58-46C5-B577-1D25D572F5D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929" y="773563"/>
            <a:ext cx="966912" cy="996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81F5547-656A-2A54-1C5D-A861871FDBAF}"/>
              </a:ext>
            </a:extLst>
          </p:cNvPr>
          <p:cNvSpPr/>
          <p:nvPr/>
        </p:nvSpPr>
        <p:spPr>
          <a:xfrm>
            <a:off x="655379" y="4895155"/>
            <a:ext cx="7234645" cy="918329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68471" tIns="34235" rIns="68471" bIns="34235" rtlCol="0" anchor="ctr"/>
          <a:lstStyle/>
          <a:p>
            <a:pPr algn="ctr" defTabSz="685800">
              <a:defRPr/>
            </a:pPr>
            <a:r>
              <a:rPr lang="en-US" sz="30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Con </a:t>
            </a:r>
            <a:r>
              <a:rPr lang="en-US" sz="30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vẹt</a:t>
            </a:r>
            <a:r>
              <a:rPr lang="en-US" sz="30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.</a:t>
            </a:r>
            <a:endParaRPr lang="vi-VN" sz="3000" b="1" kern="0" dirty="0">
              <a:solidFill>
                <a:srgbClr val="FF0000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FFAB842-D3FE-2D95-3797-41B1E9C32D8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0278" y="2893528"/>
            <a:ext cx="807812" cy="792269"/>
          </a:xfrm>
          <a:prstGeom prst="rect">
            <a:avLst/>
          </a:prstGeom>
          <a:noFill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D11C646-AD49-4621-8F94-55ADF915AFC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4640" y="0"/>
            <a:ext cx="9753598" cy="458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583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G">
            <a:hlinkClick r:id="" action="ppaction://noaction"/>
            <a:extLst>
              <a:ext uri="{FF2B5EF4-FFF2-40B4-BE49-F238E27FC236}">
                <a16:creationId xmlns:a16="http://schemas.microsoft.com/office/drawing/2014/main" id="{AF64F406-5E0D-49EB-BCE0-BE14FF21921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41000"/>
                    </a14:imgEffect>
                  </a14:imgLayer>
                </a14:imgProps>
              </a:ext>
            </a:extLst>
          </a:blip>
          <a:srcRect l="21280" t="26879" r="9033" b="3433"/>
          <a:stretch/>
        </p:blipFill>
        <p:spPr>
          <a:xfrm>
            <a:off x="-274320" y="-71120"/>
            <a:ext cx="9712960" cy="692912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81F5547-656A-2A54-1C5D-A861871FDBAF}"/>
              </a:ext>
            </a:extLst>
          </p:cNvPr>
          <p:cNvSpPr/>
          <p:nvPr/>
        </p:nvSpPr>
        <p:spPr>
          <a:xfrm>
            <a:off x="935926" y="5328921"/>
            <a:ext cx="7455293" cy="918329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68471" tIns="34235" rIns="68471" bIns="34235" rtlCol="0" anchor="ctr"/>
          <a:lstStyle/>
          <a:p>
            <a:pPr defTabSz="685800">
              <a:defRPr/>
            </a:pPr>
            <a:r>
              <a:rPr lang="en-US" sz="3000" kern="0" dirty="0">
                <a:solidFill>
                  <a:srgbClr val="C0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                          </a:t>
            </a:r>
            <a:r>
              <a:rPr lang="en-US" sz="3000" b="1" kern="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Chim</a:t>
            </a:r>
            <a:r>
              <a:rPr lang="en-US" sz="3000" b="1" kern="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000" b="1" kern="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sơn</a:t>
            </a:r>
            <a:r>
              <a:rPr lang="en-US" sz="3000" b="1" kern="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 ca</a:t>
            </a:r>
            <a:endParaRPr lang="vi-VN" sz="3000" b="1" kern="0" dirty="0">
              <a:solidFill>
                <a:srgbClr val="C00000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FFAB842-D3FE-2D95-3797-41B1E9C32D8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3609" y="5648985"/>
            <a:ext cx="448930" cy="440292"/>
          </a:xfrm>
          <a:prstGeom prst="rect">
            <a:avLst/>
          </a:prstGeom>
          <a:noFill/>
        </p:spPr>
      </p:pic>
      <p:pic>
        <p:nvPicPr>
          <p:cNvPr id="3" name="Picture 12" descr="Sun GIFs - Get the best GIF on GIPHY">
            <a:hlinkClick r:id="rId8" action="ppaction://hlinksldjump"/>
            <a:extLst>
              <a:ext uri="{FF2B5EF4-FFF2-40B4-BE49-F238E27FC236}">
                <a16:creationId xmlns:a16="http://schemas.microsoft.com/office/drawing/2014/main" id="{B6DC687C-EF31-D237-1A26-6058F448901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929" y="773563"/>
            <a:ext cx="966912" cy="996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A6F1DD2-0289-4A8D-A0D8-35D5E8F6CB5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4320" y="-71121"/>
            <a:ext cx="9712960" cy="5201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408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1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G">
            <a:hlinkClick r:id="" action="ppaction://noaction"/>
            <a:extLst>
              <a:ext uri="{FF2B5EF4-FFF2-40B4-BE49-F238E27FC236}">
                <a16:creationId xmlns:a16="http://schemas.microsoft.com/office/drawing/2014/main" id="{584D97EF-7BAC-E9A5-A686-49E94970201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41000"/>
                    </a14:imgEffect>
                  </a14:imgLayer>
                </a14:imgProps>
              </a:ext>
            </a:extLst>
          </a:blip>
          <a:srcRect l="21280" t="26879" r="9033" b="3433"/>
          <a:stretch/>
        </p:blipFill>
        <p:spPr>
          <a:xfrm>
            <a:off x="-264160" y="0"/>
            <a:ext cx="9672320" cy="6990080"/>
          </a:xfrm>
          <a:prstGeom prst="rect">
            <a:avLst/>
          </a:prstGeom>
        </p:spPr>
      </p:pic>
      <p:pic>
        <p:nvPicPr>
          <p:cNvPr id="3" name="Picture 12" descr="Sun GIFs - Get the best GIF on GIPHY">
            <a:hlinkClick r:id="rId8" action="ppaction://hlinksldjump"/>
            <a:extLst>
              <a:ext uri="{FF2B5EF4-FFF2-40B4-BE49-F238E27FC236}">
                <a16:creationId xmlns:a16="http://schemas.microsoft.com/office/drawing/2014/main" id="{E5BB3927-086D-94DC-2DBC-CFE3CEE05FE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929" y="773563"/>
            <a:ext cx="966912" cy="996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12AFD7F-7F56-CCD9-24DE-FE961DD87E16}"/>
              </a:ext>
            </a:extLst>
          </p:cNvPr>
          <p:cNvSpPr/>
          <p:nvPr/>
        </p:nvSpPr>
        <p:spPr>
          <a:xfrm>
            <a:off x="997971" y="5772420"/>
            <a:ext cx="7234645" cy="918329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68471" tIns="34235" rIns="68471" bIns="34235" rtlCol="0" anchor="ctr"/>
          <a:lstStyle/>
          <a:p>
            <a:pPr algn="ctr" defTabSz="685800">
              <a:defRPr/>
            </a:pPr>
            <a:r>
              <a:rPr lang="en-US" sz="3000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Con </a:t>
            </a:r>
            <a:r>
              <a:rPr lang="en-US" sz="30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gà</a:t>
            </a:r>
            <a:r>
              <a:rPr lang="en-US" sz="3000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0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trống</a:t>
            </a:r>
            <a:endParaRPr lang="vi-VN" sz="3000" kern="0" dirty="0">
              <a:solidFill>
                <a:srgbClr val="FF0000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FA2837-3F09-42E6-FEB6-716459C34E0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3407" y="5609361"/>
            <a:ext cx="807812" cy="792269"/>
          </a:xfrm>
          <a:prstGeom prst="rect">
            <a:avLst/>
          </a:prstGeom>
          <a:noFill/>
        </p:spPr>
      </p:pic>
      <p:pic>
        <p:nvPicPr>
          <p:cNvPr id="7" name="dđ">
            <a:hlinkClick r:id="" action="ppaction://media"/>
            <a:extLst>
              <a:ext uri="{FF2B5EF4-FFF2-40B4-BE49-F238E27FC236}">
                <a16:creationId xmlns:a16="http://schemas.microsoft.com/office/drawing/2014/main" id="{7CFAD15A-48CB-4E23-AE97-E8B1CCD615D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64160" y="1"/>
            <a:ext cx="9672320" cy="510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140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010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 sz="1350" dirty="0">
              <a:latin typeface="VNI-Times" pitchFamily="2" charset="0"/>
            </a:endParaRPr>
          </a:p>
          <a:p>
            <a:pPr eaLnBrk="1" hangingPunct="1"/>
            <a:endParaRPr lang="en-US" altLang="en-US" sz="1350" dirty="0">
              <a:latin typeface="VNI-Times" pitchFamily="2" charset="0"/>
            </a:endParaRPr>
          </a:p>
          <a:p>
            <a:pPr eaLnBrk="1" hangingPunct="1"/>
            <a:endParaRPr lang="en-US" altLang="en-US" sz="1350" dirty="0">
              <a:latin typeface="VNI-Times" pitchFamily="2" charset="0"/>
            </a:endParaRPr>
          </a:p>
        </p:txBody>
      </p:sp>
      <p:sp>
        <p:nvSpPr>
          <p:cNvPr id="54275" name="WordArt 3"/>
          <p:cNvSpPr>
            <a:spLocks noChangeArrowheads="1" noChangeShapeType="1" noTextEdit="1"/>
          </p:cNvSpPr>
          <p:nvPr/>
        </p:nvSpPr>
        <p:spPr bwMode="auto">
          <a:xfrm>
            <a:off x="2000251" y="1085850"/>
            <a:ext cx="5308997" cy="1096566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 defTabSz="685800"/>
            <a:r>
              <a:rPr lang="vi-VN" sz="2700" b="1" kern="10" dirty="0">
                <a:ln w="9525">
                  <a:solidFill>
                    <a:srgbClr val="009999"/>
                  </a:solidFill>
                  <a:round/>
                  <a:headEnd/>
                  <a:tailEnd/>
                </a:ln>
                <a:solidFill>
                  <a:srgbClr val="00CCFF"/>
                </a:solidFill>
                <a:latin typeface="Times New Roman" panose="02020603050405020304" pitchFamily="18" charset="0"/>
                <a:cs typeface="Arial"/>
              </a:rPr>
              <a:t>Tiết học kết thúc</a:t>
            </a:r>
          </a:p>
        </p:txBody>
      </p:sp>
      <p:sp>
        <p:nvSpPr>
          <p:cNvPr id="17435" name="AutoShape 27"/>
          <p:cNvSpPr>
            <a:spLocks noChangeArrowheads="1"/>
          </p:cNvSpPr>
          <p:nvPr/>
        </p:nvSpPr>
        <p:spPr bwMode="auto">
          <a:xfrm>
            <a:off x="1143000" y="3486150"/>
            <a:ext cx="302419" cy="323850"/>
          </a:xfrm>
          <a:prstGeom prst="irregularSeal1">
            <a:avLst/>
          </a:prstGeom>
          <a:gradFill rotWithShape="1">
            <a:gsLst>
              <a:gs pos="0">
                <a:srgbClr val="FF0066"/>
              </a:gs>
              <a:gs pos="100000">
                <a:srgbClr val="FF0000">
                  <a:alpha val="3998"/>
                </a:srgbClr>
              </a:gs>
            </a:gsLst>
            <a:path path="rect">
              <a:fillToRect r="100000" b="10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defTabSz="685800"/>
            <a:endParaRPr lang="en-US" altLang="en-US" sz="135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7437" name="AutoShape 29"/>
          <p:cNvSpPr>
            <a:spLocks noChangeArrowheads="1"/>
          </p:cNvSpPr>
          <p:nvPr/>
        </p:nvSpPr>
        <p:spPr bwMode="auto">
          <a:xfrm>
            <a:off x="2815829" y="5710237"/>
            <a:ext cx="407194" cy="404813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defTabSz="685800"/>
            <a:endParaRPr lang="en-US" altLang="en-US" sz="135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7438" name="AutoShape 30"/>
          <p:cNvSpPr>
            <a:spLocks noChangeArrowheads="1"/>
          </p:cNvSpPr>
          <p:nvPr/>
        </p:nvSpPr>
        <p:spPr bwMode="auto">
          <a:xfrm>
            <a:off x="5669756" y="5698332"/>
            <a:ext cx="419100" cy="302419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defTabSz="685800"/>
            <a:endParaRPr lang="en-US" altLang="en-US" sz="135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7439" name="AutoShape 31"/>
          <p:cNvSpPr>
            <a:spLocks noChangeArrowheads="1"/>
          </p:cNvSpPr>
          <p:nvPr/>
        </p:nvSpPr>
        <p:spPr bwMode="auto">
          <a:xfrm>
            <a:off x="1394223" y="3657600"/>
            <a:ext cx="407194" cy="404813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defTabSz="685800"/>
            <a:endParaRPr lang="en-US" altLang="en-US" sz="135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7440" name="AutoShape 32"/>
          <p:cNvSpPr>
            <a:spLocks noChangeArrowheads="1"/>
          </p:cNvSpPr>
          <p:nvPr/>
        </p:nvSpPr>
        <p:spPr bwMode="auto">
          <a:xfrm>
            <a:off x="4638675" y="4857750"/>
            <a:ext cx="407194" cy="404813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defTabSz="685800"/>
            <a:endParaRPr lang="en-US" altLang="en-US" sz="135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7441" name="AutoShape 33"/>
          <p:cNvSpPr>
            <a:spLocks noChangeArrowheads="1"/>
          </p:cNvSpPr>
          <p:nvPr/>
        </p:nvSpPr>
        <p:spPr bwMode="auto">
          <a:xfrm>
            <a:off x="7772400" y="2400300"/>
            <a:ext cx="377429" cy="2286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685800">
              <a:defRPr/>
            </a:pPr>
            <a:endParaRPr lang="en-US" sz="135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7442" name="AutoShape 34"/>
          <p:cNvSpPr>
            <a:spLocks noChangeArrowheads="1"/>
          </p:cNvSpPr>
          <p:nvPr/>
        </p:nvSpPr>
        <p:spPr bwMode="auto">
          <a:xfrm>
            <a:off x="1117997" y="4686300"/>
            <a:ext cx="314325" cy="2286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685800">
              <a:defRPr/>
            </a:pPr>
            <a:endParaRPr lang="en-US" sz="135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7443" name="AutoShape 35"/>
          <p:cNvSpPr>
            <a:spLocks noChangeArrowheads="1"/>
          </p:cNvSpPr>
          <p:nvPr/>
        </p:nvSpPr>
        <p:spPr bwMode="auto">
          <a:xfrm>
            <a:off x="7404498" y="4057650"/>
            <a:ext cx="377428" cy="28575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685800">
              <a:defRPr/>
            </a:pPr>
            <a:endParaRPr lang="en-US" sz="135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7444" name="AutoShape 36"/>
          <p:cNvSpPr>
            <a:spLocks noChangeArrowheads="1"/>
          </p:cNvSpPr>
          <p:nvPr/>
        </p:nvSpPr>
        <p:spPr bwMode="auto">
          <a:xfrm>
            <a:off x="1143001" y="2514600"/>
            <a:ext cx="251222" cy="3429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defTabSz="685800"/>
            <a:endParaRPr lang="en-US" altLang="en-US" sz="135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7445" name="AutoShape 37"/>
          <p:cNvSpPr>
            <a:spLocks noChangeArrowheads="1"/>
          </p:cNvSpPr>
          <p:nvPr/>
        </p:nvSpPr>
        <p:spPr bwMode="auto">
          <a:xfrm>
            <a:off x="7258050" y="4800600"/>
            <a:ext cx="188119" cy="51435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defTabSz="685800"/>
            <a:endParaRPr lang="en-US" altLang="en-US" sz="135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7446" name="AutoShape 38"/>
          <p:cNvSpPr>
            <a:spLocks noChangeArrowheads="1"/>
          </p:cNvSpPr>
          <p:nvPr/>
        </p:nvSpPr>
        <p:spPr bwMode="auto">
          <a:xfrm>
            <a:off x="7543801" y="2914650"/>
            <a:ext cx="251222" cy="2286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685800">
              <a:defRPr/>
            </a:pPr>
            <a:endParaRPr lang="en-US" sz="135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7447" name="AutoShape 39"/>
          <p:cNvSpPr>
            <a:spLocks noChangeArrowheads="1"/>
          </p:cNvSpPr>
          <p:nvPr/>
        </p:nvSpPr>
        <p:spPr bwMode="auto">
          <a:xfrm>
            <a:off x="2720578" y="4629150"/>
            <a:ext cx="251222" cy="2286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685800">
              <a:defRPr/>
            </a:pPr>
            <a:endParaRPr lang="en-US" sz="135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7449" name="AutoShape 41"/>
          <p:cNvSpPr>
            <a:spLocks noChangeArrowheads="1"/>
          </p:cNvSpPr>
          <p:nvPr/>
        </p:nvSpPr>
        <p:spPr bwMode="auto">
          <a:xfrm>
            <a:off x="1997869" y="4629150"/>
            <a:ext cx="251222" cy="2286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685800">
              <a:defRPr/>
            </a:pPr>
            <a:endParaRPr lang="en-US" sz="135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7451" name="AutoShape 43"/>
          <p:cNvSpPr>
            <a:spLocks noChangeArrowheads="1"/>
          </p:cNvSpPr>
          <p:nvPr/>
        </p:nvSpPr>
        <p:spPr bwMode="auto">
          <a:xfrm>
            <a:off x="7258051" y="2286000"/>
            <a:ext cx="317897" cy="329804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685800">
              <a:defRPr/>
            </a:pPr>
            <a:endParaRPr lang="en-US" sz="135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7452" name="AutoShape 44"/>
          <p:cNvSpPr>
            <a:spLocks noChangeArrowheads="1"/>
          </p:cNvSpPr>
          <p:nvPr/>
        </p:nvSpPr>
        <p:spPr bwMode="auto">
          <a:xfrm>
            <a:off x="1369219" y="2114550"/>
            <a:ext cx="319088" cy="329804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685800">
              <a:defRPr/>
            </a:pPr>
            <a:endParaRPr lang="en-US" sz="135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7453" name="AutoShape 45"/>
          <p:cNvSpPr>
            <a:spLocks noChangeArrowheads="1"/>
          </p:cNvSpPr>
          <p:nvPr/>
        </p:nvSpPr>
        <p:spPr bwMode="auto">
          <a:xfrm>
            <a:off x="3746897" y="5143500"/>
            <a:ext cx="251222" cy="2286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685800">
              <a:defRPr/>
            </a:pPr>
            <a:endParaRPr lang="en-US" sz="135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7454" name="AutoShape 46"/>
          <p:cNvSpPr>
            <a:spLocks noChangeArrowheads="1"/>
          </p:cNvSpPr>
          <p:nvPr/>
        </p:nvSpPr>
        <p:spPr bwMode="auto">
          <a:xfrm>
            <a:off x="1457326" y="2800350"/>
            <a:ext cx="251222" cy="2286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685800">
              <a:defRPr/>
            </a:pPr>
            <a:endParaRPr lang="en-US" sz="135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7455" name="AutoShape 47"/>
          <p:cNvSpPr>
            <a:spLocks noChangeArrowheads="1"/>
          </p:cNvSpPr>
          <p:nvPr/>
        </p:nvSpPr>
        <p:spPr bwMode="auto">
          <a:xfrm>
            <a:off x="1600200" y="857250"/>
            <a:ext cx="419100" cy="302419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defTabSz="685800"/>
            <a:endParaRPr lang="en-US" altLang="en-US" sz="135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7456" name="AutoShape 48"/>
          <p:cNvSpPr>
            <a:spLocks noChangeArrowheads="1"/>
          </p:cNvSpPr>
          <p:nvPr/>
        </p:nvSpPr>
        <p:spPr bwMode="auto">
          <a:xfrm>
            <a:off x="7492604" y="1085850"/>
            <a:ext cx="419100" cy="302419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defTabSz="685800"/>
            <a:endParaRPr lang="en-US" altLang="en-US" sz="135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7457" name="AutoShape 49"/>
          <p:cNvSpPr>
            <a:spLocks noChangeArrowheads="1"/>
          </p:cNvSpPr>
          <p:nvPr/>
        </p:nvSpPr>
        <p:spPr bwMode="auto">
          <a:xfrm>
            <a:off x="5330429" y="1081087"/>
            <a:ext cx="407194" cy="404813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defTabSz="685800"/>
            <a:endParaRPr lang="en-US" altLang="en-US" sz="135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7459" name="AutoShape 51"/>
          <p:cNvSpPr>
            <a:spLocks noChangeArrowheads="1"/>
          </p:cNvSpPr>
          <p:nvPr/>
        </p:nvSpPr>
        <p:spPr bwMode="auto">
          <a:xfrm>
            <a:off x="6775848" y="971550"/>
            <a:ext cx="188119" cy="28575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685800">
              <a:defRPr/>
            </a:pPr>
            <a:endParaRPr lang="en-US" sz="135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7460" name="AutoShape 52"/>
          <p:cNvSpPr>
            <a:spLocks noChangeArrowheads="1"/>
          </p:cNvSpPr>
          <p:nvPr/>
        </p:nvSpPr>
        <p:spPr bwMode="auto">
          <a:xfrm>
            <a:off x="2555082" y="1085850"/>
            <a:ext cx="188119" cy="51435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defTabSz="685800"/>
            <a:endParaRPr lang="en-US" altLang="en-US" sz="135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7461" name="AutoShape 53"/>
          <p:cNvSpPr>
            <a:spLocks noChangeArrowheads="1"/>
          </p:cNvSpPr>
          <p:nvPr/>
        </p:nvSpPr>
        <p:spPr bwMode="auto">
          <a:xfrm>
            <a:off x="3143250" y="857250"/>
            <a:ext cx="189310" cy="28575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defTabSz="685800"/>
            <a:endParaRPr lang="en-US" altLang="en-US" sz="135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7463" name="AutoShape 55"/>
          <p:cNvSpPr>
            <a:spLocks noChangeArrowheads="1"/>
          </p:cNvSpPr>
          <p:nvPr/>
        </p:nvSpPr>
        <p:spPr bwMode="auto">
          <a:xfrm>
            <a:off x="3820716" y="1085850"/>
            <a:ext cx="252413" cy="2286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685800">
              <a:defRPr/>
            </a:pPr>
            <a:endParaRPr lang="en-US" sz="135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7464" name="AutoShape 56"/>
          <p:cNvSpPr>
            <a:spLocks noChangeArrowheads="1"/>
          </p:cNvSpPr>
          <p:nvPr/>
        </p:nvSpPr>
        <p:spPr bwMode="auto">
          <a:xfrm>
            <a:off x="7617619" y="3371850"/>
            <a:ext cx="252413" cy="2286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685800">
              <a:defRPr/>
            </a:pPr>
            <a:endParaRPr lang="en-US" sz="135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7466" name="AutoShape 58"/>
          <p:cNvSpPr>
            <a:spLocks noChangeArrowheads="1"/>
          </p:cNvSpPr>
          <p:nvPr/>
        </p:nvSpPr>
        <p:spPr bwMode="auto">
          <a:xfrm>
            <a:off x="6335316" y="1257300"/>
            <a:ext cx="319088" cy="329804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685800">
              <a:defRPr/>
            </a:pPr>
            <a:endParaRPr lang="en-US" sz="135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" name="AutoShape 27"/>
          <p:cNvSpPr>
            <a:spLocks noChangeArrowheads="1"/>
          </p:cNvSpPr>
          <p:nvPr/>
        </p:nvSpPr>
        <p:spPr bwMode="auto">
          <a:xfrm>
            <a:off x="1232298" y="4076700"/>
            <a:ext cx="302419" cy="323850"/>
          </a:xfrm>
          <a:prstGeom prst="irregularSeal1">
            <a:avLst/>
          </a:prstGeom>
          <a:gradFill rotWithShape="1">
            <a:gsLst>
              <a:gs pos="0">
                <a:srgbClr val="FF0066"/>
              </a:gs>
              <a:gs pos="100000">
                <a:srgbClr val="FF0000">
                  <a:alpha val="3998"/>
                </a:srgbClr>
              </a:gs>
            </a:gsLst>
            <a:path path="rect">
              <a:fillToRect r="100000" b="10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defTabSz="685800"/>
            <a:endParaRPr lang="en-US" altLang="en-US" sz="135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AutoShape 29"/>
          <p:cNvSpPr>
            <a:spLocks noChangeArrowheads="1"/>
          </p:cNvSpPr>
          <p:nvPr/>
        </p:nvSpPr>
        <p:spPr bwMode="auto">
          <a:xfrm>
            <a:off x="3593307" y="5710237"/>
            <a:ext cx="407194" cy="404813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defTabSz="685800"/>
            <a:endParaRPr lang="en-US" altLang="en-US" sz="135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AutoShape 30"/>
          <p:cNvSpPr>
            <a:spLocks noChangeArrowheads="1"/>
          </p:cNvSpPr>
          <p:nvPr/>
        </p:nvSpPr>
        <p:spPr bwMode="auto">
          <a:xfrm>
            <a:off x="6642497" y="5715000"/>
            <a:ext cx="419100" cy="302419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defTabSz="685800"/>
            <a:endParaRPr lang="en-US" altLang="en-US" sz="135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AutoShape 31"/>
          <p:cNvSpPr>
            <a:spLocks noChangeArrowheads="1"/>
          </p:cNvSpPr>
          <p:nvPr/>
        </p:nvSpPr>
        <p:spPr bwMode="auto">
          <a:xfrm>
            <a:off x="1878807" y="3771900"/>
            <a:ext cx="407194" cy="404813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defTabSz="685800"/>
            <a:endParaRPr lang="en-US" altLang="en-US" sz="135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AutoShape 32"/>
          <p:cNvSpPr>
            <a:spLocks noChangeArrowheads="1"/>
          </p:cNvSpPr>
          <p:nvPr/>
        </p:nvSpPr>
        <p:spPr bwMode="auto">
          <a:xfrm>
            <a:off x="4777979" y="5710237"/>
            <a:ext cx="407194" cy="404813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defTabSz="685800"/>
            <a:endParaRPr lang="en-US" altLang="en-US" sz="135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AutoShape 33"/>
          <p:cNvSpPr>
            <a:spLocks noChangeArrowheads="1"/>
          </p:cNvSpPr>
          <p:nvPr/>
        </p:nvSpPr>
        <p:spPr bwMode="auto">
          <a:xfrm>
            <a:off x="7429500" y="2000250"/>
            <a:ext cx="377429" cy="2286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685800">
              <a:defRPr/>
            </a:pPr>
            <a:endParaRPr lang="en-US" sz="135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AutoShape 34"/>
          <p:cNvSpPr>
            <a:spLocks noChangeArrowheads="1"/>
          </p:cNvSpPr>
          <p:nvPr/>
        </p:nvSpPr>
        <p:spPr bwMode="auto">
          <a:xfrm>
            <a:off x="1257300" y="5086350"/>
            <a:ext cx="314325" cy="2286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685800">
              <a:defRPr/>
            </a:pPr>
            <a:endParaRPr lang="en-US" sz="135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AutoShape 35"/>
          <p:cNvSpPr>
            <a:spLocks noChangeArrowheads="1"/>
          </p:cNvSpPr>
          <p:nvPr/>
        </p:nvSpPr>
        <p:spPr bwMode="auto">
          <a:xfrm>
            <a:off x="7372350" y="4457700"/>
            <a:ext cx="377429" cy="28575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685800">
              <a:defRPr/>
            </a:pPr>
            <a:endParaRPr lang="en-US" sz="135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0" name="AutoShape 36"/>
          <p:cNvSpPr>
            <a:spLocks noChangeArrowheads="1"/>
          </p:cNvSpPr>
          <p:nvPr/>
        </p:nvSpPr>
        <p:spPr bwMode="auto">
          <a:xfrm>
            <a:off x="1232297" y="3086100"/>
            <a:ext cx="251222" cy="3429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defTabSz="685800"/>
            <a:endParaRPr lang="en-US" altLang="en-US" sz="135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1" name="AutoShape 37"/>
          <p:cNvSpPr>
            <a:spLocks noChangeArrowheads="1"/>
          </p:cNvSpPr>
          <p:nvPr/>
        </p:nvSpPr>
        <p:spPr bwMode="auto">
          <a:xfrm>
            <a:off x="7658100" y="5143500"/>
            <a:ext cx="188119" cy="51435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defTabSz="685800"/>
            <a:endParaRPr lang="en-US" altLang="en-US" sz="135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2" name="AutoShape 38"/>
          <p:cNvSpPr>
            <a:spLocks noChangeArrowheads="1"/>
          </p:cNvSpPr>
          <p:nvPr/>
        </p:nvSpPr>
        <p:spPr bwMode="auto">
          <a:xfrm>
            <a:off x="7200901" y="3143250"/>
            <a:ext cx="251222" cy="2286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685800">
              <a:defRPr/>
            </a:pPr>
            <a:endParaRPr lang="en-US" sz="135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3" name="AutoShape 39"/>
          <p:cNvSpPr>
            <a:spLocks noChangeArrowheads="1"/>
          </p:cNvSpPr>
          <p:nvPr/>
        </p:nvSpPr>
        <p:spPr bwMode="auto">
          <a:xfrm>
            <a:off x="2740819" y="5257800"/>
            <a:ext cx="251222" cy="2286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685800">
              <a:defRPr/>
            </a:pPr>
            <a:endParaRPr lang="en-US" sz="135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4" name="AutoShape 41"/>
          <p:cNvSpPr>
            <a:spLocks noChangeArrowheads="1"/>
          </p:cNvSpPr>
          <p:nvPr/>
        </p:nvSpPr>
        <p:spPr bwMode="auto">
          <a:xfrm>
            <a:off x="2206228" y="5429250"/>
            <a:ext cx="251222" cy="2286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685800">
              <a:defRPr/>
            </a:pPr>
            <a:endParaRPr lang="en-US" sz="135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5" name="AutoShape 43"/>
          <p:cNvSpPr>
            <a:spLocks noChangeArrowheads="1"/>
          </p:cNvSpPr>
          <p:nvPr/>
        </p:nvSpPr>
        <p:spPr bwMode="auto">
          <a:xfrm>
            <a:off x="7143751" y="2756298"/>
            <a:ext cx="317897" cy="329803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685800">
              <a:defRPr/>
            </a:pPr>
            <a:endParaRPr lang="en-US" sz="135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6" name="AutoShape 44"/>
          <p:cNvSpPr>
            <a:spLocks noChangeArrowheads="1"/>
          </p:cNvSpPr>
          <p:nvPr/>
        </p:nvSpPr>
        <p:spPr bwMode="auto">
          <a:xfrm>
            <a:off x="1484710" y="2584848"/>
            <a:ext cx="319088" cy="329803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685800">
              <a:defRPr/>
            </a:pPr>
            <a:endParaRPr lang="en-US" sz="135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7" name="AutoShape 45"/>
          <p:cNvSpPr>
            <a:spLocks noChangeArrowheads="1"/>
          </p:cNvSpPr>
          <p:nvPr/>
        </p:nvSpPr>
        <p:spPr bwMode="auto">
          <a:xfrm>
            <a:off x="4377928" y="5715000"/>
            <a:ext cx="251222" cy="2286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685800">
              <a:defRPr/>
            </a:pPr>
            <a:endParaRPr lang="en-US" sz="135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8" name="AutoShape 46"/>
          <p:cNvSpPr>
            <a:spLocks noChangeArrowheads="1"/>
          </p:cNvSpPr>
          <p:nvPr/>
        </p:nvSpPr>
        <p:spPr bwMode="auto">
          <a:xfrm>
            <a:off x="1546622" y="3371850"/>
            <a:ext cx="251222" cy="2286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685800">
              <a:defRPr/>
            </a:pPr>
            <a:endParaRPr lang="en-US" sz="135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9" name="AutoShape 47"/>
          <p:cNvSpPr>
            <a:spLocks noChangeArrowheads="1"/>
          </p:cNvSpPr>
          <p:nvPr/>
        </p:nvSpPr>
        <p:spPr bwMode="auto">
          <a:xfrm>
            <a:off x="1575197" y="1412082"/>
            <a:ext cx="419100" cy="302419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defTabSz="685800"/>
            <a:endParaRPr lang="en-US" altLang="en-US" sz="135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0" name="AutoShape 48"/>
          <p:cNvSpPr>
            <a:spLocks noChangeArrowheads="1"/>
          </p:cNvSpPr>
          <p:nvPr/>
        </p:nvSpPr>
        <p:spPr bwMode="auto">
          <a:xfrm>
            <a:off x="7581900" y="1697832"/>
            <a:ext cx="419100" cy="302419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defTabSz="685800"/>
            <a:endParaRPr lang="en-US" altLang="en-US" sz="135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1" name="AutoShape 49"/>
          <p:cNvSpPr>
            <a:spLocks noChangeArrowheads="1"/>
          </p:cNvSpPr>
          <p:nvPr/>
        </p:nvSpPr>
        <p:spPr bwMode="auto">
          <a:xfrm>
            <a:off x="5469732" y="1423987"/>
            <a:ext cx="407194" cy="404813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defTabSz="685800"/>
            <a:endParaRPr lang="en-US" altLang="en-US" sz="135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2" name="AutoShape 51"/>
          <p:cNvSpPr>
            <a:spLocks noChangeArrowheads="1"/>
          </p:cNvSpPr>
          <p:nvPr/>
        </p:nvSpPr>
        <p:spPr bwMode="auto">
          <a:xfrm>
            <a:off x="6915150" y="1314450"/>
            <a:ext cx="188119" cy="28575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685800">
              <a:defRPr/>
            </a:pPr>
            <a:endParaRPr lang="en-US" sz="135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3" name="AutoShape 52"/>
          <p:cNvSpPr>
            <a:spLocks noChangeArrowheads="1"/>
          </p:cNvSpPr>
          <p:nvPr/>
        </p:nvSpPr>
        <p:spPr bwMode="auto">
          <a:xfrm>
            <a:off x="2301479" y="1600200"/>
            <a:ext cx="188119" cy="51435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defTabSz="685800"/>
            <a:endParaRPr lang="en-US" altLang="en-US" sz="135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4" name="AutoShape 53"/>
          <p:cNvSpPr>
            <a:spLocks noChangeArrowheads="1"/>
          </p:cNvSpPr>
          <p:nvPr/>
        </p:nvSpPr>
        <p:spPr bwMode="auto">
          <a:xfrm>
            <a:off x="3306366" y="1257300"/>
            <a:ext cx="189309" cy="28575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defTabSz="685800"/>
            <a:endParaRPr lang="en-US" altLang="en-US" sz="135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5" name="AutoShape 55"/>
          <p:cNvSpPr>
            <a:spLocks noChangeArrowheads="1"/>
          </p:cNvSpPr>
          <p:nvPr/>
        </p:nvSpPr>
        <p:spPr bwMode="auto">
          <a:xfrm>
            <a:off x="3960019" y="1485900"/>
            <a:ext cx="252413" cy="2286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685800">
              <a:defRPr/>
            </a:pPr>
            <a:endParaRPr lang="en-US" sz="135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6" name="AutoShape 56"/>
          <p:cNvSpPr>
            <a:spLocks noChangeArrowheads="1"/>
          </p:cNvSpPr>
          <p:nvPr/>
        </p:nvSpPr>
        <p:spPr bwMode="auto">
          <a:xfrm>
            <a:off x="7404497" y="3657600"/>
            <a:ext cx="252413" cy="2286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685800">
              <a:defRPr/>
            </a:pPr>
            <a:endParaRPr lang="en-US" sz="135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7" name="AutoShape 58"/>
          <p:cNvSpPr>
            <a:spLocks noChangeArrowheads="1"/>
          </p:cNvSpPr>
          <p:nvPr/>
        </p:nvSpPr>
        <p:spPr bwMode="auto">
          <a:xfrm>
            <a:off x="6474619" y="1613298"/>
            <a:ext cx="319088" cy="329803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685800">
              <a:defRPr/>
            </a:pPr>
            <a:endParaRPr lang="en-US" sz="135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8" name="AutoShape 29"/>
          <p:cNvSpPr>
            <a:spLocks noChangeArrowheads="1"/>
          </p:cNvSpPr>
          <p:nvPr/>
        </p:nvSpPr>
        <p:spPr bwMode="auto">
          <a:xfrm>
            <a:off x="2955132" y="5143500"/>
            <a:ext cx="407194" cy="404813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defTabSz="685800"/>
            <a:endParaRPr lang="en-US" altLang="en-US" sz="135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9" name="AutoShape 32"/>
          <p:cNvSpPr>
            <a:spLocks noChangeArrowheads="1"/>
          </p:cNvSpPr>
          <p:nvPr/>
        </p:nvSpPr>
        <p:spPr bwMode="auto">
          <a:xfrm>
            <a:off x="5022057" y="5372100"/>
            <a:ext cx="407194" cy="404813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defTabSz="685800"/>
            <a:endParaRPr lang="en-US" altLang="en-US" sz="135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0" name="AutoShape 34"/>
          <p:cNvSpPr>
            <a:spLocks noChangeArrowheads="1"/>
          </p:cNvSpPr>
          <p:nvPr/>
        </p:nvSpPr>
        <p:spPr bwMode="auto">
          <a:xfrm>
            <a:off x="1257300" y="4743450"/>
            <a:ext cx="314325" cy="2286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685800">
              <a:defRPr/>
            </a:pPr>
            <a:endParaRPr lang="en-US" sz="135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1" name="AutoShape 35"/>
          <p:cNvSpPr>
            <a:spLocks noChangeArrowheads="1"/>
          </p:cNvSpPr>
          <p:nvPr/>
        </p:nvSpPr>
        <p:spPr bwMode="auto">
          <a:xfrm>
            <a:off x="6972300" y="4114800"/>
            <a:ext cx="377429" cy="28575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685800">
              <a:defRPr/>
            </a:pPr>
            <a:endParaRPr lang="en-US" sz="135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54272" name="AutoShape 37"/>
          <p:cNvSpPr>
            <a:spLocks noChangeArrowheads="1"/>
          </p:cNvSpPr>
          <p:nvPr/>
        </p:nvSpPr>
        <p:spPr bwMode="auto">
          <a:xfrm>
            <a:off x="7829550" y="4686300"/>
            <a:ext cx="188119" cy="51435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defTabSz="685800"/>
            <a:endParaRPr lang="en-US" altLang="en-US" sz="135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54273" name="AutoShape 41"/>
          <p:cNvSpPr>
            <a:spLocks noChangeArrowheads="1"/>
          </p:cNvSpPr>
          <p:nvPr/>
        </p:nvSpPr>
        <p:spPr bwMode="auto">
          <a:xfrm>
            <a:off x="2606278" y="4229100"/>
            <a:ext cx="251222" cy="2286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685800">
              <a:defRPr/>
            </a:pPr>
            <a:endParaRPr lang="en-US" sz="135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54276" name="AutoShape 43"/>
          <p:cNvSpPr>
            <a:spLocks noChangeArrowheads="1"/>
          </p:cNvSpPr>
          <p:nvPr/>
        </p:nvSpPr>
        <p:spPr bwMode="auto">
          <a:xfrm>
            <a:off x="6972301" y="2514600"/>
            <a:ext cx="317897" cy="329804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685800">
              <a:defRPr/>
            </a:pPr>
            <a:endParaRPr lang="en-US" sz="135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54277" name="AutoShape 44"/>
          <p:cNvSpPr>
            <a:spLocks noChangeArrowheads="1"/>
          </p:cNvSpPr>
          <p:nvPr/>
        </p:nvSpPr>
        <p:spPr bwMode="auto">
          <a:xfrm>
            <a:off x="2024062" y="2000250"/>
            <a:ext cx="319088" cy="329804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685800">
              <a:defRPr/>
            </a:pPr>
            <a:endParaRPr lang="en-US" sz="135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54278" name="AutoShape 45"/>
          <p:cNvSpPr>
            <a:spLocks noChangeArrowheads="1"/>
          </p:cNvSpPr>
          <p:nvPr/>
        </p:nvSpPr>
        <p:spPr bwMode="auto">
          <a:xfrm>
            <a:off x="3886201" y="5657850"/>
            <a:ext cx="251222" cy="2286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685800">
              <a:defRPr/>
            </a:pPr>
            <a:endParaRPr lang="en-US" sz="135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54279" name="AutoShape 49"/>
          <p:cNvSpPr>
            <a:spLocks noChangeArrowheads="1"/>
          </p:cNvSpPr>
          <p:nvPr/>
        </p:nvSpPr>
        <p:spPr bwMode="auto">
          <a:xfrm>
            <a:off x="5469732" y="1138237"/>
            <a:ext cx="407194" cy="404813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defTabSz="685800"/>
            <a:endParaRPr lang="en-US" altLang="en-US" sz="135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54280" name="AutoShape 51"/>
          <p:cNvSpPr>
            <a:spLocks noChangeArrowheads="1"/>
          </p:cNvSpPr>
          <p:nvPr/>
        </p:nvSpPr>
        <p:spPr bwMode="auto">
          <a:xfrm>
            <a:off x="6457950" y="1943100"/>
            <a:ext cx="188119" cy="28575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685800">
              <a:defRPr/>
            </a:pPr>
            <a:endParaRPr lang="en-US" sz="135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54281" name="AutoShape 55"/>
          <p:cNvSpPr>
            <a:spLocks noChangeArrowheads="1"/>
          </p:cNvSpPr>
          <p:nvPr/>
        </p:nvSpPr>
        <p:spPr bwMode="auto">
          <a:xfrm>
            <a:off x="4205287" y="1314450"/>
            <a:ext cx="252413" cy="2286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685800">
              <a:defRPr/>
            </a:pPr>
            <a:endParaRPr lang="en-US" sz="135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54282" name="AutoShape 58"/>
          <p:cNvSpPr>
            <a:spLocks noChangeArrowheads="1"/>
          </p:cNvSpPr>
          <p:nvPr/>
        </p:nvSpPr>
        <p:spPr bwMode="auto">
          <a:xfrm>
            <a:off x="5772150" y="1314450"/>
            <a:ext cx="319088" cy="329804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685800">
              <a:defRPr/>
            </a:pPr>
            <a:endParaRPr lang="en-US" sz="135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54283" name="AutoShape 27"/>
          <p:cNvSpPr>
            <a:spLocks noChangeArrowheads="1"/>
          </p:cNvSpPr>
          <p:nvPr/>
        </p:nvSpPr>
        <p:spPr bwMode="auto">
          <a:xfrm>
            <a:off x="1926432" y="4133850"/>
            <a:ext cx="302419" cy="323850"/>
          </a:xfrm>
          <a:prstGeom prst="irregularSeal1">
            <a:avLst/>
          </a:prstGeom>
          <a:gradFill rotWithShape="1">
            <a:gsLst>
              <a:gs pos="0">
                <a:srgbClr val="FF0066"/>
              </a:gs>
              <a:gs pos="100000">
                <a:srgbClr val="FF0000">
                  <a:alpha val="3998"/>
                </a:srgbClr>
              </a:gs>
            </a:gsLst>
            <a:path path="rect">
              <a:fillToRect r="100000" b="10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defTabSz="685800"/>
            <a:endParaRPr lang="en-US" altLang="en-US" sz="135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54284" name="AutoShape 30"/>
          <p:cNvSpPr>
            <a:spLocks noChangeArrowheads="1"/>
          </p:cNvSpPr>
          <p:nvPr/>
        </p:nvSpPr>
        <p:spPr bwMode="auto">
          <a:xfrm>
            <a:off x="6781800" y="5257800"/>
            <a:ext cx="419100" cy="302419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defTabSz="685800"/>
            <a:endParaRPr lang="en-US" altLang="en-US" sz="135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54285" name="AutoShape 33"/>
          <p:cNvSpPr>
            <a:spLocks noChangeArrowheads="1"/>
          </p:cNvSpPr>
          <p:nvPr/>
        </p:nvSpPr>
        <p:spPr bwMode="auto">
          <a:xfrm>
            <a:off x="6915150" y="2057400"/>
            <a:ext cx="377429" cy="2286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685800">
              <a:defRPr/>
            </a:pPr>
            <a:endParaRPr lang="en-US" sz="135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54286" name="AutoShape 36"/>
          <p:cNvSpPr>
            <a:spLocks noChangeArrowheads="1"/>
          </p:cNvSpPr>
          <p:nvPr/>
        </p:nvSpPr>
        <p:spPr bwMode="auto">
          <a:xfrm>
            <a:off x="1863328" y="2971800"/>
            <a:ext cx="251222" cy="3429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defTabSz="685800"/>
            <a:endParaRPr lang="en-US" altLang="en-US" sz="135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54287" name="AutoShape 38"/>
          <p:cNvSpPr>
            <a:spLocks noChangeArrowheads="1"/>
          </p:cNvSpPr>
          <p:nvPr/>
        </p:nvSpPr>
        <p:spPr bwMode="auto">
          <a:xfrm>
            <a:off x="7086601" y="3429000"/>
            <a:ext cx="251222" cy="2286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685800">
              <a:defRPr/>
            </a:pPr>
            <a:endParaRPr lang="en-US" sz="135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54288" name="AutoShape 39"/>
          <p:cNvSpPr>
            <a:spLocks noChangeArrowheads="1"/>
          </p:cNvSpPr>
          <p:nvPr/>
        </p:nvSpPr>
        <p:spPr bwMode="auto">
          <a:xfrm>
            <a:off x="3349228" y="5314950"/>
            <a:ext cx="251222" cy="2286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685800">
              <a:defRPr/>
            </a:pPr>
            <a:endParaRPr lang="en-US" sz="135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54289" name="AutoShape 44"/>
          <p:cNvSpPr>
            <a:spLocks noChangeArrowheads="1"/>
          </p:cNvSpPr>
          <p:nvPr/>
        </p:nvSpPr>
        <p:spPr bwMode="auto">
          <a:xfrm>
            <a:off x="2138362" y="2457450"/>
            <a:ext cx="319088" cy="329804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685800">
              <a:defRPr/>
            </a:pPr>
            <a:endParaRPr lang="en-US" sz="135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54290" name="AutoShape 46"/>
          <p:cNvSpPr>
            <a:spLocks noChangeArrowheads="1"/>
          </p:cNvSpPr>
          <p:nvPr/>
        </p:nvSpPr>
        <p:spPr bwMode="auto">
          <a:xfrm>
            <a:off x="2034778" y="3429000"/>
            <a:ext cx="251222" cy="2286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685800">
              <a:defRPr/>
            </a:pPr>
            <a:endParaRPr lang="en-US" sz="135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54291" name="AutoShape 47"/>
          <p:cNvSpPr>
            <a:spLocks noChangeArrowheads="1"/>
          </p:cNvSpPr>
          <p:nvPr/>
        </p:nvSpPr>
        <p:spPr bwMode="auto">
          <a:xfrm>
            <a:off x="1866900" y="1526382"/>
            <a:ext cx="419100" cy="302419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defTabSz="685800"/>
            <a:endParaRPr lang="en-US" altLang="en-US" sz="135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54292" name="AutoShape 48"/>
          <p:cNvSpPr>
            <a:spLocks noChangeArrowheads="1"/>
          </p:cNvSpPr>
          <p:nvPr/>
        </p:nvSpPr>
        <p:spPr bwMode="auto">
          <a:xfrm>
            <a:off x="7029450" y="1754982"/>
            <a:ext cx="419100" cy="302419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defTabSz="685800"/>
            <a:endParaRPr lang="en-US" altLang="en-US" sz="135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54293" name="AutoShape 52"/>
          <p:cNvSpPr>
            <a:spLocks noChangeArrowheads="1"/>
          </p:cNvSpPr>
          <p:nvPr/>
        </p:nvSpPr>
        <p:spPr bwMode="auto">
          <a:xfrm>
            <a:off x="2669382" y="1771650"/>
            <a:ext cx="188119" cy="51435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defTabSz="685800"/>
            <a:endParaRPr lang="en-US" altLang="en-US" sz="135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54294" name="AutoShape 53"/>
          <p:cNvSpPr>
            <a:spLocks noChangeArrowheads="1"/>
          </p:cNvSpPr>
          <p:nvPr/>
        </p:nvSpPr>
        <p:spPr bwMode="auto">
          <a:xfrm>
            <a:off x="3445669" y="1714500"/>
            <a:ext cx="189310" cy="28575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defTabSz="685800"/>
            <a:endParaRPr lang="en-US" altLang="en-US" sz="135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54295" name="AutoShape 56"/>
          <p:cNvSpPr>
            <a:spLocks noChangeArrowheads="1"/>
          </p:cNvSpPr>
          <p:nvPr/>
        </p:nvSpPr>
        <p:spPr bwMode="auto">
          <a:xfrm>
            <a:off x="6972300" y="3886200"/>
            <a:ext cx="252413" cy="2286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685800">
              <a:defRPr/>
            </a:pPr>
            <a:endParaRPr lang="en-US" sz="135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4110" name="AutoShape 14"/>
          <p:cNvSpPr>
            <a:spLocks noChangeArrowheads="1"/>
          </p:cNvSpPr>
          <p:nvPr/>
        </p:nvSpPr>
        <p:spPr bwMode="auto">
          <a:xfrm>
            <a:off x="2971800" y="2057400"/>
            <a:ext cx="3200400" cy="2914650"/>
          </a:xfrm>
          <a:prstGeom prst="star32">
            <a:avLst>
              <a:gd name="adj" fmla="val 15056"/>
            </a:avLst>
          </a:prstGeom>
          <a:gradFill rotWithShape="1">
            <a:gsLst>
              <a:gs pos="0">
                <a:srgbClr val="FFFF00">
                  <a:alpha val="96999"/>
                </a:srgbClr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685800"/>
            <a:endParaRPr lang="en-US" altLang="en-US" sz="1500">
              <a:solidFill>
                <a:srgbClr val="000000"/>
              </a:solidFill>
              <a:latin typeface=".VnTime" pitchFamily="34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42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42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8" presetClass="entr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5000" fill="hold"/>
                                        <p:tgtEl>
                                          <p:spTgt spid="542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0" fill="hold"/>
                                        <p:tgtEl>
                                          <p:spTgt spid="542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4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4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4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4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4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4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4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4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4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4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4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4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4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4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4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4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4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4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4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74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4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4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4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4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4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4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74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74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74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74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74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74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74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74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74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74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74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74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74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74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74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74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74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74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74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74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74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74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74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74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74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74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74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74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74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74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74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74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74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74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74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174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174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74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174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174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174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174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174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174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174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174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174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174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174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174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174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174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174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17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174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17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17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17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17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174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174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174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174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174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174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174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17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174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174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174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174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3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174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174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174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174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9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3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9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5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1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3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9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5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1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7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3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9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5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3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9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7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3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9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7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3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9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1" dur="1000" fill="hold"/>
                                        <p:tgtEl>
                                          <p:spTgt spid="542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2" dur="1000" fill="hold"/>
                                        <p:tgtEl>
                                          <p:spTgt spid="542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3" dur="1000" fill="hold"/>
                                        <p:tgtEl>
                                          <p:spTgt spid="542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4" dur="1000" fill="hold"/>
                                        <p:tgtEl>
                                          <p:spTgt spid="54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5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7" dur="1000" fill="hold"/>
                                        <p:tgtEl>
                                          <p:spTgt spid="542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8" dur="1000" fill="hold"/>
                                        <p:tgtEl>
                                          <p:spTgt spid="542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9" dur="1000" fill="hold"/>
                                        <p:tgtEl>
                                          <p:spTgt spid="542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0" dur="1000" fill="hold"/>
                                        <p:tgtEl>
                                          <p:spTgt spid="542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1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3" dur="1000" fill="hold"/>
                                        <p:tgtEl>
                                          <p:spTgt spid="542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4" dur="1000" fill="hold"/>
                                        <p:tgtEl>
                                          <p:spTgt spid="542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5" dur="1000" fill="hold"/>
                                        <p:tgtEl>
                                          <p:spTgt spid="542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6" dur="1000" fill="hold"/>
                                        <p:tgtEl>
                                          <p:spTgt spid="54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7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9" dur="1000" fill="hold"/>
                                        <p:tgtEl>
                                          <p:spTgt spid="542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0" dur="1000" fill="hold"/>
                                        <p:tgtEl>
                                          <p:spTgt spid="542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1" dur="1000" fill="hold"/>
                                        <p:tgtEl>
                                          <p:spTgt spid="542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2" dur="1000" fill="hold"/>
                                        <p:tgtEl>
                                          <p:spTgt spid="542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3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5" dur="1000" fill="hold"/>
                                        <p:tgtEl>
                                          <p:spTgt spid="542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6" dur="1000" fill="hold"/>
                                        <p:tgtEl>
                                          <p:spTgt spid="542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7" dur="1000" fill="hold"/>
                                        <p:tgtEl>
                                          <p:spTgt spid="542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8" dur="1000" fill="hold"/>
                                        <p:tgtEl>
                                          <p:spTgt spid="542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9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1" dur="1000" fill="hold"/>
                                        <p:tgtEl>
                                          <p:spTgt spid="542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2" dur="1000" fill="hold"/>
                                        <p:tgtEl>
                                          <p:spTgt spid="542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3" dur="1000" fill="hold"/>
                                        <p:tgtEl>
                                          <p:spTgt spid="542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4" dur="1000" fill="hold"/>
                                        <p:tgtEl>
                                          <p:spTgt spid="542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5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7" dur="1000" fill="hold"/>
                                        <p:tgtEl>
                                          <p:spTgt spid="542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8" dur="1000" fill="hold"/>
                                        <p:tgtEl>
                                          <p:spTgt spid="542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9" dur="1000" fill="hold"/>
                                        <p:tgtEl>
                                          <p:spTgt spid="542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0" dur="1000" fill="hold"/>
                                        <p:tgtEl>
                                          <p:spTgt spid="542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1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3" dur="1000" fill="hold"/>
                                        <p:tgtEl>
                                          <p:spTgt spid="542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4" dur="1000" fill="hold"/>
                                        <p:tgtEl>
                                          <p:spTgt spid="542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5" dur="1000" fill="hold"/>
                                        <p:tgtEl>
                                          <p:spTgt spid="542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6" dur="1000" fill="hold"/>
                                        <p:tgtEl>
                                          <p:spTgt spid="542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7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9" dur="1000" fill="hold"/>
                                        <p:tgtEl>
                                          <p:spTgt spid="542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0" dur="1000" fill="hold"/>
                                        <p:tgtEl>
                                          <p:spTgt spid="542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1" dur="1000" fill="hold"/>
                                        <p:tgtEl>
                                          <p:spTgt spid="542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2" dur="1000" fill="hold"/>
                                        <p:tgtEl>
                                          <p:spTgt spid="542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3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5" dur="1000" fill="hold"/>
                                        <p:tgtEl>
                                          <p:spTgt spid="542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6" dur="1000" fill="hold"/>
                                        <p:tgtEl>
                                          <p:spTgt spid="542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7" dur="1000" fill="hold"/>
                                        <p:tgtEl>
                                          <p:spTgt spid="542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8" dur="1000" fill="hold"/>
                                        <p:tgtEl>
                                          <p:spTgt spid="542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9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1" dur="1000" fill="hold"/>
                                        <p:tgtEl>
                                          <p:spTgt spid="542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2" dur="1000" fill="hold"/>
                                        <p:tgtEl>
                                          <p:spTgt spid="542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3" dur="1000" fill="hold"/>
                                        <p:tgtEl>
                                          <p:spTgt spid="542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4" dur="1000" fill="hold"/>
                                        <p:tgtEl>
                                          <p:spTgt spid="542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5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7" dur="1000" fill="hold"/>
                                        <p:tgtEl>
                                          <p:spTgt spid="542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8" dur="1000" fill="hold"/>
                                        <p:tgtEl>
                                          <p:spTgt spid="542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9" dur="1000" fill="hold"/>
                                        <p:tgtEl>
                                          <p:spTgt spid="542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0" dur="1000" fill="hold"/>
                                        <p:tgtEl>
                                          <p:spTgt spid="542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3" dur="1000" fill="hold"/>
                                        <p:tgtEl>
                                          <p:spTgt spid="542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4" dur="1000" fill="hold"/>
                                        <p:tgtEl>
                                          <p:spTgt spid="542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5" dur="1000" fill="hold"/>
                                        <p:tgtEl>
                                          <p:spTgt spid="542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6" dur="1000" fill="hold"/>
                                        <p:tgtEl>
                                          <p:spTgt spid="542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7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9" dur="1000" fill="hold"/>
                                        <p:tgtEl>
                                          <p:spTgt spid="542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0" dur="1000" fill="hold"/>
                                        <p:tgtEl>
                                          <p:spTgt spid="542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1" dur="1000" fill="hold"/>
                                        <p:tgtEl>
                                          <p:spTgt spid="542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2" dur="1000" fill="hold"/>
                                        <p:tgtEl>
                                          <p:spTgt spid="542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3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5" dur="1000" fill="hold"/>
                                        <p:tgtEl>
                                          <p:spTgt spid="542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6" dur="1000" fill="hold"/>
                                        <p:tgtEl>
                                          <p:spTgt spid="542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7" dur="1000" fill="hold"/>
                                        <p:tgtEl>
                                          <p:spTgt spid="542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8" dur="1000" fill="hold"/>
                                        <p:tgtEl>
                                          <p:spTgt spid="542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9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1" dur="1000" fill="hold"/>
                                        <p:tgtEl>
                                          <p:spTgt spid="542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2" dur="1000" fill="hold"/>
                                        <p:tgtEl>
                                          <p:spTgt spid="542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3" dur="1000" fill="hold"/>
                                        <p:tgtEl>
                                          <p:spTgt spid="542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4" dur="1000" fill="hold"/>
                                        <p:tgtEl>
                                          <p:spTgt spid="542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5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7" dur="1000" fill="hold"/>
                                        <p:tgtEl>
                                          <p:spTgt spid="54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8" dur="1000" fill="hold"/>
                                        <p:tgtEl>
                                          <p:spTgt spid="54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9" dur="1000" fill="hold"/>
                                        <p:tgtEl>
                                          <p:spTgt spid="54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0" dur="1000" fill="hold"/>
                                        <p:tgtEl>
                                          <p:spTgt spid="54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3" dur="1000" fill="hold"/>
                                        <p:tgtEl>
                                          <p:spTgt spid="542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4" dur="1000" fill="hold"/>
                                        <p:tgtEl>
                                          <p:spTgt spid="542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5" dur="1000" fill="hold"/>
                                        <p:tgtEl>
                                          <p:spTgt spid="54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6" dur="1000" fill="hold"/>
                                        <p:tgtEl>
                                          <p:spTgt spid="54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9" dur="1000" fill="hold"/>
                                        <p:tgtEl>
                                          <p:spTgt spid="54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0" dur="1000" fill="hold"/>
                                        <p:tgtEl>
                                          <p:spTgt spid="54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1" dur="1000" fill="hold"/>
                                        <p:tgtEl>
                                          <p:spTgt spid="54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2" dur="1000" fill="hold"/>
                                        <p:tgtEl>
                                          <p:spTgt spid="54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3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5" dur="1000" fill="hold"/>
                                        <p:tgtEl>
                                          <p:spTgt spid="54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6" dur="1000" fill="hold"/>
                                        <p:tgtEl>
                                          <p:spTgt spid="54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7" dur="1000" fill="hold"/>
                                        <p:tgtEl>
                                          <p:spTgt spid="54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8" dur="1000" fill="hold"/>
                                        <p:tgtEl>
                                          <p:spTgt spid="54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9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1" dur="1000" fill="hold"/>
                                        <p:tgtEl>
                                          <p:spTgt spid="542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2" dur="1000" fill="hold"/>
                                        <p:tgtEl>
                                          <p:spTgt spid="542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3" dur="1000" fill="hold"/>
                                        <p:tgtEl>
                                          <p:spTgt spid="54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4" dur="1000" fill="hold"/>
                                        <p:tgtEl>
                                          <p:spTgt spid="54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5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7" dur="1000" fill="hold"/>
                                        <p:tgtEl>
                                          <p:spTgt spid="542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8" dur="1000" fill="hold"/>
                                        <p:tgtEl>
                                          <p:spTgt spid="542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9" dur="1000" fill="hold"/>
                                        <p:tgtEl>
                                          <p:spTgt spid="542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0" dur="1000" fill="hold"/>
                                        <p:tgtEl>
                                          <p:spTgt spid="542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1" presetID="53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3" dur="3000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4" dur="3000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5" dur="3000"/>
                                        <p:tgtEl>
                                          <p:spTgt spid="4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5" grpId="0" animBg="1"/>
      <p:bldP spid="54275" grpId="1" animBg="1"/>
      <p:bldP spid="17435" grpId="0" animBg="1"/>
      <p:bldP spid="17437" grpId="0" animBg="1"/>
      <p:bldP spid="17438" grpId="0" animBg="1"/>
      <p:bldP spid="17439" grpId="0" animBg="1"/>
      <p:bldP spid="17440" grpId="0" animBg="1"/>
      <p:bldP spid="17444" grpId="0" animBg="1"/>
      <p:bldP spid="17445" grpId="0" animBg="1"/>
      <p:bldP spid="17455" grpId="0" animBg="1"/>
      <p:bldP spid="17456" grpId="0" animBg="1"/>
      <p:bldP spid="17457" grpId="0" animBg="1"/>
      <p:bldP spid="17460" grpId="0" animBg="1"/>
      <p:bldP spid="17461" grpId="0" animBg="1"/>
      <p:bldP spid="2" grpId="0" animBg="1"/>
      <p:bldP spid="3" grpId="0" animBg="1"/>
      <p:bldP spid="4" grpId="0" animBg="1"/>
      <p:bldP spid="5" grpId="0" animBg="1"/>
      <p:bldP spid="6" grpId="0" animBg="1"/>
      <p:bldP spid="10" grpId="0" animBg="1"/>
      <p:bldP spid="11" grpId="0" animBg="1"/>
      <p:bldP spid="19" grpId="0" animBg="1"/>
      <p:bldP spid="20" grpId="0" animBg="1"/>
      <p:bldP spid="21" grpId="0" animBg="1"/>
      <p:bldP spid="23" grpId="0" animBg="1"/>
      <p:bldP spid="24" grpId="0" animBg="1"/>
      <p:bldP spid="28" grpId="0" animBg="1"/>
      <p:bldP spid="29" grpId="0" animBg="1"/>
      <p:bldP spid="54272" grpId="0" animBg="1"/>
      <p:bldP spid="54279" grpId="0" animBg="1"/>
      <p:bldP spid="54283" grpId="0" animBg="1"/>
      <p:bldP spid="54284" grpId="0" animBg="1"/>
      <p:bldP spid="54286" grpId="0" animBg="1"/>
      <p:bldP spid="54291" grpId="0" animBg="1"/>
      <p:bldP spid="54292" grpId="0" animBg="1"/>
      <p:bldP spid="54293" grpId="0" animBg="1"/>
      <p:bldP spid="54294" grpId="0" animBg="1"/>
      <p:bldP spid="41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FAC5E7-1313-4B0F-A8B2-5857EFC008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64285168236057877">
            <a:hlinkClick r:id="" action="ppaction://media"/>
            <a:extLst>
              <a:ext uri="{FF2B5EF4-FFF2-40B4-BE49-F238E27FC236}">
                <a16:creationId xmlns:a16="http://schemas.microsoft.com/office/drawing/2014/main" id="{CFB60202-24F6-4A63-9173-84418BE7751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3999" cy="6126163"/>
          </a:xfrm>
        </p:spPr>
      </p:pic>
    </p:spTree>
    <p:extLst>
      <p:ext uri="{BB962C8B-B14F-4D97-AF65-F5344CB8AC3E}">
        <p14:creationId xmlns:p14="http://schemas.microsoft.com/office/powerpoint/2010/main" val="211491374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4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7143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DDF588-C5DE-450B-A41B-6FC4B2354C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BAEF616-73B9-4020-9FD7-2322E08312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AC2A29C-5E32-4260-9AFB-857A8E17E8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52134"/>
            <a:ext cx="9052033" cy="489645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1AF22CD-BF2E-45B7-9A49-3C64B0D32772}"/>
              </a:ext>
            </a:extLst>
          </p:cNvPr>
          <p:cNvSpPr/>
          <p:nvPr/>
        </p:nvSpPr>
        <p:spPr>
          <a:xfrm>
            <a:off x="873760" y="1087120"/>
            <a:ext cx="7324310" cy="5377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FF"/>
                </a:highligh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FF"/>
                </a:highligh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Thứ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FF"/>
                </a:highligh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FF"/>
                </a:highligh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FF"/>
                </a:highligh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FF"/>
                </a:highligh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FF"/>
                </a:highligh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14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FF"/>
                </a:highligh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tháng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FF"/>
                </a:highligh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2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FF"/>
                </a:highligh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FF"/>
                </a:highligh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2026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D843D29-C884-4EE4-AB43-0AEBBA1A79BA}"/>
              </a:ext>
            </a:extLst>
          </p:cNvPr>
          <p:cNvSpPr/>
          <p:nvPr/>
        </p:nvSpPr>
        <p:spPr>
          <a:xfrm>
            <a:off x="2286000" y="1670388"/>
            <a:ext cx="1859280" cy="538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FF"/>
                </a:highligh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7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FF"/>
                </a:highligh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Tiếng</a:t>
            </a:r>
            <a:r>
              <a:rPr kumimoji="0" lang="en-US" sz="27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FF"/>
                </a:highligh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7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FF"/>
                </a:highligh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Việt</a:t>
            </a:r>
            <a:endParaRPr kumimoji="0" lang="en-US" sz="27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2990DA8-9BC9-4CCC-9F7E-F9A6FDFFA0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9772" y="2104872"/>
            <a:ext cx="6474513" cy="796694"/>
          </a:xfrm>
          <a:prstGeom prst="rect">
            <a:avLst/>
          </a:prstGeom>
        </p:spPr>
      </p:pic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37C5E40F-E40F-4473-9EA3-914F8FF705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8" name="图片 1" descr="微信截图_20220503125252">
            <a:extLst>
              <a:ext uri="{FF2B5EF4-FFF2-40B4-BE49-F238E27FC236}">
                <a16:creationId xmlns:a16="http://schemas.microsoft.com/office/drawing/2014/main" id="{8B64760D-8AD9-41F3-898F-950F91989C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2240" y="3749039"/>
            <a:ext cx="9357359" cy="3154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683833"/>
      </p:ext>
    </p:extLst>
  </p:cSld>
  <p:clrMapOvr>
    <a:masterClrMapping/>
  </p:clrMapOvr>
  <p:transition spd="slow">
    <p:randomBar dir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2">
            <a:extLst>
              <a:ext uri="{FF2B5EF4-FFF2-40B4-BE49-F238E27FC236}">
                <a16:creationId xmlns:a16="http://schemas.microsoft.com/office/drawing/2014/main" id="{CD367054-1060-384F-FA12-E7DE778425F5}"/>
              </a:ext>
            </a:extLst>
          </p:cNvPr>
          <p:cNvSpPr/>
          <p:nvPr/>
        </p:nvSpPr>
        <p:spPr>
          <a:xfrm>
            <a:off x="2976880" y="1857920"/>
            <a:ext cx="5283200" cy="2722880"/>
          </a:xfrm>
          <a:custGeom>
            <a:avLst/>
            <a:gdLst>
              <a:gd name="connsiteX0" fmla="*/ 0 w 8801138"/>
              <a:gd name="connsiteY0" fmla="*/ 926238 h 5557326"/>
              <a:gd name="connsiteX1" fmla="*/ 838180 w 8801138"/>
              <a:gd name="connsiteY1" fmla="*/ 0 h 5557326"/>
              <a:gd name="connsiteX2" fmla="*/ 7962957 w 8801138"/>
              <a:gd name="connsiteY2" fmla="*/ 0 h 5557326"/>
              <a:gd name="connsiteX3" fmla="*/ 8801138 w 8801138"/>
              <a:gd name="connsiteY3" fmla="*/ 926238 h 5557326"/>
              <a:gd name="connsiteX4" fmla="*/ 8801138 w 8801138"/>
              <a:gd name="connsiteY4" fmla="*/ 4631087 h 5557326"/>
              <a:gd name="connsiteX5" fmla="*/ 7962957 w 8801138"/>
              <a:gd name="connsiteY5" fmla="*/ 5557326 h 5557326"/>
              <a:gd name="connsiteX6" fmla="*/ 838180 w 8801138"/>
              <a:gd name="connsiteY6" fmla="*/ 5557326 h 5557326"/>
              <a:gd name="connsiteX7" fmla="*/ 0 w 8801138"/>
              <a:gd name="connsiteY7" fmla="*/ 4631087 h 5557326"/>
              <a:gd name="connsiteX8" fmla="*/ 0 w 8801138"/>
              <a:gd name="connsiteY8" fmla="*/ 926238 h 5557326"/>
              <a:gd name="connsiteX0" fmla="*/ 0 w 8801138"/>
              <a:gd name="connsiteY0" fmla="*/ 926238 h 5557326"/>
              <a:gd name="connsiteX1" fmla="*/ 838180 w 8801138"/>
              <a:gd name="connsiteY1" fmla="*/ 0 h 5557326"/>
              <a:gd name="connsiteX2" fmla="*/ 7962957 w 8801138"/>
              <a:gd name="connsiteY2" fmla="*/ 0 h 5557326"/>
              <a:gd name="connsiteX3" fmla="*/ 8801138 w 8801138"/>
              <a:gd name="connsiteY3" fmla="*/ 926238 h 5557326"/>
              <a:gd name="connsiteX4" fmla="*/ 8801138 w 8801138"/>
              <a:gd name="connsiteY4" fmla="*/ 4631087 h 5557326"/>
              <a:gd name="connsiteX5" fmla="*/ 7962957 w 8801138"/>
              <a:gd name="connsiteY5" fmla="*/ 5557326 h 5557326"/>
              <a:gd name="connsiteX6" fmla="*/ 838180 w 8801138"/>
              <a:gd name="connsiteY6" fmla="*/ 5557326 h 5557326"/>
              <a:gd name="connsiteX7" fmla="*/ 0 w 8801138"/>
              <a:gd name="connsiteY7" fmla="*/ 4631087 h 5557326"/>
              <a:gd name="connsiteX8" fmla="*/ 0 w 8801138"/>
              <a:gd name="connsiteY8" fmla="*/ 926238 h 5557326"/>
              <a:gd name="connsiteX0" fmla="*/ 0 w 8801138"/>
              <a:gd name="connsiteY0" fmla="*/ 926238 h 5557326"/>
              <a:gd name="connsiteX1" fmla="*/ 838180 w 8801138"/>
              <a:gd name="connsiteY1" fmla="*/ 0 h 5557326"/>
              <a:gd name="connsiteX2" fmla="*/ 7962957 w 8801138"/>
              <a:gd name="connsiteY2" fmla="*/ 0 h 5557326"/>
              <a:gd name="connsiteX3" fmla="*/ 8801138 w 8801138"/>
              <a:gd name="connsiteY3" fmla="*/ 926238 h 5557326"/>
              <a:gd name="connsiteX4" fmla="*/ 8801138 w 8801138"/>
              <a:gd name="connsiteY4" fmla="*/ 4631087 h 5557326"/>
              <a:gd name="connsiteX5" fmla="*/ 7962957 w 8801138"/>
              <a:gd name="connsiteY5" fmla="*/ 5557326 h 5557326"/>
              <a:gd name="connsiteX6" fmla="*/ 838180 w 8801138"/>
              <a:gd name="connsiteY6" fmla="*/ 5557326 h 5557326"/>
              <a:gd name="connsiteX7" fmla="*/ 0 w 8801138"/>
              <a:gd name="connsiteY7" fmla="*/ 4631087 h 5557326"/>
              <a:gd name="connsiteX8" fmla="*/ 0 w 8801138"/>
              <a:gd name="connsiteY8" fmla="*/ 926238 h 5557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01138" h="5557326" fill="none" extrusionOk="0">
                <a:moveTo>
                  <a:pt x="0" y="926238"/>
                </a:moveTo>
                <a:cubicBezTo>
                  <a:pt x="-187319" y="383659"/>
                  <a:pt x="435325" y="50441"/>
                  <a:pt x="838180" y="0"/>
                </a:cubicBezTo>
                <a:cubicBezTo>
                  <a:pt x="3988320" y="266875"/>
                  <a:pt x="4638620" y="255129"/>
                  <a:pt x="7962957" y="0"/>
                </a:cubicBezTo>
                <a:cubicBezTo>
                  <a:pt x="8462382" y="57357"/>
                  <a:pt x="8933176" y="583600"/>
                  <a:pt x="8801138" y="926238"/>
                </a:cubicBezTo>
                <a:cubicBezTo>
                  <a:pt x="8731223" y="2139359"/>
                  <a:pt x="8941354" y="3021283"/>
                  <a:pt x="8801138" y="4631087"/>
                </a:cubicBezTo>
                <a:cubicBezTo>
                  <a:pt x="8683141" y="5162546"/>
                  <a:pt x="8295364" y="5464866"/>
                  <a:pt x="7962957" y="5557326"/>
                </a:cubicBezTo>
                <a:cubicBezTo>
                  <a:pt x="5372831" y="5726393"/>
                  <a:pt x="1932013" y="5474703"/>
                  <a:pt x="838180" y="5557326"/>
                </a:cubicBezTo>
                <a:cubicBezTo>
                  <a:pt x="388876" y="5369226"/>
                  <a:pt x="-176978" y="5248542"/>
                  <a:pt x="0" y="4631087"/>
                </a:cubicBezTo>
                <a:cubicBezTo>
                  <a:pt x="-55137" y="4383591"/>
                  <a:pt x="240274" y="1971339"/>
                  <a:pt x="0" y="926238"/>
                </a:cubicBezTo>
                <a:close/>
              </a:path>
              <a:path w="8801138" h="5557326" stroke="0" extrusionOk="0">
                <a:moveTo>
                  <a:pt x="0" y="926238"/>
                </a:moveTo>
                <a:cubicBezTo>
                  <a:pt x="-31512" y="496337"/>
                  <a:pt x="371592" y="-12886"/>
                  <a:pt x="838180" y="0"/>
                </a:cubicBezTo>
                <a:cubicBezTo>
                  <a:pt x="4001956" y="316852"/>
                  <a:pt x="6040940" y="-78666"/>
                  <a:pt x="7962957" y="0"/>
                </a:cubicBezTo>
                <a:cubicBezTo>
                  <a:pt x="8418828" y="163714"/>
                  <a:pt x="8711297" y="477787"/>
                  <a:pt x="8801138" y="926238"/>
                </a:cubicBezTo>
                <a:cubicBezTo>
                  <a:pt x="8879351" y="1020668"/>
                  <a:pt x="8837704" y="3411619"/>
                  <a:pt x="8801138" y="4631087"/>
                </a:cubicBezTo>
                <a:cubicBezTo>
                  <a:pt x="8857427" y="5173763"/>
                  <a:pt x="8422350" y="5575254"/>
                  <a:pt x="7962957" y="5557326"/>
                </a:cubicBezTo>
                <a:cubicBezTo>
                  <a:pt x="6168978" y="5717300"/>
                  <a:pt x="1570913" y="5301341"/>
                  <a:pt x="838180" y="5557326"/>
                </a:cubicBezTo>
                <a:cubicBezTo>
                  <a:pt x="468986" y="5560416"/>
                  <a:pt x="-50457" y="5113821"/>
                  <a:pt x="0" y="4631087"/>
                </a:cubicBezTo>
                <a:cubicBezTo>
                  <a:pt x="419664" y="4121003"/>
                  <a:pt x="-143348" y="2332885"/>
                  <a:pt x="0" y="926238"/>
                </a:cubicBezTo>
                <a:close/>
              </a:path>
              <a:path w="8801138" h="5557326" fill="none" stroke="0" extrusionOk="0">
                <a:moveTo>
                  <a:pt x="0" y="926238"/>
                </a:moveTo>
                <a:cubicBezTo>
                  <a:pt x="-106923" y="432660"/>
                  <a:pt x="339385" y="-16459"/>
                  <a:pt x="838180" y="0"/>
                </a:cubicBezTo>
                <a:cubicBezTo>
                  <a:pt x="4064625" y="167843"/>
                  <a:pt x="4598018" y="34710"/>
                  <a:pt x="7962957" y="0"/>
                </a:cubicBezTo>
                <a:cubicBezTo>
                  <a:pt x="8383678" y="45345"/>
                  <a:pt x="8866219" y="520835"/>
                  <a:pt x="8801138" y="926238"/>
                </a:cubicBezTo>
                <a:cubicBezTo>
                  <a:pt x="8303660" y="2222925"/>
                  <a:pt x="9006169" y="3484446"/>
                  <a:pt x="8801138" y="4631087"/>
                </a:cubicBezTo>
                <a:cubicBezTo>
                  <a:pt x="8876400" y="5135032"/>
                  <a:pt x="8424032" y="5473976"/>
                  <a:pt x="7962957" y="5557326"/>
                </a:cubicBezTo>
                <a:cubicBezTo>
                  <a:pt x="5363076" y="5721182"/>
                  <a:pt x="1897861" y="5734751"/>
                  <a:pt x="838180" y="5557326"/>
                </a:cubicBezTo>
                <a:cubicBezTo>
                  <a:pt x="431256" y="5450625"/>
                  <a:pt x="12545" y="5239593"/>
                  <a:pt x="0" y="4631087"/>
                </a:cubicBezTo>
                <a:cubicBezTo>
                  <a:pt x="141846" y="4232105"/>
                  <a:pt x="151251" y="1838553"/>
                  <a:pt x="0" y="926238"/>
                </a:cubicBezTo>
                <a:close/>
              </a:path>
              <a:path w="8801138" h="5557326" fill="none" stroke="0" extrusionOk="0">
                <a:moveTo>
                  <a:pt x="0" y="926238"/>
                </a:moveTo>
                <a:cubicBezTo>
                  <a:pt x="-121865" y="386221"/>
                  <a:pt x="339633" y="62241"/>
                  <a:pt x="838180" y="0"/>
                </a:cubicBezTo>
                <a:cubicBezTo>
                  <a:pt x="4055934" y="214923"/>
                  <a:pt x="4524738" y="184502"/>
                  <a:pt x="7962957" y="0"/>
                </a:cubicBezTo>
                <a:cubicBezTo>
                  <a:pt x="8423064" y="49593"/>
                  <a:pt x="8885605" y="612268"/>
                  <a:pt x="8801138" y="926238"/>
                </a:cubicBezTo>
                <a:cubicBezTo>
                  <a:pt x="8595278" y="2127264"/>
                  <a:pt x="8936440" y="3186001"/>
                  <a:pt x="8801138" y="4631087"/>
                </a:cubicBezTo>
                <a:cubicBezTo>
                  <a:pt x="8749934" y="5154866"/>
                  <a:pt x="8379280" y="5465000"/>
                  <a:pt x="7962957" y="5557326"/>
                </a:cubicBezTo>
                <a:cubicBezTo>
                  <a:pt x="5265147" y="5701783"/>
                  <a:pt x="1966359" y="5628956"/>
                  <a:pt x="838180" y="5557326"/>
                </a:cubicBezTo>
                <a:cubicBezTo>
                  <a:pt x="376131" y="5402395"/>
                  <a:pt x="-122460" y="5234486"/>
                  <a:pt x="0" y="4631087"/>
                </a:cubicBezTo>
                <a:cubicBezTo>
                  <a:pt x="24162" y="4283301"/>
                  <a:pt x="120681" y="1876282"/>
                  <a:pt x="0" y="926238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  <a:alpha val="95000"/>
            </a:schemeClr>
          </a:solidFill>
          <a:ln w="38100">
            <a:solidFill>
              <a:srgbClr val="E36724"/>
            </a:solidFill>
            <a:prstDash val="lgDash"/>
            <a:extLst>
              <a:ext uri="{C807C97D-BFC1-408E-A445-0C87EB9F89A2}">
                <ask:lineSketchStyleProps xmlns="" xmlns:ask="http://schemas.microsoft.com/office/drawing/2018/sketchyshapes" sd="1219033472">
                  <a:custGeom>
                    <a:avLst/>
                    <a:gdLst>
                      <a:gd name="connsiteX0" fmla="*/ 0 w 8801138"/>
                      <a:gd name="connsiteY0" fmla="*/ 926238 h 5557326"/>
                      <a:gd name="connsiteX1" fmla="*/ 838180 w 8801138"/>
                      <a:gd name="connsiteY1" fmla="*/ 0 h 5557326"/>
                      <a:gd name="connsiteX2" fmla="*/ 7962957 w 8801138"/>
                      <a:gd name="connsiteY2" fmla="*/ 0 h 5557326"/>
                      <a:gd name="connsiteX3" fmla="*/ 8801138 w 8801138"/>
                      <a:gd name="connsiteY3" fmla="*/ 926238 h 5557326"/>
                      <a:gd name="connsiteX4" fmla="*/ 8801138 w 8801138"/>
                      <a:gd name="connsiteY4" fmla="*/ 4631087 h 5557326"/>
                      <a:gd name="connsiteX5" fmla="*/ 7962957 w 8801138"/>
                      <a:gd name="connsiteY5" fmla="*/ 5557326 h 5557326"/>
                      <a:gd name="connsiteX6" fmla="*/ 838180 w 8801138"/>
                      <a:gd name="connsiteY6" fmla="*/ 5557326 h 5557326"/>
                      <a:gd name="connsiteX7" fmla="*/ 0 w 8801138"/>
                      <a:gd name="connsiteY7" fmla="*/ 4631087 h 5557326"/>
                      <a:gd name="connsiteX8" fmla="*/ 0 w 8801138"/>
                      <a:gd name="connsiteY8" fmla="*/ 926238 h 5557326"/>
                      <a:gd name="connsiteX0" fmla="*/ 0 w 8801138"/>
                      <a:gd name="connsiteY0" fmla="*/ 926238 h 5557326"/>
                      <a:gd name="connsiteX1" fmla="*/ 838180 w 8801138"/>
                      <a:gd name="connsiteY1" fmla="*/ 0 h 5557326"/>
                      <a:gd name="connsiteX2" fmla="*/ 7962957 w 8801138"/>
                      <a:gd name="connsiteY2" fmla="*/ 0 h 5557326"/>
                      <a:gd name="connsiteX3" fmla="*/ 8801138 w 8801138"/>
                      <a:gd name="connsiteY3" fmla="*/ 926238 h 5557326"/>
                      <a:gd name="connsiteX4" fmla="*/ 8801138 w 8801138"/>
                      <a:gd name="connsiteY4" fmla="*/ 4631087 h 5557326"/>
                      <a:gd name="connsiteX5" fmla="*/ 7962957 w 8801138"/>
                      <a:gd name="connsiteY5" fmla="*/ 5557326 h 5557326"/>
                      <a:gd name="connsiteX6" fmla="*/ 838180 w 8801138"/>
                      <a:gd name="connsiteY6" fmla="*/ 5557326 h 5557326"/>
                      <a:gd name="connsiteX7" fmla="*/ 0 w 8801138"/>
                      <a:gd name="connsiteY7" fmla="*/ 4631087 h 5557326"/>
                      <a:gd name="connsiteX8" fmla="*/ 0 w 8801138"/>
                      <a:gd name="connsiteY8" fmla="*/ 926238 h 55573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801138" h="5557326" fill="none" extrusionOk="0">
                        <a:moveTo>
                          <a:pt x="0" y="926238"/>
                        </a:moveTo>
                        <a:cubicBezTo>
                          <a:pt x="-104232" y="397098"/>
                          <a:pt x="415114" y="33912"/>
                          <a:pt x="838180" y="0"/>
                        </a:cubicBezTo>
                        <a:cubicBezTo>
                          <a:pt x="3936535" y="189787"/>
                          <a:pt x="4631473" y="181108"/>
                          <a:pt x="7962957" y="0"/>
                        </a:cubicBezTo>
                        <a:cubicBezTo>
                          <a:pt x="8444042" y="29107"/>
                          <a:pt x="8898481" y="541101"/>
                          <a:pt x="8801138" y="926238"/>
                        </a:cubicBezTo>
                        <a:cubicBezTo>
                          <a:pt x="8687444" y="2177690"/>
                          <a:pt x="8909111" y="3172943"/>
                          <a:pt x="8801138" y="4631087"/>
                        </a:cubicBezTo>
                        <a:cubicBezTo>
                          <a:pt x="8738305" y="5153487"/>
                          <a:pt x="8358259" y="5508262"/>
                          <a:pt x="7962957" y="5557326"/>
                        </a:cubicBezTo>
                        <a:cubicBezTo>
                          <a:pt x="5471677" y="5733410"/>
                          <a:pt x="1994628" y="5602341"/>
                          <a:pt x="838180" y="5557326"/>
                        </a:cubicBezTo>
                        <a:cubicBezTo>
                          <a:pt x="382168" y="5459968"/>
                          <a:pt x="-100400" y="5203828"/>
                          <a:pt x="0" y="4631087"/>
                        </a:cubicBezTo>
                        <a:cubicBezTo>
                          <a:pt x="6487" y="4273406"/>
                          <a:pt x="108364" y="1873320"/>
                          <a:pt x="0" y="926238"/>
                        </a:cubicBezTo>
                        <a:close/>
                      </a:path>
                      <a:path w="8801138" h="5557326" stroke="0" extrusionOk="0">
                        <a:moveTo>
                          <a:pt x="0" y="926238"/>
                        </a:moveTo>
                        <a:cubicBezTo>
                          <a:pt x="-30588" y="474380"/>
                          <a:pt x="320160" y="17622"/>
                          <a:pt x="838180" y="0"/>
                        </a:cubicBezTo>
                        <a:cubicBezTo>
                          <a:pt x="4070995" y="207249"/>
                          <a:pt x="6331690" y="-94169"/>
                          <a:pt x="7962957" y="0"/>
                        </a:cubicBezTo>
                        <a:cubicBezTo>
                          <a:pt x="8408419" y="143104"/>
                          <a:pt x="8745961" y="459507"/>
                          <a:pt x="8801138" y="926238"/>
                        </a:cubicBezTo>
                        <a:cubicBezTo>
                          <a:pt x="8852880" y="1172044"/>
                          <a:pt x="8886489" y="3414380"/>
                          <a:pt x="8801138" y="4631087"/>
                        </a:cubicBezTo>
                        <a:cubicBezTo>
                          <a:pt x="8840724" y="5159382"/>
                          <a:pt x="8429315" y="5554224"/>
                          <a:pt x="7962957" y="5557326"/>
                        </a:cubicBezTo>
                        <a:cubicBezTo>
                          <a:pt x="6191180" y="5672730"/>
                          <a:pt x="1639444" y="5392270"/>
                          <a:pt x="838180" y="5557326"/>
                        </a:cubicBezTo>
                        <a:cubicBezTo>
                          <a:pt x="428686" y="5547789"/>
                          <a:pt x="-48087" y="5163002"/>
                          <a:pt x="0" y="4631087"/>
                        </a:cubicBezTo>
                        <a:cubicBezTo>
                          <a:pt x="188605" y="3975437"/>
                          <a:pt x="9612" y="2299319"/>
                          <a:pt x="0" y="926238"/>
                        </a:cubicBezTo>
                        <a:close/>
                      </a:path>
                      <a:path w="8801138" h="5557326" fill="none" stroke="0" extrusionOk="0">
                        <a:moveTo>
                          <a:pt x="0" y="926238"/>
                        </a:moveTo>
                        <a:cubicBezTo>
                          <a:pt x="-89522" y="378412"/>
                          <a:pt x="353467" y="27887"/>
                          <a:pt x="838180" y="0"/>
                        </a:cubicBezTo>
                        <a:cubicBezTo>
                          <a:pt x="4048884" y="179667"/>
                          <a:pt x="4588623" y="51022"/>
                          <a:pt x="7962957" y="0"/>
                        </a:cubicBezTo>
                        <a:cubicBezTo>
                          <a:pt x="8394223" y="49388"/>
                          <a:pt x="8848063" y="538689"/>
                          <a:pt x="8801138" y="926238"/>
                        </a:cubicBezTo>
                        <a:cubicBezTo>
                          <a:pt x="8479176" y="2124509"/>
                          <a:pt x="8930757" y="3280118"/>
                          <a:pt x="8801138" y="4631087"/>
                        </a:cubicBezTo>
                        <a:cubicBezTo>
                          <a:pt x="8794907" y="5151204"/>
                          <a:pt x="8428035" y="5458996"/>
                          <a:pt x="7962957" y="5557326"/>
                        </a:cubicBezTo>
                        <a:cubicBezTo>
                          <a:pt x="5310927" y="5706224"/>
                          <a:pt x="1937532" y="5864088"/>
                          <a:pt x="838180" y="5557326"/>
                        </a:cubicBezTo>
                        <a:cubicBezTo>
                          <a:pt x="371106" y="5448713"/>
                          <a:pt x="-47466" y="5177411"/>
                          <a:pt x="0" y="4631087"/>
                        </a:cubicBezTo>
                        <a:cubicBezTo>
                          <a:pt x="77697" y="4170679"/>
                          <a:pt x="142768" y="1817818"/>
                          <a:pt x="0" y="92623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350" dirty="0">
                <a:solidFill>
                  <a:srgbClr val="C00000"/>
                </a:solidFill>
                <a:latin typeface="Calibri" panose="020F0502020204030204"/>
              </a:rPr>
              <a:t>K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FD09C034-967A-FA6F-EADA-CC0BB44BD7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1" y="2513905"/>
            <a:ext cx="2479040" cy="434409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D7073D7-3755-4C0B-AFEE-2A98EEE6368D}"/>
              </a:ext>
            </a:extLst>
          </p:cNvPr>
          <p:cNvSpPr txBox="1"/>
          <p:nvPr/>
        </p:nvSpPr>
        <p:spPr>
          <a:xfrm>
            <a:off x="2976880" y="2834640"/>
            <a:ext cx="54965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610401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28B834-2D45-45E5-8AE8-A0379A30D2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920" y="1361440"/>
            <a:ext cx="7640320" cy="519176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1239B07E-6AD0-4005-AD25-F7AADC7A1245}"/>
              </a:ext>
            </a:extLst>
          </p:cNvPr>
          <p:cNvGrpSpPr/>
          <p:nvPr/>
        </p:nvGrpSpPr>
        <p:grpSpPr>
          <a:xfrm>
            <a:off x="0" y="0"/>
            <a:ext cx="5588000" cy="1452880"/>
            <a:chOff x="4514692" y="552894"/>
            <a:chExt cx="5774633" cy="5774633"/>
          </a:xfrm>
        </p:grpSpPr>
        <p:pic>
          <p:nvPicPr>
            <p:cNvPr id="14" name="图片 5">
              <a:extLst>
                <a:ext uri="{FF2B5EF4-FFF2-40B4-BE49-F238E27FC236}">
                  <a16:creationId xmlns:a16="http://schemas.microsoft.com/office/drawing/2014/main" id="{AC8230C1-FFB5-46A7-9EB1-3308B99125E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14692" y="552894"/>
              <a:ext cx="5774633" cy="5774633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127F1ED-1E61-415E-A0BA-67C0DDE5763E}"/>
                </a:ext>
              </a:extLst>
            </p:cNvPr>
            <p:cNvSpPr txBox="1"/>
            <p:nvPr/>
          </p:nvSpPr>
          <p:spPr>
            <a:xfrm>
              <a:off x="5080310" y="1686250"/>
              <a:ext cx="4709115" cy="25689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lang="en-US" sz="36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36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Nghe-</a:t>
              </a:r>
              <a:r>
                <a:rPr lang="en-US" sz="36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nói</a:t>
              </a:r>
              <a:endPara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44875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236" objId="67"/>
        <p14:stopEvt time="14699" objId="67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E3E911-E946-410A-90DA-648EC3FDD1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C032362-D421-417A-B631-68591FBA1F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35440" cy="6858000"/>
          </a:xfrm>
        </p:spPr>
      </p:pic>
      <p:sp>
        <p:nvSpPr>
          <p:cNvPr id="6" name="Rectangle: Rounded Corners 10">
            <a:extLst>
              <a:ext uri="{FF2B5EF4-FFF2-40B4-BE49-F238E27FC236}">
                <a16:creationId xmlns:a16="http://schemas.microsoft.com/office/drawing/2014/main" id="{D5F1C95E-954B-4AF6-BF92-F055D9EC074E}"/>
              </a:ext>
            </a:extLst>
          </p:cNvPr>
          <p:cNvSpPr/>
          <p:nvPr/>
        </p:nvSpPr>
        <p:spPr>
          <a:xfrm>
            <a:off x="1930401" y="939646"/>
            <a:ext cx="5334000" cy="3124354"/>
          </a:xfrm>
          <a:prstGeom prst="roundRect">
            <a:avLst>
              <a:gd name="adj" fmla="val 0"/>
            </a:avLst>
          </a:prstGeom>
          <a:blipFill>
            <a:blip r:embed="rId3"/>
            <a:stretch>
              <a:fillRect b="-5533"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图片 5">
            <a:extLst>
              <a:ext uri="{FF2B5EF4-FFF2-40B4-BE49-F238E27FC236}">
                <a16:creationId xmlns:a16="http://schemas.microsoft.com/office/drawing/2014/main" id="{F61F0291-E7F0-47EF-B793-A3105E5D52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560" y="853440"/>
            <a:ext cx="5415280" cy="204860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550A85C-E954-42AF-8492-468F2F735F5B}"/>
              </a:ext>
            </a:extLst>
          </p:cNvPr>
          <p:cNvSpPr txBox="1"/>
          <p:nvPr/>
        </p:nvSpPr>
        <p:spPr>
          <a:xfrm>
            <a:off x="2651760" y="1159316"/>
            <a:ext cx="43281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13: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endParaRPr lang="en-US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0D520B1-8ACE-44F8-9339-4949557BDBED}"/>
              </a:ext>
            </a:extLst>
          </p:cNvPr>
          <p:cNvSpPr txBox="1"/>
          <p:nvPr/>
        </p:nvSpPr>
        <p:spPr>
          <a:xfrm>
            <a:off x="1463040" y="2824480"/>
            <a:ext cx="643128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5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35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5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5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5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5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5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5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5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5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5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5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5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5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5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5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66576841"/>
      </p:ext>
    </p:extLst>
  </p:cSld>
  <p:clrMapOvr>
    <a:masterClrMapping/>
  </p:clrMapOvr>
  <p:transition spd="slow">
    <p:randomBar dir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EF70B485-A648-392E-F1C5-2C4786FA59E5}"/>
              </a:ext>
            </a:extLst>
          </p:cNvPr>
          <p:cNvSpPr/>
          <p:nvPr/>
        </p:nvSpPr>
        <p:spPr>
          <a:xfrm>
            <a:off x="576470" y="1723910"/>
            <a:ext cx="8060635" cy="3675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endParaRPr lang="zh-CN" altLang="en-US" sz="135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32DB3F52-E82A-BF21-083D-815AB3B0D0F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30797"/>
          <a:stretch/>
        </p:blipFill>
        <p:spPr>
          <a:xfrm>
            <a:off x="164923" y="825508"/>
            <a:ext cx="4049891" cy="514350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C9565551-474B-577E-26A2-0AE67058193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8"/>
          <a:stretch/>
        </p:blipFill>
        <p:spPr>
          <a:xfrm>
            <a:off x="4214814" y="825508"/>
            <a:ext cx="4839875" cy="5143500"/>
          </a:xfrm>
          <a:custGeom>
            <a:avLst/>
            <a:gdLst>
              <a:gd name="connsiteX0" fmla="*/ 0 w 6453167"/>
              <a:gd name="connsiteY0" fmla="*/ 0 h 6858000"/>
              <a:gd name="connsiteX1" fmla="*/ 6453167 w 6453167"/>
              <a:gd name="connsiteY1" fmla="*/ 0 h 6858000"/>
              <a:gd name="connsiteX2" fmla="*/ 6453167 w 6453167"/>
              <a:gd name="connsiteY2" fmla="*/ 6858000 h 6858000"/>
              <a:gd name="connsiteX3" fmla="*/ 0 w 6453167"/>
              <a:gd name="connsiteY3" fmla="*/ 6858000 h 6858000"/>
              <a:gd name="connsiteX4" fmla="*/ 0 w 6453167"/>
              <a:gd name="connsiteY4" fmla="*/ 5592796 h 6858000"/>
              <a:gd name="connsiteX5" fmla="*/ 675033 w 6453167"/>
              <a:gd name="connsiteY5" fmla="*/ 5592796 h 6858000"/>
              <a:gd name="connsiteX6" fmla="*/ 675033 w 6453167"/>
              <a:gd name="connsiteY6" fmla="*/ 4654079 h 6858000"/>
              <a:gd name="connsiteX7" fmla="*/ 0 w 6453167"/>
              <a:gd name="connsiteY7" fmla="*/ 465407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53167" h="6858000">
                <a:moveTo>
                  <a:pt x="0" y="0"/>
                </a:moveTo>
                <a:lnTo>
                  <a:pt x="6453167" y="0"/>
                </a:lnTo>
                <a:lnTo>
                  <a:pt x="6453167" y="6858000"/>
                </a:lnTo>
                <a:lnTo>
                  <a:pt x="0" y="6858000"/>
                </a:lnTo>
                <a:lnTo>
                  <a:pt x="0" y="5592796"/>
                </a:lnTo>
                <a:lnTo>
                  <a:pt x="675033" y="5592796"/>
                </a:lnTo>
                <a:lnTo>
                  <a:pt x="675033" y="4654079"/>
                </a:lnTo>
                <a:lnTo>
                  <a:pt x="0" y="4654079"/>
                </a:lnTo>
                <a:close/>
              </a:path>
            </a:pathLst>
          </a:custGeom>
        </p:spPr>
      </p:pic>
      <p:sp>
        <p:nvSpPr>
          <p:cNvPr id="53" name="任意多边形: 形状 52">
            <a:extLst>
              <a:ext uri="{FF2B5EF4-FFF2-40B4-BE49-F238E27FC236}">
                <a16:creationId xmlns:a16="http://schemas.microsoft.com/office/drawing/2014/main" id="{0865AFCF-A6A4-094F-FF91-DE0FF4F6C4BD}"/>
              </a:ext>
            </a:extLst>
          </p:cNvPr>
          <p:cNvSpPr/>
          <p:nvPr/>
        </p:nvSpPr>
        <p:spPr>
          <a:xfrm>
            <a:off x="7344366" y="5035484"/>
            <a:ext cx="1001020" cy="81000"/>
          </a:xfrm>
          <a:custGeom>
            <a:avLst/>
            <a:gdLst>
              <a:gd name="connsiteX0" fmla="*/ 1280693 w 1334693"/>
              <a:gd name="connsiteY0" fmla="*/ 0 h 108000"/>
              <a:gd name="connsiteX1" fmla="*/ 1334693 w 1334693"/>
              <a:gd name="connsiteY1" fmla="*/ 54000 h 108000"/>
              <a:gd name="connsiteX2" fmla="*/ 1280693 w 1334693"/>
              <a:gd name="connsiteY2" fmla="*/ 108000 h 108000"/>
              <a:gd name="connsiteX3" fmla="*/ 1226693 w 1334693"/>
              <a:gd name="connsiteY3" fmla="*/ 54000 h 108000"/>
              <a:gd name="connsiteX4" fmla="*/ 1280693 w 1334693"/>
              <a:gd name="connsiteY4" fmla="*/ 0 h 108000"/>
              <a:gd name="connsiteX5" fmla="*/ 1035356 w 1334693"/>
              <a:gd name="connsiteY5" fmla="*/ 0 h 108000"/>
              <a:gd name="connsiteX6" fmla="*/ 1089356 w 1334693"/>
              <a:gd name="connsiteY6" fmla="*/ 54000 h 108000"/>
              <a:gd name="connsiteX7" fmla="*/ 1035356 w 1334693"/>
              <a:gd name="connsiteY7" fmla="*/ 108000 h 108000"/>
              <a:gd name="connsiteX8" fmla="*/ 981356 w 1334693"/>
              <a:gd name="connsiteY8" fmla="*/ 54000 h 108000"/>
              <a:gd name="connsiteX9" fmla="*/ 1035356 w 1334693"/>
              <a:gd name="connsiteY9" fmla="*/ 0 h 108000"/>
              <a:gd name="connsiteX10" fmla="*/ 790017 w 1334693"/>
              <a:gd name="connsiteY10" fmla="*/ 0 h 108000"/>
              <a:gd name="connsiteX11" fmla="*/ 844017 w 1334693"/>
              <a:gd name="connsiteY11" fmla="*/ 54000 h 108000"/>
              <a:gd name="connsiteX12" fmla="*/ 790017 w 1334693"/>
              <a:gd name="connsiteY12" fmla="*/ 108000 h 108000"/>
              <a:gd name="connsiteX13" fmla="*/ 736017 w 1334693"/>
              <a:gd name="connsiteY13" fmla="*/ 54000 h 108000"/>
              <a:gd name="connsiteX14" fmla="*/ 790017 w 1334693"/>
              <a:gd name="connsiteY14" fmla="*/ 0 h 108000"/>
              <a:gd name="connsiteX15" fmla="*/ 544678 w 1334693"/>
              <a:gd name="connsiteY15" fmla="*/ 0 h 108000"/>
              <a:gd name="connsiteX16" fmla="*/ 598678 w 1334693"/>
              <a:gd name="connsiteY16" fmla="*/ 54000 h 108000"/>
              <a:gd name="connsiteX17" fmla="*/ 544678 w 1334693"/>
              <a:gd name="connsiteY17" fmla="*/ 108000 h 108000"/>
              <a:gd name="connsiteX18" fmla="*/ 490678 w 1334693"/>
              <a:gd name="connsiteY18" fmla="*/ 54000 h 108000"/>
              <a:gd name="connsiteX19" fmla="*/ 544678 w 1334693"/>
              <a:gd name="connsiteY19" fmla="*/ 0 h 108000"/>
              <a:gd name="connsiteX20" fmla="*/ 299339 w 1334693"/>
              <a:gd name="connsiteY20" fmla="*/ 0 h 108000"/>
              <a:gd name="connsiteX21" fmla="*/ 353339 w 1334693"/>
              <a:gd name="connsiteY21" fmla="*/ 54000 h 108000"/>
              <a:gd name="connsiteX22" fmla="*/ 299339 w 1334693"/>
              <a:gd name="connsiteY22" fmla="*/ 108000 h 108000"/>
              <a:gd name="connsiteX23" fmla="*/ 245339 w 1334693"/>
              <a:gd name="connsiteY23" fmla="*/ 54000 h 108000"/>
              <a:gd name="connsiteX24" fmla="*/ 299339 w 1334693"/>
              <a:gd name="connsiteY24" fmla="*/ 0 h 108000"/>
              <a:gd name="connsiteX25" fmla="*/ 54000 w 1334693"/>
              <a:gd name="connsiteY25" fmla="*/ 0 h 108000"/>
              <a:gd name="connsiteX26" fmla="*/ 108000 w 1334693"/>
              <a:gd name="connsiteY26" fmla="*/ 54000 h 108000"/>
              <a:gd name="connsiteX27" fmla="*/ 54000 w 1334693"/>
              <a:gd name="connsiteY27" fmla="*/ 108000 h 108000"/>
              <a:gd name="connsiteX28" fmla="*/ 0 w 1334693"/>
              <a:gd name="connsiteY28" fmla="*/ 54000 h 108000"/>
              <a:gd name="connsiteX29" fmla="*/ 54000 w 1334693"/>
              <a:gd name="connsiteY29" fmla="*/ 0 h 1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334693" h="108000">
                <a:moveTo>
                  <a:pt x="1280693" y="0"/>
                </a:moveTo>
                <a:cubicBezTo>
                  <a:pt x="1310516" y="0"/>
                  <a:pt x="1334693" y="24177"/>
                  <a:pt x="1334693" y="54000"/>
                </a:cubicBezTo>
                <a:cubicBezTo>
                  <a:pt x="1334693" y="83823"/>
                  <a:pt x="1310516" y="108000"/>
                  <a:pt x="1280693" y="108000"/>
                </a:cubicBezTo>
                <a:cubicBezTo>
                  <a:pt x="1250870" y="108000"/>
                  <a:pt x="1226693" y="83823"/>
                  <a:pt x="1226693" y="54000"/>
                </a:cubicBezTo>
                <a:cubicBezTo>
                  <a:pt x="1226693" y="24177"/>
                  <a:pt x="1250870" y="0"/>
                  <a:pt x="1280693" y="0"/>
                </a:cubicBezTo>
                <a:close/>
                <a:moveTo>
                  <a:pt x="1035356" y="0"/>
                </a:moveTo>
                <a:cubicBezTo>
                  <a:pt x="1065179" y="0"/>
                  <a:pt x="1089356" y="24177"/>
                  <a:pt x="1089356" y="54000"/>
                </a:cubicBezTo>
                <a:cubicBezTo>
                  <a:pt x="1089356" y="83823"/>
                  <a:pt x="1065179" y="108000"/>
                  <a:pt x="1035356" y="108000"/>
                </a:cubicBezTo>
                <a:cubicBezTo>
                  <a:pt x="1005533" y="108000"/>
                  <a:pt x="981356" y="83823"/>
                  <a:pt x="981356" y="54000"/>
                </a:cubicBezTo>
                <a:cubicBezTo>
                  <a:pt x="981356" y="24177"/>
                  <a:pt x="1005533" y="0"/>
                  <a:pt x="1035356" y="0"/>
                </a:cubicBezTo>
                <a:close/>
                <a:moveTo>
                  <a:pt x="790017" y="0"/>
                </a:moveTo>
                <a:cubicBezTo>
                  <a:pt x="819840" y="0"/>
                  <a:pt x="844017" y="24177"/>
                  <a:pt x="844017" y="54000"/>
                </a:cubicBezTo>
                <a:cubicBezTo>
                  <a:pt x="844017" y="83823"/>
                  <a:pt x="819840" y="108000"/>
                  <a:pt x="790017" y="108000"/>
                </a:cubicBezTo>
                <a:cubicBezTo>
                  <a:pt x="760194" y="108000"/>
                  <a:pt x="736017" y="83823"/>
                  <a:pt x="736017" y="54000"/>
                </a:cubicBezTo>
                <a:cubicBezTo>
                  <a:pt x="736017" y="24177"/>
                  <a:pt x="760194" y="0"/>
                  <a:pt x="790017" y="0"/>
                </a:cubicBezTo>
                <a:close/>
                <a:moveTo>
                  <a:pt x="544678" y="0"/>
                </a:moveTo>
                <a:cubicBezTo>
                  <a:pt x="574501" y="0"/>
                  <a:pt x="598678" y="24177"/>
                  <a:pt x="598678" y="54000"/>
                </a:cubicBezTo>
                <a:cubicBezTo>
                  <a:pt x="598678" y="83823"/>
                  <a:pt x="574501" y="108000"/>
                  <a:pt x="544678" y="108000"/>
                </a:cubicBezTo>
                <a:cubicBezTo>
                  <a:pt x="514855" y="108000"/>
                  <a:pt x="490678" y="83823"/>
                  <a:pt x="490678" y="54000"/>
                </a:cubicBezTo>
                <a:cubicBezTo>
                  <a:pt x="490678" y="24177"/>
                  <a:pt x="514855" y="0"/>
                  <a:pt x="544678" y="0"/>
                </a:cubicBezTo>
                <a:close/>
                <a:moveTo>
                  <a:pt x="299339" y="0"/>
                </a:moveTo>
                <a:cubicBezTo>
                  <a:pt x="329162" y="0"/>
                  <a:pt x="353339" y="24177"/>
                  <a:pt x="353339" y="54000"/>
                </a:cubicBezTo>
                <a:cubicBezTo>
                  <a:pt x="353339" y="83823"/>
                  <a:pt x="329162" y="108000"/>
                  <a:pt x="299339" y="108000"/>
                </a:cubicBezTo>
                <a:cubicBezTo>
                  <a:pt x="269516" y="108000"/>
                  <a:pt x="245339" y="83823"/>
                  <a:pt x="245339" y="54000"/>
                </a:cubicBezTo>
                <a:cubicBezTo>
                  <a:pt x="245339" y="24177"/>
                  <a:pt x="269516" y="0"/>
                  <a:pt x="299339" y="0"/>
                </a:cubicBezTo>
                <a:close/>
                <a:moveTo>
                  <a:pt x="54000" y="0"/>
                </a:moveTo>
                <a:cubicBezTo>
                  <a:pt x="83823" y="0"/>
                  <a:pt x="108000" y="24177"/>
                  <a:pt x="108000" y="54000"/>
                </a:cubicBezTo>
                <a:cubicBezTo>
                  <a:pt x="108000" y="83823"/>
                  <a:pt x="83823" y="108000"/>
                  <a:pt x="54000" y="108000"/>
                </a:cubicBezTo>
                <a:cubicBezTo>
                  <a:pt x="24177" y="108000"/>
                  <a:pt x="0" y="83823"/>
                  <a:pt x="0" y="54000"/>
                </a:cubicBezTo>
                <a:cubicBezTo>
                  <a:pt x="0" y="24177"/>
                  <a:pt x="24177" y="0"/>
                  <a:pt x="54000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85783">
              <a:defRPr/>
            </a:pPr>
            <a:endParaRPr lang="zh-CN" altLang="en-US" sz="1350">
              <a:solidFill>
                <a:prstClr val="white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1CFA6A79-2813-CD0A-8BF4-4668438946E7}"/>
              </a:ext>
            </a:extLst>
          </p:cNvPr>
          <p:cNvGrpSpPr/>
          <p:nvPr/>
        </p:nvGrpSpPr>
        <p:grpSpPr>
          <a:xfrm>
            <a:off x="3914559" y="4648718"/>
            <a:ext cx="1290580" cy="157397"/>
            <a:chOff x="5991069" y="5108653"/>
            <a:chExt cx="1720773" cy="209862"/>
          </a:xfrm>
        </p:grpSpPr>
        <p:cxnSp>
          <p:nvCxnSpPr>
            <p:cNvPr id="56" name="直接连接符 55">
              <a:extLst>
                <a:ext uri="{FF2B5EF4-FFF2-40B4-BE49-F238E27FC236}">
                  <a16:creationId xmlns:a16="http://schemas.microsoft.com/office/drawing/2014/main" id="{30575B13-EFE0-9C27-3DBB-16A8A371F969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0" y="5213584"/>
              <a:ext cx="161584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椭圆 56">
              <a:extLst>
                <a:ext uri="{FF2B5EF4-FFF2-40B4-BE49-F238E27FC236}">
                  <a16:creationId xmlns:a16="http://schemas.microsoft.com/office/drawing/2014/main" id="{9FAA5CD8-DB39-F0BB-133B-340EF09118B4}"/>
                </a:ext>
              </a:extLst>
            </p:cNvPr>
            <p:cNvSpPr/>
            <p:nvPr/>
          </p:nvSpPr>
          <p:spPr>
            <a:xfrm>
              <a:off x="5991069" y="5108653"/>
              <a:ext cx="209862" cy="20986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>
                <a:defRPr/>
              </a:pPr>
              <a:endParaRPr lang="zh-CN" altLang="en-US" sz="1350">
                <a:solidFill>
                  <a:prstClr val="white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id="{57FB140C-40D0-F022-FD45-954A1FA028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86976"/>
            <a:ext cx="2720589" cy="99298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6059584-0D83-4531-805B-3237E819BB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8614" y="1950720"/>
            <a:ext cx="7546772" cy="3165764"/>
          </a:xfrm>
          <a:prstGeom prst="rect">
            <a:avLst/>
          </a:prstGeom>
        </p:spPr>
      </p:pic>
      <p:sp>
        <p:nvSpPr>
          <p:cNvPr id="14" name="Rectangle: Rounded Corners 2">
            <a:extLst>
              <a:ext uri="{FF2B5EF4-FFF2-40B4-BE49-F238E27FC236}">
                <a16:creationId xmlns:a16="http://schemas.microsoft.com/office/drawing/2014/main" id="{637E0620-6BEF-4284-B2AE-6EA44A574928}"/>
              </a:ext>
            </a:extLst>
          </p:cNvPr>
          <p:cNvSpPr/>
          <p:nvPr/>
        </p:nvSpPr>
        <p:spPr>
          <a:xfrm>
            <a:off x="3470877" y="555814"/>
            <a:ext cx="2202245" cy="1005840"/>
          </a:xfrm>
          <a:custGeom>
            <a:avLst/>
            <a:gdLst>
              <a:gd name="connsiteX0" fmla="*/ 0 w 8801138"/>
              <a:gd name="connsiteY0" fmla="*/ 926238 h 5557326"/>
              <a:gd name="connsiteX1" fmla="*/ 838180 w 8801138"/>
              <a:gd name="connsiteY1" fmla="*/ 0 h 5557326"/>
              <a:gd name="connsiteX2" fmla="*/ 7962957 w 8801138"/>
              <a:gd name="connsiteY2" fmla="*/ 0 h 5557326"/>
              <a:gd name="connsiteX3" fmla="*/ 8801138 w 8801138"/>
              <a:gd name="connsiteY3" fmla="*/ 926238 h 5557326"/>
              <a:gd name="connsiteX4" fmla="*/ 8801138 w 8801138"/>
              <a:gd name="connsiteY4" fmla="*/ 4631087 h 5557326"/>
              <a:gd name="connsiteX5" fmla="*/ 7962957 w 8801138"/>
              <a:gd name="connsiteY5" fmla="*/ 5557326 h 5557326"/>
              <a:gd name="connsiteX6" fmla="*/ 838180 w 8801138"/>
              <a:gd name="connsiteY6" fmla="*/ 5557326 h 5557326"/>
              <a:gd name="connsiteX7" fmla="*/ 0 w 8801138"/>
              <a:gd name="connsiteY7" fmla="*/ 4631087 h 5557326"/>
              <a:gd name="connsiteX8" fmla="*/ 0 w 8801138"/>
              <a:gd name="connsiteY8" fmla="*/ 926238 h 5557326"/>
              <a:gd name="connsiteX0" fmla="*/ 0 w 8801138"/>
              <a:gd name="connsiteY0" fmla="*/ 926238 h 5557326"/>
              <a:gd name="connsiteX1" fmla="*/ 838180 w 8801138"/>
              <a:gd name="connsiteY1" fmla="*/ 0 h 5557326"/>
              <a:gd name="connsiteX2" fmla="*/ 7962957 w 8801138"/>
              <a:gd name="connsiteY2" fmla="*/ 0 h 5557326"/>
              <a:gd name="connsiteX3" fmla="*/ 8801138 w 8801138"/>
              <a:gd name="connsiteY3" fmla="*/ 926238 h 5557326"/>
              <a:gd name="connsiteX4" fmla="*/ 8801138 w 8801138"/>
              <a:gd name="connsiteY4" fmla="*/ 4631087 h 5557326"/>
              <a:gd name="connsiteX5" fmla="*/ 7962957 w 8801138"/>
              <a:gd name="connsiteY5" fmla="*/ 5557326 h 5557326"/>
              <a:gd name="connsiteX6" fmla="*/ 838180 w 8801138"/>
              <a:gd name="connsiteY6" fmla="*/ 5557326 h 5557326"/>
              <a:gd name="connsiteX7" fmla="*/ 0 w 8801138"/>
              <a:gd name="connsiteY7" fmla="*/ 4631087 h 5557326"/>
              <a:gd name="connsiteX8" fmla="*/ 0 w 8801138"/>
              <a:gd name="connsiteY8" fmla="*/ 926238 h 5557326"/>
              <a:gd name="connsiteX0" fmla="*/ 0 w 8801138"/>
              <a:gd name="connsiteY0" fmla="*/ 926238 h 5557326"/>
              <a:gd name="connsiteX1" fmla="*/ 838180 w 8801138"/>
              <a:gd name="connsiteY1" fmla="*/ 0 h 5557326"/>
              <a:gd name="connsiteX2" fmla="*/ 7962957 w 8801138"/>
              <a:gd name="connsiteY2" fmla="*/ 0 h 5557326"/>
              <a:gd name="connsiteX3" fmla="*/ 8801138 w 8801138"/>
              <a:gd name="connsiteY3" fmla="*/ 926238 h 5557326"/>
              <a:gd name="connsiteX4" fmla="*/ 8801138 w 8801138"/>
              <a:gd name="connsiteY4" fmla="*/ 4631087 h 5557326"/>
              <a:gd name="connsiteX5" fmla="*/ 7962957 w 8801138"/>
              <a:gd name="connsiteY5" fmla="*/ 5557326 h 5557326"/>
              <a:gd name="connsiteX6" fmla="*/ 838180 w 8801138"/>
              <a:gd name="connsiteY6" fmla="*/ 5557326 h 5557326"/>
              <a:gd name="connsiteX7" fmla="*/ 0 w 8801138"/>
              <a:gd name="connsiteY7" fmla="*/ 4631087 h 5557326"/>
              <a:gd name="connsiteX8" fmla="*/ 0 w 8801138"/>
              <a:gd name="connsiteY8" fmla="*/ 926238 h 5557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01138" h="5557326" fill="none" extrusionOk="0">
                <a:moveTo>
                  <a:pt x="0" y="926238"/>
                </a:moveTo>
                <a:cubicBezTo>
                  <a:pt x="-187319" y="383659"/>
                  <a:pt x="435325" y="50441"/>
                  <a:pt x="838180" y="0"/>
                </a:cubicBezTo>
                <a:cubicBezTo>
                  <a:pt x="3988320" y="266875"/>
                  <a:pt x="4638620" y="255129"/>
                  <a:pt x="7962957" y="0"/>
                </a:cubicBezTo>
                <a:cubicBezTo>
                  <a:pt x="8462382" y="57357"/>
                  <a:pt x="8933176" y="583600"/>
                  <a:pt x="8801138" y="926238"/>
                </a:cubicBezTo>
                <a:cubicBezTo>
                  <a:pt x="8731223" y="2139359"/>
                  <a:pt x="8941354" y="3021283"/>
                  <a:pt x="8801138" y="4631087"/>
                </a:cubicBezTo>
                <a:cubicBezTo>
                  <a:pt x="8683141" y="5162546"/>
                  <a:pt x="8295364" y="5464866"/>
                  <a:pt x="7962957" y="5557326"/>
                </a:cubicBezTo>
                <a:cubicBezTo>
                  <a:pt x="5372831" y="5726393"/>
                  <a:pt x="1932013" y="5474703"/>
                  <a:pt x="838180" y="5557326"/>
                </a:cubicBezTo>
                <a:cubicBezTo>
                  <a:pt x="388876" y="5369226"/>
                  <a:pt x="-176978" y="5248542"/>
                  <a:pt x="0" y="4631087"/>
                </a:cubicBezTo>
                <a:cubicBezTo>
                  <a:pt x="-55137" y="4383591"/>
                  <a:pt x="240274" y="1971339"/>
                  <a:pt x="0" y="926238"/>
                </a:cubicBezTo>
                <a:close/>
              </a:path>
              <a:path w="8801138" h="5557326" stroke="0" extrusionOk="0">
                <a:moveTo>
                  <a:pt x="0" y="926238"/>
                </a:moveTo>
                <a:cubicBezTo>
                  <a:pt x="-31512" y="496337"/>
                  <a:pt x="371592" y="-12886"/>
                  <a:pt x="838180" y="0"/>
                </a:cubicBezTo>
                <a:cubicBezTo>
                  <a:pt x="4001956" y="316852"/>
                  <a:pt x="6040940" y="-78666"/>
                  <a:pt x="7962957" y="0"/>
                </a:cubicBezTo>
                <a:cubicBezTo>
                  <a:pt x="8418828" y="163714"/>
                  <a:pt x="8711297" y="477787"/>
                  <a:pt x="8801138" y="926238"/>
                </a:cubicBezTo>
                <a:cubicBezTo>
                  <a:pt x="8879351" y="1020668"/>
                  <a:pt x="8837704" y="3411619"/>
                  <a:pt x="8801138" y="4631087"/>
                </a:cubicBezTo>
                <a:cubicBezTo>
                  <a:pt x="8857427" y="5173763"/>
                  <a:pt x="8422350" y="5575254"/>
                  <a:pt x="7962957" y="5557326"/>
                </a:cubicBezTo>
                <a:cubicBezTo>
                  <a:pt x="6168978" y="5717300"/>
                  <a:pt x="1570913" y="5301341"/>
                  <a:pt x="838180" y="5557326"/>
                </a:cubicBezTo>
                <a:cubicBezTo>
                  <a:pt x="468986" y="5560416"/>
                  <a:pt x="-50457" y="5113821"/>
                  <a:pt x="0" y="4631087"/>
                </a:cubicBezTo>
                <a:cubicBezTo>
                  <a:pt x="419664" y="4121003"/>
                  <a:pt x="-143348" y="2332885"/>
                  <a:pt x="0" y="926238"/>
                </a:cubicBezTo>
                <a:close/>
              </a:path>
              <a:path w="8801138" h="5557326" fill="none" stroke="0" extrusionOk="0">
                <a:moveTo>
                  <a:pt x="0" y="926238"/>
                </a:moveTo>
                <a:cubicBezTo>
                  <a:pt x="-106923" y="432660"/>
                  <a:pt x="339385" y="-16459"/>
                  <a:pt x="838180" y="0"/>
                </a:cubicBezTo>
                <a:cubicBezTo>
                  <a:pt x="4064625" y="167843"/>
                  <a:pt x="4598018" y="34710"/>
                  <a:pt x="7962957" y="0"/>
                </a:cubicBezTo>
                <a:cubicBezTo>
                  <a:pt x="8383678" y="45345"/>
                  <a:pt x="8866219" y="520835"/>
                  <a:pt x="8801138" y="926238"/>
                </a:cubicBezTo>
                <a:cubicBezTo>
                  <a:pt x="8303660" y="2222925"/>
                  <a:pt x="9006169" y="3484446"/>
                  <a:pt x="8801138" y="4631087"/>
                </a:cubicBezTo>
                <a:cubicBezTo>
                  <a:pt x="8876400" y="5135032"/>
                  <a:pt x="8424032" y="5473976"/>
                  <a:pt x="7962957" y="5557326"/>
                </a:cubicBezTo>
                <a:cubicBezTo>
                  <a:pt x="5363076" y="5721182"/>
                  <a:pt x="1897861" y="5734751"/>
                  <a:pt x="838180" y="5557326"/>
                </a:cubicBezTo>
                <a:cubicBezTo>
                  <a:pt x="431256" y="5450625"/>
                  <a:pt x="12545" y="5239593"/>
                  <a:pt x="0" y="4631087"/>
                </a:cubicBezTo>
                <a:cubicBezTo>
                  <a:pt x="141846" y="4232105"/>
                  <a:pt x="151251" y="1838553"/>
                  <a:pt x="0" y="926238"/>
                </a:cubicBezTo>
                <a:close/>
              </a:path>
              <a:path w="8801138" h="5557326" fill="none" stroke="0" extrusionOk="0">
                <a:moveTo>
                  <a:pt x="0" y="926238"/>
                </a:moveTo>
                <a:cubicBezTo>
                  <a:pt x="-121865" y="386221"/>
                  <a:pt x="339633" y="62241"/>
                  <a:pt x="838180" y="0"/>
                </a:cubicBezTo>
                <a:cubicBezTo>
                  <a:pt x="4055934" y="214923"/>
                  <a:pt x="4524738" y="184502"/>
                  <a:pt x="7962957" y="0"/>
                </a:cubicBezTo>
                <a:cubicBezTo>
                  <a:pt x="8423064" y="49593"/>
                  <a:pt x="8885605" y="612268"/>
                  <a:pt x="8801138" y="926238"/>
                </a:cubicBezTo>
                <a:cubicBezTo>
                  <a:pt x="8595278" y="2127264"/>
                  <a:pt x="8936440" y="3186001"/>
                  <a:pt x="8801138" y="4631087"/>
                </a:cubicBezTo>
                <a:cubicBezTo>
                  <a:pt x="8749934" y="5154866"/>
                  <a:pt x="8379280" y="5465000"/>
                  <a:pt x="7962957" y="5557326"/>
                </a:cubicBezTo>
                <a:cubicBezTo>
                  <a:pt x="5265147" y="5701783"/>
                  <a:pt x="1966359" y="5628956"/>
                  <a:pt x="838180" y="5557326"/>
                </a:cubicBezTo>
                <a:cubicBezTo>
                  <a:pt x="376131" y="5402395"/>
                  <a:pt x="-122460" y="5234486"/>
                  <a:pt x="0" y="4631087"/>
                </a:cubicBezTo>
                <a:cubicBezTo>
                  <a:pt x="24162" y="4283301"/>
                  <a:pt x="120681" y="1876282"/>
                  <a:pt x="0" y="926238"/>
                </a:cubicBezTo>
                <a:close/>
              </a:path>
            </a:pathLst>
          </a:custGeom>
          <a:solidFill>
            <a:srgbClr val="FFC000">
              <a:lumMod val="20000"/>
              <a:lumOff val="80000"/>
              <a:alpha val="95000"/>
            </a:srgbClr>
          </a:solidFill>
          <a:ln w="38100" cap="flat" cmpd="sng" algn="ctr">
            <a:solidFill>
              <a:srgbClr val="E36724"/>
            </a:solidFill>
            <a:prstDash val="lgDash"/>
            <a:miter lim="800000"/>
            <a:extLst>
              <a:ext uri="{C807C97D-BFC1-408E-A445-0C87EB9F89A2}">
                <ask:lineSketchStyleProps xmlns="" xmlns:ask="http://schemas.microsoft.com/office/drawing/2018/sketchyshapes" sd="1219033472">
                  <a:custGeom>
                    <a:avLst/>
                    <a:gdLst>
                      <a:gd name="connsiteX0" fmla="*/ 0 w 8801138"/>
                      <a:gd name="connsiteY0" fmla="*/ 926238 h 5557326"/>
                      <a:gd name="connsiteX1" fmla="*/ 838180 w 8801138"/>
                      <a:gd name="connsiteY1" fmla="*/ 0 h 5557326"/>
                      <a:gd name="connsiteX2" fmla="*/ 7962957 w 8801138"/>
                      <a:gd name="connsiteY2" fmla="*/ 0 h 5557326"/>
                      <a:gd name="connsiteX3" fmla="*/ 8801138 w 8801138"/>
                      <a:gd name="connsiteY3" fmla="*/ 926238 h 5557326"/>
                      <a:gd name="connsiteX4" fmla="*/ 8801138 w 8801138"/>
                      <a:gd name="connsiteY4" fmla="*/ 4631087 h 5557326"/>
                      <a:gd name="connsiteX5" fmla="*/ 7962957 w 8801138"/>
                      <a:gd name="connsiteY5" fmla="*/ 5557326 h 5557326"/>
                      <a:gd name="connsiteX6" fmla="*/ 838180 w 8801138"/>
                      <a:gd name="connsiteY6" fmla="*/ 5557326 h 5557326"/>
                      <a:gd name="connsiteX7" fmla="*/ 0 w 8801138"/>
                      <a:gd name="connsiteY7" fmla="*/ 4631087 h 5557326"/>
                      <a:gd name="connsiteX8" fmla="*/ 0 w 8801138"/>
                      <a:gd name="connsiteY8" fmla="*/ 926238 h 5557326"/>
                      <a:gd name="connsiteX0" fmla="*/ 0 w 8801138"/>
                      <a:gd name="connsiteY0" fmla="*/ 926238 h 5557326"/>
                      <a:gd name="connsiteX1" fmla="*/ 838180 w 8801138"/>
                      <a:gd name="connsiteY1" fmla="*/ 0 h 5557326"/>
                      <a:gd name="connsiteX2" fmla="*/ 7962957 w 8801138"/>
                      <a:gd name="connsiteY2" fmla="*/ 0 h 5557326"/>
                      <a:gd name="connsiteX3" fmla="*/ 8801138 w 8801138"/>
                      <a:gd name="connsiteY3" fmla="*/ 926238 h 5557326"/>
                      <a:gd name="connsiteX4" fmla="*/ 8801138 w 8801138"/>
                      <a:gd name="connsiteY4" fmla="*/ 4631087 h 5557326"/>
                      <a:gd name="connsiteX5" fmla="*/ 7962957 w 8801138"/>
                      <a:gd name="connsiteY5" fmla="*/ 5557326 h 5557326"/>
                      <a:gd name="connsiteX6" fmla="*/ 838180 w 8801138"/>
                      <a:gd name="connsiteY6" fmla="*/ 5557326 h 5557326"/>
                      <a:gd name="connsiteX7" fmla="*/ 0 w 8801138"/>
                      <a:gd name="connsiteY7" fmla="*/ 4631087 h 5557326"/>
                      <a:gd name="connsiteX8" fmla="*/ 0 w 8801138"/>
                      <a:gd name="connsiteY8" fmla="*/ 926238 h 55573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801138" h="5557326" fill="none" extrusionOk="0">
                        <a:moveTo>
                          <a:pt x="0" y="926238"/>
                        </a:moveTo>
                        <a:cubicBezTo>
                          <a:pt x="-104232" y="397098"/>
                          <a:pt x="415114" y="33912"/>
                          <a:pt x="838180" y="0"/>
                        </a:cubicBezTo>
                        <a:cubicBezTo>
                          <a:pt x="3936535" y="189787"/>
                          <a:pt x="4631473" y="181108"/>
                          <a:pt x="7962957" y="0"/>
                        </a:cubicBezTo>
                        <a:cubicBezTo>
                          <a:pt x="8444042" y="29107"/>
                          <a:pt x="8898481" y="541101"/>
                          <a:pt x="8801138" y="926238"/>
                        </a:cubicBezTo>
                        <a:cubicBezTo>
                          <a:pt x="8687444" y="2177690"/>
                          <a:pt x="8909111" y="3172943"/>
                          <a:pt x="8801138" y="4631087"/>
                        </a:cubicBezTo>
                        <a:cubicBezTo>
                          <a:pt x="8738305" y="5153487"/>
                          <a:pt x="8358259" y="5508262"/>
                          <a:pt x="7962957" y="5557326"/>
                        </a:cubicBezTo>
                        <a:cubicBezTo>
                          <a:pt x="5471677" y="5733410"/>
                          <a:pt x="1994628" y="5602341"/>
                          <a:pt x="838180" y="5557326"/>
                        </a:cubicBezTo>
                        <a:cubicBezTo>
                          <a:pt x="382168" y="5459968"/>
                          <a:pt x="-100400" y="5203828"/>
                          <a:pt x="0" y="4631087"/>
                        </a:cubicBezTo>
                        <a:cubicBezTo>
                          <a:pt x="6487" y="4273406"/>
                          <a:pt x="108364" y="1873320"/>
                          <a:pt x="0" y="926238"/>
                        </a:cubicBezTo>
                        <a:close/>
                      </a:path>
                      <a:path w="8801138" h="5557326" stroke="0" extrusionOk="0">
                        <a:moveTo>
                          <a:pt x="0" y="926238"/>
                        </a:moveTo>
                        <a:cubicBezTo>
                          <a:pt x="-30588" y="474380"/>
                          <a:pt x="320160" y="17622"/>
                          <a:pt x="838180" y="0"/>
                        </a:cubicBezTo>
                        <a:cubicBezTo>
                          <a:pt x="4070995" y="207249"/>
                          <a:pt x="6331690" y="-94169"/>
                          <a:pt x="7962957" y="0"/>
                        </a:cubicBezTo>
                        <a:cubicBezTo>
                          <a:pt x="8408419" y="143104"/>
                          <a:pt x="8745961" y="459507"/>
                          <a:pt x="8801138" y="926238"/>
                        </a:cubicBezTo>
                        <a:cubicBezTo>
                          <a:pt x="8852880" y="1172044"/>
                          <a:pt x="8886489" y="3414380"/>
                          <a:pt x="8801138" y="4631087"/>
                        </a:cubicBezTo>
                        <a:cubicBezTo>
                          <a:pt x="8840724" y="5159382"/>
                          <a:pt x="8429315" y="5554224"/>
                          <a:pt x="7962957" y="5557326"/>
                        </a:cubicBezTo>
                        <a:cubicBezTo>
                          <a:pt x="6191180" y="5672730"/>
                          <a:pt x="1639444" y="5392270"/>
                          <a:pt x="838180" y="5557326"/>
                        </a:cubicBezTo>
                        <a:cubicBezTo>
                          <a:pt x="428686" y="5547789"/>
                          <a:pt x="-48087" y="5163002"/>
                          <a:pt x="0" y="4631087"/>
                        </a:cubicBezTo>
                        <a:cubicBezTo>
                          <a:pt x="188605" y="3975437"/>
                          <a:pt x="9612" y="2299319"/>
                          <a:pt x="0" y="926238"/>
                        </a:cubicBezTo>
                        <a:close/>
                      </a:path>
                      <a:path w="8801138" h="5557326" fill="none" stroke="0" extrusionOk="0">
                        <a:moveTo>
                          <a:pt x="0" y="926238"/>
                        </a:moveTo>
                        <a:cubicBezTo>
                          <a:pt x="-89522" y="378412"/>
                          <a:pt x="353467" y="27887"/>
                          <a:pt x="838180" y="0"/>
                        </a:cubicBezTo>
                        <a:cubicBezTo>
                          <a:pt x="4048884" y="179667"/>
                          <a:pt x="4588623" y="51022"/>
                          <a:pt x="7962957" y="0"/>
                        </a:cubicBezTo>
                        <a:cubicBezTo>
                          <a:pt x="8394223" y="49388"/>
                          <a:pt x="8848063" y="538689"/>
                          <a:pt x="8801138" y="926238"/>
                        </a:cubicBezTo>
                        <a:cubicBezTo>
                          <a:pt x="8479176" y="2124509"/>
                          <a:pt x="8930757" y="3280118"/>
                          <a:pt x="8801138" y="4631087"/>
                        </a:cubicBezTo>
                        <a:cubicBezTo>
                          <a:pt x="8794907" y="5151204"/>
                          <a:pt x="8428035" y="5458996"/>
                          <a:pt x="7962957" y="5557326"/>
                        </a:cubicBezTo>
                        <a:cubicBezTo>
                          <a:pt x="5310927" y="5706224"/>
                          <a:pt x="1937532" y="5864088"/>
                          <a:pt x="838180" y="5557326"/>
                        </a:cubicBezTo>
                        <a:cubicBezTo>
                          <a:pt x="371106" y="5448713"/>
                          <a:pt x="-47466" y="5177411"/>
                          <a:pt x="0" y="4631087"/>
                        </a:cubicBezTo>
                        <a:cubicBezTo>
                          <a:pt x="77697" y="4170679"/>
                          <a:pt x="142768" y="1817818"/>
                          <a:pt x="0" y="92623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624F1BA-B3FB-4FAC-BD23-BA639E8B16AC}"/>
              </a:ext>
            </a:extLst>
          </p:cNvPr>
          <p:cNvSpPr txBox="1"/>
          <p:nvPr/>
        </p:nvSpPr>
        <p:spPr>
          <a:xfrm>
            <a:off x="3799840" y="609600"/>
            <a:ext cx="16357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</a:p>
        </p:txBody>
      </p:sp>
      <p:pic>
        <p:nvPicPr>
          <p:cNvPr id="16" name="图片 1" descr="微信截图_20220503125252">
            <a:extLst>
              <a:ext uri="{FF2B5EF4-FFF2-40B4-BE49-F238E27FC236}">
                <a16:creationId xmlns:a16="http://schemas.microsoft.com/office/drawing/2014/main" id="{11CB4118-F233-4095-BB0D-91D66E3492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33359" y="4965818"/>
            <a:ext cx="5323291" cy="1525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5571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1437BF4-25BB-4FF1-99B5-513502068A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650"/>
            <a:ext cx="9144000" cy="68579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A8DBE14-878C-4C57-A734-B77CD0A58583}"/>
              </a:ext>
            </a:extLst>
          </p:cNvPr>
          <p:cNvSpPr txBox="1"/>
          <p:nvPr/>
        </p:nvSpPr>
        <p:spPr>
          <a:xfrm>
            <a:off x="2062480" y="2052320"/>
            <a:ext cx="545592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5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25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25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25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en-US" sz="25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25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lực</a:t>
            </a:r>
            <a:r>
              <a:rPr lang="en-US" sz="25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5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25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5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500" dirty="0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2.1.L1-L2.a. </a:t>
            </a:r>
            <a:r>
              <a:rPr lang="en-US" sz="2500" dirty="0" err="1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Tìm</a:t>
            </a:r>
            <a:r>
              <a:rPr lang="en-US" sz="2500" dirty="0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kiếm</a:t>
            </a:r>
            <a:r>
              <a:rPr lang="en-US" sz="2500" dirty="0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thông</a:t>
            </a:r>
            <a:r>
              <a:rPr lang="en-US" sz="2500" dirty="0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tin </a:t>
            </a:r>
            <a:r>
              <a:rPr lang="en-US" sz="2500" dirty="0" err="1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về</a:t>
            </a:r>
            <a:r>
              <a:rPr lang="en-US" sz="2500" dirty="0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hình</a:t>
            </a:r>
            <a:r>
              <a:rPr lang="en-US" sz="2500" dirty="0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ảnh</a:t>
            </a:r>
            <a:r>
              <a:rPr lang="en-US" sz="2500" dirty="0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, </a:t>
            </a:r>
            <a:r>
              <a:rPr lang="en-US" sz="2500" dirty="0" err="1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giọng</a:t>
            </a:r>
            <a:r>
              <a:rPr lang="en-US" sz="2500" dirty="0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hót</a:t>
            </a:r>
            <a:r>
              <a:rPr lang="en-US" sz="2500" dirty="0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chim</a:t>
            </a:r>
            <a:r>
              <a:rPr lang="en-US" sz="2500" dirty="0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sơn</a:t>
            </a:r>
            <a:r>
              <a:rPr lang="en-US" sz="2500" dirty="0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ca </a:t>
            </a:r>
            <a:r>
              <a:rPr lang="en-US" sz="2500" dirty="0" err="1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trên</a:t>
            </a:r>
            <a:r>
              <a:rPr lang="en-US" sz="2500" dirty="0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internet. </a:t>
            </a:r>
            <a:endParaRPr lang="en-US" sz="25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01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自定义 877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A8C20"/>
      </a:accent1>
      <a:accent2>
        <a:srgbClr val="FA8C20"/>
      </a:accent2>
      <a:accent3>
        <a:srgbClr val="FA8C20"/>
      </a:accent3>
      <a:accent4>
        <a:srgbClr val="FA8C20"/>
      </a:accent4>
      <a:accent5>
        <a:srgbClr val="FA8C20"/>
      </a:accent5>
      <a:accent6>
        <a:srgbClr val="FA8C20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​​">
  <a:themeElements>
    <a:clrScheme name="自定义 877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A8C20"/>
      </a:accent1>
      <a:accent2>
        <a:srgbClr val="FA8C20"/>
      </a:accent2>
      <a:accent3>
        <a:srgbClr val="FA8C20"/>
      </a:accent3>
      <a:accent4>
        <a:srgbClr val="FA8C20"/>
      </a:accent4>
      <a:accent5>
        <a:srgbClr val="FA8C20"/>
      </a:accent5>
      <a:accent6>
        <a:srgbClr val="FA8C20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ute Pre-K Lesson by Slidesgo">
  <a:themeElements>
    <a:clrScheme name="Simple Light">
      <a:dk1>
        <a:srgbClr val="272727"/>
      </a:dk1>
      <a:lt1>
        <a:srgbClr val="FFFAEB"/>
      </a:lt1>
      <a:dk2>
        <a:srgbClr val="FFFFFF"/>
      </a:dk2>
      <a:lt2>
        <a:srgbClr val="EEEEEE"/>
      </a:lt2>
      <a:accent1>
        <a:srgbClr val="A3BAD9"/>
      </a:accent1>
      <a:accent2>
        <a:srgbClr val="738CBF"/>
      </a:accent2>
      <a:accent3>
        <a:srgbClr val="F4A95D"/>
      </a:accent3>
      <a:accent4>
        <a:srgbClr val="FBAFAA"/>
      </a:accent4>
      <a:accent5>
        <a:srgbClr val="CFD982"/>
      </a:accent5>
      <a:accent6>
        <a:srgbClr val="FFFFFF"/>
      </a:accent6>
      <a:hlink>
        <a:srgbClr val="27272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2321</TotalTime>
  <Words>494</Words>
  <Application>Microsoft Office PowerPoint</Application>
  <PresentationFormat>On-screen Show (4:3)</PresentationFormat>
  <Paragraphs>74</Paragraphs>
  <Slides>23</Slides>
  <Notes>8</Notes>
  <HiddenSlides>0</HiddenSlides>
  <MMClips>5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23</vt:i4>
      </vt:variant>
    </vt:vector>
  </HeadingPairs>
  <TitlesOfParts>
    <vt:vector size="47" baseType="lpstr">
      <vt:lpstr>DengXian</vt:lpstr>
      <vt:lpstr>DengXian Light</vt:lpstr>
      <vt:lpstr>Malgun Gothic</vt:lpstr>
      <vt:lpstr>SimSun</vt:lpstr>
      <vt:lpstr>.TMC-Ong Do</vt:lpstr>
      <vt:lpstr>.VnTime</vt:lpstr>
      <vt:lpstr>Arial</vt:lpstr>
      <vt:lpstr>Arial-Rounded</vt:lpstr>
      <vt:lpstr>Calibri</vt:lpstr>
      <vt:lpstr>Calibri Light</vt:lpstr>
      <vt:lpstr>Cambria</vt:lpstr>
      <vt:lpstr>Londrina Solid</vt:lpstr>
      <vt:lpstr>Poppins</vt:lpstr>
      <vt:lpstr>Times New Roman</vt:lpstr>
      <vt:lpstr>VNI-Times</vt:lpstr>
      <vt:lpstr>字魂36号-正文宋楷</vt:lpstr>
      <vt:lpstr>思源黑体 CN Regular</vt:lpstr>
      <vt:lpstr>1_Office Theme</vt:lpstr>
      <vt:lpstr>3_Office Theme</vt:lpstr>
      <vt:lpstr>1_Office 主题​​</vt:lpstr>
      <vt:lpstr>Custom Design</vt:lpstr>
      <vt:lpstr>2_Office 主题​​</vt:lpstr>
      <vt:lpstr>Cute Pre-K Lesson by Slidesgo</vt:lpstr>
      <vt:lpstr>4_Office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HuyenTT</dc:creator>
  <cp:lastModifiedBy>ADMIN</cp:lastModifiedBy>
  <cp:revision>200</cp:revision>
  <dcterms:created xsi:type="dcterms:W3CDTF">2019-11-27T07:37:57Z</dcterms:created>
  <dcterms:modified xsi:type="dcterms:W3CDTF">2025-09-22T15:45:10Z</dcterms:modified>
</cp:coreProperties>
</file>