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45" r:id="rId2"/>
    <p:sldId id="342" r:id="rId3"/>
    <p:sldId id="344" r:id="rId4"/>
    <p:sldId id="316" r:id="rId5"/>
    <p:sldId id="351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AA6ECA-95F1-6B01-1E67-0957D63BE8E9}" name="PC SMC" initials="PS" userId="PC SMC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88" d="100"/>
          <a:sy n="88" d="100"/>
        </p:scale>
        <p:origin x="6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11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9.xml"/><Relationship Id="rId5" Type="http://schemas.openxmlformats.org/officeDocument/2006/relationships/control" Target="../activeX/activeX5.xml"/><Relationship Id="rId4" Type="http://schemas.openxmlformats.org/officeDocument/2006/relationships/control" Target="../activeX/activeX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84859" y="1371841"/>
            <a:ext cx="4405927" cy="3318271"/>
            <a:chOff x="1402358" y="1245246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02358" y="1245246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951724-D306-498F-82C9-C7826D182D33}"/>
              </a:ext>
            </a:extLst>
          </p:cNvPr>
          <p:cNvSpPr txBox="1"/>
          <p:nvPr/>
        </p:nvSpPr>
        <p:spPr>
          <a:xfrm>
            <a:off x="369343" y="617893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THẬT LÀ VUI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302293" y="13164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chổi – quét nhà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xem phim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 đầu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mát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quần áo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đồ ăn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 nước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mát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nhà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thức ăn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nước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4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quét nhà.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880240" imgH="438120"/>
        </mc:Choice>
        <mc:Fallback>
          <p:control name="TextBox1" r:id="rId1" imgW="5880240" imgH="43812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E6133604-F758-48D0-9BFB-D4A9A47AB4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988" y="1573213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880240" imgH="438120"/>
        </mc:Choice>
        <mc:Fallback>
          <p:control name="TextBox2" r:id="rId2" imgW="5880240" imgH="438120">
            <p:pic>
              <p:nvPicPr>
                <p:cNvPr id="32" name="TextBox2">
                  <a:extLst>
                    <a:ext uri="{FF2B5EF4-FFF2-40B4-BE49-F238E27FC236}">
                      <a16:creationId xmlns:a16="http://schemas.microsoft.com/office/drawing/2014/main" id="{4FBA8C50-67CC-480E-8320-43A4B8DB4A0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264" y="2110949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880240" imgH="438120"/>
        </mc:Choice>
        <mc:Fallback>
          <p:control name="TextBox3" r:id="rId3" imgW="5880240" imgH="438120">
            <p:pic>
              <p:nvPicPr>
                <p:cNvPr id="33" name="TextBox3">
                  <a:extLst>
                    <a:ext uri="{FF2B5EF4-FFF2-40B4-BE49-F238E27FC236}">
                      <a16:creationId xmlns:a16="http://schemas.microsoft.com/office/drawing/2014/main" id="{27928D50-3A82-41E7-A547-FA83F7F1BD1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3540" y="2648685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880240" imgH="438120"/>
        </mc:Choice>
        <mc:Fallback>
          <p:control name="TextBox4" r:id="rId4" imgW="5880240" imgH="438120">
            <p:pic>
              <p:nvPicPr>
                <p:cNvPr id="34" name="TextBox4">
                  <a:extLst>
                    <a:ext uri="{FF2B5EF4-FFF2-40B4-BE49-F238E27FC236}">
                      <a16:creationId xmlns:a16="http://schemas.microsoft.com/office/drawing/2014/main" id="{D3396DE6-E448-4CB6-A642-791CAC17F4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816" y="3186421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5880240" imgH="438120"/>
        </mc:Choice>
        <mc:Fallback>
          <p:control name="TextBox5" r:id="rId5" imgW="5880240" imgH="438120">
            <p:pic>
              <p:nvPicPr>
                <p:cNvPr id="35" name="TextBox5">
                  <a:extLst>
                    <a:ext uri="{FF2B5EF4-FFF2-40B4-BE49-F238E27FC236}">
                      <a16:creationId xmlns:a16="http://schemas.microsoft.com/office/drawing/2014/main" id="{2B89C284-E472-46A0-B63A-40707757E1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092" y="3724157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130</Words>
  <Application>Microsoft Office PowerPoint</Application>
  <PresentationFormat>Custom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Montserrat</vt:lpstr>
      <vt:lpstr>Times New Roman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PC SMC</cp:lastModifiedBy>
  <cp:revision>60</cp:revision>
  <dcterms:modified xsi:type="dcterms:W3CDTF">2025-09-17T14:08:08Z</dcterms:modified>
</cp:coreProperties>
</file>