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450" r:id="rId2"/>
    <p:sldId id="453" r:id="rId3"/>
    <p:sldId id="454" r:id="rId4"/>
    <p:sldId id="452" r:id="rId5"/>
    <p:sldId id="405" r:id="rId6"/>
    <p:sldId id="458" r:id="rId7"/>
    <p:sldId id="460" r:id="rId8"/>
    <p:sldId id="461" r:id="rId9"/>
    <p:sldId id="4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BABEF33-434B-40DE-935B-300954A35B3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073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BABEF33-434B-40DE-935B-300954A35B3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760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BABEF33-434B-40DE-935B-300954A35B3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781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BABEF33-434B-40DE-935B-300954A35B39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893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BABEF33-434B-40DE-935B-300954A35B39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08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BABEF33-434B-40DE-935B-300954A35B39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65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0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22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3856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29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87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1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9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4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3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69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3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1" r:id="rId7"/>
    <p:sldLayoutId id="2147483673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ới thiệu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1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8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49781" y="529836"/>
            <a:ext cx="64879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BẢNG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 VỊ ĐO ĐỘ DÀI</a:t>
            </a:r>
          </a:p>
        </p:txBody>
      </p:sp>
      <p:sp>
        <p:nvSpPr>
          <p:cNvPr id="6" name="Rectangle 5"/>
          <p:cNvSpPr/>
          <p:nvPr/>
        </p:nvSpPr>
        <p:spPr>
          <a:xfrm>
            <a:off x="1627474" y="1221410"/>
            <a:ext cx="61173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Km </a:t>
            </a:r>
            <a:r>
              <a:rPr lang="en-US" sz="4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hm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dam m </a:t>
            </a:r>
            <a:r>
              <a:rPr lang="en-US" sz="4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cm mm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49781" y="2520374"/>
            <a:ext cx="80942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VỊ ĐO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 L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ƯỢNG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08725" y="3192476"/>
            <a:ext cx="51732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kg hg dag 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9781" y="4156969"/>
            <a:ext cx="73619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BẢNG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 VỊ ĐO DIỆN TÍCH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49783" y="5038577"/>
            <a:ext cx="6117379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Km </a:t>
            </a:r>
            <a:r>
              <a:rPr lang="en-US" sz="4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hm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dam m </a:t>
            </a:r>
            <a:r>
              <a:rPr lang="en-US" sz="4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cm mm</a:t>
            </a:r>
          </a:p>
          <a:p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ha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015" y="5085678"/>
            <a:ext cx="127112" cy="2542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949" y="5083238"/>
            <a:ext cx="127112" cy="2542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164" y="5089904"/>
            <a:ext cx="127112" cy="2542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044" y="5085678"/>
            <a:ext cx="127112" cy="2542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137" y="5096709"/>
            <a:ext cx="127112" cy="2542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107" y="5100614"/>
            <a:ext cx="127112" cy="2542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933" y="5083237"/>
            <a:ext cx="127112" cy="25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2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ốc s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73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03862" y="564683"/>
            <a:ext cx="3398687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5,3 cm = ? mm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9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ốc sê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12867" y="354302"/>
            <a:ext cx="3655168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5,3 cm = 53 mm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10502"/>
      </p:ext>
    </p:extLst>
  </p:cSld>
  <p:clrMapOvr>
    <a:masterClrMapping/>
  </p:clrMapOvr>
  <p:transition spd="slow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81409" y="511056"/>
            <a:ext cx="215155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4561" y="1365262"/>
            <a:ext cx="341311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6,8 m = …. </a:t>
            </a:r>
            <a:r>
              <a:rPr lang="en-US" sz="4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5511" y="2817538"/>
            <a:ext cx="3369833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152 kg =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5511" y="2031408"/>
            <a:ext cx="3355407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4,7 m =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988" y="2110004"/>
            <a:ext cx="127112" cy="2542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806" y="2092356"/>
            <a:ext cx="127112" cy="25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7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81409" y="511056"/>
            <a:ext cx="215155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01513" y="2031408"/>
            <a:ext cx="3783408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2537 kg = …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01513" y="2880742"/>
            <a:ext cx="624404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160 ha =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  km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4179" y="1402118"/>
            <a:ext cx="3555782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0,07m = …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31122" y="3588628"/>
            <a:ext cx="3740127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4,7m =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602" y="3710794"/>
            <a:ext cx="127112" cy="254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742" y="3710794"/>
            <a:ext cx="127112" cy="2542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386" y="2922470"/>
            <a:ext cx="127112" cy="25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0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81409" y="511056"/>
            <a:ext cx="215155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16793" y="2031408"/>
            <a:ext cx="45528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2 537 kg = 2,537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01513" y="2880742"/>
            <a:ext cx="624404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160 ha = 1,6 km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4179" y="1402118"/>
            <a:ext cx="3555782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0,07m = 70 mm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74076" y="3630356"/>
            <a:ext cx="3868368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4,7m =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47000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960" y="3730075"/>
            <a:ext cx="127112" cy="254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405" y="3730074"/>
            <a:ext cx="127112" cy="2542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386" y="2922470"/>
            <a:ext cx="127112" cy="25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" y="594790"/>
            <a:ext cx="3161719" cy="4666131"/>
          </a:xfrm>
          <a:prstGeom prst="rect">
            <a:avLst/>
          </a:prstGeom>
        </p:spPr>
      </p:pic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52483" y="6679671"/>
            <a:ext cx="152152" cy="85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1298" y="2240710"/>
            <a:ext cx="4900431" cy="1785102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defTabSz="914096">
              <a:defRPr/>
            </a:pPr>
            <a:r>
              <a:rPr lang="en-US" sz="5500" b="1" dirty="0">
                <a:ln>
                  <a:solidFill>
                    <a:srgbClr val="00FFFF"/>
                  </a:solidFill>
                </a:ln>
                <a:solidFill>
                  <a:srgbClr val="0070C0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UVF Mussica Swash" panose="04000000000000000000" pitchFamily="82" charset="0"/>
                <a:ea typeface="Pompiere"/>
                <a:cs typeface="Pompiere"/>
                <a:sym typeface="Pompiere"/>
              </a:rPr>
              <a:t> </a:t>
            </a:r>
            <a:r>
              <a:rPr lang="en-US" sz="5500" b="1" dirty="0">
                <a:ln>
                  <a:solidFill>
                    <a:srgbClr val="00FFFF"/>
                  </a:solidFill>
                </a:ln>
                <a:solidFill>
                  <a:srgbClr val="0070C0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Pompiere"/>
                <a:cs typeface="Times New Roman" panose="02020603050405020304" pitchFamily="18" charset="0"/>
                <a:sym typeface="Pompiere"/>
              </a:rPr>
              <a:t>VẬN DỤNG</a:t>
            </a:r>
          </a:p>
          <a:p>
            <a:endParaRPr lang="vi-VN" sz="5500" dirty="0"/>
          </a:p>
        </p:txBody>
      </p:sp>
    </p:spTree>
    <p:extLst>
      <p:ext uri="{BB962C8B-B14F-4D97-AF65-F5344CB8AC3E}">
        <p14:creationId xmlns:p14="http://schemas.microsoft.com/office/powerpoint/2010/main" val="25157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ởi động nhảy con gà 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15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131</Words>
  <Application>Microsoft Office PowerPoint</Application>
  <PresentationFormat>Widescreen</PresentationFormat>
  <Paragraphs>30</Paragraphs>
  <Slides>9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Baloo 2</vt:lpstr>
      <vt:lpstr>Calibri</vt:lpstr>
      <vt:lpstr>等线</vt:lpstr>
      <vt:lpstr>Pangolin</vt:lpstr>
      <vt:lpstr>Pompiere</vt:lpstr>
      <vt:lpstr>Times New Roman</vt:lpstr>
      <vt:lpstr>UVF Mussica Swash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NGOC HA</cp:lastModifiedBy>
  <cp:revision>124</cp:revision>
  <dcterms:created xsi:type="dcterms:W3CDTF">2024-07-08T15:39:44Z</dcterms:created>
  <dcterms:modified xsi:type="dcterms:W3CDTF">2025-12-09T04:08:25Z</dcterms:modified>
</cp:coreProperties>
</file>