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0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"/>
  </p:notesMasterIdLst>
  <p:sldIdLst>
    <p:sldId id="256" r:id="rId4"/>
    <p:sldId id="282" r:id="rId5"/>
    <p:sldId id="335" r:id="rId6"/>
    <p:sldId id="327" r:id="rId8"/>
    <p:sldId id="330" r:id="rId9"/>
    <p:sldId id="331" r:id="rId10"/>
    <p:sldId id="328" r:id="rId11"/>
    <p:sldId id="329" r:id="rId12"/>
    <p:sldId id="279" r:id="rId13"/>
    <p:sldId id="325" r:id="rId14"/>
    <p:sldId id="333" r:id="rId15"/>
    <p:sldId id="332" r:id="rId16"/>
    <p:sldId id="269" r:id="rId17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51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EEF4"/>
    <a:srgbClr val="FFFFFF"/>
    <a:srgbClr val="E191C7"/>
    <a:srgbClr val="F8F0BF"/>
    <a:srgbClr val="FEF5BE"/>
    <a:srgbClr val="D9ECFA"/>
    <a:srgbClr val="FBD7B3"/>
    <a:srgbClr val="FCD8B5"/>
    <a:srgbClr val="FD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9881" autoAdjust="0"/>
  </p:normalViewPr>
  <p:slideViewPr>
    <p:cSldViewPr showGuides="1">
      <p:cViewPr varScale="1">
        <p:scale>
          <a:sx n="45" d="100"/>
          <a:sy n="45" d="100"/>
        </p:scale>
        <p:origin x="912" y="52"/>
      </p:cViewPr>
      <p:guideLst>
        <p:guide orient="horz" pos="2544"/>
        <p:guide pos="51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3" y="361728"/>
            <a:ext cx="16276219" cy="8346295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pic>
        <p:nvPicPr>
          <p:cNvPr id="56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60445" y="-3556000"/>
            <a:ext cx="9155430" cy="162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0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0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6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2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2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/>
            </a:lvl2pPr>
            <a:lvl3pPr lvl="2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4pPr>
            <a:lvl5pPr lvl="4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5pPr>
            <a:lvl6pPr lvl="5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6pPr>
            <a:lvl7pPr lvl="6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7pPr>
            <a:lvl8pPr lvl="7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8pPr>
            <a:lvl9pPr lvl="8" algn="ctr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9pPr>
          </a:lstStyle>
          <a:p/>
        </p:txBody>
      </p:sp>
      <p:sp>
        <p:nvSpPr>
          <p:cNvPr id="29" name="Google Shape;29;p6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3"/>
          <p:cNvSpPr txBox="1"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3"/>
          <p:cNvSpPr txBox="1"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200" lvl="1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5">
                <a:solidFill>
                  <a:srgbClr val="888888"/>
                </a:solidFill>
              </a:defRPr>
            </a:lvl2pPr>
            <a:lvl3pPr marL="1828800" lvl="2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400" lvl="3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4pPr>
            <a:lvl5pPr marL="3048000" lvl="4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5pPr>
            <a:lvl6pPr marL="3657600" lvl="5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6pPr>
            <a:lvl7pPr marL="4267200" lvl="6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7pPr>
            <a:lvl8pPr marL="4876800" lvl="7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8pPr>
            <a:lvl9pPr marL="5486400" lvl="8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6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4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4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4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4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4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4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5"/>
          <p:cNvSpPr txBox="1"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5"/>
          <p:cNvSpPr txBox="1"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200" lvl="1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/>
            </a:lvl2pPr>
            <a:lvl3pPr marL="1828800" lvl="2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400" lvl="3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4pPr>
            <a:lvl5pPr marL="3048000" lvl="4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5pPr>
            <a:lvl6pPr marL="3657600" lvl="5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6pPr>
            <a:lvl7pPr marL="4267200" lvl="6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7pPr>
            <a:lvl8pPr marL="4876800" lvl="7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8pPr>
            <a:lvl9pPr marL="5486400" lvl="8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9pPr>
          </a:lstStyle>
          <a:p/>
        </p:txBody>
      </p:sp>
      <p:sp>
        <p:nvSpPr>
          <p:cNvPr id="48" name="Google Shape;48;p65"/>
          <p:cNvSpPr txBox="1">
            <a:spLocks noGrp="1"/>
          </p:cNvSpPr>
          <p:nvPr>
            <p:ph type="body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5"/>
          <p:cNvSpPr txBox="1">
            <a:spLocks noGrp="1"/>
          </p:cNvSpPr>
          <p:nvPr>
            <p:ph type="body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200" lvl="1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/>
            </a:lvl2pPr>
            <a:lvl3pPr marL="1828800" lvl="2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400" lvl="3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4pPr>
            <a:lvl5pPr marL="3048000" lvl="4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5pPr>
            <a:lvl6pPr marL="3657600" lvl="5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6pPr>
            <a:lvl7pPr marL="4267200" lvl="6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7pPr>
            <a:lvl8pPr marL="4876800" lvl="7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8pPr>
            <a:lvl9pPr marL="5486400" lvl="8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9pPr>
          </a:lstStyle>
          <a:p/>
        </p:txBody>
      </p:sp>
      <p:sp>
        <p:nvSpPr>
          <p:cNvPr id="50" name="Google Shape;50;p65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6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6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6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6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6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7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426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7"/>
          <p:cNvSpPr txBox="1">
            <a:spLocks noGrp="1"/>
          </p:cNvSpPr>
          <p:nvPr>
            <p:ph type="body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75945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5"/>
            </a:lvl1pPr>
            <a:lvl2pPr marL="1219200" lvl="1" indent="-54165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5"/>
            </a:lvl2pPr>
            <a:lvl3pPr marL="1828800" lvl="2" indent="-5080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400" lvl="3" indent="-47434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4pPr>
            <a:lvl5pPr marL="3048000" lvl="4" indent="-47434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5pPr>
            <a:lvl6pPr marL="3657600" lvl="5" indent="-47434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6pPr>
            <a:lvl7pPr marL="4267200" lvl="6" indent="-47434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7pPr>
            <a:lvl8pPr marL="4876800" lvl="7" indent="-47434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8pPr>
            <a:lvl9pPr marL="5486400" lvl="8" indent="-474345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9pPr>
          </a:lstStyle>
          <a:p/>
        </p:txBody>
      </p:sp>
      <p:sp>
        <p:nvSpPr>
          <p:cNvPr id="62" name="Google Shape;62;p67"/>
          <p:cNvSpPr txBox="1">
            <a:spLocks noGrp="1"/>
          </p:cNvSpPr>
          <p:nvPr>
            <p:ph type="body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marL="1219200" lvl="1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2pPr>
            <a:lvl3pPr marL="1828800" lvl="2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400" lvl="3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4pPr>
            <a:lvl5pPr marL="3048000" lvl="4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5pPr>
            <a:lvl6pPr marL="3657600" lvl="5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6pPr>
            <a:lvl7pPr marL="4267200" lvl="6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7pPr>
            <a:lvl8pPr marL="4876800" lvl="7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8pPr>
            <a:lvl9pPr marL="5486400" lvl="8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9pPr>
          </a:lstStyle>
          <a:p/>
        </p:txBody>
      </p:sp>
      <p:sp>
        <p:nvSpPr>
          <p:cNvPr id="63" name="Google Shape;63;p6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8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426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8"/>
          <p:cNvSpPr>
            <a:spLocks noGrp="1"/>
          </p:cNvSpPr>
          <p:nvPr>
            <p:ph type="pic" idx="2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68"/>
          <p:cNvSpPr txBox="1">
            <a:spLocks noGrp="1"/>
          </p:cNvSpPr>
          <p:nvPr>
            <p:ph type="body" idx="1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marL="1219200" lvl="1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2pPr>
            <a:lvl3pPr marL="1828800" lvl="2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400" lvl="3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4pPr>
            <a:lvl5pPr marL="3048000" lvl="4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5pPr>
            <a:lvl6pPr marL="3657600" lvl="5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6pPr>
            <a:lvl7pPr marL="4267200" lvl="6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7pPr>
            <a:lvl8pPr marL="4876800" lvl="7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8pPr>
            <a:lvl9pPr marL="5486400" lvl="8" indent="-3048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9pPr>
          </a:lstStyle>
          <a:p/>
        </p:txBody>
      </p:sp>
      <p:sp>
        <p:nvSpPr>
          <p:cNvPr id="70" name="Google Shape;70;p6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9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9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6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 rot="5400000">
            <a:off x="9528236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7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1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1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800" lvl="2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000" lvl="4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600" lvl="5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7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7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9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5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5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5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15" name="Google Shape;15;p59"/>
          <p:cNvSpPr txBox="1"/>
          <p:nvPr/>
        </p:nvSpPr>
        <p:spPr>
          <a:xfrm>
            <a:off x="8721305" y="3528609"/>
            <a:ext cx="814614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 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9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078016" y="3141331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QUÝ THẦY CÔ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DỰ GIỜ THĂM 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3664" y="-188"/>
            <a:ext cx="16256000" cy="9144000"/>
            <a:chOff x="0" y="0"/>
            <a:chExt cx="12192000" cy="6858000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3243795" h="2161179">
                  <a:moveTo>
                    <a:pt x="0" y="0"/>
                  </a:moveTo>
                  <a:lnTo>
                    <a:pt x="3243795" y="0"/>
                  </a:lnTo>
                  <a:lnTo>
                    <a:pt x="3243795" y="2161178"/>
                  </a:lnTo>
                  <a:lnTo>
                    <a:pt x="0" y="2161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Freeform 23"/>
            <p:cNvSpPr/>
            <p:nvPr/>
          </p:nvSpPr>
          <p:spPr>
            <a:xfrm>
              <a:off x="224363" y="3429000"/>
              <a:ext cx="2115125" cy="3370717"/>
            </a:xfrm>
            <a:custGeom>
              <a:avLst/>
              <a:gdLst/>
              <a:ahLst/>
              <a:cxnLst/>
              <a:rect l="l" t="t" r="r" b="b"/>
              <a:pathLst>
                <a:path w="2115125" h="3370717">
                  <a:moveTo>
                    <a:pt x="0" y="0"/>
                  </a:moveTo>
                  <a:lnTo>
                    <a:pt x="2115125" y="0"/>
                  </a:lnTo>
                  <a:lnTo>
                    <a:pt x="2115125" y="3370717"/>
                  </a:lnTo>
                  <a:lnTo>
                    <a:pt x="0" y="3370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1219200">
                <a:buClr>
                  <a:srgbClr val="000000"/>
                </a:buClr>
              </a:pPr>
              <a:endParaRPr lang="en-US"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6655" y="113992"/>
              <a:ext cx="2881258" cy="2164545"/>
            </a:xfrm>
            <a:prstGeom prst="rect">
              <a:avLst/>
            </a:prstGeom>
          </p:spPr>
        </p:pic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9784" y="1105469"/>
              <a:ext cx="3875000" cy="2346136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83003" y="0"/>
              <a:ext cx="2654297" cy="1607056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412558" y="1607056"/>
              <a:ext cx="3480189" cy="2107096"/>
            </a:xfrm>
            <a:prstGeom prst="rect">
              <a:avLst/>
            </a:prstGeom>
          </p:spPr>
        </p:pic>
        <p:pic>
          <p:nvPicPr>
            <p:cNvPr id="9" name="Picture 8" descr="A group of paper planes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649" y="85433"/>
              <a:ext cx="3343567" cy="3343567"/>
            </a:xfrm>
            <a:prstGeom prst="rect">
              <a:avLst/>
            </a:prstGeom>
          </p:spPr>
        </p:pic>
      </p:grpSp>
      <p:pic>
        <p:nvPicPr>
          <p:cNvPr id="29" name="Picture 28" descr="A bunch of balloons with swirls and butterflies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917" y="3069596"/>
            <a:ext cx="5120097" cy="561168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582545" y="3810000"/>
            <a:ext cx="10494010" cy="324167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85319" y="4601905"/>
            <a:ext cx="89154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Bác Năm muốn lấy một số cây để 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và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luống, mỗi luống 12 cây. Tính số cây bác Năm cần lấy.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video tỉnh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19380" y="181610"/>
            <a:ext cx="16214725" cy="78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47003" y="1219493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3600" b="1" u="sng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30" y="2666795"/>
            <a:ext cx="7218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Có: 8 luống .</a:t>
            </a:r>
            <a:endParaRPr lang="en-US" sz="3600" b="1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luống: 12 cây</a:t>
            </a:r>
            <a:endParaRPr lang="en-US" sz="3600" b="1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cây bác Năm cần ?</a:t>
            </a:r>
            <a:endParaRPr lang="en-US" sz="3600" b="1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605014" y="35052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05400" y="110617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600" b="1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6962" y="2819675"/>
            <a:ext cx="861028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cây bác Năm cần lấy là: 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8 = 96 (cây)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Đáp số: 96 cây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รูปภาพ 9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615">
            <a:off x="5851525" y="485775"/>
            <a:ext cx="2738120" cy="38633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65" y="7293610"/>
            <a:ext cx="16259175" cy="1722755"/>
          </a:xfrm>
          <a:prstGeom prst="rect">
            <a:avLst/>
          </a:prstGeom>
        </p:spPr>
      </p:pic>
      <p:pic>
        <p:nvPicPr>
          <p:cNvPr id="45" name="รูปภาพ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0" y="76200"/>
            <a:ext cx="1551940" cy="1562735"/>
          </a:xfrm>
          <a:prstGeom prst="rect">
            <a:avLst/>
          </a:prstGeom>
        </p:spPr>
      </p:pic>
      <p:grpSp>
        <p:nvGrpSpPr>
          <p:cNvPr id="40" name="กลุ่ม 57"/>
          <p:cNvGrpSpPr/>
          <p:nvPr/>
        </p:nvGrpSpPr>
        <p:grpSpPr>
          <a:xfrm rot="5400000">
            <a:off x="13682980" y="4701540"/>
            <a:ext cx="4150995" cy="720090"/>
            <a:chOff x="3289945" y="3405879"/>
            <a:chExt cx="2261782" cy="450000"/>
          </a:xfrm>
        </p:grpSpPr>
        <p:sp>
          <p:nvSpPr>
            <p:cNvPr id="41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2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3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4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ảy lên nào bạn ơ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7319" y="152400"/>
            <a:ext cx="16139319" cy="8015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>
            <a:fillRect/>
          </a:stretch>
        </p:blipFill>
        <p:spPr>
          <a:xfrm>
            <a:off x="57360" y="7152849"/>
            <a:ext cx="16208800" cy="2457529"/>
          </a:xfrm>
          <a:prstGeom prst="rect">
            <a:avLst/>
          </a:prstGeom>
        </p:spPr>
      </p:pic>
      <p:sp>
        <p:nvSpPr>
          <p:cNvPr id="32" name="Google Shape;345;p6"/>
          <p:cNvSpPr/>
          <p:nvPr/>
        </p:nvSpPr>
        <p:spPr>
          <a:xfrm rot="6451434" flipH="1">
            <a:off x="13912192" y="4026692"/>
            <a:ext cx="356021" cy="548308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24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7919" y="2496695"/>
            <a:ext cx="13079846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90: 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xplosion 1 3"/>
          <p:cNvSpPr/>
          <p:nvPr/>
        </p:nvSpPr>
        <p:spPr>
          <a:xfrm>
            <a:off x="975360" y="-304800"/>
            <a:ext cx="12831445" cy="6086475"/>
          </a:xfrm>
          <a:prstGeom prst="irregularSeal1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sử dụng điện thoại quét để tham gia trò chơi</a:t>
            </a:r>
            <a:endParaRPr lang="vi-VN" altLang="en-US" sz="4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1960" y="6248400"/>
            <a:ext cx="9556750" cy="909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/>
              <a:t>https://wayground.com/join?gc=229096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7365" y="4724400"/>
            <a:ext cx="4252595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358"/>
          <a:stretch>
            <a:fillRect/>
          </a:stretch>
        </p:blipFill>
        <p:spPr>
          <a:xfrm>
            <a:off x="1631245" y="1986247"/>
            <a:ext cx="13014148" cy="6577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746920" y="1815303"/>
            <a:ext cx="783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TÌM SỐ BỊ TRỪ, TÌM SỐ TRỪ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1848853" y="2941428"/>
            <a:ext cx="1547499" cy="1073166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64955" y="3053155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71519" y="32004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8719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>
            <a:off x="1848853" y="4267200"/>
            <a:ext cx="1550667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88180" y="44196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093870" y="4398662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870" y="4398662"/>
                <a:ext cx="457200" cy="769441"/>
              </a:xfrm>
              <a:prstGeom prst="rect">
                <a:avLst/>
              </a:prstGeom>
              <a:blipFill rotWithShape="1">
                <a:blip r:embed="rId1"/>
                <a:stretch>
                  <a:fillRect l="-90" t="-2" r="-7271" b="6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/>
          <p:cNvSpPr/>
          <p:nvPr/>
        </p:nvSpPr>
        <p:spPr>
          <a:xfrm>
            <a:off x="6919119" y="42672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233823" y="7281076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66016" y="7393952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92664" y="7281076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100312" y="722857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>
            <a:off x="7001524" y="7117998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330431" y="3369439"/>
            <a:ext cx="6046888" cy="1798664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hết, muốn tìm số bị chia ta lấy thương nhân với số chia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918" y="2377313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Tìm số bị chia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036" y="5367805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Tìm số chia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1795300" y="5969149"/>
            <a:ext cx="1547499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11402" y="599831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17966" y="6145555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65166" y="624012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92232" y="624012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9377680" y="6322047"/>
            <a:ext cx="6035818" cy="1798664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hết, muốn tìm số chia ta lấy số bị chia chia cho thương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bldLvl="0" animBg="1"/>
      <p:bldP spid="18" grpId="0" bldLvl="0" animBg="1"/>
      <p:bldP spid="19" grpId="0" bldLvl="0" animBg="1"/>
      <p:bldP spid="20" grpId="0"/>
      <p:bldP spid="46" grpId="0"/>
      <p:bldP spid="47" grpId="0" bldLvl="0" animBg="1"/>
      <p:bldP spid="48" grpId="0"/>
      <p:bldP spid="49" grpId="0" bldLvl="0" animBg="1"/>
      <p:bldP spid="50" grpId="0"/>
      <p:bldP spid="51" grpId="0" bldLvl="0" animBg="1"/>
      <p:bldP spid="53" grpId="0" bldLvl="0" animBg="1"/>
      <p:bldP spid="54" grpId="0"/>
      <p:bldP spid="55" grpId="0" bldLvl="0" animBg="1"/>
      <p:bldP spid="56" grpId="0"/>
      <p:bldP spid="57" grpId="0" bldLvl="0" animBg="1"/>
      <p:bldP spid="21" grpId="0" bldLvl="0" animBg="1"/>
      <p:bldP spid="27" grpId="0"/>
      <p:bldP spid="29" grpId="0"/>
      <p:bldP spid="30" grpId="0" bldLvl="0" animBg="1"/>
      <p:bldP spid="31" grpId="0" bldLvl="0" animBg="1"/>
      <p:bldP spid="32" grpId="0" bldLvl="0" animBg="1"/>
      <p:bldP spid="33" grpId="0"/>
      <p:bldP spid="34" grpId="0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81869" y="1541596"/>
            <a:ext cx="14363657" cy="1032343"/>
            <a:chOff x="981869" y="1541596"/>
            <a:chExt cx="14363657" cy="1032343"/>
          </a:xfrm>
        </p:grpSpPr>
        <p:sp>
          <p:nvSpPr>
            <p:cNvPr id="76" name="TextBox 75"/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  <a:endPara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"/>
            <a:srcRect r="93324" b="66116"/>
            <a:stretch>
              <a:fillRect/>
            </a:stretch>
          </p:blipFill>
          <p:spPr>
            <a:xfrm>
              <a:off x="981869" y="1541596"/>
              <a:ext cx="1066800" cy="1032343"/>
            </a:xfrm>
            <a:prstGeom prst="ellipse">
              <a:avLst/>
            </a:prstGeom>
          </p:spPr>
        </p:pic>
      </p:grpSp>
      <p:sp>
        <p:nvSpPr>
          <p:cNvPr id="4" name="Right Arrow 3"/>
          <p:cNvSpPr/>
          <p:nvPr/>
        </p:nvSpPr>
        <p:spPr>
          <a:xfrm>
            <a:off x="518160" y="4876800"/>
            <a:ext cx="6147435" cy="3037205"/>
          </a:xfrm>
          <a:prstGeom prst="rightArrow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bài toán sau và nêu cách làm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419" t="35272"/>
          <a:stretch>
            <a:fillRect/>
          </a:stretch>
        </p:blipFill>
        <p:spPr>
          <a:xfrm>
            <a:off x="822960" y="2819400"/>
            <a:ext cx="15193645" cy="2259965"/>
          </a:xfrm>
          <a:prstGeom prst="rect">
            <a:avLst/>
          </a:prstGeom>
        </p:spPr>
      </p:pic>
      <p:sp>
        <p:nvSpPr>
          <p:cNvPr id="7" name="Double Wave 6"/>
          <p:cNvSpPr/>
          <p:nvPr/>
        </p:nvSpPr>
        <p:spPr>
          <a:xfrm>
            <a:off x="9890760" y="6248400"/>
            <a:ext cx="5165090" cy="1676400"/>
          </a:xfrm>
          <a:prstGeom prst="doubleWave">
            <a:avLst/>
          </a:prstGeom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làm bài vào phiếu cá nhân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070" y="1062355"/>
            <a:ext cx="14648815" cy="7105650"/>
          </a:xfrm>
        </p:spPr>
        <p:txBody>
          <a:bodyPr/>
          <a:p>
            <a:endParaRPr lang="en-US"/>
          </a:p>
        </p:txBody>
      </p:sp>
      <p:pic>
        <p:nvPicPr>
          <p:cNvPr id="4" name="Picture 3" descr="Bài 3 Tìm thành phần chưa biết trong các phép tính sa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" y="25400"/>
            <a:ext cx="16077565" cy="9025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7419" t="35272"/>
          <a:stretch>
            <a:fillRect/>
          </a:stretch>
        </p:blipFill>
        <p:spPr>
          <a:xfrm>
            <a:off x="0" y="2693042"/>
            <a:ext cx="16260964" cy="2259958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677047" y="2755719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81869" y="1541596"/>
            <a:ext cx="14363657" cy="1032343"/>
            <a:chOff x="981869" y="1541596"/>
            <a:chExt cx="14363657" cy="1032343"/>
          </a:xfrm>
        </p:grpSpPr>
        <p:sp>
          <p:nvSpPr>
            <p:cNvPr id="76" name="TextBox 75"/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  <a:endPara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93324" b="66116"/>
            <a:stretch>
              <a:fillRect/>
            </a:stretch>
          </p:blipFill>
          <p:spPr>
            <a:xfrm>
              <a:off x="981869" y="1541596"/>
              <a:ext cx="1066800" cy="1032343"/>
            </a:xfrm>
            <a:prstGeom prst="ellipse">
              <a:avLst/>
            </a:prstGeom>
          </p:spPr>
        </p:pic>
      </p:grpSp>
      <p:sp>
        <p:nvSpPr>
          <p:cNvPr id="21" name="Rectangle: Rounded Corners 20"/>
          <p:cNvSpPr/>
          <p:nvPr/>
        </p:nvSpPr>
        <p:spPr>
          <a:xfrm>
            <a:off x="705305" y="3854359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7755783" y="2764155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7799325" y="3827512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2862719" y="2785844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4214907" y="3827512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WPS Presentation</Application>
  <PresentationFormat>Custom</PresentationFormat>
  <Paragraphs>100</Paragraphs>
  <Slides>13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Arial</vt:lpstr>
      <vt:lpstr>Times New Roman</vt:lpstr>
      <vt:lpstr>Calibri</vt:lpstr>
      <vt:lpstr>Cambria</vt:lpstr>
      <vt:lpstr>Microsoft YaHei</vt:lpstr>
      <vt:lpstr>Arial Unicode MS</vt:lpstr>
      <vt:lpstr>Cambria Math</vt:lpstr>
      <vt:lpstr>Cordia New</vt:lpstr>
      <vt:lpstr>Segoe Print</vt:lpstr>
      <vt:lpstr>Leelawadee</vt:lpstr>
      <vt:lpstr>Tahoma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THANG CHUYEN</cp:lastModifiedBy>
  <cp:revision>302</cp:revision>
  <dcterms:created xsi:type="dcterms:W3CDTF">2022-07-10T01:37:00Z</dcterms:created>
  <dcterms:modified xsi:type="dcterms:W3CDTF">2025-08-26T16:02:32Z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334B14286371457EA3C8F302E83BCBF9_12</vt:lpwstr>
  </property>
  <property fmtid="{D5CDD505-2E9C-101B-9397-08002B2CF9AE}" pid="3" name="KSOProductBuildVer">
    <vt:lpwstr>1033-12.2.0.21931</vt:lpwstr>
  </property>
</Properties>
</file>