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  <p:sldMasterId id="2147484098" r:id="rId2"/>
    <p:sldMasterId id="2147484122" r:id="rId3"/>
  </p:sldMasterIdLst>
  <p:notesMasterIdLst>
    <p:notesMasterId r:id="rId17"/>
  </p:notesMasterIdLst>
  <p:sldIdLst>
    <p:sldId id="11539" r:id="rId4"/>
    <p:sldId id="11529" r:id="rId5"/>
    <p:sldId id="11537" r:id="rId6"/>
    <p:sldId id="11501" r:id="rId7"/>
    <p:sldId id="11504" r:id="rId8"/>
    <p:sldId id="11506" r:id="rId9"/>
    <p:sldId id="258" r:id="rId10"/>
    <p:sldId id="11507" r:id="rId11"/>
    <p:sldId id="11510" r:id="rId12"/>
    <p:sldId id="11512" r:id="rId13"/>
    <p:sldId id="11514" r:id="rId14"/>
    <p:sldId id="11516" r:id="rId15"/>
    <p:sldId id="1152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875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744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622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498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370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242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1117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988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433D7B"/>
    <a:srgbClr val="8BFAFD"/>
    <a:srgbClr val="08CECE"/>
    <a:srgbClr val="34FC4C"/>
    <a:srgbClr val="F791DC"/>
    <a:srgbClr val="04D249"/>
    <a:srgbClr val="AD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17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F6D0-BAD1-49A3-B917-E0E0007FFAE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BE08-CD88-4D9B-AC90-8BE344F0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75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44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622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98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70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242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117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988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1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6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1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2353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033464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93760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51421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195775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84637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4000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240629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79116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33973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13056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30087"/>
      </p:ext>
    </p:extLst>
  </p:cSld>
  <p:clrMapOvr>
    <a:masterClrMapping/>
  </p:clrMapOvr>
  <p:transition spd="slow"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37095"/>
      </p:ext>
    </p:extLst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4017"/>
      </p:ext>
    </p:extLst>
  </p:cSld>
  <p:clrMapOvr>
    <a:masterClrMapping/>
  </p:clrMapOvr>
  <p:transition spd="slow"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04639"/>
      </p:ext>
    </p:extLst>
  </p:cSld>
  <p:clrMapOvr>
    <a:masterClrMapping/>
  </p:clrMapOvr>
  <p:transition spd="slow" advClick="0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649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7431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25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5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0266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04318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6473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3508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326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072DC0FD-EC1F-4B79-BB2C-5A1311E209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100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88D4C2D-936E-4B61-84D8-171F18E00B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17AE5D-D3AD-4F51-AA6A-93FAE6A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95A723-6F50-4A55-9532-6EF13B08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72DCB-0578-4EE9-9CD3-FCCADC40E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2AA7-1103-40EB-A2B1-E6E809BF81B3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A0586-81EF-4688-AECC-A68DECCA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4F369-2087-4D40-BF52-2296FE8F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7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CCD3AAE-90BF-4A7A-97D3-70A1FC6469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17AE5D-D3AD-4F51-AA6A-93FAE6A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95A723-6F50-4A55-9532-6EF13B08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72DCB-0578-4EE9-9CD3-FCCADC40E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A0586-81EF-4688-AECC-A68DECCA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4F369-2087-4D40-BF52-2296FE8F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6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5823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000" y="2393434"/>
            <a:ext cx="10476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4007C"/>
              </a:solidFill>
              <a:effectLst/>
              <a:uLnTx/>
              <a:uFillTx/>
              <a:latin typeface="iCiel Soup of Justice" pitchFamily="2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53" y="771488"/>
            <a:ext cx="5438775" cy="117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04" y="5046368"/>
            <a:ext cx="555956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796" y="1761796"/>
            <a:ext cx="1063340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800" b="1" kern="0" dirty="0">
                <a:solidFill>
                  <a:srgbClr val="2270B6">
                    <a:lumMod val="75000"/>
                  </a:srgbClr>
                </a:solidFill>
                <a:latin typeface="Arial"/>
              </a:rPr>
              <a:t>CHÀO MỪNG THẦY CÔ VÀ CÁC EM </a:t>
            </a:r>
            <a:br>
              <a:rPr lang="en-US" sz="4800" b="1" kern="0" dirty="0">
                <a:solidFill>
                  <a:srgbClr val="2270B6">
                    <a:lumMod val="75000"/>
                  </a:srgbClr>
                </a:solidFill>
                <a:latin typeface="Arial"/>
              </a:rPr>
            </a:br>
            <a:r>
              <a:rPr lang="en-US" sz="4800" b="1" kern="0" dirty="0">
                <a:solidFill>
                  <a:srgbClr val="2270B6">
                    <a:lumMod val="75000"/>
                  </a:srgbClr>
                </a:solidFill>
                <a:latin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6863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67000" y="702127"/>
            <a:ext cx="6731000" cy="5190672"/>
            <a:chOff x="2667000" y="702127"/>
            <a:chExt cx="6731000" cy="5190672"/>
          </a:xfrm>
        </p:grpSpPr>
        <p:grpSp>
          <p:nvGrpSpPr>
            <p:cNvPr id="3" name="Group 2"/>
            <p:cNvGrpSpPr/>
            <p:nvPr/>
          </p:nvGrpSpPr>
          <p:grpSpPr>
            <a:xfrm>
              <a:off x="2914606" y="702127"/>
              <a:ext cx="6483394" cy="1926773"/>
              <a:chOff x="2914606" y="1625600"/>
              <a:chExt cx="6051594" cy="3876541"/>
            </a:xfrm>
          </p:grpSpPr>
          <p:pic>
            <p:nvPicPr>
              <p:cNvPr id="17" name="PA_图片 6">
                <a:extLst>
                  <a:ext uri="{FF2B5EF4-FFF2-40B4-BE49-F238E27FC236}">
                    <a16:creationId xmlns:a16="http://schemas.microsoft.com/office/drawing/2014/main" id="{BA648142-D2CE-45F0-BAF5-71CB000BD5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606" y="1625600"/>
                <a:ext cx="6051594" cy="3876541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137875" y="2375192"/>
                <a:ext cx="3546440" cy="216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 bày và giới thiệu sản phẩm </a:t>
                </a:r>
              </a:p>
            </p:txBody>
          </p:sp>
        </p:grpSp>
        <p:pic>
          <p:nvPicPr>
            <p:cNvPr id="18" name="PA_图片 2" descr="图片包含 文字, 地图&#10;&#10;已生成极高可信度的说明">
              <a:extLst>
                <a:ext uri="{FF2B5EF4-FFF2-40B4-BE49-F238E27FC236}">
                  <a16:creationId xmlns:a16="http://schemas.microsoft.com/office/drawing/2014/main" id="{DB18B211-3EEB-4269-8213-D2CD3FBCF55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4"/>
            <a:stretch/>
          </p:blipFill>
          <p:spPr>
            <a:xfrm>
              <a:off x="2667000" y="2743890"/>
              <a:ext cx="6731000" cy="314890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48000" y="3513435"/>
              <a:ext cx="6096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sản phẩm định làm theo sở thích.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làm sản phẩm đó.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xúc của em khi làm xong sản phẩm đó. </a:t>
              </a:r>
            </a:p>
          </p:txBody>
        </p:sp>
      </p:grpSp>
      <p:sp>
        <p:nvSpPr>
          <p:cNvPr id="12" name="Snip Diagonal Corner Rectangle 11"/>
          <p:cNvSpPr/>
          <p:nvPr/>
        </p:nvSpPr>
        <p:spPr>
          <a:xfrm>
            <a:off x="4748546" y="2367274"/>
            <a:ext cx="2236788" cy="67853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00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242319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6466" y="1555531"/>
            <a:ext cx="6483394" cy="3416175"/>
            <a:chOff x="2914606" y="479224"/>
            <a:chExt cx="6051594" cy="6873120"/>
          </a:xfrm>
        </p:grpSpPr>
        <p:pic>
          <p:nvPicPr>
            <p:cNvPr id="17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06" y="479224"/>
              <a:ext cx="6051594" cy="687312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200824" y="2502073"/>
              <a:ext cx="3266777" cy="216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 bày và giới thiệu sản phẩm 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242319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8" y="-78513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2048" y="1109370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137C6-8383-4AD7-B4C4-B9491B07AA79}"/>
              </a:ext>
            </a:extLst>
          </p:cNvPr>
          <p:cNvSpPr txBox="1"/>
          <p:nvPr/>
        </p:nvSpPr>
        <p:spPr>
          <a:xfrm>
            <a:off x="2234921" y="3286780"/>
            <a:ext cx="63219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9860" y="3113862"/>
            <a:ext cx="915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chân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bạn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449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8572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vỗ cái tay lên đi">
            <a:hlinkClick r:id="" action="ppaction://media"/>
            <a:extLst>
              <a:ext uri="{FF2B5EF4-FFF2-40B4-BE49-F238E27FC236}">
                <a16:creationId xmlns:a16="http://schemas.microsoft.com/office/drawing/2014/main" id="{F583DBD1-C218-454D-B556-74B6904707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6869" y="98425"/>
            <a:ext cx="7798676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28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5823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000" y="2393434"/>
            <a:ext cx="10476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4007C"/>
              </a:solidFill>
              <a:effectLst/>
              <a:uLnTx/>
              <a:uFillTx/>
              <a:latin typeface="iCiel Soup of Justice" pitchFamily="2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53" y="771488"/>
            <a:ext cx="5438775" cy="117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04" y="5046368"/>
            <a:ext cx="555956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796" y="1761796"/>
            <a:ext cx="10114776" cy="218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đề 6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phát triển bản thân</a:t>
            </a:r>
          </a:p>
        </p:txBody>
      </p:sp>
    </p:spTree>
    <p:extLst>
      <p:ext uri="{BB962C8B-B14F-4D97-AF65-F5344CB8AC3E}">
        <p14:creationId xmlns:p14="http://schemas.microsoft.com/office/powerpoint/2010/main" val="3226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28431" y="1088989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832341"/>
            <a:ext cx="733446" cy="7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5683" y="959927"/>
            <a:ext cx="9803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4: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những việc làm để phát triển sở thích của bản thân.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910" y="1920752"/>
            <a:ext cx="1039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Liệt kê những việc đã làm để phát triển sở thích của bản thân.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9744" y="2631668"/>
            <a:ext cx="4676096" cy="3354033"/>
            <a:chOff x="3832903" y="2480740"/>
            <a:chExt cx="4676096" cy="33540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0" b="95492" l="0" r="100000">
                          <a14:foregroundMark x1="47955" y1="50410" x2="47955" y2="50410"/>
                          <a14:foregroundMark x1="62825" y1="50410" x2="62825" y2="50410"/>
                          <a14:foregroundMark x1="62082" y1="48770" x2="62082" y2="48770"/>
                          <a14:foregroundMark x1="61338" y1="48770" x2="61338" y2="48770"/>
                          <a14:foregroundMark x1="59851" y1="46721" x2="59851" y2="46721"/>
                          <a14:foregroundMark x1="57249" y1="40164" x2="57249" y2="40164"/>
                          <a14:foregroundMark x1="57249" y1="40164" x2="57249" y2="40164"/>
                          <a14:foregroundMark x1="57249" y1="40164" x2="57249" y2="40164"/>
                          <a14:foregroundMark x1="57249" y1="40164" x2="57249" y2="40164"/>
                          <a14:foregroundMark x1="57249" y1="50410" x2="57249" y2="50410"/>
                          <a14:foregroundMark x1="57249" y1="50410" x2="57249" y2="50410"/>
                          <a14:foregroundMark x1="57249" y1="50410" x2="57249" y2="50410"/>
                          <a14:foregroundMark x1="57249" y1="52049" x2="57249" y2="52049"/>
                          <a14:foregroundMark x1="55762" y1="52049" x2="55762" y2="52049"/>
                          <a14:foregroundMark x1="31227" y1="51230" x2="31227" y2="51230"/>
                          <a14:foregroundMark x1="31227" y1="51230" x2="31227" y2="51230"/>
                          <a14:foregroundMark x1="33457" y1="51230" x2="33457" y2="51230"/>
                          <a14:foregroundMark x1="33457" y1="51230" x2="33457" y2="51230"/>
                          <a14:foregroundMark x1="33457" y1="51230" x2="33457" y2="51230"/>
                          <a14:foregroundMark x1="38662" y1="50410" x2="38662" y2="50410"/>
                          <a14:foregroundMark x1="38662" y1="50410" x2="38662" y2="50410"/>
                          <a14:foregroundMark x1="38662" y1="50410" x2="38662" y2="50410"/>
                          <a14:foregroundMark x1="39777" y1="50410" x2="39777" y2="50410"/>
                          <a14:foregroundMark x1="39777" y1="50410" x2="39777" y2="50410"/>
                          <a14:foregroundMark x1="39777" y1="50410" x2="39777" y2="50410"/>
                          <a14:foregroundMark x1="43494" y1="46721" x2="43494" y2="46721"/>
                          <a14:foregroundMark x1="60595" y1="47951" x2="60595" y2="47951"/>
                          <a14:foregroundMark x1="62082" y1="47951" x2="62082" y2="47951"/>
                          <a14:foregroundMark x1="71375" y1="59836" x2="71375" y2="59836"/>
                          <a14:foregroundMark x1="69888" y1="58197" x2="69888" y2="58197"/>
                          <a14:foregroundMark x1="69888" y1="58197" x2="69888" y2="58197"/>
                          <a14:foregroundMark x1="68401" y1="56967" x2="68401" y2="56967"/>
                          <a14:foregroundMark x1="62825" y1="56148" x2="62825" y2="56148"/>
                          <a14:foregroundMark x1="62825" y1="56148" x2="62825" y2="56148"/>
                          <a14:foregroundMark x1="62825" y1="56148" x2="62825" y2="56148"/>
                          <a14:foregroundMark x1="62825" y1="56148" x2="62825" y2="56148"/>
                          <a14:foregroundMark x1="58364" y1="55328" x2="58364" y2="55328"/>
                          <a14:foregroundMark x1="45725" y1="52869" x2="45725" y2="52869"/>
                          <a14:foregroundMark x1="45725" y1="52869" x2="45725" y2="52869"/>
                          <a14:foregroundMark x1="45725" y1="52869" x2="45725" y2="52869"/>
                          <a14:foregroundMark x1="49071" y1="56967" x2="49071" y2="56967"/>
                          <a14:foregroundMark x1="49071" y1="56967" x2="49071" y2="56967"/>
                          <a14:foregroundMark x1="47955" y1="33197" x2="47955" y2="33197"/>
                          <a14:foregroundMark x1="47212" y1="29918" x2="47212" y2="29918"/>
                          <a14:foregroundMark x1="61338" y1="45902" x2="61338" y2="45902"/>
                          <a14:foregroundMark x1="61338" y1="45902" x2="61338" y2="45902"/>
                          <a14:foregroundMark x1="61338" y1="45082" x2="61338" y2="45082"/>
                          <a14:foregroundMark x1="62082" y1="42623" x2="62082" y2="42623"/>
                          <a14:foregroundMark x1="62082" y1="42623" x2="62082" y2="42623"/>
                          <a14:foregroundMark x1="62082" y1="42623" x2="62082" y2="42623"/>
                          <a14:foregroundMark x1="57249" y1="45902" x2="52045" y2="52049"/>
                          <a14:foregroundMark x1="38662" y1="63934" x2="38662" y2="63934"/>
                          <a14:foregroundMark x1="35688" y1="56148" x2="35688" y2="56148"/>
                          <a14:foregroundMark x1="35688" y1="56148" x2="35688" y2="56148"/>
                          <a14:foregroundMark x1="35688" y1="56148" x2="35688" y2="56148"/>
                          <a14:foregroundMark x1="35688" y1="56148" x2="35688" y2="56148"/>
                          <a14:foregroundMark x1="34944" y1="55328" x2="34944" y2="55328"/>
                          <a14:foregroundMark x1="25651" y1="59016" x2="25651" y2="59016"/>
                          <a14:foregroundMark x1="44981" y1="47951" x2="44981" y2="47951"/>
                          <a14:foregroundMark x1="44981" y1="47951" x2="44981" y2="47951"/>
                          <a14:foregroundMark x1="36431" y1="40984" x2="36431" y2="40984"/>
                          <a14:foregroundMark x1="36431" y1="40984" x2="36431" y2="40984"/>
                          <a14:foregroundMark x1="53532" y1="40984" x2="53532" y2="40984"/>
                          <a14:foregroundMark x1="53532" y1="40984" x2="53532" y2="40984"/>
                          <a14:foregroundMark x1="43494" y1="47951" x2="43494" y2="47951"/>
                          <a14:foregroundMark x1="43494" y1="49590" x2="43494" y2="49590"/>
                          <a14:foregroundMark x1="43494" y1="49590" x2="43494" y2="49590"/>
                          <a14:foregroundMark x1="55019" y1="53689" x2="55019" y2="53689"/>
                          <a14:foregroundMark x1="58364" y1="58197" x2="58364" y2="58197"/>
                          <a14:foregroundMark x1="60595" y1="63115" x2="62825" y2="62295"/>
                          <a14:foregroundMark x1="68401" y1="45902" x2="68401" y2="45902"/>
                          <a14:foregroundMark x1="68401" y1="45902" x2="68401" y2="45902"/>
                          <a14:foregroundMark x1="68401" y1="45902" x2="68401" y2="45902"/>
                          <a14:foregroundMark x1="59108" y1="53689" x2="59108" y2="53689"/>
                          <a14:foregroundMark x1="59108" y1="53689" x2="59108" y2="53689"/>
                          <a14:foregroundMark x1="57249" y1="61475" x2="57249" y2="61475"/>
                          <a14:foregroundMark x1="55762" y1="62295" x2="55762" y2="62295"/>
                          <a14:foregroundMark x1="55019" y1="50410" x2="55019" y2="50410"/>
                          <a14:foregroundMark x1="55019" y1="50410" x2="55019" y2="50410"/>
                          <a14:foregroundMark x1="37918" y1="48770" x2="37918" y2="48770"/>
                          <a14:foregroundMark x1="36431" y1="49590" x2="36431" y2="49590"/>
                          <a14:foregroundMark x1="32714" y1="56967" x2="32714" y2="56967"/>
                          <a14:foregroundMark x1="32714" y1="56967" x2="32714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03" y="3458125"/>
              <a:ext cx="3152097" cy="2376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Callout 1"/>
            <p:cNvSpPr/>
            <p:nvPr/>
          </p:nvSpPr>
          <p:spPr>
            <a:xfrm>
              <a:off x="5396250" y="2480740"/>
              <a:ext cx="3112749" cy="1259871"/>
            </a:xfrm>
            <a:prstGeom prst="wedgeEllipseCallout">
              <a:avLst>
                <a:gd name="adj1" fmla="val -43273"/>
                <a:gd name="adj2" fmla="val 4117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14731" y="2667690"/>
              <a:ext cx="2641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Mỗi tuần mình sẽ dành thời gian đọc một cuốn sách</a:t>
              </a:r>
            </a:p>
          </p:txBody>
        </p:sp>
      </p:grp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324133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DB317-DB94-4AA7-8025-CD32981DEE2A}"/>
              </a:ext>
            </a:extLst>
          </p:cNvPr>
          <p:cNvSpPr txBox="1"/>
          <p:nvPr/>
        </p:nvSpPr>
        <p:spPr>
          <a:xfrm>
            <a:off x="1134268" y="2549573"/>
            <a:ext cx="619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33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rgbClr val="433D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592089" y="482601"/>
            <a:ext cx="11071402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mỗi thành viên sẽ viết ra giấy những vimỗi thành viên sẽ viết ra giấy những việc làm để phát triển sở thích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228601" y="2268389"/>
            <a:ext cx="905668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268389"/>
            <a:ext cx="184115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0300" y="1072656"/>
            <a:ext cx="7454900" cy="4297410"/>
            <a:chOff x="1739900" y="2215656"/>
            <a:chExt cx="9295616" cy="4297410"/>
          </a:xfrm>
        </p:grpSpPr>
        <p:sp>
          <p:nvSpPr>
            <p:cNvPr id="20" name="圆角矩形 3"/>
            <p:cNvSpPr>
              <a:spLocks noChangeArrowheads="1"/>
            </p:cNvSpPr>
            <p:nvPr/>
          </p:nvSpPr>
          <p:spPr bwMode="auto">
            <a:xfrm>
              <a:off x="1739900" y="2583956"/>
              <a:ext cx="9295616" cy="3929110"/>
            </a:xfrm>
            <a:prstGeom prst="roundRect">
              <a:avLst>
                <a:gd name="adj" fmla="val 23002"/>
              </a:avLst>
            </a:prstGeom>
            <a:noFill/>
            <a:ln w="38100" cmpd="tri">
              <a:solidFill>
                <a:srgbClr val="FF2D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1956683" y="2649724"/>
              <a:ext cx="8762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8" name="圆角矩形 7"/>
            <p:cNvSpPr>
              <a:spLocks noChangeArrowheads="1"/>
            </p:cNvSpPr>
            <p:nvPr/>
          </p:nvSpPr>
          <p:spPr bwMode="auto">
            <a:xfrm>
              <a:off x="4466881" y="2224380"/>
              <a:ext cx="3709636" cy="10395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nap ITC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40616" y="2215656"/>
              <a:ext cx="41869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NHÓM ĐÔI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67000" y="2222500"/>
            <a:ext cx="718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viết ra giấy những việc làm để phát triển sở thích của bản thân trong thời gian 2  phút. Sau đó HS chia sẻ kết quả của mình với bạn cùng nhóm.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54" l="1600" r="96400"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22467" x2="32400" y2="22467"/>
                        <a14:foregroundMark x1="32400" y1="29956" x2="32400" y2="29956"/>
                        <a14:foregroundMark x1="32400" y1="29956" x2="32400" y2="29956"/>
                        <a14:foregroundMark x1="32400" y1="29956" x2="32400" y2="29956"/>
                        <a14:foregroundMark x1="30800" y1="29956" x2="30800" y2="29956"/>
                        <a14:foregroundMark x1="27200" y1="29956" x2="27200" y2="29956"/>
                        <a14:foregroundMark x1="24000" y1="24670" x2="24000" y2="24670"/>
                        <a14:foregroundMark x1="24000" y1="24670" x2="24000" y2="24670"/>
                        <a14:foregroundMark x1="21600" y1="18943" x2="21600" y2="18943"/>
                        <a14:foregroundMark x1="21600" y1="18943" x2="21600" y2="18943"/>
                        <a14:foregroundMark x1="21600" y1="18943" x2="21600" y2="18943"/>
                        <a14:foregroundMark x1="25600" y1="15419" x2="25600" y2="15419"/>
                        <a14:foregroundMark x1="26400" y1="15419" x2="26400" y2="15419"/>
                        <a14:foregroundMark x1="22400" y1="27313" x2="22400" y2="27313"/>
                        <a14:foregroundMark x1="22400" y1="27313" x2="22400" y2="27313"/>
                        <a14:foregroundMark x1="22400" y1="27313" x2="22400" y2="27313"/>
                        <a14:foregroundMark x1="22400" y1="26432" x2="22400" y2="26432"/>
                        <a14:foregroundMark x1="18800" y1="20705" x2="18800" y2="20705"/>
                        <a14:foregroundMark x1="18800" y1="20705" x2="18800" y2="20705"/>
                        <a14:foregroundMark x1="75600" y1="19824" x2="75600" y2="19824"/>
                        <a14:foregroundMark x1="75600" y1="19824" x2="75600" y2="19824"/>
                        <a14:foregroundMark x1="75600" y1="19824" x2="75600" y2="19824"/>
                        <a14:foregroundMark x1="75600" y1="19824" x2="75600" y2="19824"/>
                        <a14:foregroundMark x1="68800" y1="28194" x2="68800" y2="28194"/>
                        <a14:foregroundMark x1="68800" y1="28194" x2="68800" y2="28194"/>
                        <a14:foregroundMark x1="64800" y1="33480" x2="64800" y2="33480"/>
                        <a14:foregroundMark x1="64800" y1="33480" x2="64800" y2="33480"/>
                        <a14:foregroundMark x1="64800" y1="33480" x2="64800" y2="33480"/>
                        <a14:foregroundMark x1="64800" y1="33480" x2="64800" y2="33480"/>
                        <a14:foregroundMark x1="62400" y1="29956" x2="62400" y2="29956"/>
                        <a14:foregroundMark x1="59600" y1="28194" x2="59600" y2="28194"/>
                        <a14:foregroundMark x1="58800" y1="26432" x2="58800" y2="26432"/>
                        <a14:foregroundMark x1="58800" y1="26432" x2="58800" y2="26432"/>
                        <a14:foregroundMark x1="58800" y1="23789" x2="58800" y2="23789"/>
                        <a14:foregroundMark x1="54000" y1="37445" x2="54000" y2="37445"/>
                        <a14:foregroundMark x1="67200" y1="40088" x2="67200" y2="40088"/>
                        <a14:foregroundMark x1="71600" y1="40088" x2="71600" y2="40088"/>
                        <a14:foregroundMark x1="71600" y1="40088" x2="71600" y2="40088"/>
                        <a14:foregroundMark x1="81600" y1="40969" x2="81600" y2="40969"/>
                        <a14:foregroundMark x1="68000" y1="14537" x2="68000" y2="14537"/>
                        <a14:foregroundMark x1="68000" y1="14537" x2="68000" y2="14537"/>
                        <a14:foregroundMark x1="54800" y1="14537" x2="54800" y2="14537"/>
                        <a14:foregroundMark x1="19600" y1="95154" x2="19600" y2="95154"/>
                        <a14:foregroundMark x1="19600" y1="95154" x2="19600" y2="95154"/>
                        <a14:foregroundMark x1="34000" y1="12775" x2="34000" y2="1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499435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5" y="3866069"/>
            <a:ext cx="1968921" cy="2841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954" y="422553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F97E9E-1425-4E99-8271-21E5A451C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8979" y="493486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724AEB7-6F90-45CE-8F10-A1538365E007}"/>
              </a:ext>
            </a:extLst>
          </p:cNvPr>
          <p:cNvSpPr txBox="1"/>
          <p:nvPr/>
        </p:nvSpPr>
        <p:spPr>
          <a:xfrm>
            <a:off x="3025224" y="1091995"/>
            <a:ext cx="559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13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THẢO LUẬN NHÓM 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9A998A4-D974-4620-BFDB-3F8FF10A2869}"/>
              </a:ext>
            </a:extLst>
          </p:cNvPr>
          <p:cNvCxnSpPr>
            <a:cxnSpLocks/>
          </p:cNvCxnSpPr>
          <p:nvPr/>
        </p:nvCxnSpPr>
        <p:spPr>
          <a:xfrm>
            <a:off x="3691635" y="1715242"/>
            <a:ext cx="4068065" cy="0"/>
          </a:xfrm>
          <a:prstGeom prst="line">
            <a:avLst/>
          </a:prstGeom>
          <a:ln w="38100">
            <a:solidFill>
              <a:srgbClr val="FF2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5" b="89862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93" y="1654179"/>
            <a:ext cx="3460090" cy="39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77168" y="1726608"/>
            <a:ext cx="6236743" cy="4032246"/>
            <a:chOff x="1134268" y="1993308"/>
            <a:chExt cx="6236743" cy="403224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93" b="89977" l="9973" r="98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68" y="1993308"/>
              <a:ext cx="6236743" cy="403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63800" y="2877235"/>
              <a:ext cx="4343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 thành viên sẽ chia sẻ những việc làm để phát triển sở thích bản thân với các bạn trong nhóm.</a:t>
              </a:r>
            </a:p>
          </p:txBody>
        </p:sp>
      </p:grpSp>
      <p:pic>
        <p:nvPicPr>
          <p:cNvPr id="2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4" y="3866069"/>
            <a:ext cx="1968921" cy="28419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411621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31" name="PA_图片 4" descr="图片包含 文字, 地图&#10;&#10;已生成极高可信度的说明">
            <a:extLst>
              <a:ext uri="{FF2B5EF4-FFF2-40B4-BE49-F238E27FC236}">
                <a16:creationId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2657805" y="965214"/>
            <a:ext cx="6858000" cy="4258335"/>
          </a:xfrm>
          <a:prstGeom prst="rect">
            <a:avLst/>
          </a:prstGeom>
        </p:spPr>
      </p:pic>
      <p:pic>
        <p:nvPicPr>
          <p:cNvPr id="41" name="PA_图片 7" descr="图片包含 事情&#10;&#10;已生成高可信度的说明">
            <a:extLst>
              <a:ext uri="{FF2B5EF4-FFF2-40B4-BE49-F238E27FC236}">
                <a16:creationId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64" y="328074"/>
            <a:ext cx="9275065" cy="2166006"/>
          </a:xfrm>
          <a:prstGeom prst="rect">
            <a:avLst/>
          </a:prstGeom>
        </p:spPr>
      </p:pic>
      <p:pic>
        <p:nvPicPr>
          <p:cNvPr id="42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8" y="3976520"/>
            <a:ext cx="2559562" cy="2841959"/>
          </a:xfrm>
          <a:prstGeom prst="rect">
            <a:avLst/>
          </a:prstGeom>
        </p:spPr>
      </p:pic>
      <p:sp>
        <p:nvSpPr>
          <p:cNvPr id="44" name="矩形 22">
            <a:extLst>
              <a:ext uri="{FF2B5EF4-FFF2-40B4-BE49-F238E27FC236}">
                <a16:creationId xmlns:a16="http://schemas.microsoft.com/office/drawing/2014/main" id="{2E52D5C4-8480-45F5-9535-6D7E8C44103F}"/>
              </a:ext>
            </a:extLst>
          </p:cNvPr>
          <p:cNvSpPr/>
          <p:nvPr/>
        </p:nvSpPr>
        <p:spPr>
          <a:xfrm>
            <a:off x="2943162" y="2304665"/>
            <a:ext cx="5989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4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CHIA SẺ TRƯỚC LỚP </a:t>
            </a:r>
            <a:endParaRPr kumimoji="0" lang="zh-CN" altLang="en-US" sz="3600" b="1" i="0" u="none" strike="noStrike" kern="1200" cap="none" spc="4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0405" y="3160971"/>
            <a:ext cx="602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để phát triển sở thích của bản thân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832341"/>
            <a:ext cx="733446" cy="7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5683" y="959927"/>
            <a:ext cx="980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sản phẩm theo sở thích.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6410" y="1455227"/>
            <a:ext cx="955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Làm sản phẩm theo gợi ý.</a:t>
            </a:r>
          </a:p>
        </p:txBody>
      </p: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8810" y="1950527"/>
            <a:ext cx="9556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 nghĩ về sở thích của bản thân.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sản phẩm định làm theo sở thích.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các nguyên, vật liệu cần thiết.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làm sản phẩm theo sở thích.</a:t>
            </a:r>
          </a:p>
        </p:txBody>
      </p:sp>
      <p:pic>
        <p:nvPicPr>
          <p:cNvPr id="33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4" y="3271625"/>
            <a:ext cx="4434798" cy="29384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500660" y="4078531"/>
            <a:ext cx="2578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làm sản phẩm theo sở thích.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06" y="112272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6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52" y="1320800"/>
            <a:ext cx="2173148" cy="219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409615&quot;&gt;&lt;object type=&quot;3&quot; unique_id=&quot;409623&quot;&gt;&lt;property id=&quot;20148&quot; value=&quot;5&quot;/&gt;&lt;property id=&quot;20300&quot; value=&quot;Slide 13&quot;/&gt;&lt;property id=&quot;20307&quot; value=&quot;357&quot;/&gt;&lt;/object&gt;&lt;object type=&quot;3&quot; unique_id=&quot;409624&quot;&gt;&lt;property id=&quot;20148&quot; value=&quot;5&quot;/&gt;&lt;property id=&quot;20300&quot; value=&quot;Slide 14&quot;/&gt;&lt;property id=&quot;20307&quot; value=&quot;359&quot;/&gt;&lt;/object&gt;&lt;object type=&quot;3&quot; unique_id=&quot;409625&quot;&gt;&lt;property id=&quot;20148&quot; value=&quot;5&quot;/&gt;&lt;property id=&quot;20300&quot; value=&quot;Slide 16&quot;/&gt;&lt;property id=&quot;20307&quot; value=&quot;371&quot;/&gt;&lt;/object&gt;&lt;object type=&quot;3&quot; unique_id=&quot;409631&quot;&gt;&lt;property id=&quot;20148&quot; value=&quot;5&quot;/&gt;&lt;property id=&quot;20300&quot; value=&quot;Slide 20&quot;/&gt;&lt;property id=&quot;20307&quot; value=&quot;374&quot;/&gt;&lt;/object&gt;&lt;object type=&quot;3&quot; unique_id=&quot;409632&quot;&gt;&lt;property id=&quot;20148&quot; value=&quot;5&quot;/&gt;&lt;property id=&quot;20300&quot; value=&quot;Slide 21&quot;/&gt;&lt;property id=&quot;20307&quot; value=&quot;373&quot;/&gt;&lt;/object&gt;&lt;object type=&quot;3&quot; unique_id=&quot;409633&quot;&gt;&lt;property id=&quot;20148&quot; value=&quot;5&quot;/&gt;&lt;property id=&quot;20300&quot; value=&quot;Slide 29&quot;/&gt;&lt;property id=&quot;20307&quot; value=&quot;282&quot;/&gt;&lt;/object&gt;&lt;object type=&quot;3&quot; unique_id=&quot;446474&quot;&gt;&lt;property id=&quot;20148&quot; value=&quot;5&quot;/&gt;&lt;property id=&quot;20300&quot; value=&quot;Slide 1&quot;/&gt;&lt;property id=&quot;20307&quot; value=&quot;375&quot;/&gt;&lt;/object&gt;&lt;object type=&quot;3&quot; unique_id=&quot;446476&quot;&gt;&lt;property id=&quot;20148&quot; value=&quot;5&quot;/&gt;&lt;property id=&quot;20300&quot; value=&quot;Slide 3&quot;/&gt;&lt;property id=&quot;20307&quot; value=&quot;378&quot;/&gt;&lt;/object&gt;&lt;object type=&quot;3&quot; unique_id=&quot;446592&quot;&gt;&lt;property id=&quot;20148&quot; value=&quot;5&quot;/&gt;&lt;property id=&quot;20300&quot; value=&quot;Slide 7&quot;/&gt;&lt;property id=&quot;20307&quot; value=&quot;380&quot;/&gt;&lt;/object&gt;&lt;object type=&quot;3&quot; unique_id=&quot;446733&quot;&gt;&lt;property id=&quot;20148&quot; value=&quot;5&quot;/&gt;&lt;property id=&quot;20300&quot; value=&quot;Slide 9&quot;/&gt;&lt;property id=&quot;20307&quot; value=&quot;382&quot;/&gt;&lt;/object&gt;&lt;object type=&quot;3&quot; unique_id=&quot;446854&quot;&gt;&lt;property id=&quot;20148&quot; value=&quot;5&quot;/&gt;&lt;property id=&quot;20300&quot; value=&quot;Slide 10&quot;/&gt;&lt;property id=&quot;20307&quot; value=&quot;383&quot;/&gt;&lt;/object&gt;&lt;object type=&quot;3&quot; unique_id=&quot;447370&quot;&gt;&lt;property id=&quot;20148&quot; value=&quot;5&quot;/&gt;&lt;property id=&quot;20300&quot; value=&quot;Slide 15&quot;/&gt;&lt;property id=&quot;20307&quot; value=&quot;385&quot;/&gt;&lt;/object&gt;&lt;object type=&quot;3&quot; unique_id=&quot;447664&quot;&gt;&lt;property id=&quot;20148&quot; value=&quot;5&quot;/&gt;&lt;property id=&quot;20300&quot; value=&quot;Slide 30&quot;/&gt;&lt;property id=&quot;20307&quot; value=&quot;386&quot;/&gt;&lt;/object&gt;&lt;object type=&quot;3&quot; unique_id=&quot;470234&quot;&gt;&lt;property id=&quot;20148&quot; value=&quot;5&quot;/&gt;&lt;property id=&quot;20300&quot; value=&quot;Slide 17&quot;/&gt;&lt;property id=&quot;20307&quot; value=&quot;388&quot;/&gt;&lt;/object&gt;&lt;object type=&quot;3&quot; unique_id=&quot;470535&quot;&gt;&lt;property id=&quot;20148&quot; value=&quot;5&quot;/&gt;&lt;property id=&quot;20300&quot; value=&quot;Slide 4&quot;/&gt;&lt;property id=&quot;20307&quot; value=&quot;389&quot;/&gt;&lt;/object&gt;&lt;object type=&quot;3&quot; unique_id=&quot;470537&quot;&gt;&lt;property id=&quot;20148&quot; value=&quot;5&quot;/&gt;&lt;property id=&quot;20300&quot; value=&quot;Slide 12&quot;/&gt;&lt;property id=&quot;20307&quot; value=&quot;391&quot;/&gt;&lt;/object&gt;&lt;object type=&quot;3&quot; unique_id=&quot;470732&quot;&gt;&lt;property id=&quot;20148&quot; value=&quot;5&quot;/&gt;&lt;property id=&quot;20300&quot; value=&quot;Slide 18&quot;/&gt;&lt;property id=&quot;20307&quot; value=&quot;392&quot;/&gt;&lt;/object&gt;&lt;object type=&quot;3&quot; unique_id=&quot;471063&quot;&gt;&lt;property id=&quot;20148&quot; value=&quot;5&quot;/&gt;&lt;property id=&quot;20300&quot; value=&quot;Slide 22&quot;/&gt;&lt;property id=&quot;20307&quot; value=&quot;393&quot;/&gt;&lt;/object&gt;&lt;object type=&quot;3&quot; unique_id=&quot;471064&quot;&gt;&lt;property id=&quot;20148&quot; value=&quot;5&quot;/&gt;&lt;property id=&quot;20300&quot; value=&quot;Slide 23&quot;/&gt;&lt;property id=&quot;20307&quot; value=&quot;394&quot;/&gt;&lt;/object&gt;&lt;object type=&quot;3&quot; unique_id=&quot;471065&quot;&gt;&lt;property id=&quot;20148&quot; value=&quot;5&quot;/&gt;&lt;property id=&quot;20300&quot; value=&quot;Slide 24&quot;/&gt;&lt;property id=&quot;20307&quot; value=&quot;395&quot;/&gt;&lt;/object&gt;&lt;object type=&quot;3&quot; unique_id=&quot;471066&quot;&gt;&lt;property id=&quot;20148&quot; value=&quot;5&quot;/&gt;&lt;property id=&quot;20300&quot; value=&quot;Slide 25&quot;/&gt;&lt;property id=&quot;20307&quot; value=&quot;396&quot;/&gt;&lt;/object&gt;&lt;object type=&quot;3&quot; unique_id=&quot;471067&quot;&gt;&lt;property id=&quot;20148&quot; value=&quot;5&quot;/&gt;&lt;property id=&quot;20300&quot; value=&quot;Slide 26&quot;/&gt;&lt;property id=&quot;20307&quot; value=&quot;397&quot;/&gt;&lt;/object&gt;&lt;object type=&quot;3&quot; unique_id=&quot;471069&quot;&gt;&lt;property id=&quot;20148&quot; value=&quot;5&quot;/&gt;&lt;property id=&quot;20300&quot; value=&quot;Slide 28&quot;/&gt;&lt;property id=&quot;20307&quot; value=&quot;399&quot;/&gt;&lt;/object&gt;&lt;object type=&quot;3&quot; unique_id=&quot;471500&quot;&gt;&lt;property id=&quot;20148&quot; value=&quot;5&quot;/&gt;&lt;property id=&quot;20300&quot; value=&quot;Slide 27&quot;/&gt;&lt;property id=&quot;20307&quot; value=&quot;400&quot;/&gt;&lt;/object&gt;&lt;object type=&quot;3&quot; unique_id=&quot;471595&quot;&gt;&lt;property id=&quot;20148&quot; value=&quot;5&quot;/&gt;&lt;property id=&quot;20300&quot; value=&quot;Slide 11&quot;/&gt;&lt;property id=&quot;20307&quot; value=&quot;401&quot;/&gt;&lt;/object&gt;&lt;object type=&quot;3&quot; unique_id=&quot;474111&quot;&gt;&lt;property id=&quot;20148&quot; value=&quot;5&quot;/&gt;&lt;property id=&quot;20300&quot; value=&quot;Slide 2&quot;/&gt;&lt;property id=&quot;20307&quot; value=&quot;402&quot;/&gt;&lt;/object&gt;&lt;object type=&quot;3&quot; unique_id=&quot;474338&quot;&gt;&lt;property id=&quot;20148&quot; value=&quot;5&quot;/&gt;&lt;property id=&quot;20300&quot; value=&quot;Slide 5&quot;/&gt;&lt;property id=&quot;20307&quot; value=&quot;403&quot;/&gt;&lt;/object&gt;&lt;object type=&quot;3&quot; unique_id=&quot;474339&quot;&gt;&lt;property id=&quot;20148&quot; value=&quot;5&quot;/&gt;&lt;property id=&quot;20300&quot; value=&quot;Slide 6&quot;/&gt;&lt;property id=&quot;20307&quot; value=&quot;404&quot;/&gt;&lt;/object&gt;&lt;object type=&quot;3&quot; unique_id=&quot;474340&quot;&gt;&lt;property id=&quot;20148&quot; value=&quot;5&quot;/&gt;&lt;property id=&quot;20300&quot; value=&quot;Slide 8&quot;/&gt;&lt;property id=&quot;20307&quot; value=&quot;405&quot;/&gt;&lt;/object&gt;&lt;object type=&quot;3&quot; unique_id=&quot;474341&quot;&gt;&lt;property id=&quot;20148&quot; value=&quot;5&quot;/&gt;&lt;property id=&quot;20300&quot; value=&quot;Slide 19&quot;/&gt;&lt;property id=&quot;20307&quot; value=&quot;406&quot;/&gt;&lt;/object&gt;&lt;/object&gt;&lt;object type=&quot;8&quot; unique_id=&quot;409653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4198</TotalTime>
  <Words>495</Words>
  <Application>Microsoft Office PowerPoint</Application>
  <PresentationFormat>Widescreen</PresentationFormat>
  <Paragraphs>53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iCiel Soup of Justice</vt:lpstr>
      <vt:lpstr>Snap ITC</vt:lpstr>
      <vt:lpstr>Times New Roman</vt:lpstr>
      <vt:lpstr>包图简圆体</vt:lpstr>
      <vt:lpstr>字魂59号-创粗黑</vt:lpstr>
      <vt:lpstr>第一PPT，www.1ppt.com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HỒNG LOAN</dc:creator>
  <cp:lastModifiedBy>Administrator</cp:lastModifiedBy>
  <cp:revision>9</cp:revision>
  <dcterms:created xsi:type="dcterms:W3CDTF">2020-10-03T06:01:09Z</dcterms:created>
  <dcterms:modified xsi:type="dcterms:W3CDTF">2026-02-02T03:48:59Z</dcterms:modified>
</cp:coreProperties>
</file>