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5" r:id="rId13"/>
    <p:sldId id="274" r:id="rId14"/>
    <p:sldId id="263" r:id="rId15"/>
    <p:sldId id="262" r:id="rId16"/>
    <p:sldId id="276" r:id="rId17"/>
    <p:sldId id="277" r:id="rId18"/>
    <p:sldId id="278" r:id="rId19"/>
    <p:sldId id="279" r:id="rId20"/>
    <p:sldId id="271" r:id="rId21"/>
    <p:sldId id="272" r:id="rId22"/>
    <p:sldId id="273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3EF3F-D2CA-406E-A578-EA8C1342446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8D40-F81D-4932-9E10-4804C562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3F497-A40C-4A13-913B-4B5F1EA22F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758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9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16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3FAB2-66D0-4897-B21C-E9B636F29955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BAE26-7133-48D6-B5DE-63487B536EF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91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47BC5-2D36-4083-8F9B-492A113D866E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4E12CC-CF92-40B4-8083-6A2CC5ED2D1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9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3C8B1-A6D9-442F-81EE-BFD657A37E7E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0833D-1756-4DD4-B398-D9C979A9F72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227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7877E-36F0-428E-99AA-86AD94E65BCD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4DD27C-5CC0-46DF-B484-C067BA1EC14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5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102C1-4240-4D86-916A-1FA26B1A3DD9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7757B-11C8-4531-AA65-2457B581334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93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5CBD0-6E14-4F51-8B61-1FBA294B5D51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DE97BB-896B-4806-8FFE-5EBB3AEE2E5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7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861D0-12BD-4E0E-8DD6-C0CB9CE0C9DF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331F5F-6947-4626-AE36-18CEEF39F5E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70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9AFE2-71C1-417E-8337-6D254A8C51E3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19FD3-DA50-4D65-8003-B26A28190D9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7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BDD3-E0FD-449F-ACD8-AAE094124554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19567-E040-4F95-96AF-E84148AF36A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212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88691-5D86-4B44-86B6-1B5B35AE4C34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D7843-BD00-47B6-851E-94FE776F9EC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5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6072-7A5E-47EA-9534-1860152AD4E5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1BCE6-6A68-455B-A617-8F432343C12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79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134FE-3520-4735-A329-482742E2AB7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106AA-8DBA-4E0E-A61C-D6301E51F44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4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0AA8-4CB0-4F02-901B-1DB2E895BC1E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CD515-2A9D-4189-8E8A-9BAC23425D4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07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F42DB-4E4E-466E-8FD8-7EC5F4915684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B4CD4-A514-4D0E-9071-F5A8639AE34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5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AEE6-3698-4425-B8CE-5C29BD0C2CC5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18E0B-0FAB-4752-8422-242FB25CF67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75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BEE93-A012-46F5-986C-922914C74C89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C93DB-AC7E-4314-AE91-1F7C5598A7E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533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21E01-C883-4A82-A5A7-57A6BF792A6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3A7E2-316B-4357-8283-99859109EC1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42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EAA50-F721-4BEE-9EC1-BFB4B3570748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199A5-7BBE-4B9C-B675-B970C8C049B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0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99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2212-7F20-46B4-862C-94FB29B9903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5C593-0A9B-4FF1-9F8A-A68FD1CF0C6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96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BB58D-F103-4AB2-8C67-817B02EC178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AB7B7-EF20-4CB0-81CA-3EDB63FACF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87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A1B5D-953A-4AA7-AF98-777263BE0D9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793DB-E3DC-4B1F-9D4A-9E5439AB3A2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99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C05F0-088E-40B4-AE69-7ED57FDA65D6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3667B-9617-46CB-8826-08038C6AF7C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5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134FE-3520-4735-A329-482742E2AB7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106AA-8DBA-4E0E-A61C-D6301E51F44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07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0AA8-4CB0-4F02-901B-1DB2E895BC1E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CD515-2A9D-4189-8E8A-9BAC23425D4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20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F42DB-4E4E-466E-8FD8-7EC5F4915684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B4CD4-A514-4D0E-9071-F5A8639AE34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03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AEE6-3698-4425-B8CE-5C29BD0C2CC5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18E0B-0FAB-4752-8422-242FB25CF67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05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BEE93-A012-46F5-986C-922914C74C89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C93DB-AC7E-4314-AE91-1F7C5598A7E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06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21E01-C883-4A82-A5A7-57A6BF792A6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3A7E2-316B-4357-8283-99859109EC1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3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4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EAA50-F721-4BEE-9EC1-BFB4B3570748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199A5-7BBE-4B9C-B675-B970C8C049B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289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2212-7F20-46B4-862C-94FB29B9903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5C593-0A9B-4FF1-9F8A-A68FD1CF0C6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10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BB58D-F103-4AB2-8C67-817B02EC178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AB7B7-EF20-4CB0-81CA-3EDB63FACF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61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A1B5D-953A-4AA7-AF98-777263BE0D9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793DB-E3DC-4B1F-9D4A-9E5439AB3A2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31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C05F0-088E-40B4-AE69-7ED57FDA65D6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3667B-9617-46CB-8826-08038C6AF7C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89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134FE-3520-4735-A329-482742E2AB7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106AA-8DBA-4E0E-A61C-D6301E51F44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22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0AA8-4CB0-4F02-901B-1DB2E895BC1E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CD515-2A9D-4189-8E8A-9BAC23425D4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38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F42DB-4E4E-466E-8FD8-7EC5F4915684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B4CD4-A514-4D0E-9071-F5A8639AE34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05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AEE6-3698-4425-B8CE-5C29BD0C2CC5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18E0B-0FAB-4752-8422-242FB25CF67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46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BEE93-A012-46F5-986C-922914C74C89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C93DB-AC7E-4314-AE91-1F7C5598A7EC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9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06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21E01-C883-4A82-A5A7-57A6BF792A6C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3A7E2-316B-4357-8283-99859109EC1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0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EAA50-F721-4BEE-9EC1-BFB4B3570748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199A5-7BBE-4B9C-B675-B970C8C049B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26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22212-7F20-46B4-862C-94FB29B9903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5C593-0A9B-4FF1-9F8A-A68FD1CF0C6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83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BB58D-F103-4AB2-8C67-817B02EC178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AB7B7-EF20-4CB0-81CA-3EDB63FACF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85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A1B5D-953A-4AA7-AF98-777263BE0D92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793DB-E3DC-4B1F-9D4A-9E5439AB3A2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C05F0-088E-40B4-AE69-7ED57FDA65D6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3667B-9617-46CB-8826-08038C6AF7C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22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071EA-C430-47CE-AE64-73C942E0475E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17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7DBC5-931A-4638-9677-9AC63297069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47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D1775-7150-4A3B-8E71-AFA6EFCF569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72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197C4-002F-42FA-86EF-DF3AE7E2B1A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5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686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9E23C-C319-4258-A2D0-DEF4B501786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48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EB67E-950A-4F8A-B0C3-CC18D0F6545D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87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66E7-02F1-4FE4-9AB6-878D8901C37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79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C86E0-F0FB-4557-8C9D-BB6F9A84DC8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77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3147F-3D6F-4B39-A16E-D198953D2DF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737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CF9DE-604F-4DD9-B41B-11AACCFE9FF7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6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383A-CCBD-4124-A15A-54DDE13D372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9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3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24ACE-09E0-435D-8197-85BFC723298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7C300-713D-4F59-9C21-3BFAB5DD9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273-DE10-4C22-ADEF-91D679F6A8B7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CE8FA8-75DF-4E59-BFD7-5F8290389A1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1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1047F-30E3-4262-917D-6BCD31816F10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52B19-3F1D-4E64-A992-0AAC28D3947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9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1047F-30E3-4262-917D-6BCD31816F10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52B19-3F1D-4E64-A992-0AAC28D3947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1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1062-9305-41FD-9DF6-DA080CE25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1047F-30E3-4262-917D-6BCD31816F10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8/28/2025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rgbClr val="302441">
                  <a:lumMod val="75000"/>
                  <a:lumOff val="25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86DE-7767-4BAE-A6D3-4A1E0D6FF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rgbClr val="302441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6C8D-5EF5-4746-827C-CBF7FEC54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52B19-3F1D-4E64-A992-0AAC28D3947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88E6E-5E46-4C98-8364-A98D263E609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GV: Chu Thị Soa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- tranthao121004@gmail.com</a:t>
            </a: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ELL2025\Desktop\Kh&#7903;i%20&#273;&#7897;ng.mp4" TargetMode="External"/><Relationship Id="rId1" Type="http://schemas.microsoft.com/office/2007/relationships/media" Target="file:///C:\Users\DELL2025\Desktop\Kh&#7903;i%20&#273;&#7897;ng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TV082020_HOANGHUONG (73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F3A7C96F-E17D-4F71-947B-93112FE9A127}"/>
              </a:ext>
            </a:extLst>
          </p:cNvPr>
          <p:cNvSpPr/>
          <p:nvPr/>
        </p:nvSpPr>
        <p:spPr>
          <a:xfrm>
            <a:off x="0" y="844550"/>
            <a:ext cx="11995150" cy="2090738"/>
          </a:xfrm>
          <a:prstGeom prst="roundRect">
            <a:avLst/>
          </a:prstGeom>
          <a:solidFill>
            <a:srgbClr val="D2F4FD">
              <a:alpha val="6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ỪNG QUÝ THẦY CÔ VỀ DỰ GIỜ THĂM LỚP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92" y="0"/>
            <a:ext cx="12335691" cy="727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5" y="130629"/>
            <a:ext cx="8974182" cy="67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228" y="2895554"/>
            <a:ext cx="413954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57200"/>
            <a:ext cx="11745912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A33EC-87A8-4E55-A315-326D9AF852B7}"/>
              </a:ext>
            </a:extLst>
          </p:cNvPr>
          <p:cNvSpPr txBox="1"/>
          <p:nvPr/>
        </p:nvSpPr>
        <p:spPr>
          <a:xfrm>
            <a:off x="3944938" y="3140075"/>
            <a:ext cx="50165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17B6C-9C95-4B4B-8783-AAB8AC4A232C}"/>
              </a:ext>
            </a:extLst>
          </p:cNvPr>
          <p:cNvSpPr txBox="1"/>
          <p:nvPr/>
        </p:nvSpPr>
        <p:spPr>
          <a:xfrm>
            <a:off x="8656638" y="3140075"/>
            <a:ext cx="50165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B9070-1213-4EB4-97D0-87CD72EE2897}"/>
              </a:ext>
            </a:extLst>
          </p:cNvPr>
          <p:cNvSpPr txBox="1"/>
          <p:nvPr/>
        </p:nvSpPr>
        <p:spPr>
          <a:xfrm>
            <a:off x="3981450" y="5262563"/>
            <a:ext cx="501650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2D52D-57EC-4C38-B5FA-9A3DDE2F4E94}"/>
              </a:ext>
            </a:extLst>
          </p:cNvPr>
          <p:cNvSpPr txBox="1"/>
          <p:nvPr/>
        </p:nvSpPr>
        <p:spPr>
          <a:xfrm>
            <a:off x="8632825" y="5226050"/>
            <a:ext cx="836613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7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2150" y="2768600"/>
            <a:ext cx="425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10363" y="4319588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10363" y="3592513"/>
            <a:ext cx="425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10363" y="2781300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2150" y="4319588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6913" y="3592513"/>
            <a:ext cx="425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186988" y="4319588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86988" y="3589338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186988" y="2768600"/>
            <a:ext cx="425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=</a:t>
            </a:r>
            <a:endParaRPr kumimoji="0" lang="vi-V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02050" y="2600325"/>
            <a:ext cx="485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17925" y="3397250"/>
            <a:ext cx="485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9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15175" y="4195763"/>
            <a:ext cx="485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8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04500" y="2571750"/>
            <a:ext cx="485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8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591800" y="4195763"/>
            <a:ext cx="487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8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25850" y="4195763"/>
            <a:ext cx="873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10</a:t>
            </a:r>
            <a:endParaRPr kumimoji="0" lang="vi-VN" altLang="en-US" sz="4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18338" y="2619375"/>
            <a:ext cx="873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10</a:t>
            </a:r>
            <a:endParaRPr kumimoji="0" lang="vi-VN" altLang="en-US" sz="4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579100" y="3427413"/>
            <a:ext cx="873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10</a:t>
            </a:r>
            <a:endParaRPr kumimoji="0" lang="vi-VN" altLang="en-US" sz="4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178675" y="3397250"/>
            <a:ext cx="720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7</a:t>
            </a:r>
            <a:endParaRPr kumimoji="0" lang="vi-VN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3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6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380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8088"/>
            <a:ext cx="121920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E8298E-5085-4F40-80BE-49BE48BE32F0}"/>
              </a:ext>
            </a:extLst>
          </p:cNvPr>
          <p:cNvSpPr/>
          <p:nvPr/>
        </p:nvSpPr>
        <p:spPr>
          <a:xfrm>
            <a:off x="6683375" y="1957388"/>
            <a:ext cx="606425" cy="50323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8518EB-E020-4E39-B321-884FC326E1E8}"/>
              </a:ext>
            </a:extLst>
          </p:cNvPr>
          <p:cNvSpPr/>
          <p:nvPr/>
        </p:nvSpPr>
        <p:spPr>
          <a:xfrm>
            <a:off x="8383588" y="2022475"/>
            <a:ext cx="606425" cy="438150"/>
          </a:xfrm>
          <a:prstGeom prst="roundRect">
            <a:avLst/>
          </a:prstGeom>
          <a:solidFill>
            <a:schemeClr val="bg1"/>
          </a:solidFill>
          <a:ln>
            <a:solidFill>
              <a:srgbClr val="D9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C6B93A-8EDB-43E7-B84B-E0746BCA212F}"/>
              </a:ext>
            </a:extLst>
          </p:cNvPr>
          <p:cNvSpPr/>
          <p:nvPr/>
        </p:nvSpPr>
        <p:spPr>
          <a:xfrm>
            <a:off x="2341563" y="5084763"/>
            <a:ext cx="604837" cy="50165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E00219-8BEB-47D3-BFF6-D889D81DB404}"/>
              </a:ext>
            </a:extLst>
          </p:cNvPr>
          <p:cNvSpPr/>
          <p:nvPr/>
        </p:nvSpPr>
        <p:spPr>
          <a:xfrm>
            <a:off x="1646238" y="5116513"/>
            <a:ext cx="604837" cy="438150"/>
          </a:xfrm>
          <a:prstGeom prst="roundRect">
            <a:avLst/>
          </a:prstGeom>
          <a:solidFill>
            <a:schemeClr val="bg1"/>
          </a:solidFill>
          <a:ln>
            <a:solidFill>
              <a:srgbClr val="D9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0D807F-0C6A-42BB-8B86-623D90C43433}"/>
              </a:ext>
            </a:extLst>
          </p:cNvPr>
          <p:cNvSpPr/>
          <p:nvPr/>
        </p:nvSpPr>
        <p:spPr>
          <a:xfrm>
            <a:off x="3036888" y="5116513"/>
            <a:ext cx="606425" cy="438150"/>
          </a:xfrm>
          <a:prstGeom prst="roundRect">
            <a:avLst/>
          </a:prstGeom>
          <a:solidFill>
            <a:schemeClr val="bg1"/>
          </a:solidFill>
          <a:ln>
            <a:solidFill>
              <a:srgbClr val="D9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9DB338-2735-4019-B7F2-559113AA1ED5}"/>
              </a:ext>
            </a:extLst>
          </p:cNvPr>
          <p:cNvSpPr/>
          <p:nvPr/>
        </p:nvSpPr>
        <p:spPr>
          <a:xfrm>
            <a:off x="4079875" y="5116513"/>
            <a:ext cx="606425" cy="438150"/>
          </a:xfrm>
          <a:prstGeom prst="roundRect">
            <a:avLst/>
          </a:prstGeom>
          <a:solidFill>
            <a:schemeClr val="bg1"/>
          </a:solidFill>
          <a:ln>
            <a:solidFill>
              <a:srgbClr val="D9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9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7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991" y="906867"/>
            <a:ext cx="4511431" cy="3182388"/>
          </a:xfrm>
          <a:prstGeom prst="rect">
            <a:avLst/>
          </a:prstGeom>
        </p:spPr>
      </p:pic>
      <p:pic>
        <p:nvPicPr>
          <p:cNvPr id="6" name="Hình ảnh 4" descr="Ảnh có chứa đồ chơi, búp bê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4" r="23456" b="10603"/>
          <a:stretch>
            <a:fillRect/>
          </a:stretch>
        </p:blipFill>
        <p:spPr bwMode="auto">
          <a:xfrm rot="790299">
            <a:off x="3713157" y="1515968"/>
            <a:ext cx="3408363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51" y="1563245"/>
            <a:ext cx="5608806" cy="5840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83" y="1838089"/>
            <a:ext cx="3956647" cy="4846740"/>
          </a:xfrm>
          <a:prstGeom prst="rect">
            <a:avLst/>
          </a:prstGeom>
        </p:spPr>
      </p:pic>
      <p:grpSp>
        <p:nvGrpSpPr>
          <p:cNvPr id="9" name="Group 31"/>
          <p:cNvGrpSpPr>
            <a:grpSpLocks noChangeAspect="1"/>
          </p:cNvGrpSpPr>
          <p:nvPr/>
        </p:nvGrpSpPr>
        <p:grpSpPr bwMode="auto">
          <a:xfrm>
            <a:off x="428625" y="5943600"/>
            <a:ext cx="11785600" cy="1039813"/>
            <a:chOff x="48" y="2112"/>
            <a:chExt cx="5712" cy="2208"/>
          </a:xfrm>
        </p:grpSpPr>
        <p:sp>
          <p:nvSpPr>
            <p:cNvPr id="10" name="AutoShape 32">
              <a:extLst>
                <a:ext uri="{FF2B5EF4-FFF2-40B4-BE49-F238E27FC236}">
                  <a16:creationId xmlns:a16="http://schemas.microsoft.com/office/drawing/2014/main" id="{1A4C2F6F-97D5-4CE6-B053-A4207C23E4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" y="2112"/>
              <a:ext cx="571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146" y="2560"/>
              <a:ext cx="5384" cy="1597"/>
              <a:chOff x="146" y="2560"/>
              <a:chExt cx="5384" cy="1597"/>
            </a:xfrm>
          </p:grpSpPr>
          <p:sp>
            <p:nvSpPr>
              <p:cNvPr id="101" name="Freeform 34">
                <a:extLst>
                  <a:ext uri="{FF2B5EF4-FFF2-40B4-BE49-F238E27FC236}">
                    <a16:creationId xmlns:a16="http://schemas.microsoft.com/office/drawing/2014/main" id="{F05364F4-D8A7-44CC-A106-56D27D447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3346"/>
                <a:ext cx="382" cy="688"/>
              </a:xfrm>
              <a:custGeom>
                <a:avLst/>
                <a:gdLst>
                  <a:gd name="T0" fmla="*/ 285 w 382"/>
                  <a:gd name="T1" fmla="*/ 48 h 687"/>
                  <a:gd name="T2" fmla="*/ 252 w 382"/>
                  <a:gd name="T3" fmla="*/ 24 h 687"/>
                  <a:gd name="T4" fmla="*/ 217 w 382"/>
                  <a:gd name="T5" fmla="*/ 9 h 687"/>
                  <a:gd name="T6" fmla="*/ 181 w 382"/>
                  <a:gd name="T7" fmla="*/ 0 h 687"/>
                  <a:gd name="T8" fmla="*/ 147 w 382"/>
                  <a:gd name="T9" fmla="*/ 0 h 687"/>
                  <a:gd name="T10" fmla="*/ 114 w 382"/>
                  <a:gd name="T11" fmla="*/ 6 h 687"/>
                  <a:gd name="T12" fmla="*/ 84 w 382"/>
                  <a:gd name="T13" fmla="*/ 21 h 687"/>
                  <a:gd name="T14" fmla="*/ 56 w 382"/>
                  <a:gd name="T15" fmla="*/ 45 h 687"/>
                  <a:gd name="T16" fmla="*/ 33 w 382"/>
                  <a:gd name="T17" fmla="*/ 79 h 687"/>
                  <a:gd name="T18" fmla="*/ 16 w 382"/>
                  <a:gd name="T19" fmla="*/ 118 h 687"/>
                  <a:gd name="T20" fmla="*/ 4 w 382"/>
                  <a:gd name="T21" fmla="*/ 163 h 687"/>
                  <a:gd name="T22" fmla="*/ 0 w 382"/>
                  <a:gd name="T23" fmla="*/ 218 h 687"/>
                  <a:gd name="T24" fmla="*/ 3 w 382"/>
                  <a:gd name="T25" fmla="*/ 272 h 687"/>
                  <a:gd name="T26" fmla="*/ 11 w 382"/>
                  <a:gd name="T27" fmla="*/ 330 h 687"/>
                  <a:gd name="T28" fmla="*/ 25 w 382"/>
                  <a:gd name="T29" fmla="*/ 387 h 687"/>
                  <a:gd name="T30" fmla="*/ 44 w 382"/>
                  <a:gd name="T31" fmla="*/ 445 h 687"/>
                  <a:gd name="T32" fmla="*/ 68 w 382"/>
                  <a:gd name="T33" fmla="*/ 499 h 687"/>
                  <a:gd name="T34" fmla="*/ 94 w 382"/>
                  <a:gd name="T35" fmla="*/ 551 h 687"/>
                  <a:gd name="T36" fmla="*/ 123 w 382"/>
                  <a:gd name="T37" fmla="*/ 596 h 687"/>
                  <a:gd name="T38" fmla="*/ 155 w 382"/>
                  <a:gd name="T39" fmla="*/ 635 h 687"/>
                  <a:gd name="T40" fmla="*/ 188 w 382"/>
                  <a:gd name="T41" fmla="*/ 669 h 687"/>
                  <a:gd name="T42" fmla="*/ 189 w 382"/>
                  <a:gd name="T43" fmla="*/ 665 h 687"/>
                  <a:gd name="T44" fmla="*/ 212 w 382"/>
                  <a:gd name="T45" fmla="*/ 681 h 687"/>
                  <a:gd name="T46" fmla="*/ 234 w 382"/>
                  <a:gd name="T47" fmla="*/ 687 h 687"/>
                  <a:gd name="T48" fmla="*/ 256 w 382"/>
                  <a:gd name="T49" fmla="*/ 684 h 687"/>
                  <a:gd name="T50" fmla="*/ 279 w 382"/>
                  <a:gd name="T51" fmla="*/ 672 h 687"/>
                  <a:gd name="T52" fmla="*/ 299 w 382"/>
                  <a:gd name="T53" fmla="*/ 653 h 687"/>
                  <a:gd name="T54" fmla="*/ 318 w 382"/>
                  <a:gd name="T55" fmla="*/ 629 h 687"/>
                  <a:gd name="T56" fmla="*/ 336 w 382"/>
                  <a:gd name="T57" fmla="*/ 599 h 687"/>
                  <a:gd name="T58" fmla="*/ 351 w 382"/>
                  <a:gd name="T59" fmla="*/ 560 h 687"/>
                  <a:gd name="T60" fmla="*/ 363 w 382"/>
                  <a:gd name="T61" fmla="*/ 517 h 687"/>
                  <a:gd name="T62" fmla="*/ 374 w 382"/>
                  <a:gd name="T63" fmla="*/ 469 h 687"/>
                  <a:gd name="T64" fmla="*/ 379 w 382"/>
                  <a:gd name="T65" fmla="*/ 417 h 687"/>
                  <a:gd name="T66" fmla="*/ 382 w 382"/>
                  <a:gd name="T67" fmla="*/ 366 h 687"/>
                  <a:gd name="T68" fmla="*/ 380 w 382"/>
                  <a:gd name="T69" fmla="*/ 315 h 687"/>
                  <a:gd name="T70" fmla="*/ 376 w 382"/>
                  <a:gd name="T71" fmla="*/ 263 h 687"/>
                  <a:gd name="T72" fmla="*/ 368 w 382"/>
                  <a:gd name="T73" fmla="*/ 215 h 687"/>
                  <a:gd name="T74" fmla="*/ 358 w 382"/>
                  <a:gd name="T75" fmla="*/ 172 h 687"/>
                  <a:gd name="T76" fmla="*/ 343 w 382"/>
                  <a:gd name="T77" fmla="*/ 133 h 687"/>
                  <a:gd name="T78" fmla="*/ 328 w 382"/>
                  <a:gd name="T79" fmla="*/ 97 h 687"/>
                  <a:gd name="T80" fmla="*/ 309 w 382"/>
                  <a:gd name="T81" fmla="*/ 67 h 687"/>
                  <a:gd name="T82" fmla="*/ 288 w 382"/>
                  <a:gd name="T83" fmla="*/ 45 h 687"/>
                  <a:gd name="T84" fmla="*/ 287 w 382"/>
                  <a:gd name="T85" fmla="*/ 48 h 687"/>
                  <a:gd name="T86" fmla="*/ 287 w 382"/>
                  <a:gd name="T87" fmla="*/ 48 h 687"/>
                  <a:gd name="T88" fmla="*/ 285 w 382"/>
                  <a:gd name="T89" fmla="*/ 48 h 6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2"/>
                  <a:gd name="T136" fmla="*/ 0 h 687"/>
                  <a:gd name="T137" fmla="*/ 382 w 382"/>
                  <a:gd name="T138" fmla="*/ 687 h 6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2" h="687">
                    <a:moveTo>
                      <a:pt x="285" y="48"/>
                    </a:moveTo>
                    <a:lnTo>
                      <a:pt x="252" y="24"/>
                    </a:lnTo>
                    <a:lnTo>
                      <a:pt x="217" y="9"/>
                    </a:lnTo>
                    <a:lnTo>
                      <a:pt x="181" y="0"/>
                    </a:lnTo>
                    <a:lnTo>
                      <a:pt x="147" y="0"/>
                    </a:lnTo>
                    <a:lnTo>
                      <a:pt x="114" y="6"/>
                    </a:lnTo>
                    <a:lnTo>
                      <a:pt x="84" y="21"/>
                    </a:lnTo>
                    <a:lnTo>
                      <a:pt x="56" y="45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3"/>
                    </a:lnTo>
                    <a:lnTo>
                      <a:pt x="0" y="218"/>
                    </a:lnTo>
                    <a:lnTo>
                      <a:pt x="3" y="272"/>
                    </a:lnTo>
                    <a:lnTo>
                      <a:pt x="11" y="330"/>
                    </a:lnTo>
                    <a:lnTo>
                      <a:pt x="25" y="387"/>
                    </a:lnTo>
                    <a:lnTo>
                      <a:pt x="44" y="445"/>
                    </a:lnTo>
                    <a:lnTo>
                      <a:pt x="68" y="499"/>
                    </a:lnTo>
                    <a:lnTo>
                      <a:pt x="94" y="551"/>
                    </a:lnTo>
                    <a:lnTo>
                      <a:pt x="123" y="596"/>
                    </a:lnTo>
                    <a:lnTo>
                      <a:pt x="155" y="635"/>
                    </a:lnTo>
                    <a:lnTo>
                      <a:pt x="188" y="669"/>
                    </a:lnTo>
                    <a:lnTo>
                      <a:pt x="189" y="665"/>
                    </a:lnTo>
                    <a:lnTo>
                      <a:pt x="212" y="681"/>
                    </a:lnTo>
                    <a:lnTo>
                      <a:pt x="234" y="687"/>
                    </a:lnTo>
                    <a:lnTo>
                      <a:pt x="256" y="684"/>
                    </a:lnTo>
                    <a:lnTo>
                      <a:pt x="279" y="672"/>
                    </a:lnTo>
                    <a:lnTo>
                      <a:pt x="299" y="653"/>
                    </a:lnTo>
                    <a:lnTo>
                      <a:pt x="318" y="629"/>
                    </a:lnTo>
                    <a:lnTo>
                      <a:pt x="336" y="599"/>
                    </a:lnTo>
                    <a:lnTo>
                      <a:pt x="351" y="560"/>
                    </a:lnTo>
                    <a:lnTo>
                      <a:pt x="363" y="517"/>
                    </a:lnTo>
                    <a:lnTo>
                      <a:pt x="374" y="469"/>
                    </a:lnTo>
                    <a:lnTo>
                      <a:pt x="379" y="417"/>
                    </a:lnTo>
                    <a:lnTo>
                      <a:pt x="382" y="366"/>
                    </a:lnTo>
                    <a:lnTo>
                      <a:pt x="380" y="315"/>
                    </a:lnTo>
                    <a:lnTo>
                      <a:pt x="376" y="263"/>
                    </a:lnTo>
                    <a:lnTo>
                      <a:pt x="368" y="215"/>
                    </a:lnTo>
                    <a:lnTo>
                      <a:pt x="358" y="172"/>
                    </a:lnTo>
                    <a:lnTo>
                      <a:pt x="343" y="133"/>
                    </a:lnTo>
                    <a:lnTo>
                      <a:pt x="328" y="97"/>
                    </a:lnTo>
                    <a:lnTo>
                      <a:pt x="309" y="67"/>
                    </a:lnTo>
                    <a:lnTo>
                      <a:pt x="288" y="45"/>
                    </a:lnTo>
                    <a:lnTo>
                      <a:pt x="287" y="48"/>
                    </a:lnTo>
                    <a:lnTo>
                      <a:pt x="285" y="48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2" name="Freeform 35">
                <a:extLst>
                  <a:ext uri="{FF2B5EF4-FFF2-40B4-BE49-F238E27FC236}">
                    <a16:creationId xmlns:a16="http://schemas.microsoft.com/office/drawing/2014/main" id="{E1CF7278-71C4-4546-BBDC-B0B237BEB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3346"/>
                <a:ext cx="382" cy="688"/>
              </a:xfrm>
              <a:custGeom>
                <a:avLst/>
                <a:gdLst>
                  <a:gd name="T0" fmla="*/ 285 w 382"/>
                  <a:gd name="T1" fmla="*/ 48 h 687"/>
                  <a:gd name="T2" fmla="*/ 252 w 382"/>
                  <a:gd name="T3" fmla="*/ 24 h 687"/>
                  <a:gd name="T4" fmla="*/ 217 w 382"/>
                  <a:gd name="T5" fmla="*/ 9 h 687"/>
                  <a:gd name="T6" fmla="*/ 181 w 382"/>
                  <a:gd name="T7" fmla="*/ 0 h 687"/>
                  <a:gd name="T8" fmla="*/ 147 w 382"/>
                  <a:gd name="T9" fmla="*/ 0 h 687"/>
                  <a:gd name="T10" fmla="*/ 114 w 382"/>
                  <a:gd name="T11" fmla="*/ 6 h 687"/>
                  <a:gd name="T12" fmla="*/ 84 w 382"/>
                  <a:gd name="T13" fmla="*/ 21 h 687"/>
                  <a:gd name="T14" fmla="*/ 56 w 382"/>
                  <a:gd name="T15" fmla="*/ 45 h 687"/>
                  <a:gd name="T16" fmla="*/ 33 w 382"/>
                  <a:gd name="T17" fmla="*/ 79 h 687"/>
                  <a:gd name="T18" fmla="*/ 16 w 382"/>
                  <a:gd name="T19" fmla="*/ 118 h 687"/>
                  <a:gd name="T20" fmla="*/ 4 w 382"/>
                  <a:gd name="T21" fmla="*/ 163 h 687"/>
                  <a:gd name="T22" fmla="*/ 0 w 382"/>
                  <a:gd name="T23" fmla="*/ 218 h 687"/>
                  <a:gd name="T24" fmla="*/ 3 w 382"/>
                  <a:gd name="T25" fmla="*/ 272 h 687"/>
                  <a:gd name="T26" fmla="*/ 11 w 382"/>
                  <a:gd name="T27" fmla="*/ 330 h 687"/>
                  <a:gd name="T28" fmla="*/ 25 w 382"/>
                  <a:gd name="T29" fmla="*/ 387 h 687"/>
                  <a:gd name="T30" fmla="*/ 44 w 382"/>
                  <a:gd name="T31" fmla="*/ 445 h 687"/>
                  <a:gd name="T32" fmla="*/ 68 w 382"/>
                  <a:gd name="T33" fmla="*/ 499 h 687"/>
                  <a:gd name="T34" fmla="*/ 94 w 382"/>
                  <a:gd name="T35" fmla="*/ 551 h 687"/>
                  <a:gd name="T36" fmla="*/ 123 w 382"/>
                  <a:gd name="T37" fmla="*/ 596 h 687"/>
                  <a:gd name="T38" fmla="*/ 155 w 382"/>
                  <a:gd name="T39" fmla="*/ 635 h 687"/>
                  <a:gd name="T40" fmla="*/ 188 w 382"/>
                  <a:gd name="T41" fmla="*/ 669 h 687"/>
                  <a:gd name="T42" fmla="*/ 189 w 382"/>
                  <a:gd name="T43" fmla="*/ 665 h 687"/>
                  <a:gd name="T44" fmla="*/ 212 w 382"/>
                  <a:gd name="T45" fmla="*/ 681 h 687"/>
                  <a:gd name="T46" fmla="*/ 234 w 382"/>
                  <a:gd name="T47" fmla="*/ 687 h 687"/>
                  <a:gd name="T48" fmla="*/ 256 w 382"/>
                  <a:gd name="T49" fmla="*/ 684 h 687"/>
                  <a:gd name="T50" fmla="*/ 279 w 382"/>
                  <a:gd name="T51" fmla="*/ 672 h 687"/>
                  <a:gd name="T52" fmla="*/ 299 w 382"/>
                  <a:gd name="T53" fmla="*/ 653 h 687"/>
                  <a:gd name="T54" fmla="*/ 318 w 382"/>
                  <a:gd name="T55" fmla="*/ 629 h 687"/>
                  <a:gd name="T56" fmla="*/ 336 w 382"/>
                  <a:gd name="T57" fmla="*/ 599 h 687"/>
                  <a:gd name="T58" fmla="*/ 351 w 382"/>
                  <a:gd name="T59" fmla="*/ 560 h 687"/>
                  <a:gd name="T60" fmla="*/ 363 w 382"/>
                  <a:gd name="T61" fmla="*/ 517 h 687"/>
                  <a:gd name="T62" fmla="*/ 374 w 382"/>
                  <a:gd name="T63" fmla="*/ 469 h 687"/>
                  <a:gd name="T64" fmla="*/ 379 w 382"/>
                  <a:gd name="T65" fmla="*/ 417 h 687"/>
                  <a:gd name="T66" fmla="*/ 382 w 382"/>
                  <a:gd name="T67" fmla="*/ 366 h 687"/>
                  <a:gd name="T68" fmla="*/ 380 w 382"/>
                  <a:gd name="T69" fmla="*/ 315 h 687"/>
                  <a:gd name="T70" fmla="*/ 376 w 382"/>
                  <a:gd name="T71" fmla="*/ 263 h 687"/>
                  <a:gd name="T72" fmla="*/ 368 w 382"/>
                  <a:gd name="T73" fmla="*/ 215 h 687"/>
                  <a:gd name="T74" fmla="*/ 358 w 382"/>
                  <a:gd name="T75" fmla="*/ 172 h 687"/>
                  <a:gd name="T76" fmla="*/ 343 w 382"/>
                  <a:gd name="T77" fmla="*/ 133 h 687"/>
                  <a:gd name="T78" fmla="*/ 328 w 382"/>
                  <a:gd name="T79" fmla="*/ 97 h 687"/>
                  <a:gd name="T80" fmla="*/ 309 w 382"/>
                  <a:gd name="T81" fmla="*/ 67 h 687"/>
                  <a:gd name="T82" fmla="*/ 288 w 382"/>
                  <a:gd name="T83" fmla="*/ 45 h 687"/>
                  <a:gd name="T84" fmla="*/ 287 w 382"/>
                  <a:gd name="T85" fmla="*/ 48 h 687"/>
                  <a:gd name="T86" fmla="*/ 287 w 382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2"/>
                  <a:gd name="T133" fmla="*/ 0 h 687"/>
                  <a:gd name="T134" fmla="*/ 382 w 382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2" h="687">
                    <a:moveTo>
                      <a:pt x="285" y="48"/>
                    </a:moveTo>
                    <a:lnTo>
                      <a:pt x="252" y="24"/>
                    </a:lnTo>
                    <a:lnTo>
                      <a:pt x="217" y="9"/>
                    </a:lnTo>
                    <a:lnTo>
                      <a:pt x="181" y="0"/>
                    </a:lnTo>
                    <a:lnTo>
                      <a:pt x="147" y="0"/>
                    </a:lnTo>
                    <a:lnTo>
                      <a:pt x="114" y="6"/>
                    </a:lnTo>
                    <a:lnTo>
                      <a:pt x="84" y="21"/>
                    </a:lnTo>
                    <a:lnTo>
                      <a:pt x="56" y="45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3"/>
                    </a:lnTo>
                    <a:lnTo>
                      <a:pt x="0" y="218"/>
                    </a:lnTo>
                    <a:lnTo>
                      <a:pt x="3" y="272"/>
                    </a:lnTo>
                    <a:lnTo>
                      <a:pt x="11" y="330"/>
                    </a:lnTo>
                    <a:lnTo>
                      <a:pt x="25" y="387"/>
                    </a:lnTo>
                    <a:lnTo>
                      <a:pt x="44" y="445"/>
                    </a:lnTo>
                    <a:lnTo>
                      <a:pt x="68" y="499"/>
                    </a:lnTo>
                    <a:lnTo>
                      <a:pt x="94" y="551"/>
                    </a:lnTo>
                    <a:lnTo>
                      <a:pt x="123" y="596"/>
                    </a:lnTo>
                    <a:lnTo>
                      <a:pt x="155" y="635"/>
                    </a:lnTo>
                    <a:lnTo>
                      <a:pt x="188" y="669"/>
                    </a:lnTo>
                    <a:lnTo>
                      <a:pt x="189" y="665"/>
                    </a:lnTo>
                    <a:lnTo>
                      <a:pt x="212" y="681"/>
                    </a:lnTo>
                    <a:lnTo>
                      <a:pt x="234" y="687"/>
                    </a:lnTo>
                    <a:lnTo>
                      <a:pt x="256" y="684"/>
                    </a:lnTo>
                    <a:lnTo>
                      <a:pt x="279" y="672"/>
                    </a:lnTo>
                    <a:lnTo>
                      <a:pt x="299" y="653"/>
                    </a:lnTo>
                    <a:lnTo>
                      <a:pt x="318" y="629"/>
                    </a:lnTo>
                    <a:lnTo>
                      <a:pt x="336" y="599"/>
                    </a:lnTo>
                    <a:lnTo>
                      <a:pt x="351" y="560"/>
                    </a:lnTo>
                    <a:lnTo>
                      <a:pt x="363" y="517"/>
                    </a:lnTo>
                    <a:lnTo>
                      <a:pt x="374" y="469"/>
                    </a:lnTo>
                    <a:lnTo>
                      <a:pt x="379" y="417"/>
                    </a:lnTo>
                    <a:lnTo>
                      <a:pt x="382" y="366"/>
                    </a:lnTo>
                    <a:lnTo>
                      <a:pt x="380" y="315"/>
                    </a:lnTo>
                    <a:lnTo>
                      <a:pt x="376" y="263"/>
                    </a:lnTo>
                    <a:lnTo>
                      <a:pt x="368" y="215"/>
                    </a:lnTo>
                    <a:lnTo>
                      <a:pt x="358" y="172"/>
                    </a:lnTo>
                    <a:lnTo>
                      <a:pt x="343" y="133"/>
                    </a:lnTo>
                    <a:lnTo>
                      <a:pt x="328" y="97"/>
                    </a:lnTo>
                    <a:lnTo>
                      <a:pt x="309" y="67"/>
                    </a:lnTo>
                    <a:lnTo>
                      <a:pt x="288" y="45"/>
                    </a:lnTo>
                    <a:lnTo>
                      <a:pt x="287" y="48"/>
                    </a:lnTo>
                  </a:path>
                </a:pathLst>
              </a:custGeom>
              <a:noFill/>
              <a:ln w="25400">
                <a:solidFill>
                  <a:srgbClr val="FF5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3" name="Freeform 36">
                <a:extLst>
                  <a:ext uri="{FF2B5EF4-FFF2-40B4-BE49-F238E27FC236}">
                    <a16:creationId xmlns:a16="http://schemas.microsoft.com/office/drawing/2014/main" id="{B1BBF114-75C8-4C6E-8E0E-9FCD969EB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356"/>
                <a:ext cx="197" cy="684"/>
              </a:xfrm>
              <a:custGeom>
                <a:avLst/>
                <a:gdLst>
                  <a:gd name="T0" fmla="*/ 197 w 197"/>
                  <a:gd name="T1" fmla="*/ 76 h 684"/>
                  <a:gd name="T2" fmla="*/ 95 w 197"/>
                  <a:gd name="T3" fmla="*/ 0 h 684"/>
                  <a:gd name="T4" fmla="*/ 0 w 197"/>
                  <a:gd name="T5" fmla="*/ 593 h 684"/>
                  <a:gd name="T6" fmla="*/ 101 w 197"/>
                  <a:gd name="T7" fmla="*/ 684 h 684"/>
                  <a:gd name="T8" fmla="*/ 197 w 197"/>
                  <a:gd name="T9" fmla="*/ 76 h 684"/>
                  <a:gd name="T10" fmla="*/ 197 w 197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684"/>
                  <a:gd name="T20" fmla="*/ 197 w 197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684">
                    <a:moveTo>
                      <a:pt x="197" y="76"/>
                    </a:moveTo>
                    <a:lnTo>
                      <a:pt x="95" y="0"/>
                    </a:lnTo>
                    <a:lnTo>
                      <a:pt x="0" y="593"/>
                    </a:lnTo>
                    <a:lnTo>
                      <a:pt x="101" y="684"/>
                    </a:lnTo>
                    <a:lnTo>
                      <a:pt x="197" y="76"/>
                    </a:lnTo>
                    <a:close/>
                  </a:path>
                </a:pathLst>
              </a:custGeom>
              <a:solidFill>
                <a:srgbClr val="8C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4" name="Freeform 37">
                <a:extLst>
                  <a:ext uri="{FF2B5EF4-FFF2-40B4-BE49-F238E27FC236}">
                    <a16:creationId xmlns:a16="http://schemas.microsoft.com/office/drawing/2014/main" id="{6A3112D0-8A35-4EA3-BE44-9C0726641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356"/>
                <a:ext cx="197" cy="684"/>
              </a:xfrm>
              <a:custGeom>
                <a:avLst/>
                <a:gdLst>
                  <a:gd name="T0" fmla="*/ 197 w 197"/>
                  <a:gd name="T1" fmla="*/ 76 h 684"/>
                  <a:gd name="T2" fmla="*/ 95 w 197"/>
                  <a:gd name="T3" fmla="*/ 0 h 684"/>
                  <a:gd name="T4" fmla="*/ 0 w 197"/>
                  <a:gd name="T5" fmla="*/ 593 h 684"/>
                  <a:gd name="T6" fmla="*/ 101 w 197"/>
                  <a:gd name="T7" fmla="*/ 684 h 684"/>
                  <a:gd name="T8" fmla="*/ 197 w 197"/>
                  <a:gd name="T9" fmla="*/ 76 h 684"/>
                  <a:gd name="T10" fmla="*/ 197 w 197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684"/>
                  <a:gd name="T20" fmla="*/ 197 w 197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684">
                    <a:moveTo>
                      <a:pt x="197" y="76"/>
                    </a:moveTo>
                    <a:lnTo>
                      <a:pt x="95" y="0"/>
                    </a:lnTo>
                    <a:lnTo>
                      <a:pt x="0" y="593"/>
                    </a:lnTo>
                    <a:lnTo>
                      <a:pt x="101" y="684"/>
                    </a:lnTo>
                    <a:lnTo>
                      <a:pt x="197" y="76"/>
                    </a:lnTo>
                  </a:path>
                </a:pathLst>
              </a:custGeom>
              <a:noFill/>
              <a:ln w="12700">
                <a:solidFill>
                  <a:srgbClr val="8C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5" name="Freeform 38">
                <a:extLst>
                  <a:ext uri="{FF2B5EF4-FFF2-40B4-BE49-F238E27FC236}">
                    <a16:creationId xmlns:a16="http://schemas.microsoft.com/office/drawing/2014/main" id="{A60C79E0-8ACE-4762-8988-19014EE20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2"/>
                <a:ext cx="495" cy="1372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24 w 495"/>
                  <a:gd name="T89" fmla="*/ 620 h 13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5"/>
                  <a:gd name="T136" fmla="*/ 0 h 1373"/>
                  <a:gd name="T137" fmla="*/ 495 w 495"/>
                  <a:gd name="T138" fmla="*/ 1373 h 137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  <a:lnTo>
                      <a:pt x="24" y="62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6" name="Freeform 39">
                <a:extLst>
                  <a:ext uri="{FF2B5EF4-FFF2-40B4-BE49-F238E27FC236}">
                    <a16:creationId xmlns:a16="http://schemas.microsoft.com/office/drawing/2014/main" id="{AA169809-69F6-4D6C-95D1-E21187B6C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2"/>
                <a:ext cx="495" cy="1372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95"/>
                  <a:gd name="T133" fmla="*/ 0 h 1373"/>
                  <a:gd name="T134" fmla="*/ 495 w 495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</a:path>
                </a:pathLst>
              </a:custGeom>
              <a:noFill/>
              <a:ln w="39688">
                <a:solidFill>
                  <a:srgbClr val="D9B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7" name="Freeform 40">
                <a:extLst>
                  <a:ext uri="{FF2B5EF4-FFF2-40B4-BE49-F238E27FC236}">
                    <a16:creationId xmlns:a16="http://schemas.microsoft.com/office/drawing/2014/main" id="{A35B012C-ADEF-43EE-83B3-6D07D7435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3093"/>
                <a:ext cx="479" cy="789"/>
              </a:xfrm>
              <a:custGeom>
                <a:avLst/>
                <a:gdLst>
                  <a:gd name="T0" fmla="*/ 0 w 479"/>
                  <a:gd name="T1" fmla="*/ 351 h 789"/>
                  <a:gd name="T2" fmla="*/ 79 w 479"/>
                  <a:gd name="T3" fmla="*/ 0 h 789"/>
                  <a:gd name="T4" fmla="*/ 479 w 479"/>
                  <a:gd name="T5" fmla="*/ 426 h 789"/>
                  <a:gd name="T6" fmla="*/ 410 w 479"/>
                  <a:gd name="T7" fmla="*/ 789 h 789"/>
                  <a:gd name="T8" fmla="*/ 0 w 479"/>
                  <a:gd name="T9" fmla="*/ 354 h 789"/>
                  <a:gd name="T10" fmla="*/ 0 w 479"/>
                  <a:gd name="T11" fmla="*/ 354 h 789"/>
                  <a:gd name="T12" fmla="*/ 0 w 479"/>
                  <a:gd name="T13" fmla="*/ 351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9"/>
                  <a:gd name="T22" fmla="*/ 0 h 789"/>
                  <a:gd name="T23" fmla="*/ 479 w 479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9" h="789">
                    <a:moveTo>
                      <a:pt x="0" y="351"/>
                    </a:moveTo>
                    <a:lnTo>
                      <a:pt x="79" y="0"/>
                    </a:lnTo>
                    <a:lnTo>
                      <a:pt x="479" y="426"/>
                    </a:lnTo>
                    <a:lnTo>
                      <a:pt x="410" y="789"/>
                    </a:lnTo>
                    <a:lnTo>
                      <a:pt x="0" y="354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8" name="Freeform 41">
                <a:extLst>
                  <a:ext uri="{FF2B5EF4-FFF2-40B4-BE49-F238E27FC236}">
                    <a16:creationId xmlns:a16="http://schemas.microsoft.com/office/drawing/2014/main" id="{0617F916-81E3-4443-869B-C7BB06CD3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2"/>
                <a:ext cx="495" cy="1372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95"/>
                  <a:gd name="T133" fmla="*/ 0 h 1373"/>
                  <a:gd name="T134" fmla="*/ 495 w 495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</a:path>
                </a:pathLst>
              </a:custGeom>
              <a:noFill/>
              <a:ln w="39688">
                <a:solidFill>
                  <a:srgbClr val="D9B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09" name="Freeform 42">
                <a:extLst>
                  <a:ext uri="{FF2B5EF4-FFF2-40B4-BE49-F238E27FC236}">
                    <a16:creationId xmlns:a16="http://schemas.microsoft.com/office/drawing/2014/main" id="{52F9E025-5C2A-4BAF-8A60-CE1AD2295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" y="3349"/>
                <a:ext cx="34" cy="758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0" name="Freeform 43">
                <a:extLst>
                  <a:ext uri="{FF2B5EF4-FFF2-40B4-BE49-F238E27FC236}">
                    <a16:creationId xmlns:a16="http://schemas.microsoft.com/office/drawing/2014/main" id="{0A29E570-EDFD-4F2D-BE48-710A10686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" y="3349"/>
                <a:ext cx="34" cy="758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1" name="Freeform 44">
                <a:extLst>
                  <a:ext uri="{FF2B5EF4-FFF2-40B4-BE49-F238E27FC236}">
                    <a16:creationId xmlns:a16="http://schemas.microsoft.com/office/drawing/2014/main" id="{2B95E54B-6EAA-4261-8304-1BA089BFA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3248"/>
                <a:ext cx="35" cy="765"/>
              </a:xfrm>
              <a:custGeom>
                <a:avLst/>
                <a:gdLst>
                  <a:gd name="T0" fmla="*/ 33 w 35"/>
                  <a:gd name="T1" fmla="*/ 762 h 762"/>
                  <a:gd name="T2" fmla="*/ 35 w 35"/>
                  <a:gd name="T3" fmla="*/ 0 h 762"/>
                  <a:gd name="T4" fmla="*/ 0 w 35"/>
                  <a:gd name="T5" fmla="*/ 0 h 762"/>
                  <a:gd name="T6" fmla="*/ 0 w 35"/>
                  <a:gd name="T7" fmla="*/ 762 h 762"/>
                  <a:gd name="T8" fmla="*/ 35 w 35"/>
                  <a:gd name="T9" fmla="*/ 762 h 762"/>
                  <a:gd name="T10" fmla="*/ 35 w 35"/>
                  <a:gd name="T11" fmla="*/ 762 h 762"/>
                  <a:gd name="T12" fmla="*/ 33 w 35"/>
                  <a:gd name="T13" fmla="*/ 762 h 7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62"/>
                  <a:gd name="T23" fmla="*/ 35 w 35"/>
                  <a:gd name="T24" fmla="*/ 762 h 7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62">
                    <a:moveTo>
                      <a:pt x="33" y="762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5" y="762"/>
                    </a:lnTo>
                    <a:lnTo>
                      <a:pt x="33" y="762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3CEA70E3-B43C-4001-99C8-B90D2A072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3248"/>
                <a:ext cx="35" cy="765"/>
              </a:xfrm>
              <a:custGeom>
                <a:avLst/>
                <a:gdLst>
                  <a:gd name="T0" fmla="*/ 33 w 35"/>
                  <a:gd name="T1" fmla="*/ 762 h 762"/>
                  <a:gd name="T2" fmla="*/ 35 w 35"/>
                  <a:gd name="T3" fmla="*/ 0 h 762"/>
                  <a:gd name="T4" fmla="*/ 0 w 35"/>
                  <a:gd name="T5" fmla="*/ 0 h 762"/>
                  <a:gd name="T6" fmla="*/ 0 w 35"/>
                  <a:gd name="T7" fmla="*/ 762 h 762"/>
                  <a:gd name="T8" fmla="*/ 35 w 35"/>
                  <a:gd name="T9" fmla="*/ 762 h 762"/>
                  <a:gd name="T10" fmla="*/ 35 w 35"/>
                  <a:gd name="T11" fmla="*/ 762 h 7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62"/>
                  <a:gd name="T20" fmla="*/ 35 w 35"/>
                  <a:gd name="T21" fmla="*/ 762 h 7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62">
                    <a:moveTo>
                      <a:pt x="33" y="762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5" y="762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A5EF1291-81AD-4C18-9A77-F59E06A8F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3777"/>
                <a:ext cx="5330" cy="381"/>
              </a:xfrm>
              <a:custGeom>
                <a:avLst/>
                <a:gdLst>
                  <a:gd name="T0" fmla="*/ 0 w 5330"/>
                  <a:gd name="T1" fmla="*/ 381 h 381"/>
                  <a:gd name="T2" fmla="*/ 34 w 5330"/>
                  <a:gd name="T3" fmla="*/ 323 h 381"/>
                  <a:gd name="T4" fmla="*/ 136 w 5330"/>
                  <a:gd name="T5" fmla="*/ 266 h 381"/>
                  <a:gd name="T6" fmla="*/ 298 w 5330"/>
                  <a:gd name="T7" fmla="*/ 211 h 381"/>
                  <a:gd name="T8" fmla="*/ 514 w 5330"/>
                  <a:gd name="T9" fmla="*/ 163 h 381"/>
                  <a:gd name="T10" fmla="*/ 781 w 5330"/>
                  <a:gd name="T11" fmla="*/ 118 h 381"/>
                  <a:gd name="T12" fmla="*/ 1091 w 5330"/>
                  <a:gd name="T13" fmla="*/ 78 h 381"/>
                  <a:gd name="T14" fmla="*/ 1440 w 5330"/>
                  <a:gd name="T15" fmla="*/ 45 h 381"/>
                  <a:gd name="T16" fmla="*/ 1823 w 5330"/>
                  <a:gd name="T17" fmla="*/ 21 h 381"/>
                  <a:gd name="T18" fmla="*/ 2233 w 5330"/>
                  <a:gd name="T19" fmla="*/ 6 h 381"/>
                  <a:gd name="T20" fmla="*/ 2664 w 5330"/>
                  <a:gd name="T21" fmla="*/ 0 h 381"/>
                  <a:gd name="T22" fmla="*/ 3097 w 5330"/>
                  <a:gd name="T23" fmla="*/ 6 h 381"/>
                  <a:gd name="T24" fmla="*/ 3507 w 5330"/>
                  <a:gd name="T25" fmla="*/ 21 h 381"/>
                  <a:gd name="T26" fmla="*/ 3890 w 5330"/>
                  <a:gd name="T27" fmla="*/ 45 h 381"/>
                  <a:gd name="T28" fmla="*/ 4240 w 5330"/>
                  <a:gd name="T29" fmla="*/ 78 h 381"/>
                  <a:gd name="T30" fmla="*/ 4550 w 5330"/>
                  <a:gd name="T31" fmla="*/ 118 h 381"/>
                  <a:gd name="T32" fmla="*/ 4816 w 5330"/>
                  <a:gd name="T33" fmla="*/ 163 h 381"/>
                  <a:gd name="T34" fmla="*/ 5032 w 5330"/>
                  <a:gd name="T35" fmla="*/ 211 h 381"/>
                  <a:gd name="T36" fmla="*/ 5195 w 5330"/>
                  <a:gd name="T37" fmla="*/ 266 h 381"/>
                  <a:gd name="T38" fmla="*/ 5296 w 5330"/>
                  <a:gd name="T39" fmla="*/ 323 h 381"/>
                  <a:gd name="T40" fmla="*/ 5330 w 5330"/>
                  <a:gd name="T41" fmla="*/ 381 h 381"/>
                  <a:gd name="T42" fmla="*/ 0 w 5330"/>
                  <a:gd name="T43" fmla="*/ 381 h 381"/>
                  <a:gd name="T44" fmla="*/ 0 w 5330"/>
                  <a:gd name="T45" fmla="*/ 381 h 38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330"/>
                  <a:gd name="T70" fmla="*/ 0 h 381"/>
                  <a:gd name="T71" fmla="*/ 5330 w 5330"/>
                  <a:gd name="T72" fmla="*/ 381 h 38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330" h="381">
                    <a:moveTo>
                      <a:pt x="0" y="381"/>
                    </a:moveTo>
                    <a:lnTo>
                      <a:pt x="34" y="323"/>
                    </a:lnTo>
                    <a:lnTo>
                      <a:pt x="136" y="266"/>
                    </a:lnTo>
                    <a:lnTo>
                      <a:pt x="298" y="211"/>
                    </a:lnTo>
                    <a:lnTo>
                      <a:pt x="514" y="163"/>
                    </a:lnTo>
                    <a:lnTo>
                      <a:pt x="781" y="118"/>
                    </a:lnTo>
                    <a:lnTo>
                      <a:pt x="1091" y="78"/>
                    </a:lnTo>
                    <a:lnTo>
                      <a:pt x="1440" y="45"/>
                    </a:lnTo>
                    <a:lnTo>
                      <a:pt x="1823" y="21"/>
                    </a:lnTo>
                    <a:lnTo>
                      <a:pt x="2233" y="6"/>
                    </a:lnTo>
                    <a:lnTo>
                      <a:pt x="2664" y="0"/>
                    </a:lnTo>
                    <a:lnTo>
                      <a:pt x="3097" y="6"/>
                    </a:lnTo>
                    <a:lnTo>
                      <a:pt x="3507" y="21"/>
                    </a:lnTo>
                    <a:lnTo>
                      <a:pt x="3890" y="45"/>
                    </a:lnTo>
                    <a:lnTo>
                      <a:pt x="4240" y="78"/>
                    </a:lnTo>
                    <a:lnTo>
                      <a:pt x="4550" y="118"/>
                    </a:lnTo>
                    <a:lnTo>
                      <a:pt x="4816" y="163"/>
                    </a:lnTo>
                    <a:lnTo>
                      <a:pt x="5032" y="211"/>
                    </a:lnTo>
                    <a:lnTo>
                      <a:pt x="5195" y="266"/>
                    </a:lnTo>
                    <a:lnTo>
                      <a:pt x="5296" y="323"/>
                    </a:lnTo>
                    <a:lnTo>
                      <a:pt x="533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E82F5CB2-C692-4CE6-894E-C0DCB5303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3049"/>
                <a:ext cx="219" cy="826"/>
              </a:xfrm>
              <a:custGeom>
                <a:avLst/>
                <a:gdLst>
                  <a:gd name="T0" fmla="*/ 193 w 219"/>
                  <a:gd name="T1" fmla="*/ 825 h 825"/>
                  <a:gd name="T2" fmla="*/ 196 w 219"/>
                  <a:gd name="T3" fmla="*/ 716 h 825"/>
                  <a:gd name="T4" fmla="*/ 193 w 219"/>
                  <a:gd name="T5" fmla="*/ 605 h 825"/>
                  <a:gd name="T6" fmla="*/ 186 w 219"/>
                  <a:gd name="T7" fmla="*/ 496 h 825"/>
                  <a:gd name="T8" fmla="*/ 175 w 219"/>
                  <a:gd name="T9" fmla="*/ 390 h 825"/>
                  <a:gd name="T10" fmla="*/ 159 w 219"/>
                  <a:gd name="T11" fmla="*/ 290 h 825"/>
                  <a:gd name="T12" fmla="*/ 138 w 219"/>
                  <a:gd name="T13" fmla="*/ 199 h 825"/>
                  <a:gd name="T14" fmla="*/ 113 w 219"/>
                  <a:gd name="T15" fmla="*/ 124 h 825"/>
                  <a:gd name="T16" fmla="*/ 81 w 219"/>
                  <a:gd name="T17" fmla="*/ 63 h 825"/>
                  <a:gd name="T18" fmla="*/ 45 w 219"/>
                  <a:gd name="T19" fmla="*/ 21 h 825"/>
                  <a:gd name="T20" fmla="*/ 3 w 219"/>
                  <a:gd name="T21" fmla="*/ 0 h 825"/>
                  <a:gd name="T22" fmla="*/ 0 w 219"/>
                  <a:gd name="T23" fmla="*/ 0 h 825"/>
                  <a:gd name="T24" fmla="*/ 43 w 219"/>
                  <a:gd name="T25" fmla="*/ 12 h 825"/>
                  <a:gd name="T26" fmla="*/ 80 w 219"/>
                  <a:gd name="T27" fmla="*/ 51 h 825"/>
                  <a:gd name="T28" fmla="*/ 113 w 219"/>
                  <a:gd name="T29" fmla="*/ 109 h 825"/>
                  <a:gd name="T30" fmla="*/ 142 w 219"/>
                  <a:gd name="T31" fmla="*/ 187 h 825"/>
                  <a:gd name="T32" fmla="*/ 165 w 219"/>
                  <a:gd name="T33" fmla="*/ 278 h 825"/>
                  <a:gd name="T34" fmla="*/ 185 w 219"/>
                  <a:gd name="T35" fmla="*/ 378 h 825"/>
                  <a:gd name="T36" fmla="*/ 200 w 219"/>
                  <a:gd name="T37" fmla="*/ 490 h 825"/>
                  <a:gd name="T38" fmla="*/ 211 w 219"/>
                  <a:gd name="T39" fmla="*/ 602 h 825"/>
                  <a:gd name="T40" fmla="*/ 218 w 219"/>
                  <a:gd name="T41" fmla="*/ 716 h 825"/>
                  <a:gd name="T42" fmla="*/ 219 w 219"/>
                  <a:gd name="T43" fmla="*/ 825 h 825"/>
                  <a:gd name="T44" fmla="*/ 193 w 219"/>
                  <a:gd name="T45" fmla="*/ 825 h 825"/>
                  <a:gd name="T46" fmla="*/ 193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193" y="825"/>
                    </a:moveTo>
                    <a:lnTo>
                      <a:pt x="196" y="716"/>
                    </a:lnTo>
                    <a:lnTo>
                      <a:pt x="193" y="605"/>
                    </a:lnTo>
                    <a:lnTo>
                      <a:pt x="186" y="496"/>
                    </a:lnTo>
                    <a:lnTo>
                      <a:pt x="175" y="390"/>
                    </a:lnTo>
                    <a:lnTo>
                      <a:pt x="159" y="290"/>
                    </a:lnTo>
                    <a:lnTo>
                      <a:pt x="138" y="199"/>
                    </a:lnTo>
                    <a:lnTo>
                      <a:pt x="113" y="124"/>
                    </a:lnTo>
                    <a:lnTo>
                      <a:pt x="81" y="63"/>
                    </a:lnTo>
                    <a:lnTo>
                      <a:pt x="45" y="2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43" y="12"/>
                    </a:lnTo>
                    <a:lnTo>
                      <a:pt x="80" y="51"/>
                    </a:lnTo>
                    <a:lnTo>
                      <a:pt x="113" y="109"/>
                    </a:lnTo>
                    <a:lnTo>
                      <a:pt x="142" y="187"/>
                    </a:lnTo>
                    <a:lnTo>
                      <a:pt x="165" y="278"/>
                    </a:lnTo>
                    <a:lnTo>
                      <a:pt x="185" y="378"/>
                    </a:lnTo>
                    <a:lnTo>
                      <a:pt x="200" y="490"/>
                    </a:lnTo>
                    <a:lnTo>
                      <a:pt x="211" y="602"/>
                    </a:lnTo>
                    <a:lnTo>
                      <a:pt x="218" y="716"/>
                    </a:lnTo>
                    <a:lnTo>
                      <a:pt x="219" y="825"/>
                    </a:lnTo>
                    <a:lnTo>
                      <a:pt x="193" y="82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C69DCDA7-7EC0-4B59-9D59-3CDDCF9AD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3049"/>
                <a:ext cx="219" cy="826"/>
              </a:xfrm>
              <a:custGeom>
                <a:avLst/>
                <a:gdLst>
                  <a:gd name="T0" fmla="*/ 193 w 219"/>
                  <a:gd name="T1" fmla="*/ 825 h 825"/>
                  <a:gd name="T2" fmla="*/ 196 w 219"/>
                  <a:gd name="T3" fmla="*/ 716 h 825"/>
                  <a:gd name="T4" fmla="*/ 193 w 219"/>
                  <a:gd name="T5" fmla="*/ 605 h 825"/>
                  <a:gd name="T6" fmla="*/ 186 w 219"/>
                  <a:gd name="T7" fmla="*/ 496 h 825"/>
                  <a:gd name="T8" fmla="*/ 175 w 219"/>
                  <a:gd name="T9" fmla="*/ 390 h 825"/>
                  <a:gd name="T10" fmla="*/ 159 w 219"/>
                  <a:gd name="T11" fmla="*/ 290 h 825"/>
                  <a:gd name="T12" fmla="*/ 138 w 219"/>
                  <a:gd name="T13" fmla="*/ 199 h 825"/>
                  <a:gd name="T14" fmla="*/ 113 w 219"/>
                  <a:gd name="T15" fmla="*/ 124 h 825"/>
                  <a:gd name="T16" fmla="*/ 81 w 219"/>
                  <a:gd name="T17" fmla="*/ 63 h 825"/>
                  <a:gd name="T18" fmla="*/ 45 w 219"/>
                  <a:gd name="T19" fmla="*/ 21 h 825"/>
                  <a:gd name="T20" fmla="*/ 3 w 219"/>
                  <a:gd name="T21" fmla="*/ 0 h 825"/>
                  <a:gd name="T22" fmla="*/ 0 w 219"/>
                  <a:gd name="T23" fmla="*/ 0 h 825"/>
                  <a:gd name="T24" fmla="*/ 43 w 219"/>
                  <a:gd name="T25" fmla="*/ 12 h 825"/>
                  <a:gd name="T26" fmla="*/ 80 w 219"/>
                  <a:gd name="T27" fmla="*/ 51 h 825"/>
                  <a:gd name="T28" fmla="*/ 113 w 219"/>
                  <a:gd name="T29" fmla="*/ 109 h 825"/>
                  <a:gd name="T30" fmla="*/ 142 w 219"/>
                  <a:gd name="T31" fmla="*/ 187 h 825"/>
                  <a:gd name="T32" fmla="*/ 165 w 219"/>
                  <a:gd name="T33" fmla="*/ 278 h 825"/>
                  <a:gd name="T34" fmla="*/ 185 w 219"/>
                  <a:gd name="T35" fmla="*/ 378 h 825"/>
                  <a:gd name="T36" fmla="*/ 200 w 219"/>
                  <a:gd name="T37" fmla="*/ 490 h 825"/>
                  <a:gd name="T38" fmla="*/ 211 w 219"/>
                  <a:gd name="T39" fmla="*/ 602 h 825"/>
                  <a:gd name="T40" fmla="*/ 218 w 219"/>
                  <a:gd name="T41" fmla="*/ 716 h 825"/>
                  <a:gd name="T42" fmla="*/ 219 w 219"/>
                  <a:gd name="T43" fmla="*/ 825 h 825"/>
                  <a:gd name="T44" fmla="*/ 193 w 219"/>
                  <a:gd name="T45" fmla="*/ 825 h 825"/>
                  <a:gd name="T46" fmla="*/ 193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193" y="825"/>
                    </a:moveTo>
                    <a:lnTo>
                      <a:pt x="196" y="716"/>
                    </a:lnTo>
                    <a:lnTo>
                      <a:pt x="193" y="605"/>
                    </a:lnTo>
                    <a:lnTo>
                      <a:pt x="186" y="496"/>
                    </a:lnTo>
                    <a:lnTo>
                      <a:pt x="175" y="390"/>
                    </a:lnTo>
                    <a:lnTo>
                      <a:pt x="159" y="290"/>
                    </a:lnTo>
                    <a:lnTo>
                      <a:pt x="138" y="199"/>
                    </a:lnTo>
                    <a:lnTo>
                      <a:pt x="113" y="124"/>
                    </a:lnTo>
                    <a:lnTo>
                      <a:pt x="81" y="63"/>
                    </a:lnTo>
                    <a:lnTo>
                      <a:pt x="45" y="2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43" y="12"/>
                    </a:lnTo>
                    <a:lnTo>
                      <a:pt x="80" y="51"/>
                    </a:lnTo>
                    <a:lnTo>
                      <a:pt x="113" y="109"/>
                    </a:lnTo>
                    <a:lnTo>
                      <a:pt x="142" y="187"/>
                    </a:lnTo>
                    <a:lnTo>
                      <a:pt x="165" y="278"/>
                    </a:lnTo>
                    <a:lnTo>
                      <a:pt x="185" y="378"/>
                    </a:lnTo>
                    <a:lnTo>
                      <a:pt x="200" y="490"/>
                    </a:lnTo>
                    <a:lnTo>
                      <a:pt x="211" y="602"/>
                    </a:lnTo>
                    <a:lnTo>
                      <a:pt x="218" y="716"/>
                    </a:lnTo>
                    <a:lnTo>
                      <a:pt x="219" y="825"/>
                    </a:lnTo>
                    <a:lnTo>
                      <a:pt x="193" y="82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BCFCA565-C14D-40A6-A095-068D3BB93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793"/>
                <a:ext cx="149" cy="1048"/>
              </a:xfrm>
              <a:custGeom>
                <a:avLst/>
                <a:gdLst>
                  <a:gd name="T0" fmla="*/ 149 w 149"/>
                  <a:gd name="T1" fmla="*/ 1046 h 1046"/>
                  <a:gd name="T2" fmla="*/ 149 w 149"/>
                  <a:gd name="T3" fmla="*/ 1046 h 1046"/>
                  <a:gd name="T4" fmla="*/ 148 w 149"/>
                  <a:gd name="T5" fmla="*/ 964 h 1046"/>
                  <a:gd name="T6" fmla="*/ 144 w 149"/>
                  <a:gd name="T7" fmla="*/ 883 h 1046"/>
                  <a:gd name="T8" fmla="*/ 138 w 149"/>
                  <a:gd name="T9" fmla="*/ 798 h 1046"/>
                  <a:gd name="T10" fmla="*/ 133 w 149"/>
                  <a:gd name="T11" fmla="*/ 719 h 1046"/>
                  <a:gd name="T12" fmla="*/ 127 w 149"/>
                  <a:gd name="T13" fmla="*/ 647 h 1046"/>
                  <a:gd name="T14" fmla="*/ 119 w 149"/>
                  <a:gd name="T15" fmla="*/ 580 h 1046"/>
                  <a:gd name="T16" fmla="*/ 113 w 149"/>
                  <a:gd name="T17" fmla="*/ 526 h 1046"/>
                  <a:gd name="T18" fmla="*/ 108 w 149"/>
                  <a:gd name="T19" fmla="*/ 483 h 1046"/>
                  <a:gd name="T20" fmla="*/ 104 w 149"/>
                  <a:gd name="T21" fmla="*/ 456 h 1046"/>
                  <a:gd name="T22" fmla="*/ 103 w 149"/>
                  <a:gd name="T23" fmla="*/ 447 h 1046"/>
                  <a:gd name="T24" fmla="*/ 92 w 149"/>
                  <a:gd name="T25" fmla="*/ 390 h 1046"/>
                  <a:gd name="T26" fmla="*/ 80 w 149"/>
                  <a:gd name="T27" fmla="*/ 329 h 1046"/>
                  <a:gd name="T28" fmla="*/ 67 w 149"/>
                  <a:gd name="T29" fmla="*/ 269 h 1046"/>
                  <a:gd name="T30" fmla="*/ 53 w 149"/>
                  <a:gd name="T31" fmla="*/ 208 h 1046"/>
                  <a:gd name="T32" fmla="*/ 40 w 149"/>
                  <a:gd name="T33" fmla="*/ 154 h 1046"/>
                  <a:gd name="T34" fmla="*/ 26 w 149"/>
                  <a:gd name="T35" fmla="*/ 102 h 1046"/>
                  <a:gd name="T36" fmla="*/ 16 w 149"/>
                  <a:gd name="T37" fmla="*/ 60 h 1046"/>
                  <a:gd name="T38" fmla="*/ 7 w 149"/>
                  <a:gd name="T39" fmla="*/ 27 h 1046"/>
                  <a:gd name="T40" fmla="*/ 1 w 149"/>
                  <a:gd name="T41" fmla="*/ 6 h 1046"/>
                  <a:gd name="T42" fmla="*/ 0 w 149"/>
                  <a:gd name="T43" fmla="*/ 0 h 1046"/>
                  <a:gd name="T44" fmla="*/ 29 w 149"/>
                  <a:gd name="T45" fmla="*/ 111 h 1046"/>
                  <a:gd name="T46" fmla="*/ 53 w 149"/>
                  <a:gd name="T47" fmla="*/ 214 h 1046"/>
                  <a:gd name="T48" fmla="*/ 71 w 149"/>
                  <a:gd name="T49" fmla="*/ 308 h 1046"/>
                  <a:gd name="T50" fmla="*/ 84 w 149"/>
                  <a:gd name="T51" fmla="*/ 393 h 1046"/>
                  <a:gd name="T52" fmla="*/ 95 w 149"/>
                  <a:gd name="T53" fmla="*/ 465 h 1046"/>
                  <a:gd name="T54" fmla="*/ 102 w 149"/>
                  <a:gd name="T55" fmla="*/ 526 h 1046"/>
                  <a:gd name="T56" fmla="*/ 105 w 149"/>
                  <a:gd name="T57" fmla="*/ 571 h 1046"/>
                  <a:gd name="T58" fmla="*/ 108 w 149"/>
                  <a:gd name="T59" fmla="*/ 608 h 1046"/>
                  <a:gd name="T60" fmla="*/ 109 w 149"/>
                  <a:gd name="T61" fmla="*/ 629 h 1046"/>
                  <a:gd name="T62" fmla="*/ 109 w 149"/>
                  <a:gd name="T63" fmla="*/ 638 h 1046"/>
                  <a:gd name="T64" fmla="*/ 113 w 149"/>
                  <a:gd name="T65" fmla="*/ 716 h 1046"/>
                  <a:gd name="T66" fmla="*/ 116 w 149"/>
                  <a:gd name="T67" fmla="*/ 786 h 1046"/>
                  <a:gd name="T68" fmla="*/ 117 w 149"/>
                  <a:gd name="T69" fmla="*/ 849 h 1046"/>
                  <a:gd name="T70" fmla="*/ 117 w 149"/>
                  <a:gd name="T71" fmla="*/ 901 h 1046"/>
                  <a:gd name="T72" fmla="*/ 117 w 149"/>
                  <a:gd name="T73" fmla="*/ 946 h 1046"/>
                  <a:gd name="T74" fmla="*/ 116 w 149"/>
                  <a:gd name="T75" fmla="*/ 983 h 1046"/>
                  <a:gd name="T76" fmla="*/ 115 w 149"/>
                  <a:gd name="T77" fmla="*/ 1010 h 1046"/>
                  <a:gd name="T78" fmla="*/ 113 w 149"/>
                  <a:gd name="T79" fmla="*/ 1031 h 1046"/>
                  <a:gd name="T80" fmla="*/ 112 w 149"/>
                  <a:gd name="T81" fmla="*/ 1043 h 1046"/>
                  <a:gd name="T82" fmla="*/ 112 w 149"/>
                  <a:gd name="T83" fmla="*/ 1046 h 1046"/>
                  <a:gd name="T84" fmla="*/ 149 w 149"/>
                  <a:gd name="T85" fmla="*/ 1046 h 1046"/>
                  <a:gd name="T86" fmla="*/ 149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149" y="1046"/>
                    </a:moveTo>
                    <a:lnTo>
                      <a:pt x="149" y="1046"/>
                    </a:lnTo>
                    <a:lnTo>
                      <a:pt x="148" y="964"/>
                    </a:lnTo>
                    <a:lnTo>
                      <a:pt x="144" y="883"/>
                    </a:lnTo>
                    <a:lnTo>
                      <a:pt x="138" y="798"/>
                    </a:lnTo>
                    <a:lnTo>
                      <a:pt x="133" y="719"/>
                    </a:lnTo>
                    <a:lnTo>
                      <a:pt x="127" y="647"/>
                    </a:lnTo>
                    <a:lnTo>
                      <a:pt x="119" y="580"/>
                    </a:lnTo>
                    <a:lnTo>
                      <a:pt x="113" y="526"/>
                    </a:lnTo>
                    <a:lnTo>
                      <a:pt x="108" y="483"/>
                    </a:lnTo>
                    <a:lnTo>
                      <a:pt x="104" y="456"/>
                    </a:lnTo>
                    <a:lnTo>
                      <a:pt x="103" y="447"/>
                    </a:lnTo>
                    <a:lnTo>
                      <a:pt x="92" y="390"/>
                    </a:lnTo>
                    <a:lnTo>
                      <a:pt x="80" y="329"/>
                    </a:lnTo>
                    <a:lnTo>
                      <a:pt x="67" y="269"/>
                    </a:lnTo>
                    <a:lnTo>
                      <a:pt x="53" y="208"/>
                    </a:lnTo>
                    <a:lnTo>
                      <a:pt x="40" y="154"/>
                    </a:lnTo>
                    <a:lnTo>
                      <a:pt x="26" y="102"/>
                    </a:lnTo>
                    <a:lnTo>
                      <a:pt x="16" y="60"/>
                    </a:lnTo>
                    <a:lnTo>
                      <a:pt x="7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1"/>
                    </a:lnTo>
                    <a:lnTo>
                      <a:pt x="53" y="214"/>
                    </a:lnTo>
                    <a:lnTo>
                      <a:pt x="71" y="308"/>
                    </a:lnTo>
                    <a:lnTo>
                      <a:pt x="84" y="393"/>
                    </a:lnTo>
                    <a:lnTo>
                      <a:pt x="95" y="465"/>
                    </a:lnTo>
                    <a:lnTo>
                      <a:pt x="102" y="526"/>
                    </a:lnTo>
                    <a:lnTo>
                      <a:pt x="105" y="571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6"/>
                    </a:lnTo>
                    <a:lnTo>
                      <a:pt x="116" y="786"/>
                    </a:lnTo>
                    <a:lnTo>
                      <a:pt x="117" y="849"/>
                    </a:lnTo>
                    <a:lnTo>
                      <a:pt x="117" y="901"/>
                    </a:lnTo>
                    <a:lnTo>
                      <a:pt x="117" y="946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3"/>
                    </a:lnTo>
                    <a:lnTo>
                      <a:pt x="112" y="1046"/>
                    </a:lnTo>
                    <a:lnTo>
                      <a:pt x="149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7" name="Freeform 50">
                <a:extLst>
                  <a:ext uri="{FF2B5EF4-FFF2-40B4-BE49-F238E27FC236}">
                    <a16:creationId xmlns:a16="http://schemas.microsoft.com/office/drawing/2014/main" id="{C16F4CDF-6D80-4079-BEE7-406483B54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793"/>
                <a:ext cx="149" cy="1048"/>
              </a:xfrm>
              <a:custGeom>
                <a:avLst/>
                <a:gdLst>
                  <a:gd name="T0" fmla="*/ 149 w 149"/>
                  <a:gd name="T1" fmla="*/ 1046 h 1046"/>
                  <a:gd name="T2" fmla="*/ 149 w 149"/>
                  <a:gd name="T3" fmla="*/ 1046 h 1046"/>
                  <a:gd name="T4" fmla="*/ 148 w 149"/>
                  <a:gd name="T5" fmla="*/ 964 h 1046"/>
                  <a:gd name="T6" fmla="*/ 144 w 149"/>
                  <a:gd name="T7" fmla="*/ 883 h 1046"/>
                  <a:gd name="T8" fmla="*/ 138 w 149"/>
                  <a:gd name="T9" fmla="*/ 798 h 1046"/>
                  <a:gd name="T10" fmla="*/ 133 w 149"/>
                  <a:gd name="T11" fmla="*/ 719 h 1046"/>
                  <a:gd name="T12" fmla="*/ 127 w 149"/>
                  <a:gd name="T13" fmla="*/ 647 h 1046"/>
                  <a:gd name="T14" fmla="*/ 119 w 149"/>
                  <a:gd name="T15" fmla="*/ 580 h 1046"/>
                  <a:gd name="T16" fmla="*/ 113 w 149"/>
                  <a:gd name="T17" fmla="*/ 526 h 1046"/>
                  <a:gd name="T18" fmla="*/ 108 w 149"/>
                  <a:gd name="T19" fmla="*/ 483 h 1046"/>
                  <a:gd name="T20" fmla="*/ 104 w 149"/>
                  <a:gd name="T21" fmla="*/ 456 h 1046"/>
                  <a:gd name="T22" fmla="*/ 103 w 149"/>
                  <a:gd name="T23" fmla="*/ 447 h 1046"/>
                  <a:gd name="T24" fmla="*/ 92 w 149"/>
                  <a:gd name="T25" fmla="*/ 390 h 1046"/>
                  <a:gd name="T26" fmla="*/ 80 w 149"/>
                  <a:gd name="T27" fmla="*/ 329 h 1046"/>
                  <a:gd name="T28" fmla="*/ 67 w 149"/>
                  <a:gd name="T29" fmla="*/ 269 h 1046"/>
                  <a:gd name="T30" fmla="*/ 53 w 149"/>
                  <a:gd name="T31" fmla="*/ 208 h 1046"/>
                  <a:gd name="T32" fmla="*/ 40 w 149"/>
                  <a:gd name="T33" fmla="*/ 154 h 1046"/>
                  <a:gd name="T34" fmla="*/ 26 w 149"/>
                  <a:gd name="T35" fmla="*/ 102 h 1046"/>
                  <a:gd name="T36" fmla="*/ 16 w 149"/>
                  <a:gd name="T37" fmla="*/ 60 h 1046"/>
                  <a:gd name="T38" fmla="*/ 7 w 149"/>
                  <a:gd name="T39" fmla="*/ 27 h 1046"/>
                  <a:gd name="T40" fmla="*/ 1 w 149"/>
                  <a:gd name="T41" fmla="*/ 6 h 1046"/>
                  <a:gd name="T42" fmla="*/ 0 w 149"/>
                  <a:gd name="T43" fmla="*/ 0 h 1046"/>
                  <a:gd name="T44" fmla="*/ 29 w 149"/>
                  <a:gd name="T45" fmla="*/ 111 h 1046"/>
                  <a:gd name="T46" fmla="*/ 53 w 149"/>
                  <a:gd name="T47" fmla="*/ 214 h 1046"/>
                  <a:gd name="T48" fmla="*/ 71 w 149"/>
                  <a:gd name="T49" fmla="*/ 308 h 1046"/>
                  <a:gd name="T50" fmla="*/ 84 w 149"/>
                  <a:gd name="T51" fmla="*/ 393 h 1046"/>
                  <a:gd name="T52" fmla="*/ 95 w 149"/>
                  <a:gd name="T53" fmla="*/ 465 h 1046"/>
                  <a:gd name="T54" fmla="*/ 102 w 149"/>
                  <a:gd name="T55" fmla="*/ 526 h 1046"/>
                  <a:gd name="T56" fmla="*/ 105 w 149"/>
                  <a:gd name="T57" fmla="*/ 571 h 1046"/>
                  <a:gd name="T58" fmla="*/ 108 w 149"/>
                  <a:gd name="T59" fmla="*/ 608 h 1046"/>
                  <a:gd name="T60" fmla="*/ 109 w 149"/>
                  <a:gd name="T61" fmla="*/ 629 h 1046"/>
                  <a:gd name="T62" fmla="*/ 109 w 149"/>
                  <a:gd name="T63" fmla="*/ 638 h 1046"/>
                  <a:gd name="T64" fmla="*/ 113 w 149"/>
                  <a:gd name="T65" fmla="*/ 716 h 1046"/>
                  <a:gd name="T66" fmla="*/ 116 w 149"/>
                  <a:gd name="T67" fmla="*/ 786 h 1046"/>
                  <a:gd name="T68" fmla="*/ 117 w 149"/>
                  <a:gd name="T69" fmla="*/ 849 h 1046"/>
                  <a:gd name="T70" fmla="*/ 117 w 149"/>
                  <a:gd name="T71" fmla="*/ 901 h 1046"/>
                  <a:gd name="T72" fmla="*/ 117 w 149"/>
                  <a:gd name="T73" fmla="*/ 946 h 1046"/>
                  <a:gd name="T74" fmla="*/ 116 w 149"/>
                  <a:gd name="T75" fmla="*/ 983 h 1046"/>
                  <a:gd name="T76" fmla="*/ 115 w 149"/>
                  <a:gd name="T77" fmla="*/ 1010 h 1046"/>
                  <a:gd name="T78" fmla="*/ 113 w 149"/>
                  <a:gd name="T79" fmla="*/ 1031 h 1046"/>
                  <a:gd name="T80" fmla="*/ 112 w 149"/>
                  <a:gd name="T81" fmla="*/ 1043 h 1046"/>
                  <a:gd name="T82" fmla="*/ 112 w 149"/>
                  <a:gd name="T83" fmla="*/ 1046 h 1046"/>
                  <a:gd name="T84" fmla="*/ 149 w 149"/>
                  <a:gd name="T85" fmla="*/ 1046 h 1046"/>
                  <a:gd name="T86" fmla="*/ 149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149" y="1046"/>
                    </a:moveTo>
                    <a:lnTo>
                      <a:pt x="149" y="1046"/>
                    </a:lnTo>
                    <a:lnTo>
                      <a:pt x="148" y="964"/>
                    </a:lnTo>
                    <a:lnTo>
                      <a:pt x="144" y="883"/>
                    </a:lnTo>
                    <a:lnTo>
                      <a:pt x="138" y="798"/>
                    </a:lnTo>
                    <a:lnTo>
                      <a:pt x="133" y="719"/>
                    </a:lnTo>
                    <a:lnTo>
                      <a:pt x="127" y="647"/>
                    </a:lnTo>
                    <a:lnTo>
                      <a:pt x="119" y="580"/>
                    </a:lnTo>
                    <a:lnTo>
                      <a:pt x="113" y="526"/>
                    </a:lnTo>
                    <a:lnTo>
                      <a:pt x="108" y="483"/>
                    </a:lnTo>
                    <a:lnTo>
                      <a:pt x="104" y="456"/>
                    </a:lnTo>
                    <a:lnTo>
                      <a:pt x="103" y="447"/>
                    </a:lnTo>
                    <a:lnTo>
                      <a:pt x="92" y="390"/>
                    </a:lnTo>
                    <a:lnTo>
                      <a:pt x="80" y="329"/>
                    </a:lnTo>
                    <a:lnTo>
                      <a:pt x="67" y="269"/>
                    </a:lnTo>
                    <a:lnTo>
                      <a:pt x="53" y="208"/>
                    </a:lnTo>
                    <a:lnTo>
                      <a:pt x="40" y="154"/>
                    </a:lnTo>
                    <a:lnTo>
                      <a:pt x="26" y="102"/>
                    </a:lnTo>
                    <a:lnTo>
                      <a:pt x="16" y="60"/>
                    </a:lnTo>
                    <a:lnTo>
                      <a:pt x="7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1"/>
                    </a:lnTo>
                    <a:lnTo>
                      <a:pt x="53" y="214"/>
                    </a:lnTo>
                    <a:lnTo>
                      <a:pt x="71" y="308"/>
                    </a:lnTo>
                    <a:lnTo>
                      <a:pt x="84" y="393"/>
                    </a:lnTo>
                    <a:lnTo>
                      <a:pt x="95" y="465"/>
                    </a:lnTo>
                    <a:lnTo>
                      <a:pt x="102" y="526"/>
                    </a:lnTo>
                    <a:lnTo>
                      <a:pt x="105" y="571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6"/>
                    </a:lnTo>
                    <a:lnTo>
                      <a:pt x="116" y="786"/>
                    </a:lnTo>
                    <a:lnTo>
                      <a:pt x="117" y="849"/>
                    </a:lnTo>
                    <a:lnTo>
                      <a:pt x="117" y="901"/>
                    </a:lnTo>
                    <a:lnTo>
                      <a:pt x="117" y="946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3"/>
                    </a:lnTo>
                    <a:lnTo>
                      <a:pt x="112" y="1046"/>
                    </a:lnTo>
                    <a:lnTo>
                      <a:pt x="149" y="104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8" name="Freeform 51">
                <a:extLst>
                  <a:ext uri="{FF2B5EF4-FFF2-40B4-BE49-F238E27FC236}">
                    <a16:creationId xmlns:a16="http://schemas.microsoft.com/office/drawing/2014/main" id="{3D64EAFE-AE4E-42B2-8AC5-751F61BB8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" y="2985"/>
                <a:ext cx="274" cy="1038"/>
              </a:xfrm>
              <a:custGeom>
                <a:avLst/>
                <a:gdLst>
                  <a:gd name="T0" fmla="*/ 240 w 274"/>
                  <a:gd name="T1" fmla="*/ 1035 h 1035"/>
                  <a:gd name="T2" fmla="*/ 243 w 274"/>
                  <a:gd name="T3" fmla="*/ 898 h 1035"/>
                  <a:gd name="T4" fmla="*/ 240 w 274"/>
                  <a:gd name="T5" fmla="*/ 759 h 1035"/>
                  <a:gd name="T6" fmla="*/ 232 w 274"/>
                  <a:gd name="T7" fmla="*/ 620 h 1035"/>
                  <a:gd name="T8" fmla="*/ 218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4 h 1035"/>
                  <a:gd name="T14" fmla="*/ 140 w 274"/>
                  <a:gd name="T15" fmla="*/ 157 h 1035"/>
                  <a:gd name="T16" fmla="*/ 101 w 274"/>
                  <a:gd name="T17" fmla="*/ 82 h 1035"/>
                  <a:gd name="T18" fmla="*/ 55 w 274"/>
                  <a:gd name="T19" fmla="*/ 30 h 1035"/>
                  <a:gd name="T20" fmla="*/ 4 w 274"/>
                  <a:gd name="T21" fmla="*/ 3 h 1035"/>
                  <a:gd name="T22" fmla="*/ 0 w 274"/>
                  <a:gd name="T23" fmla="*/ 0 h 1035"/>
                  <a:gd name="T24" fmla="*/ 53 w 274"/>
                  <a:gd name="T25" fmla="*/ 18 h 1035"/>
                  <a:gd name="T26" fmla="*/ 99 w 274"/>
                  <a:gd name="T27" fmla="*/ 64 h 1035"/>
                  <a:gd name="T28" fmla="*/ 141 w 274"/>
                  <a:gd name="T29" fmla="*/ 139 h 1035"/>
                  <a:gd name="T30" fmla="*/ 177 w 274"/>
                  <a:gd name="T31" fmla="*/ 236 h 1035"/>
                  <a:gd name="T32" fmla="*/ 206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4 w 274"/>
                  <a:gd name="T39" fmla="*/ 753 h 1035"/>
                  <a:gd name="T40" fmla="*/ 272 w 274"/>
                  <a:gd name="T41" fmla="*/ 895 h 1035"/>
                  <a:gd name="T42" fmla="*/ 274 w 274"/>
                  <a:gd name="T43" fmla="*/ 1035 h 1035"/>
                  <a:gd name="T44" fmla="*/ 241 w 274"/>
                  <a:gd name="T45" fmla="*/ 1035 h 1035"/>
                  <a:gd name="T46" fmla="*/ 241 w 274"/>
                  <a:gd name="T47" fmla="*/ 1035 h 1035"/>
                  <a:gd name="T48" fmla="*/ 240 w 274"/>
                  <a:gd name="T49" fmla="*/ 1035 h 10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5"/>
                  <a:gd name="T77" fmla="*/ 274 w 274"/>
                  <a:gd name="T78" fmla="*/ 1035 h 10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5">
                    <a:moveTo>
                      <a:pt x="240" y="1035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40" y="157"/>
                    </a:lnTo>
                    <a:lnTo>
                      <a:pt x="101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4"/>
                    </a:lnTo>
                    <a:lnTo>
                      <a:pt x="141" y="139"/>
                    </a:lnTo>
                    <a:lnTo>
                      <a:pt x="177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4" y="753"/>
                    </a:lnTo>
                    <a:lnTo>
                      <a:pt x="272" y="895"/>
                    </a:lnTo>
                    <a:lnTo>
                      <a:pt x="274" y="1035"/>
                    </a:lnTo>
                    <a:lnTo>
                      <a:pt x="241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19" name="Freeform 52">
                <a:extLst>
                  <a:ext uri="{FF2B5EF4-FFF2-40B4-BE49-F238E27FC236}">
                    <a16:creationId xmlns:a16="http://schemas.microsoft.com/office/drawing/2014/main" id="{4F84DC5D-DDC6-4A21-9963-A72D0A7AA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" y="2985"/>
                <a:ext cx="274" cy="1038"/>
              </a:xfrm>
              <a:custGeom>
                <a:avLst/>
                <a:gdLst>
                  <a:gd name="T0" fmla="*/ 240 w 274"/>
                  <a:gd name="T1" fmla="*/ 1035 h 1035"/>
                  <a:gd name="T2" fmla="*/ 243 w 274"/>
                  <a:gd name="T3" fmla="*/ 898 h 1035"/>
                  <a:gd name="T4" fmla="*/ 240 w 274"/>
                  <a:gd name="T5" fmla="*/ 759 h 1035"/>
                  <a:gd name="T6" fmla="*/ 232 w 274"/>
                  <a:gd name="T7" fmla="*/ 620 h 1035"/>
                  <a:gd name="T8" fmla="*/ 218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4 h 1035"/>
                  <a:gd name="T14" fmla="*/ 140 w 274"/>
                  <a:gd name="T15" fmla="*/ 157 h 1035"/>
                  <a:gd name="T16" fmla="*/ 101 w 274"/>
                  <a:gd name="T17" fmla="*/ 82 h 1035"/>
                  <a:gd name="T18" fmla="*/ 55 w 274"/>
                  <a:gd name="T19" fmla="*/ 30 h 1035"/>
                  <a:gd name="T20" fmla="*/ 4 w 274"/>
                  <a:gd name="T21" fmla="*/ 3 h 1035"/>
                  <a:gd name="T22" fmla="*/ 0 w 274"/>
                  <a:gd name="T23" fmla="*/ 0 h 1035"/>
                  <a:gd name="T24" fmla="*/ 53 w 274"/>
                  <a:gd name="T25" fmla="*/ 18 h 1035"/>
                  <a:gd name="T26" fmla="*/ 99 w 274"/>
                  <a:gd name="T27" fmla="*/ 64 h 1035"/>
                  <a:gd name="T28" fmla="*/ 141 w 274"/>
                  <a:gd name="T29" fmla="*/ 139 h 1035"/>
                  <a:gd name="T30" fmla="*/ 177 w 274"/>
                  <a:gd name="T31" fmla="*/ 236 h 1035"/>
                  <a:gd name="T32" fmla="*/ 206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4 w 274"/>
                  <a:gd name="T39" fmla="*/ 753 h 1035"/>
                  <a:gd name="T40" fmla="*/ 272 w 274"/>
                  <a:gd name="T41" fmla="*/ 895 h 1035"/>
                  <a:gd name="T42" fmla="*/ 274 w 274"/>
                  <a:gd name="T43" fmla="*/ 1035 h 1035"/>
                  <a:gd name="T44" fmla="*/ 241 w 274"/>
                  <a:gd name="T45" fmla="*/ 1035 h 1035"/>
                  <a:gd name="T46" fmla="*/ 241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40" y="157"/>
                    </a:lnTo>
                    <a:lnTo>
                      <a:pt x="101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4"/>
                    </a:lnTo>
                    <a:lnTo>
                      <a:pt x="141" y="139"/>
                    </a:lnTo>
                    <a:lnTo>
                      <a:pt x="177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4" y="753"/>
                    </a:lnTo>
                    <a:lnTo>
                      <a:pt x="272" y="895"/>
                    </a:lnTo>
                    <a:lnTo>
                      <a:pt x="274" y="1035"/>
                    </a:lnTo>
                    <a:lnTo>
                      <a:pt x="241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0" name="Freeform 53">
                <a:extLst>
                  <a:ext uri="{FF2B5EF4-FFF2-40B4-BE49-F238E27FC236}">
                    <a16:creationId xmlns:a16="http://schemas.microsoft.com/office/drawing/2014/main" id="{42A9EB38-6E60-4F95-9EF7-4C20CBCDC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" y="2968"/>
                <a:ext cx="149" cy="1052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5 w 149"/>
                  <a:gd name="T7" fmla="*/ 883 h 1050"/>
                  <a:gd name="T8" fmla="*/ 140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0 h 1050"/>
                  <a:gd name="T14" fmla="*/ 120 w 149"/>
                  <a:gd name="T15" fmla="*/ 584 h 1050"/>
                  <a:gd name="T16" fmla="*/ 114 w 149"/>
                  <a:gd name="T17" fmla="*/ 529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4 w 149"/>
                  <a:gd name="T25" fmla="*/ 390 h 1050"/>
                  <a:gd name="T26" fmla="*/ 81 w 149"/>
                  <a:gd name="T27" fmla="*/ 330 h 1050"/>
                  <a:gd name="T28" fmla="*/ 67 w 149"/>
                  <a:gd name="T29" fmla="*/ 269 h 1050"/>
                  <a:gd name="T30" fmla="*/ 54 w 149"/>
                  <a:gd name="T31" fmla="*/ 212 h 1050"/>
                  <a:gd name="T32" fmla="*/ 40 w 149"/>
                  <a:gd name="T33" fmla="*/ 154 h 1050"/>
                  <a:gd name="T34" fmla="*/ 28 w 149"/>
                  <a:gd name="T35" fmla="*/ 106 h 1050"/>
                  <a:gd name="T36" fmla="*/ 16 w 149"/>
                  <a:gd name="T37" fmla="*/ 63 h 1050"/>
                  <a:gd name="T38" fmla="*/ 8 w 149"/>
                  <a:gd name="T39" fmla="*/ 30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5 w 149"/>
                  <a:gd name="T51" fmla="*/ 393 h 1050"/>
                  <a:gd name="T52" fmla="*/ 95 w 149"/>
                  <a:gd name="T53" fmla="*/ 466 h 1050"/>
                  <a:gd name="T54" fmla="*/ 102 w 149"/>
                  <a:gd name="T55" fmla="*/ 526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10 w 149"/>
                  <a:gd name="T61" fmla="*/ 632 h 1050"/>
                  <a:gd name="T62" fmla="*/ 110 w 149"/>
                  <a:gd name="T63" fmla="*/ 638 h 1050"/>
                  <a:gd name="T64" fmla="*/ 114 w 149"/>
                  <a:gd name="T65" fmla="*/ 720 h 1050"/>
                  <a:gd name="T66" fmla="*/ 116 w 149"/>
                  <a:gd name="T67" fmla="*/ 789 h 1050"/>
                  <a:gd name="T68" fmla="*/ 118 w 149"/>
                  <a:gd name="T69" fmla="*/ 853 h 1050"/>
                  <a:gd name="T70" fmla="*/ 118 w 149"/>
                  <a:gd name="T71" fmla="*/ 904 h 1050"/>
                  <a:gd name="T72" fmla="*/ 118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3 h 1050"/>
                  <a:gd name="T78" fmla="*/ 114 w 149"/>
                  <a:gd name="T79" fmla="*/ 1034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149 w 149"/>
                  <a:gd name="T89" fmla="*/ 1047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50"/>
                  <a:gd name="T137" fmla="*/ 149 w 149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3" y="723"/>
                    </a:lnTo>
                    <a:lnTo>
                      <a:pt x="127" y="650"/>
                    </a:lnTo>
                    <a:lnTo>
                      <a:pt x="120" y="584"/>
                    </a:lnTo>
                    <a:lnTo>
                      <a:pt x="114" y="529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4" y="390"/>
                    </a:lnTo>
                    <a:lnTo>
                      <a:pt x="81" y="330"/>
                    </a:lnTo>
                    <a:lnTo>
                      <a:pt x="67" y="269"/>
                    </a:lnTo>
                    <a:lnTo>
                      <a:pt x="54" y="212"/>
                    </a:lnTo>
                    <a:lnTo>
                      <a:pt x="40" y="154"/>
                    </a:lnTo>
                    <a:lnTo>
                      <a:pt x="28" y="106"/>
                    </a:lnTo>
                    <a:lnTo>
                      <a:pt x="16" y="63"/>
                    </a:lnTo>
                    <a:lnTo>
                      <a:pt x="8" y="30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5" y="393"/>
                    </a:lnTo>
                    <a:lnTo>
                      <a:pt x="95" y="466"/>
                    </a:lnTo>
                    <a:lnTo>
                      <a:pt x="102" y="526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10" y="632"/>
                    </a:lnTo>
                    <a:lnTo>
                      <a:pt x="110" y="638"/>
                    </a:lnTo>
                    <a:lnTo>
                      <a:pt x="114" y="720"/>
                    </a:lnTo>
                    <a:lnTo>
                      <a:pt x="116" y="789"/>
                    </a:lnTo>
                    <a:lnTo>
                      <a:pt x="118" y="853"/>
                    </a:lnTo>
                    <a:lnTo>
                      <a:pt x="118" y="904"/>
                    </a:lnTo>
                    <a:lnTo>
                      <a:pt x="118" y="950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1" name="Freeform 54">
                <a:extLst>
                  <a:ext uri="{FF2B5EF4-FFF2-40B4-BE49-F238E27FC236}">
                    <a16:creationId xmlns:a16="http://schemas.microsoft.com/office/drawing/2014/main" id="{62D45EF7-E3CB-4557-A65D-EEDB26636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" y="2968"/>
                <a:ext cx="149" cy="1052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5 w 149"/>
                  <a:gd name="T7" fmla="*/ 883 h 1050"/>
                  <a:gd name="T8" fmla="*/ 140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0 h 1050"/>
                  <a:gd name="T14" fmla="*/ 120 w 149"/>
                  <a:gd name="T15" fmla="*/ 584 h 1050"/>
                  <a:gd name="T16" fmla="*/ 114 w 149"/>
                  <a:gd name="T17" fmla="*/ 529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4 w 149"/>
                  <a:gd name="T25" fmla="*/ 390 h 1050"/>
                  <a:gd name="T26" fmla="*/ 81 w 149"/>
                  <a:gd name="T27" fmla="*/ 330 h 1050"/>
                  <a:gd name="T28" fmla="*/ 67 w 149"/>
                  <a:gd name="T29" fmla="*/ 269 h 1050"/>
                  <a:gd name="T30" fmla="*/ 54 w 149"/>
                  <a:gd name="T31" fmla="*/ 212 h 1050"/>
                  <a:gd name="T32" fmla="*/ 40 w 149"/>
                  <a:gd name="T33" fmla="*/ 154 h 1050"/>
                  <a:gd name="T34" fmla="*/ 28 w 149"/>
                  <a:gd name="T35" fmla="*/ 106 h 1050"/>
                  <a:gd name="T36" fmla="*/ 16 w 149"/>
                  <a:gd name="T37" fmla="*/ 63 h 1050"/>
                  <a:gd name="T38" fmla="*/ 8 w 149"/>
                  <a:gd name="T39" fmla="*/ 30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5 w 149"/>
                  <a:gd name="T51" fmla="*/ 393 h 1050"/>
                  <a:gd name="T52" fmla="*/ 95 w 149"/>
                  <a:gd name="T53" fmla="*/ 466 h 1050"/>
                  <a:gd name="T54" fmla="*/ 102 w 149"/>
                  <a:gd name="T55" fmla="*/ 526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10 w 149"/>
                  <a:gd name="T61" fmla="*/ 632 h 1050"/>
                  <a:gd name="T62" fmla="*/ 110 w 149"/>
                  <a:gd name="T63" fmla="*/ 638 h 1050"/>
                  <a:gd name="T64" fmla="*/ 114 w 149"/>
                  <a:gd name="T65" fmla="*/ 720 h 1050"/>
                  <a:gd name="T66" fmla="*/ 116 w 149"/>
                  <a:gd name="T67" fmla="*/ 789 h 1050"/>
                  <a:gd name="T68" fmla="*/ 118 w 149"/>
                  <a:gd name="T69" fmla="*/ 853 h 1050"/>
                  <a:gd name="T70" fmla="*/ 118 w 149"/>
                  <a:gd name="T71" fmla="*/ 904 h 1050"/>
                  <a:gd name="T72" fmla="*/ 118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3 h 1050"/>
                  <a:gd name="T78" fmla="*/ 114 w 149"/>
                  <a:gd name="T79" fmla="*/ 1034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50"/>
                  <a:gd name="T134" fmla="*/ 149 w 149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3" y="723"/>
                    </a:lnTo>
                    <a:lnTo>
                      <a:pt x="127" y="650"/>
                    </a:lnTo>
                    <a:lnTo>
                      <a:pt x="120" y="584"/>
                    </a:lnTo>
                    <a:lnTo>
                      <a:pt x="114" y="529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4" y="390"/>
                    </a:lnTo>
                    <a:lnTo>
                      <a:pt x="81" y="330"/>
                    </a:lnTo>
                    <a:lnTo>
                      <a:pt x="67" y="269"/>
                    </a:lnTo>
                    <a:lnTo>
                      <a:pt x="54" y="212"/>
                    </a:lnTo>
                    <a:lnTo>
                      <a:pt x="40" y="154"/>
                    </a:lnTo>
                    <a:lnTo>
                      <a:pt x="28" y="106"/>
                    </a:lnTo>
                    <a:lnTo>
                      <a:pt x="16" y="63"/>
                    </a:lnTo>
                    <a:lnTo>
                      <a:pt x="8" y="30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5" y="393"/>
                    </a:lnTo>
                    <a:lnTo>
                      <a:pt x="95" y="466"/>
                    </a:lnTo>
                    <a:lnTo>
                      <a:pt x="102" y="526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10" y="632"/>
                    </a:lnTo>
                    <a:lnTo>
                      <a:pt x="110" y="638"/>
                    </a:lnTo>
                    <a:lnTo>
                      <a:pt x="114" y="720"/>
                    </a:lnTo>
                    <a:lnTo>
                      <a:pt x="116" y="789"/>
                    </a:lnTo>
                    <a:lnTo>
                      <a:pt x="118" y="853"/>
                    </a:lnTo>
                    <a:lnTo>
                      <a:pt x="118" y="904"/>
                    </a:lnTo>
                    <a:lnTo>
                      <a:pt x="118" y="950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2" name="Freeform 55">
                <a:extLst>
                  <a:ext uri="{FF2B5EF4-FFF2-40B4-BE49-F238E27FC236}">
                    <a16:creationId xmlns:a16="http://schemas.microsoft.com/office/drawing/2014/main" id="{A9F6406A-57C1-4AE9-A825-A27EC0E57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" y="3012"/>
                <a:ext cx="312" cy="981"/>
              </a:xfrm>
              <a:custGeom>
                <a:avLst/>
                <a:gdLst>
                  <a:gd name="T0" fmla="*/ 279 w 312"/>
                  <a:gd name="T1" fmla="*/ 983 h 983"/>
                  <a:gd name="T2" fmla="*/ 277 w 312"/>
                  <a:gd name="T3" fmla="*/ 847 h 983"/>
                  <a:gd name="T4" fmla="*/ 269 w 312"/>
                  <a:gd name="T5" fmla="*/ 708 h 983"/>
                  <a:gd name="T6" fmla="*/ 256 w 312"/>
                  <a:gd name="T7" fmla="*/ 572 h 983"/>
                  <a:gd name="T8" fmla="*/ 236 w 312"/>
                  <a:gd name="T9" fmla="*/ 442 h 983"/>
                  <a:gd name="T10" fmla="*/ 211 w 312"/>
                  <a:gd name="T11" fmla="*/ 324 h 983"/>
                  <a:gd name="T12" fmla="*/ 182 w 312"/>
                  <a:gd name="T13" fmla="*/ 218 h 983"/>
                  <a:gd name="T14" fmla="*/ 145 w 312"/>
                  <a:gd name="T15" fmla="*/ 127 h 983"/>
                  <a:gd name="T16" fmla="*/ 104 w 312"/>
                  <a:gd name="T17" fmla="*/ 61 h 983"/>
                  <a:gd name="T18" fmla="*/ 56 w 312"/>
                  <a:gd name="T19" fmla="*/ 18 h 983"/>
                  <a:gd name="T20" fmla="*/ 5 w 312"/>
                  <a:gd name="T21" fmla="*/ 3 h 983"/>
                  <a:gd name="T22" fmla="*/ 0 w 312"/>
                  <a:gd name="T23" fmla="*/ 0 h 983"/>
                  <a:gd name="T24" fmla="*/ 54 w 312"/>
                  <a:gd name="T25" fmla="*/ 6 h 983"/>
                  <a:gd name="T26" fmla="*/ 101 w 312"/>
                  <a:gd name="T27" fmla="*/ 46 h 983"/>
                  <a:gd name="T28" fmla="*/ 146 w 312"/>
                  <a:gd name="T29" fmla="*/ 109 h 983"/>
                  <a:gd name="T30" fmla="*/ 184 w 312"/>
                  <a:gd name="T31" fmla="*/ 197 h 983"/>
                  <a:gd name="T32" fmla="*/ 219 w 312"/>
                  <a:gd name="T33" fmla="*/ 306 h 983"/>
                  <a:gd name="T34" fmla="*/ 249 w 312"/>
                  <a:gd name="T35" fmla="*/ 427 h 983"/>
                  <a:gd name="T36" fmla="*/ 273 w 312"/>
                  <a:gd name="T37" fmla="*/ 560 h 983"/>
                  <a:gd name="T38" fmla="*/ 291 w 312"/>
                  <a:gd name="T39" fmla="*/ 699 h 983"/>
                  <a:gd name="T40" fmla="*/ 304 w 312"/>
                  <a:gd name="T41" fmla="*/ 838 h 983"/>
                  <a:gd name="T42" fmla="*/ 312 w 312"/>
                  <a:gd name="T43" fmla="*/ 977 h 983"/>
                  <a:gd name="T44" fmla="*/ 279 w 312"/>
                  <a:gd name="T45" fmla="*/ 983 h 983"/>
                  <a:gd name="T46" fmla="*/ 279 w 312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3"/>
                  <a:gd name="T74" fmla="*/ 312 w 312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3">
                    <a:moveTo>
                      <a:pt x="279" y="983"/>
                    </a:moveTo>
                    <a:lnTo>
                      <a:pt x="277" y="847"/>
                    </a:lnTo>
                    <a:lnTo>
                      <a:pt x="269" y="708"/>
                    </a:lnTo>
                    <a:lnTo>
                      <a:pt x="256" y="572"/>
                    </a:lnTo>
                    <a:lnTo>
                      <a:pt x="236" y="442"/>
                    </a:lnTo>
                    <a:lnTo>
                      <a:pt x="211" y="324"/>
                    </a:lnTo>
                    <a:lnTo>
                      <a:pt x="182" y="218"/>
                    </a:lnTo>
                    <a:lnTo>
                      <a:pt x="145" y="127"/>
                    </a:lnTo>
                    <a:lnTo>
                      <a:pt x="104" y="61"/>
                    </a:lnTo>
                    <a:lnTo>
                      <a:pt x="56" y="1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4" y="6"/>
                    </a:lnTo>
                    <a:lnTo>
                      <a:pt x="101" y="46"/>
                    </a:lnTo>
                    <a:lnTo>
                      <a:pt x="146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9" y="427"/>
                    </a:lnTo>
                    <a:lnTo>
                      <a:pt x="273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7"/>
                    </a:lnTo>
                    <a:lnTo>
                      <a:pt x="279" y="9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3" name="Freeform 56">
                <a:extLst>
                  <a:ext uri="{FF2B5EF4-FFF2-40B4-BE49-F238E27FC236}">
                    <a16:creationId xmlns:a16="http://schemas.microsoft.com/office/drawing/2014/main" id="{CF40EF9B-6D68-44CB-A963-ADD5527B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" y="3012"/>
                <a:ext cx="312" cy="981"/>
              </a:xfrm>
              <a:custGeom>
                <a:avLst/>
                <a:gdLst>
                  <a:gd name="T0" fmla="*/ 279 w 312"/>
                  <a:gd name="T1" fmla="*/ 983 h 983"/>
                  <a:gd name="T2" fmla="*/ 277 w 312"/>
                  <a:gd name="T3" fmla="*/ 847 h 983"/>
                  <a:gd name="T4" fmla="*/ 269 w 312"/>
                  <a:gd name="T5" fmla="*/ 708 h 983"/>
                  <a:gd name="T6" fmla="*/ 256 w 312"/>
                  <a:gd name="T7" fmla="*/ 572 h 983"/>
                  <a:gd name="T8" fmla="*/ 236 w 312"/>
                  <a:gd name="T9" fmla="*/ 442 h 983"/>
                  <a:gd name="T10" fmla="*/ 211 w 312"/>
                  <a:gd name="T11" fmla="*/ 324 h 983"/>
                  <a:gd name="T12" fmla="*/ 182 w 312"/>
                  <a:gd name="T13" fmla="*/ 218 h 983"/>
                  <a:gd name="T14" fmla="*/ 145 w 312"/>
                  <a:gd name="T15" fmla="*/ 127 h 983"/>
                  <a:gd name="T16" fmla="*/ 104 w 312"/>
                  <a:gd name="T17" fmla="*/ 61 h 983"/>
                  <a:gd name="T18" fmla="*/ 56 w 312"/>
                  <a:gd name="T19" fmla="*/ 18 h 983"/>
                  <a:gd name="T20" fmla="*/ 5 w 312"/>
                  <a:gd name="T21" fmla="*/ 3 h 983"/>
                  <a:gd name="T22" fmla="*/ 0 w 312"/>
                  <a:gd name="T23" fmla="*/ 0 h 983"/>
                  <a:gd name="T24" fmla="*/ 54 w 312"/>
                  <a:gd name="T25" fmla="*/ 6 h 983"/>
                  <a:gd name="T26" fmla="*/ 101 w 312"/>
                  <a:gd name="T27" fmla="*/ 46 h 983"/>
                  <a:gd name="T28" fmla="*/ 146 w 312"/>
                  <a:gd name="T29" fmla="*/ 109 h 983"/>
                  <a:gd name="T30" fmla="*/ 184 w 312"/>
                  <a:gd name="T31" fmla="*/ 197 h 983"/>
                  <a:gd name="T32" fmla="*/ 219 w 312"/>
                  <a:gd name="T33" fmla="*/ 306 h 983"/>
                  <a:gd name="T34" fmla="*/ 249 w 312"/>
                  <a:gd name="T35" fmla="*/ 427 h 983"/>
                  <a:gd name="T36" fmla="*/ 273 w 312"/>
                  <a:gd name="T37" fmla="*/ 560 h 983"/>
                  <a:gd name="T38" fmla="*/ 291 w 312"/>
                  <a:gd name="T39" fmla="*/ 699 h 983"/>
                  <a:gd name="T40" fmla="*/ 304 w 312"/>
                  <a:gd name="T41" fmla="*/ 838 h 983"/>
                  <a:gd name="T42" fmla="*/ 312 w 312"/>
                  <a:gd name="T43" fmla="*/ 977 h 983"/>
                  <a:gd name="T44" fmla="*/ 279 w 312"/>
                  <a:gd name="T45" fmla="*/ 983 h 983"/>
                  <a:gd name="T46" fmla="*/ 279 w 312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3"/>
                  <a:gd name="T74" fmla="*/ 312 w 312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3">
                    <a:moveTo>
                      <a:pt x="279" y="983"/>
                    </a:moveTo>
                    <a:lnTo>
                      <a:pt x="277" y="847"/>
                    </a:lnTo>
                    <a:lnTo>
                      <a:pt x="269" y="708"/>
                    </a:lnTo>
                    <a:lnTo>
                      <a:pt x="256" y="572"/>
                    </a:lnTo>
                    <a:lnTo>
                      <a:pt x="236" y="442"/>
                    </a:lnTo>
                    <a:lnTo>
                      <a:pt x="211" y="324"/>
                    </a:lnTo>
                    <a:lnTo>
                      <a:pt x="182" y="218"/>
                    </a:lnTo>
                    <a:lnTo>
                      <a:pt x="145" y="127"/>
                    </a:lnTo>
                    <a:lnTo>
                      <a:pt x="104" y="61"/>
                    </a:lnTo>
                    <a:lnTo>
                      <a:pt x="56" y="1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4" y="6"/>
                    </a:lnTo>
                    <a:lnTo>
                      <a:pt x="101" y="46"/>
                    </a:lnTo>
                    <a:lnTo>
                      <a:pt x="146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9" y="427"/>
                    </a:lnTo>
                    <a:lnTo>
                      <a:pt x="273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7"/>
                    </a:lnTo>
                    <a:lnTo>
                      <a:pt x="279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4" name="Freeform 57">
                <a:extLst>
                  <a:ext uri="{FF2B5EF4-FFF2-40B4-BE49-F238E27FC236}">
                    <a16:creationId xmlns:a16="http://schemas.microsoft.com/office/drawing/2014/main" id="{6EC410DA-08B9-41E9-BC22-3EB0F3155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" y="2887"/>
                <a:ext cx="189" cy="1021"/>
              </a:xfrm>
              <a:custGeom>
                <a:avLst/>
                <a:gdLst>
                  <a:gd name="T0" fmla="*/ 189 w 189"/>
                  <a:gd name="T1" fmla="*/ 1014 h 1020"/>
                  <a:gd name="T2" fmla="*/ 189 w 189"/>
                  <a:gd name="T3" fmla="*/ 1014 h 1020"/>
                  <a:gd name="T4" fmla="*/ 185 w 189"/>
                  <a:gd name="T5" fmla="*/ 932 h 1020"/>
                  <a:gd name="T6" fmla="*/ 178 w 189"/>
                  <a:gd name="T7" fmla="*/ 850 h 1020"/>
                  <a:gd name="T8" fmla="*/ 170 w 189"/>
                  <a:gd name="T9" fmla="*/ 769 h 1020"/>
                  <a:gd name="T10" fmla="*/ 161 w 189"/>
                  <a:gd name="T11" fmla="*/ 690 h 1020"/>
                  <a:gd name="T12" fmla="*/ 152 w 189"/>
                  <a:gd name="T13" fmla="*/ 620 h 1020"/>
                  <a:gd name="T14" fmla="*/ 143 w 189"/>
                  <a:gd name="T15" fmla="*/ 554 h 1020"/>
                  <a:gd name="T16" fmla="*/ 134 w 189"/>
                  <a:gd name="T17" fmla="*/ 502 h 1020"/>
                  <a:gd name="T18" fmla="*/ 127 w 189"/>
                  <a:gd name="T19" fmla="*/ 460 h 1020"/>
                  <a:gd name="T20" fmla="*/ 123 w 189"/>
                  <a:gd name="T21" fmla="*/ 433 h 1020"/>
                  <a:gd name="T22" fmla="*/ 120 w 189"/>
                  <a:gd name="T23" fmla="*/ 424 h 1020"/>
                  <a:gd name="T24" fmla="*/ 108 w 189"/>
                  <a:gd name="T25" fmla="*/ 369 h 1020"/>
                  <a:gd name="T26" fmla="*/ 94 w 189"/>
                  <a:gd name="T27" fmla="*/ 312 h 1020"/>
                  <a:gd name="T28" fmla="*/ 78 w 189"/>
                  <a:gd name="T29" fmla="*/ 254 h 1020"/>
                  <a:gd name="T30" fmla="*/ 62 w 189"/>
                  <a:gd name="T31" fmla="*/ 197 h 1020"/>
                  <a:gd name="T32" fmla="*/ 46 w 189"/>
                  <a:gd name="T33" fmla="*/ 145 h 1020"/>
                  <a:gd name="T34" fmla="*/ 32 w 189"/>
                  <a:gd name="T35" fmla="*/ 97 h 1020"/>
                  <a:gd name="T36" fmla="*/ 19 w 189"/>
                  <a:gd name="T37" fmla="*/ 58 h 1020"/>
                  <a:gd name="T38" fmla="*/ 10 w 189"/>
                  <a:gd name="T39" fmla="*/ 28 h 1020"/>
                  <a:gd name="T40" fmla="*/ 3 w 189"/>
                  <a:gd name="T41" fmla="*/ 6 h 1020"/>
                  <a:gd name="T42" fmla="*/ 0 w 189"/>
                  <a:gd name="T43" fmla="*/ 0 h 1020"/>
                  <a:gd name="T44" fmla="*/ 35 w 189"/>
                  <a:gd name="T45" fmla="*/ 106 h 1020"/>
                  <a:gd name="T46" fmla="*/ 61 w 189"/>
                  <a:gd name="T47" fmla="*/ 203 h 1020"/>
                  <a:gd name="T48" fmla="*/ 83 w 189"/>
                  <a:gd name="T49" fmla="*/ 294 h 1020"/>
                  <a:gd name="T50" fmla="*/ 101 w 189"/>
                  <a:gd name="T51" fmla="*/ 375 h 1020"/>
                  <a:gd name="T52" fmla="*/ 114 w 189"/>
                  <a:gd name="T53" fmla="*/ 445 h 1020"/>
                  <a:gd name="T54" fmla="*/ 123 w 189"/>
                  <a:gd name="T55" fmla="*/ 502 h 1020"/>
                  <a:gd name="T56" fmla="*/ 128 w 189"/>
                  <a:gd name="T57" fmla="*/ 551 h 1020"/>
                  <a:gd name="T58" fmla="*/ 132 w 189"/>
                  <a:gd name="T59" fmla="*/ 584 h 1020"/>
                  <a:gd name="T60" fmla="*/ 134 w 189"/>
                  <a:gd name="T61" fmla="*/ 605 h 1020"/>
                  <a:gd name="T62" fmla="*/ 135 w 189"/>
                  <a:gd name="T63" fmla="*/ 614 h 1020"/>
                  <a:gd name="T64" fmla="*/ 141 w 189"/>
                  <a:gd name="T65" fmla="*/ 693 h 1020"/>
                  <a:gd name="T66" fmla="*/ 147 w 189"/>
                  <a:gd name="T67" fmla="*/ 763 h 1020"/>
                  <a:gd name="T68" fmla="*/ 151 w 189"/>
                  <a:gd name="T69" fmla="*/ 823 h 1020"/>
                  <a:gd name="T70" fmla="*/ 152 w 189"/>
                  <a:gd name="T71" fmla="*/ 877 h 1020"/>
                  <a:gd name="T72" fmla="*/ 153 w 189"/>
                  <a:gd name="T73" fmla="*/ 920 h 1020"/>
                  <a:gd name="T74" fmla="*/ 153 w 189"/>
                  <a:gd name="T75" fmla="*/ 956 h 1020"/>
                  <a:gd name="T76" fmla="*/ 153 w 189"/>
                  <a:gd name="T77" fmla="*/ 986 h 1020"/>
                  <a:gd name="T78" fmla="*/ 153 w 189"/>
                  <a:gd name="T79" fmla="*/ 1004 h 1020"/>
                  <a:gd name="T80" fmla="*/ 152 w 189"/>
                  <a:gd name="T81" fmla="*/ 1017 h 1020"/>
                  <a:gd name="T82" fmla="*/ 152 w 189"/>
                  <a:gd name="T83" fmla="*/ 1020 h 1020"/>
                  <a:gd name="T84" fmla="*/ 189 w 189"/>
                  <a:gd name="T85" fmla="*/ 1014 h 1020"/>
                  <a:gd name="T86" fmla="*/ 189 w 189"/>
                  <a:gd name="T87" fmla="*/ 1014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20"/>
                  <a:gd name="T134" fmla="*/ 189 w 189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20">
                    <a:moveTo>
                      <a:pt x="189" y="1014"/>
                    </a:moveTo>
                    <a:lnTo>
                      <a:pt x="189" y="1014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0" y="769"/>
                    </a:lnTo>
                    <a:lnTo>
                      <a:pt x="161" y="690"/>
                    </a:lnTo>
                    <a:lnTo>
                      <a:pt x="152" y="620"/>
                    </a:lnTo>
                    <a:lnTo>
                      <a:pt x="143" y="554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3"/>
                    </a:lnTo>
                    <a:lnTo>
                      <a:pt x="120" y="424"/>
                    </a:lnTo>
                    <a:lnTo>
                      <a:pt x="108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6" y="145"/>
                    </a:lnTo>
                    <a:lnTo>
                      <a:pt x="32" y="97"/>
                    </a:lnTo>
                    <a:lnTo>
                      <a:pt x="19" y="58"/>
                    </a:lnTo>
                    <a:lnTo>
                      <a:pt x="10" y="28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5" y="106"/>
                    </a:lnTo>
                    <a:lnTo>
                      <a:pt x="61" y="203"/>
                    </a:lnTo>
                    <a:lnTo>
                      <a:pt x="83" y="294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1" y="693"/>
                    </a:lnTo>
                    <a:lnTo>
                      <a:pt x="147" y="763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20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7"/>
                    </a:lnTo>
                    <a:lnTo>
                      <a:pt x="152" y="1020"/>
                    </a:lnTo>
                    <a:lnTo>
                      <a:pt x="189" y="101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5" name="Freeform 58">
                <a:extLst>
                  <a:ext uri="{FF2B5EF4-FFF2-40B4-BE49-F238E27FC236}">
                    <a16:creationId xmlns:a16="http://schemas.microsoft.com/office/drawing/2014/main" id="{F13CCC50-0307-4403-90C7-C616C5B09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" y="2887"/>
                <a:ext cx="189" cy="1021"/>
              </a:xfrm>
              <a:custGeom>
                <a:avLst/>
                <a:gdLst>
                  <a:gd name="T0" fmla="*/ 189 w 189"/>
                  <a:gd name="T1" fmla="*/ 1014 h 1020"/>
                  <a:gd name="T2" fmla="*/ 189 w 189"/>
                  <a:gd name="T3" fmla="*/ 1014 h 1020"/>
                  <a:gd name="T4" fmla="*/ 185 w 189"/>
                  <a:gd name="T5" fmla="*/ 932 h 1020"/>
                  <a:gd name="T6" fmla="*/ 178 w 189"/>
                  <a:gd name="T7" fmla="*/ 850 h 1020"/>
                  <a:gd name="T8" fmla="*/ 170 w 189"/>
                  <a:gd name="T9" fmla="*/ 769 h 1020"/>
                  <a:gd name="T10" fmla="*/ 161 w 189"/>
                  <a:gd name="T11" fmla="*/ 690 h 1020"/>
                  <a:gd name="T12" fmla="*/ 152 w 189"/>
                  <a:gd name="T13" fmla="*/ 620 h 1020"/>
                  <a:gd name="T14" fmla="*/ 143 w 189"/>
                  <a:gd name="T15" fmla="*/ 554 h 1020"/>
                  <a:gd name="T16" fmla="*/ 134 w 189"/>
                  <a:gd name="T17" fmla="*/ 502 h 1020"/>
                  <a:gd name="T18" fmla="*/ 127 w 189"/>
                  <a:gd name="T19" fmla="*/ 460 h 1020"/>
                  <a:gd name="T20" fmla="*/ 123 w 189"/>
                  <a:gd name="T21" fmla="*/ 433 h 1020"/>
                  <a:gd name="T22" fmla="*/ 120 w 189"/>
                  <a:gd name="T23" fmla="*/ 424 h 1020"/>
                  <a:gd name="T24" fmla="*/ 108 w 189"/>
                  <a:gd name="T25" fmla="*/ 369 h 1020"/>
                  <a:gd name="T26" fmla="*/ 94 w 189"/>
                  <a:gd name="T27" fmla="*/ 312 h 1020"/>
                  <a:gd name="T28" fmla="*/ 78 w 189"/>
                  <a:gd name="T29" fmla="*/ 254 h 1020"/>
                  <a:gd name="T30" fmla="*/ 62 w 189"/>
                  <a:gd name="T31" fmla="*/ 197 h 1020"/>
                  <a:gd name="T32" fmla="*/ 46 w 189"/>
                  <a:gd name="T33" fmla="*/ 145 h 1020"/>
                  <a:gd name="T34" fmla="*/ 32 w 189"/>
                  <a:gd name="T35" fmla="*/ 97 h 1020"/>
                  <a:gd name="T36" fmla="*/ 19 w 189"/>
                  <a:gd name="T37" fmla="*/ 58 h 1020"/>
                  <a:gd name="T38" fmla="*/ 10 w 189"/>
                  <a:gd name="T39" fmla="*/ 28 h 1020"/>
                  <a:gd name="T40" fmla="*/ 3 w 189"/>
                  <a:gd name="T41" fmla="*/ 6 h 1020"/>
                  <a:gd name="T42" fmla="*/ 0 w 189"/>
                  <a:gd name="T43" fmla="*/ 0 h 1020"/>
                  <a:gd name="T44" fmla="*/ 35 w 189"/>
                  <a:gd name="T45" fmla="*/ 106 h 1020"/>
                  <a:gd name="T46" fmla="*/ 61 w 189"/>
                  <a:gd name="T47" fmla="*/ 203 h 1020"/>
                  <a:gd name="T48" fmla="*/ 83 w 189"/>
                  <a:gd name="T49" fmla="*/ 294 h 1020"/>
                  <a:gd name="T50" fmla="*/ 101 w 189"/>
                  <a:gd name="T51" fmla="*/ 375 h 1020"/>
                  <a:gd name="T52" fmla="*/ 114 w 189"/>
                  <a:gd name="T53" fmla="*/ 445 h 1020"/>
                  <a:gd name="T54" fmla="*/ 123 w 189"/>
                  <a:gd name="T55" fmla="*/ 502 h 1020"/>
                  <a:gd name="T56" fmla="*/ 128 w 189"/>
                  <a:gd name="T57" fmla="*/ 551 h 1020"/>
                  <a:gd name="T58" fmla="*/ 132 w 189"/>
                  <a:gd name="T59" fmla="*/ 584 h 1020"/>
                  <a:gd name="T60" fmla="*/ 134 w 189"/>
                  <a:gd name="T61" fmla="*/ 605 h 1020"/>
                  <a:gd name="T62" fmla="*/ 135 w 189"/>
                  <a:gd name="T63" fmla="*/ 614 h 1020"/>
                  <a:gd name="T64" fmla="*/ 141 w 189"/>
                  <a:gd name="T65" fmla="*/ 693 h 1020"/>
                  <a:gd name="T66" fmla="*/ 147 w 189"/>
                  <a:gd name="T67" fmla="*/ 763 h 1020"/>
                  <a:gd name="T68" fmla="*/ 151 w 189"/>
                  <a:gd name="T69" fmla="*/ 823 h 1020"/>
                  <a:gd name="T70" fmla="*/ 152 w 189"/>
                  <a:gd name="T71" fmla="*/ 877 h 1020"/>
                  <a:gd name="T72" fmla="*/ 153 w 189"/>
                  <a:gd name="T73" fmla="*/ 920 h 1020"/>
                  <a:gd name="T74" fmla="*/ 153 w 189"/>
                  <a:gd name="T75" fmla="*/ 956 h 1020"/>
                  <a:gd name="T76" fmla="*/ 153 w 189"/>
                  <a:gd name="T77" fmla="*/ 986 h 1020"/>
                  <a:gd name="T78" fmla="*/ 153 w 189"/>
                  <a:gd name="T79" fmla="*/ 1004 h 1020"/>
                  <a:gd name="T80" fmla="*/ 152 w 189"/>
                  <a:gd name="T81" fmla="*/ 1017 h 1020"/>
                  <a:gd name="T82" fmla="*/ 152 w 189"/>
                  <a:gd name="T83" fmla="*/ 1020 h 1020"/>
                  <a:gd name="T84" fmla="*/ 189 w 189"/>
                  <a:gd name="T85" fmla="*/ 1014 h 1020"/>
                  <a:gd name="T86" fmla="*/ 189 w 189"/>
                  <a:gd name="T87" fmla="*/ 1014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20"/>
                  <a:gd name="T134" fmla="*/ 189 w 189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20">
                    <a:moveTo>
                      <a:pt x="189" y="1014"/>
                    </a:moveTo>
                    <a:lnTo>
                      <a:pt x="189" y="1014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0" y="769"/>
                    </a:lnTo>
                    <a:lnTo>
                      <a:pt x="161" y="690"/>
                    </a:lnTo>
                    <a:lnTo>
                      <a:pt x="152" y="620"/>
                    </a:lnTo>
                    <a:lnTo>
                      <a:pt x="143" y="554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3"/>
                    </a:lnTo>
                    <a:lnTo>
                      <a:pt x="120" y="424"/>
                    </a:lnTo>
                    <a:lnTo>
                      <a:pt x="108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6" y="145"/>
                    </a:lnTo>
                    <a:lnTo>
                      <a:pt x="32" y="97"/>
                    </a:lnTo>
                    <a:lnTo>
                      <a:pt x="19" y="58"/>
                    </a:lnTo>
                    <a:lnTo>
                      <a:pt x="10" y="28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5" y="106"/>
                    </a:lnTo>
                    <a:lnTo>
                      <a:pt x="61" y="203"/>
                    </a:lnTo>
                    <a:lnTo>
                      <a:pt x="83" y="294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1" y="693"/>
                    </a:lnTo>
                    <a:lnTo>
                      <a:pt x="147" y="763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20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7"/>
                    </a:lnTo>
                    <a:lnTo>
                      <a:pt x="152" y="1020"/>
                    </a:lnTo>
                    <a:lnTo>
                      <a:pt x="189" y="101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6" name="Freeform 59">
                <a:extLst>
                  <a:ext uri="{FF2B5EF4-FFF2-40B4-BE49-F238E27FC236}">
                    <a16:creationId xmlns:a16="http://schemas.microsoft.com/office/drawing/2014/main" id="{820CDB15-3101-4CC5-A554-18BE0086D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3032"/>
                <a:ext cx="312" cy="984"/>
              </a:xfrm>
              <a:custGeom>
                <a:avLst/>
                <a:gdLst>
                  <a:gd name="T0" fmla="*/ 278 w 312"/>
                  <a:gd name="T1" fmla="*/ 980 h 984"/>
                  <a:gd name="T2" fmla="*/ 277 w 312"/>
                  <a:gd name="T3" fmla="*/ 844 h 984"/>
                  <a:gd name="T4" fmla="*/ 269 w 312"/>
                  <a:gd name="T5" fmla="*/ 708 h 984"/>
                  <a:gd name="T6" fmla="*/ 254 w 312"/>
                  <a:gd name="T7" fmla="*/ 572 h 984"/>
                  <a:gd name="T8" fmla="*/ 236 w 312"/>
                  <a:gd name="T9" fmla="*/ 442 h 984"/>
                  <a:gd name="T10" fmla="*/ 211 w 312"/>
                  <a:gd name="T11" fmla="*/ 321 h 984"/>
                  <a:gd name="T12" fmla="*/ 180 w 312"/>
                  <a:gd name="T13" fmla="*/ 215 h 984"/>
                  <a:gd name="T14" fmla="*/ 145 w 312"/>
                  <a:gd name="T15" fmla="*/ 128 h 984"/>
                  <a:gd name="T16" fmla="*/ 104 w 312"/>
                  <a:gd name="T17" fmla="*/ 61 h 984"/>
                  <a:gd name="T18" fmla="*/ 56 w 312"/>
                  <a:gd name="T19" fmla="*/ 16 h 984"/>
                  <a:gd name="T20" fmla="*/ 4 w 312"/>
                  <a:gd name="T21" fmla="*/ 0 h 984"/>
                  <a:gd name="T22" fmla="*/ 0 w 312"/>
                  <a:gd name="T23" fmla="*/ 0 h 984"/>
                  <a:gd name="T24" fmla="*/ 52 w 312"/>
                  <a:gd name="T25" fmla="*/ 7 h 984"/>
                  <a:gd name="T26" fmla="*/ 101 w 312"/>
                  <a:gd name="T27" fmla="*/ 43 h 984"/>
                  <a:gd name="T28" fmla="*/ 145 w 312"/>
                  <a:gd name="T29" fmla="*/ 109 h 984"/>
                  <a:gd name="T30" fmla="*/ 184 w 312"/>
                  <a:gd name="T31" fmla="*/ 197 h 984"/>
                  <a:gd name="T32" fmla="*/ 219 w 312"/>
                  <a:gd name="T33" fmla="*/ 306 h 984"/>
                  <a:gd name="T34" fmla="*/ 248 w 312"/>
                  <a:gd name="T35" fmla="*/ 427 h 984"/>
                  <a:gd name="T36" fmla="*/ 271 w 312"/>
                  <a:gd name="T37" fmla="*/ 560 h 984"/>
                  <a:gd name="T38" fmla="*/ 291 w 312"/>
                  <a:gd name="T39" fmla="*/ 699 h 984"/>
                  <a:gd name="T40" fmla="*/ 304 w 312"/>
                  <a:gd name="T41" fmla="*/ 838 h 984"/>
                  <a:gd name="T42" fmla="*/ 312 w 312"/>
                  <a:gd name="T43" fmla="*/ 974 h 984"/>
                  <a:gd name="T44" fmla="*/ 279 w 312"/>
                  <a:gd name="T45" fmla="*/ 984 h 984"/>
                  <a:gd name="T46" fmla="*/ 279 w 312"/>
                  <a:gd name="T47" fmla="*/ 984 h 984"/>
                  <a:gd name="T48" fmla="*/ 278 w 312"/>
                  <a:gd name="T49" fmla="*/ 980 h 9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2"/>
                  <a:gd name="T76" fmla="*/ 0 h 984"/>
                  <a:gd name="T77" fmla="*/ 312 w 312"/>
                  <a:gd name="T78" fmla="*/ 984 h 98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2" h="984">
                    <a:moveTo>
                      <a:pt x="278" y="980"/>
                    </a:moveTo>
                    <a:lnTo>
                      <a:pt x="277" y="844"/>
                    </a:lnTo>
                    <a:lnTo>
                      <a:pt x="269" y="708"/>
                    </a:lnTo>
                    <a:lnTo>
                      <a:pt x="254" y="572"/>
                    </a:lnTo>
                    <a:lnTo>
                      <a:pt x="236" y="442"/>
                    </a:lnTo>
                    <a:lnTo>
                      <a:pt x="211" y="321"/>
                    </a:lnTo>
                    <a:lnTo>
                      <a:pt x="180" y="215"/>
                    </a:lnTo>
                    <a:lnTo>
                      <a:pt x="145" y="128"/>
                    </a:lnTo>
                    <a:lnTo>
                      <a:pt x="104" y="61"/>
                    </a:lnTo>
                    <a:lnTo>
                      <a:pt x="56" y="1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2" y="7"/>
                    </a:lnTo>
                    <a:lnTo>
                      <a:pt x="101" y="43"/>
                    </a:lnTo>
                    <a:lnTo>
                      <a:pt x="145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8" y="427"/>
                    </a:lnTo>
                    <a:lnTo>
                      <a:pt x="271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4"/>
                    </a:lnTo>
                    <a:lnTo>
                      <a:pt x="279" y="984"/>
                    </a:lnTo>
                    <a:lnTo>
                      <a:pt x="278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7" name="Freeform 60">
                <a:extLst>
                  <a:ext uri="{FF2B5EF4-FFF2-40B4-BE49-F238E27FC236}">
                    <a16:creationId xmlns:a16="http://schemas.microsoft.com/office/drawing/2014/main" id="{A8471E3B-2BE2-4016-8C30-4A37723B7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3032"/>
                <a:ext cx="312" cy="984"/>
              </a:xfrm>
              <a:custGeom>
                <a:avLst/>
                <a:gdLst>
                  <a:gd name="T0" fmla="*/ 278 w 312"/>
                  <a:gd name="T1" fmla="*/ 980 h 984"/>
                  <a:gd name="T2" fmla="*/ 277 w 312"/>
                  <a:gd name="T3" fmla="*/ 844 h 984"/>
                  <a:gd name="T4" fmla="*/ 269 w 312"/>
                  <a:gd name="T5" fmla="*/ 708 h 984"/>
                  <a:gd name="T6" fmla="*/ 254 w 312"/>
                  <a:gd name="T7" fmla="*/ 572 h 984"/>
                  <a:gd name="T8" fmla="*/ 236 w 312"/>
                  <a:gd name="T9" fmla="*/ 442 h 984"/>
                  <a:gd name="T10" fmla="*/ 211 w 312"/>
                  <a:gd name="T11" fmla="*/ 321 h 984"/>
                  <a:gd name="T12" fmla="*/ 180 w 312"/>
                  <a:gd name="T13" fmla="*/ 215 h 984"/>
                  <a:gd name="T14" fmla="*/ 145 w 312"/>
                  <a:gd name="T15" fmla="*/ 128 h 984"/>
                  <a:gd name="T16" fmla="*/ 104 w 312"/>
                  <a:gd name="T17" fmla="*/ 61 h 984"/>
                  <a:gd name="T18" fmla="*/ 56 w 312"/>
                  <a:gd name="T19" fmla="*/ 16 h 984"/>
                  <a:gd name="T20" fmla="*/ 4 w 312"/>
                  <a:gd name="T21" fmla="*/ 0 h 984"/>
                  <a:gd name="T22" fmla="*/ 0 w 312"/>
                  <a:gd name="T23" fmla="*/ 0 h 984"/>
                  <a:gd name="T24" fmla="*/ 52 w 312"/>
                  <a:gd name="T25" fmla="*/ 7 h 984"/>
                  <a:gd name="T26" fmla="*/ 101 w 312"/>
                  <a:gd name="T27" fmla="*/ 43 h 984"/>
                  <a:gd name="T28" fmla="*/ 145 w 312"/>
                  <a:gd name="T29" fmla="*/ 109 h 984"/>
                  <a:gd name="T30" fmla="*/ 184 w 312"/>
                  <a:gd name="T31" fmla="*/ 197 h 984"/>
                  <a:gd name="T32" fmla="*/ 219 w 312"/>
                  <a:gd name="T33" fmla="*/ 306 h 984"/>
                  <a:gd name="T34" fmla="*/ 248 w 312"/>
                  <a:gd name="T35" fmla="*/ 427 h 984"/>
                  <a:gd name="T36" fmla="*/ 271 w 312"/>
                  <a:gd name="T37" fmla="*/ 560 h 984"/>
                  <a:gd name="T38" fmla="*/ 291 w 312"/>
                  <a:gd name="T39" fmla="*/ 699 h 984"/>
                  <a:gd name="T40" fmla="*/ 304 w 312"/>
                  <a:gd name="T41" fmla="*/ 838 h 984"/>
                  <a:gd name="T42" fmla="*/ 312 w 312"/>
                  <a:gd name="T43" fmla="*/ 974 h 984"/>
                  <a:gd name="T44" fmla="*/ 279 w 312"/>
                  <a:gd name="T45" fmla="*/ 984 h 984"/>
                  <a:gd name="T46" fmla="*/ 279 w 312"/>
                  <a:gd name="T47" fmla="*/ 984 h 9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4"/>
                  <a:gd name="T74" fmla="*/ 312 w 312"/>
                  <a:gd name="T75" fmla="*/ 984 h 98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4">
                    <a:moveTo>
                      <a:pt x="278" y="980"/>
                    </a:moveTo>
                    <a:lnTo>
                      <a:pt x="277" y="844"/>
                    </a:lnTo>
                    <a:lnTo>
                      <a:pt x="269" y="708"/>
                    </a:lnTo>
                    <a:lnTo>
                      <a:pt x="254" y="572"/>
                    </a:lnTo>
                    <a:lnTo>
                      <a:pt x="236" y="442"/>
                    </a:lnTo>
                    <a:lnTo>
                      <a:pt x="211" y="321"/>
                    </a:lnTo>
                    <a:lnTo>
                      <a:pt x="180" y="215"/>
                    </a:lnTo>
                    <a:lnTo>
                      <a:pt x="145" y="128"/>
                    </a:lnTo>
                    <a:lnTo>
                      <a:pt x="104" y="61"/>
                    </a:lnTo>
                    <a:lnTo>
                      <a:pt x="56" y="1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2" y="7"/>
                    </a:lnTo>
                    <a:lnTo>
                      <a:pt x="101" y="43"/>
                    </a:lnTo>
                    <a:lnTo>
                      <a:pt x="145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8" y="427"/>
                    </a:lnTo>
                    <a:lnTo>
                      <a:pt x="271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4"/>
                    </a:lnTo>
                    <a:lnTo>
                      <a:pt x="279" y="98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8" name="Freeform 61">
                <a:extLst>
                  <a:ext uri="{FF2B5EF4-FFF2-40B4-BE49-F238E27FC236}">
                    <a16:creationId xmlns:a16="http://schemas.microsoft.com/office/drawing/2014/main" id="{9F160882-C9FD-444F-9E96-9BDB4966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3090"/>
                <a:ext cx="189" cy="1018"/>
              </a:xfrm>
              <a:custGeom>
                <a:avLst/>
                <a:gdLst>
                  <a:gd name="T0" fmla="*/ 189 w 189"/>
                  <a:gd name="T1" fmla="*/ 1013 h 1019"/>
                  <a:gd name="T2" fmla="*/ 189 w 189"/>
                  <a:gd name="T3" fmla="*/ 1013 h 1019"/>
                  <a:gd name="T4" fmla="*/ 185 w 189"/>
                  <a:gd name="T5" fmla="*/ 932 h 1019"/>
                  <a:gd name="T6" fmla="*/ 178 w 189"/>
                  <a:gd name="T7" fmla="*/ 850 h 1019"/>
                  <a:gd name="T8" fmla="*/ 171 w 189"/>
                  <a:gd name="T9" fmla="*/ 768 h 1019"/>
                  <a:gd name="T10" fmla="*/ 161 w 189"/>
                  <a:gd name="T11" fmla="*/ 690 h 1019"/>
                  <a:gd name="T12" fmla="*/ 151 w 189"/>
                  <a:gd name="T13" fmla="*/ 620 h 1019"/>
                  <a:gd name="T14" fmla="*/ 142 w 189"/>
                  <a:gd name="T15" fmla="*/ 557 h 1019"/>
                  <a:gd name="T16" fmla="*/ 134 w 189"/>
                  <a:gd name="T17" fmla="*/ 502 h 1019"/>
                  <a:gd name="T18" fmla="*/ 127 w 189"/>
                  <a:gd name="T19" fmla="*/ 460 h 1019"/>
                  <a:gd name="T20" fmla="*/ 123 w 189"/>
                  <a:gd name="T21" fmla="*/ 432 h 1019"/>
                  <a:gd name="T22" fmla="*/ 120 w 189"/>
                  <a:gd name="T23" fmla="*/ 423 h 1019"/>
                  <a:gd name="T24" fmla="*/ 109 w 189"/>
                  <a:gd name="T25" fmla="*/ 369 h 1019"/>
                  <a:gd name="T26" fmla="*/ 94 w 189"/>
                  <a:gd name="T27" fmla="*/ 312 h 1019"/>
                  <a:gd name="T28" fmla="*/ 78 w 189"/>
                  <a:gd name="T29" fmla="*/ 254 h 1019"/>
                  <a:gd name="T30" fmla="*/ 62 w 189"/>
                  <a:gd name="T31" fmla="*/ 197 h 1019"/>
                  <a:gd name="T32" fmla="*/ 47 w 189"/>
                  <a:gd name="T33" fmla="*/ 145 h 1019"/>
                  <a:gd name="T34" fmla="*/ 32 w 189"/>
                  <a:gd name="T35" fmla="*/ 97 h 1019"/>
                  <a:gd name="T36" fmla="*/ 19 w 189"/>
                  <a:gd name="T37" fmla="*/ 57 h 1019"/>
                  <a:gd name="T38" fmla="*/ 10 w 189"/>
                  <a:gd name="T39" fmla="*/ 27 h 1019"/>
                  <a:gd name="T40" fmla="*/ 3 w 189"/>
                  <a:gd name="T41" fmla="*/ 6 h 1019"/>
                  <a:gd name="T42" fmla="*/ 0 w 189"/>
                  <a:gd name="T43" fmla="*/ 0 h 1019"/>
                  <a:gd name="T44" fmla="*/ 33 w 189"/>
                  <a:gd name="T45" fmla="*/ 106 h 1019"/>
                  <a:gd name="T46" fmla="*/ 61 w 189"/>
                  <a:gd name="T47" fmla="*/ 203 h 1019"/>
                  <a:gd name="T48" fmla="*/ 83 w 189"/>
                  <a:gd name="T49" fmla="*/ 293 h 1019"/>
                  <a:gd name="T50" fmla="*/ 101 w 189"/>
                  <a:gd name="T51" fmla="*/ 375 h 1019"/>
                  <a:gd name="T52" fmla="*/ 114 w 189"/>
                  <a:gd name="T53" fmla="*/ 445 h 1019"/>
                  <a:gd name="T54" fmla="*/ 123 w 189"/>
                  <a:gd name="T55" fmla="*/ 502 h 1019"/>
                  <a:gd name="T56" fmla="*/ 128 w 189"/>
                  <a:gd name="T57" fmla="*/ 550 h 1019"/>
                  <a:gd name="T58" fmla="*/ 132 w 189"/>
                  <a:gd name="T59" fmla="*/ 584 h 1019"/>
                  <a:gd name="T60" fmla="*/ 134 w 189"/>
                  <a:gd name="T61" fmla="*/ 605 h 1019"/>
                  <a:gd name="T62" fmla="*/ 135 w 189"/>
                  <a:gd name="T63" fmla="*/ 614 h 1019"/>
                  <a:gd name="T64" fmla="*/ 142 w 189"/>
                  <a:gd name="T65" fmla="*/ 693 h 1019"/>
                  <a:gd name="T66" fmla="*/ 147 w 189"/>
                  <a:gd name="T67" fmla="*/ 762 h 1019"/>
                  <a:gd name="T68" fmla="*/ 151 w 189"/>
                  <a:gd name="T69" fmla="*/ 823 h 1019"/>
                  <a:gd name="T70" fmla="*/ 152 w 189"/>
                  <a:gd name="T71" fmla="*/ 877 h 1019"/>
                  <a:gd name="T72" fmla="*/ 153 w 189"/>
                  <a:gd name="T73" fmla="*/ 919 h 1019"/>
                  <a:gd name="T74" fmla="*/ 153 w 189"/>
                  <a:gd name="T75" fmla="*/ 956 h 1019"/>
                  <a:gd name="T76" fmla="*/ 153 w 189"/>
                  <a:gd name="T77" fmla="*/ 986 h 1019"/>
                  <a:gd name="T78" fmla="*/ 153 w 189"/>
                  <a:gd name="T79" fmla="*/ 1004 h 1019"/>
                  <a:gd name="T80" fmla="*/ 152 w 189"/>
                  <a:gd name="T81" fmla="*/ 1016 h 1019"/>
                  <a:gd name="T82" fmla="*/ 152 w 189"/>
                  <a:gd name="T83" fmla="*/ 1019 h 1019"/>
                  <a:gd name="T84" fmla="*/ 189 w 189"/>
                  <a:gd name="T85" fmla="*/ 1013 h 1019"/>
                  <a:gd name="T86" fmla="*/ 189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189" y="1013"/>
                    </a:moveTo>
                    <a:lnTo>
                      <a:pt x="189" y="1013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1" y="768"/>
                    </a:lnTo>
                    <a:lnTo>
                      <a:pt x="161" y="690"/>
                    </a:lnTo>
                    <a:lnTo>
                      <a:pt x="151" y="620"/>
                    </a:lnTo>
                    <a:lnTo>
                      <a:pt x="142" y="557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2"/>
                    </a:lnTo>
                    <a:lnTo>
                      <a:pt x="120" y="423"/>
                    </a:lnTo>
                    <a:lnTo>
                      <a:pt x="109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7" y="145"/>
                    </a:lnTo>
                    <a:lnTo>
                      <a:pt x="32" y="97"/>
                    </a:lnTo>
                    <a:lnTo>
                      <a:pt x="19" y="57"/>
                    </a:lnTo>
                    <a:lnTo>
                      <a:pt x="10" y="2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1" y="203"/>
                    </a:lnTo>
                    <a:lnTo>
                      <a:pt x="83" y="293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0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2" y="693"/>
                    </a:lnTo>
                    <a:lnTo>
                      <a:pt x="147" y="762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19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6"/>
                    </a:lnTo>
                    <a:lnTo>
                      <a:pt x="152" y="1019"/>
                    </a:lnTo>
                    <a:lnTo>
                      <a:pt x="189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29" name="Freeform 62">
                <a:extLst>
                  <a:ext uri="{FF2B5EF4-FFF2-40B4-BE49-F238E27FC236}">
                    <a16:creationId xmlns:a16="http://schemas.microsoft.com/office/drawing/2014/main" id="{6C1D664A-76E5-4F7C-917D-F9D72315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3090"/>
                <a:ext cx="189" cy="1018"/>
              </a:xfrm>
              <a:custGeom>
                <a:avLst/>
                <a:gdLst>
                  <a:gd name="T0" fmla="*/ 189 w 189"/>
                  <a:gd name="T1" fmla="*/ 1013 h 1019"/>
                  <a:gd name="T2" fmla="*/ 189 w 189"/>
                  <a:gd name="T3" fmla="*/ 1013 h 1019"/>
                  <a:gd name="T4" fmla="*/ 185 w 189"/>
                  <a:gd name="T5" fmla="*/ 932 h 1019"/>
                  <a:gd name="T6" fmla="*/ 178 w 189"/>
                  <a:gd name="T7" fmla="*/ 850 h 1019"/>
                  <a:gd name="T8" fmla="*/ 171 w 189"/>
                  <a:gd name="T9" fmla="*/ 768 h 1019"/>
                  <a:gd name="T10" fmla="*/ 161 w 189"/>
                  <a:gd name="T11" fmla="*/ 690 h 1019"/>
                  <a:gd name="T12" fmla="*/ 151 w 189"/>
                  <a:gd name="T13" fmla="*/ 620 h 1019"/>
                  <a:gd name="T14" fmla="*/ 142 w 189"/>
                  <a:gd name="T15" fmla="*/ 557 h 1019"/>
                  <a:gd name="T16" fmla="*/ 134 w 189"/>
                  <a:gd name="T17" fmla="*/ 502 h 1019"/>
                  <a:gd name="T18" fmla="*/ 127 w 189"/>
                  <a:gd name="T19" fmla="*/ 460 h 1019"/>
                  <a:gd name="T20" fmla="*/ 123 w 189"/>
                  <a:gd name="T21" fmla="*/ 432 h 1019"/>
                  <a:gd name="T22" fmla="*/ 120 w 189"/>
                  <a:gd name="T23" fmla="*/ 423 h 1019"/>
                  <a:gd name="T24" fmla="*/ 109 w 189"/>
                  <a:gd name="T25" fmla="*/ 369 h 1019"/>
                  <a:gd name="T26" fmla="*/ 94 w 189"/>
                  <a:gd name="T27" fmla="*/ 312 h 1019"/>
                  <a:gd name="T28" fmla="*/ 78 w 189"/>
                  <a:gd name="T29" fmla="*/ 254 h 1019"/>
                  <a:gd name="T30" fmla="*/ 62 w 189"/>
                  <a:gd name="T31" fmla="*/ 197 h 1019"/>
                  <a:gd name="T32" fmla="*/ 47 w 189"/>
                  <a:gd name="T33" fmla="*/ 145 h 1019"/>
                  <a:gd name="T34" fmla="*/ 32 w 189"/>
                  <a:gd name="T35" fmla="*/ 97 h 1019"/>
                  <a:gd name="T36" fmla="*/ 19 w 189"/>
                  <a:gd name="T37" fmla="*/ 57 h 1019"/>
                  <a:gd name="T38" fmla="*/ 10 w 189"/>
                  <a:gd name="T39" fmla="*/ 27 h 1019"/>
                  <a:gd name="T40" fmla="*/ 3 w 189"/>
                  <a:gd name="T41" fmla="*/ 6 h 1019"/>
                  <a:gd name="T42" fmla="*/ 0 w 189"/>
                  <a:gd name="T43" fmla="*/ 0 h 1019"/>
                  <a:gd name="T44" fmla="*/ 33 w 189"/>
                  <a:gd name="T45" fmla="*/ 106 h 1019"/>
                  <a:gd name="T46" fmla="*/ 61 w 189"/>
                  <a:gd name="T47" fmla="*/ 203 h 1019"/>
                  <a:gd name="T48" fmla="*/ 83 w 189"/>
                  <a:gd name="T49" fmla="*/ 293 h 1019"/>
                  <a:gd name="T50" fmla="*/ 101 w 189"/>
                  <a:gd name="T51" fmla="*/ 375 h 1019"/>
                  <a:gd name="T52" fmla="*/ 114 w 189"/>
                  <a:gd name="T53" fmla="*/ 445 h 1019"/>
                  <a:gd name="T54" fmla="*/ 123 w 189"/>
                  <a:gd name="T55" fmla="*/ 502 h 1019"/>
                  <a:gd name="T56" fmla="*/ 128 w 189"/>
                  <a:gd name="T57" fmla="*/ 550 h 1019"/>
                  <a:gd name="T58" fmla="*/ 132 w 189"/>
                  <a:gd name="T59" fmla="*/ 584 h 1019"/>
                  <a:gd name="T60" fmla="*/ 134 w 189"/>
                  <a:gd name="T61" fmla="*/ 605 h 1019"/>
                  <a:gd name="T62" fmla="*/ 135 w 189"/>
                  <a:gd name="T63" fmla="*/ 614 h 1019"/>
                  <a:gd name="T64" fmla="*/ 142 w 189"/>
                  <a:gd name="T65" fmla="*/ 693 h 1019"/>
                  <a:gd name="T66" fmla="*/ 147 w 189"/>
                  <a:gd name="T67" fmla="*/ 762 h 1019"/>
                  <a:gd name="T68" fmla="*/ 151 w 189"/>
                  <a:gd name="T69" fmla="*/ 823 h 1019"/>
                  <a:gd name="T70" fmla="*/ 152 w 189"/>
                  <a:gd name="T71" fmla="*/ 877 h 1019"/>
                  <a:gd name="T72" fmla="*/ 153 w 189"/>
                  <a:gd name="T73" fmla="*/ 919 h 1019"/>
                  <a:gd name="T74" fmla="*/ 153 w 189"/>
                  <a:gd name="T75" fmla="*/ 956 h 1019"/>
                  <a:gd name="T76" fmla="*/ 153 w 189"/>
                  <a:gd name="T77" fmla="*/ 986 h 1019"/>
                  <a:gd name="T78" fmla="*/ 153 w 189"/>
                  <a:gd name="T79" fmla="*/ 1004 h 1019"/>
                  <a:gd name="T80" fmla="*/ 152 w 189"/>
                  <a:gd name="T81" fmla="*/ 1016 h 1019"/>
                  <a:gd name="T82" fmla="*/ 152 w 189"/>
                  <a:gd name="T83" fmla="*/ 1019 h 1019"/>
                  <a:gd name="T84" fmla="*/ 189 w 189"/>
                  <a:gd name="T85" fmla="*/ 1013 h 1019"/>
                  <a:gd name="T86" fmla="*/ 189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189" y="1013"/>
                    </a:moveTo>
                    <a:lnTo>
                      <a:pt x="189" y="1013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1" y="768"/>
                    </a:lnTo>
                    <a:lnTo>
                      <a:pt x="161" y="690"/>
                    </a:lnTo>
                    <a:lnTo>
                      <a:pt x="151" y="620"/>
                    </a:lnTo>
                    <a:lnTo>
                      <a:pt x="142" y="557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2"/>
                    </a:lnTo>
                    <a:lnTo>
                      <a:pt x="120" y="423"/>
                    </a:lnTo>
                    <a:lnTo>
                      <a:pt x="109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7" y="145"/>
                    </a:lnTo>
                    <a:lnTo>
                      <a:pt x="32" y="97"/>
                    </a:lnTo>
                    <a:lnTo>
                      <a:pt x="19" y="57"/>
                    </a:lnTo>
                    <a:lnTo>
                      <a:pt x="10" y="2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1" y="203"/>
                    </a:lnTo>
                    <a:lnTo>
                      <a:pt x="83" y="293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0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2" y="693"/>
                    </a:lnTo>
                    <a:lnTo>
                      <a:pt x="147" y="762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19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6"/>
                    </a:lnTo>
                    <a:lnTo>
                      <a:pt x="152" y="1019"/>
                    </a:lnTo>
                    <a:lnTo>
                      <a:pt x="189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0" name="Freeform 63">
                <a:extLst>
                  <a:ext uri="{FF2B5EF4-FFF2-40B4-BE49-F238E27FC236}">
                    <a16:creationId xmlns:a16="http://schemas.microsoft.com/office/drawing/2014/main" id="{27F8300E-A221-4321-942B-26FDC8668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3262"/>
                <a:ext cx="178" cy="674"/>
              </a:xfrm>
              <a:custGeom>
                <a:avLst/>
                <a:gdLst>
                  <a:gd name="T0" fmla="*/ 156 w 178"/>
                  <a:gd name="T1" fmla="*/ 672 h 672"/>
                  <a:gd name="T2" fmla="*/ 158 w 178"/>
                  <a:gd name="T3" fmla="*/ 584 h 672"/>
                  <a:gd name="T4" fmla="*/ 156 w 178"/>
                  <a:gd name="T5" fmla="*/ 493 h 672"/>
                  <a:gd name="T6" fmla="*/ 150 w 178"/>
                  <a:gd name="T7" fmla="*/ 403 h 672"/>
                  <a:gd name="T8" fmla="*/ 141 w 178"/>
                  <a:gd name="T9" fmla="*/ 318 h 672"/>
                  <a:gd name="T10" fmla="*/ 128 w 178"/>
                  <a:gd name="T11" fmla="*/ 236 h 672"/>
                  <a:gd name="T12" fmla="*/ 112 w 178"/>
                  <a:gd name="T13" fmla="*/ 164 h 672"/>
                  <a:gd name="T14" fmla="*/ 91 w 178"/>
                  <a:gd name="T15" fmla="*/ 103 h 672"/>
                  <a:gd name="T16" fmla="*/ 66 w 178"/>
                  <a:gd name="T17" fmla="*/ 52 h 672"/>
                  <a:gd name="T18" fmla="*/ 36 w 178"/>
                  <a:gd name="T19" fmla="*/ 19 h 672"/>
                  <a:gd name="T20" fmla="*/ 3 w 178"/>
                  <a:gd name="T21" fmla="*/ 3 h 672"/>
                  <a:gd name="T22" fmla="*/ 0 w 178"/>
                  <a:gd name="T23" fmla="*/ 0 h 672"/>
                  <a:gd name="T24" fmla="*/ 34 w 178"/>
                  <a:gd name="T25" fmla="*/ 12 h 672"/>
                  <a:gd name="T26" fmla="*/ 65 w 178"/>
                  <a:gd name="T27" fmla="*/ 43 h 672"/>
                  <a:gd name="T28" fmla="*/ 91 w 178"/>
                  <a:gd name="T29" fmla="*/ 91 h 672"/>
                  <a:gd name="T30" fmla="*/ 115 w 178"/>
                  <a:gd name="T31" fmla="*/ 152 h 672"/>
                  <a:gd name="T32" fmla="*/ 135 w 178"/>
                  <a:gd name="T33" fmla="*/ 227 h 672"/>
                  <a:gd name="T34" fmla="*/ 150 w 178"/>
                  <a:gd name="T35" fmla="*/ 309 h 672"/>
                  <a:gd name="T36" fmla="*/ 162 w 178"/>
                  <a:gd name="T37" fmla="*/ 400 h 672"/>
                  <a:gd name="T38" fmla="*/ 172 w 178"/>
                  <a:gd name="T39" fmla="*/ 490 h 672"/>
                  <a:gd name="T40" fmla="*/ 177 w 178"/>
                  <a:gd name="T41" fmla="*/ 584 h 672"/>
                  <a:gd name="T42" fmla="*/ 178 w 178"/>
                  <a:gd name="T43" fmla="*/ 672 h 672"/>
                  <a:gd name="T44" fmla="*/ 156 w 178"/>
                  <a:gd name="T45" fmla="*/ 672 h 672"/>
                  <a:gd name="T46" fmla="*/ 156 w 178"/>
                  <a:gd name="T47" fmla="*/ 672 h 6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2"/>
                  <a:gd name="T74" fmla="*/ 178 w 178"/>
                  <a:gd name="T75" fmla="*/ 672 h 6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2">
                    <a:moveTo>
                      <a:pt x="156" y="672"/>
                    </a:moveTo>
                    <a:lnTo>
                      <a:pt x="158" y="584"/>
                    </a:lnTo>
                    <a:lnTo>
                      <a:pt x="156" y="493"/>
                    </a:lnTo>
                    <a:lnTo>
                      <a:pt x="150" y="403"/>
                    </a:lnTo>
                    <a:lnTo>
                      <a:pt x="141" y="318"/>
                    </a:lnTo>
                    <a:lnTo>
                      <a:pt x="128" y="236"/>
                    </a:lnTo>
                    <a:lnTo>
                      <a:pt x="112" y="164"/>
                    </a:lnTo>
                    <a:lnTo>
                      <a:pt x="91" y="103"/>
                    </a:lnTo>
                    <a:lnTo>
                      <a:pt x="66" y="52"/>
                    </a:lnTo>
                    <a:lnTo>
                      <a:pt x="36" y="19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5" y="43"/>
                    </a:lnTo>
                    <a:lnTo>
                      <a:pt x="91" y="91"/>
                    </a:lnTo>
                    <a:lnTo>
                      <a:pt x="115" y="152"/>
                    </a:lnTo>
                    <a:lnTo>
                      <a:pt x="135" y="227"/>
                    </a:lnTo>
                    <a:lnTo>
                      <a:pt x="150" y="309"/>
                    </a:lnTo>
                    <a:lnTo>
                      <a:pt x="162" y="400"/>
                    </a:lnTo>
                    <a:lnTo>
                      <a:pt x="172" y="490"/>
                    </a:lnTo>
                    <a:lnTo>
                      <a:pt x="177" y="584"/>
                    </a:lnTo>
                    <a:lnTo>
                      <a:pt x="178" y="672"/>
                    </a:lnTo>
                    <a:lnTo>
                      <a:pt x="156" y="67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1" name="Freeform 64">
                <a:extLst>
                  <a:ext uri="{FF2B5EF4-FFF2-40B4-BE49-F238E27FC236}">
                    <a16:creationId xmlns:a16="http://schemas.microsoft.com/office/drawing/2014/main" id="{EAED3072-A13E-4F94-B602-C7AA779F5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3262"/>
                <a:ext cx="178" cy="674"/>
              </a:xfrm>
              <a:custGeom>
                <a:avLst/>
                <a:gdLst>
                  <a:gd name="T0" fmla="*/ 156 w 178"/>
                  <a:gd name="T1" fmla="*/ 672 h 672"/>
                  <a:gd name="T2" fmla="*/ 158 w 178"/>
                  <a:gd name="T3" fmla="*/ 584 h 672"/>
                  <a:gd name="T4" fmla="*/ 156 w 178"/>
                  <a:gd name="T5" fmla="*/ 493 h 672"/>
                  <a:gd name="T6" fmla="*/ 150 w 178"/>
                  <a:gd name="T7" fmla="*/ 403 h 672"/>
                  <a:gd name="T8" fmla="*/ 141 w 178"/>
                  <a:gd name="T9" fmla="*/ 318 h 672"/>
                  <a:gd name="T10" fmla="*/ 128 w 178"/>
                  <a:gd name="T11" fmla="*/ 236 h 672"/>
                  <a:gd name="T12" fmla="*/ 112 w 178"/>
                  <a:gd name="T13" fmla="*/ 164 h 672"/>
                  <a:gd name="T14" fmla="*/ 91 w 178"/>
                  <a:gd name="T15" fmla="*/ 103 h 672"/>
                  <a:gd name="T16" fmla="*/ 66 w 178"/>
                  <a:gd name="T17" fmla="*/ 52 h 672"/>
                  <a:gd name="T18" fmla="*/ 36 w 178"/>
                  <a:gd name="T19" fmla="*/ 19 h 672"/>
                  <a:gd name="T20" fmla="*/ 3 w 178"/>
                  <a:gd name="T21" fmla="*/ 3 h 672"/>
                  <a:gd name="T22" fmla="*/ 0 w 178"/>
                  <a:gd name="T23" fmla="*/ 0 h 672"/>
                  <a:gd name="T24" fmla="*/ 34 w 178"/>
                  <a:gd name="T25" fmla="*/ 12 h 672"/>
                  <a:gd name="T26" fmla="*/ 65 w 178"/>
                  <a:gd name="T27" fmla="*/ 43 h 672"/>
                  <a:gd name="T28" fmla="*/ 91 w 178"/>
                  <a:gd name="T29" fmla="*/ 91 h 672"/>
                  <a:gd name="T30" fmla="*/ 115 w 178"/>
                  <a:gd name="T31" fmla="*/ 152 h 672"/>
                  <a:gd name="T32" fmla="*/ 135 w 178"/>
                  <a:gd name="T33" fmla="*/ 227 h 672"/>
                  <a:gd name="T34" fmla="*/ 150 w 178"/>
                  <a:gd name="T35" fmla="*/ 309 h 672"/>
                  <a:gd name="T36" fmla="*/ 162 w 178"/>
                  <a:gd name="T37" fmla="*/ 400 h 672"/>
                  <a:gd name="T38" fmla="*/ 172 w 178"/>
                  <a:gd name="T39" fmla="*/ 490 h 672"/>
                  <a:gd name="T40" fmla="*/ 177 w 178"/>
                  <a:gd name="T41" fmla="*/ 584 h 672"/>
                  <a:gd name="T42" fmla="*/ 178 w 178"/>
                  <a:gd name="T43" fmla="*/ 672 h 672"/>
                  <a:gd name="T44" fmla="*/ 156 w 178"/>
                  <a:gd name="T45" fmla="*/ 672 h 672"/>
                  <a:gd name="T46" fmla="*/ 156 w 178"/>
                  <a:gd name="T47" fmla="*/ 672 h 6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2"/>
                  <a:gd name="T74" fmla="*/ 178 w 178"/>
                  <a:gd name="T75" fmla="*/ 672 h 6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2">
                    <a:moveTo>
                      <a:pt x="156" y="672"/>
                    </a:moveTo>
                    <a:lnTo>
                      <a:pt x="158" y="584"/>
                    </a:lnTo>
                    <a:lnTo>
                      <a:pt x="156" y="493"/>
                    </a:lnTo>
                    <a:lnTo>
                      <a:pt x="150" y="403"/>
                    </a:lnTo>
                    <a:lnTo>
                      <a:pt x="141" y="318"/>
                    </a:lnTo>
                    <a:lnTo>
                      <a:pt x="128" y="236"/>
                    </a:lnTo>
                    <a:lnTo>
                      <a:pt x="112" y="164"/>
                    </a:lnTo>
                    <a:lnTo>
                      <a:pt x="91" y="103"/>
                    </a:lnTo>
                    <a:lnTo>
                      <a:pt x="66" y="52"/>
                    </a:lnTo>
                    <a:lnTo>
                      <a:pt x="36" y="19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5" y="43"/>
                    </a:lnTo>
                    <a:lnTo>
                      <a:pt x="91" y="91"/>
                    </a:lnTo>
                    <a:lnTo>
                      <a:pt x="115" y="152"/>
                    </a:lnTo>
                    <a:lnTo>
                      <a:pt x="135" y="227"/>
                    </a:lnTo>
                    <a:lnTo>
                      <a:pt x="150" y="309"/>
                    </a:lnTo>
                    <a:lnTo>
                      <a:pt x="162" y="400"/>
                    </a:lnTo>
                    <a:lnTo>
                      <a:pt x="172" y="490"/>
                    </a:lnTo>
                    <a:lnTo>
                      <a:pt x="177" y="584"/>
                    </a:lnTo>
                    <a:lnTo>
                      <a:pt x="178" y="672"/>
                    </a:lnTo>
                    <a:lnTo>
                      <a:pt x="156" y="67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2" name="Freeform 65">
                <a:extLst>
                  <a:ext uri="{FF2B5EF4-FFF2-40B4-BE49-F238E27FC236}">
                    <a16:creationId xmlns:a16="http://schemas.microsoft.com/office/drawing/2014/main" id="{8F6AE431-82D1-4C4B-BDC6-355454FE2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3248"/>
                <a:ext cx="97" cy="684"/>
              </a:xfrm>
              <a:custGeom>
                <a:avLst/>
                <a:gdLst>
                  <a:gd name="T0" fmla="*/ 96 w 97"/>
                  <a:gd name="T1" fmla="*/ 681 h 681"/>
                  <a:gd name="T2" fmla="*/ 97 w 97"/>
                  <a:gd name="T3" fmla="*/ 681 h 681"/>
                  <a:gd name="T4" fmla="*/ 96 w 97"/>
                  <a:gd name="T5" fmla="*/ 629 h 681"/>
                  <a:gd name="T6" fmla="*/ 93 w 97"/>
                  <a:gd name="T7" fmla="*/ 575 h 681"/>
                  <a:gd name="T8" fmla="*/ 91 w 97"/>
                  <a:gd name="T9" fmla="*/ 521 h 681"/>
                  <a:gd name="T10" fmla="*/ 87 w 97"/>
                  <a:gd name="T11" fmla="*/ 469 h 681"/>
                  <a:gd name="T12" fmla="*/ 81 w 97"/>
                  <a:gd name="T13" fmla="*/ 421 h 681"/>
                  <a:gd name="T14" fmla="*/ 78 w 97"/>
                  <a:gd name="T15" fmla="*/ 378 h 681"/>
                  <a:gd name="T16" fmla="*/ 74 w 97"/>
                  <a:gd name="T17" fmla="*/ 342 h 681"/>
                  <a:gd name="T18" fmla="*/ 70 w 97"/>
                  <a:gd name="T19" fmla="*/ 315 h 681"/>
                  <a:gd name="T20" fmla="*/ 68 w 97"/>
                  <a:gd name="T21" fmla="*/ 300 h 681"/>
                  <a:gd name="T22" fmla="*/ 67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3 w 97"/>
                  <a:gd name="T29" fmla="*/ 176 h 681"/>
                  <a:gd name="T30" fmla="*/ 34 w 97"/>
                  <a:gd name="T31" fmla="*/ 136 h 681"/>
                  <a:gd name="T32" fmla="*/ 26 w 97"/>
                  <a:gd name="T33" fmla="*/ 100 h 681"/>
                  <a:gd name="T34" fmla="*/ 17 w 97"/>
                  <a:gd name="T35" fmla="*/ 70 h 681"/>
                  <a:gd name="T36" fmla="*/ 10 w 97"/>
                  <a:gd name="T37" fmla="*/ 43 h 681"/>
                  <a:gd name="T38" fmla="*/ 5 w 97"/>
                  <a:gd name="T39" fmla="*/ 18 h 681"/>
                  <a:gd name="T40" fmla="*/ 1 w 97"/>
                  <a:gd name="T41" fmla="*/ 6 h 681"/>
                  <a:gd name="T42" fmla="*/ 0 w 97"/>
                  <a:gd name="T43" fmla="*/ 0 h 681"/>
                  <a:gd name="T44" fmla="*/ 18 w 97"/>
                  <a:gd name="T45" fmla="*/ 76 h 681"/>
                  <a:gd name="T46" fmla="*/ 34 w 97"/>
                  <a:gd name="T47" fmla="*/ 142 h 681"/>
                  <a:gd name="T48" fmla="*/ 46 w 97"/>
                  <a:gd name="T49" fmla="*/ 203 h 681"/>
                  <a:gd name="T50" fmla="*/ 55 w 97"/>
                  <a:gd name="T51" fmla="*/ 257 h 681"/>
                  <a:gd name="T52" fmla="*/ 62 w 97"/>
                  <a:gd name="T53" fmla="*/ 303 h 681"/>
                  <a:gd name="T54" fmla="*/ 66 w 97"/>
                  <a:gd name="T55" fmla="*/ 342 h 681"/>
                  <a:gd name="T56" fmla="*/ 68 w 97"/>
                  <a:gd name="T57" fmla="*/ 375 h 681"/>
                  <a:gd name="T58" fmla="*/ 71 w 97"/>
                  <a:gd name="T59" fmla="*/ 397 h 681"/>
                  <a:gd name="T60" fmla="*/ 71 w 97"/>
                  <a:gd name="T61" fmla="*/ 412 h 681"/>
                  <a:gd name="T62" fmla="*/ 71 w 97"/>
                  <a:gd name="T63" fmla="*/ 415 h 681"/>
                  <a:gd name="T64" fmla="*/ 74 w 97"/>
                  <a:gd name="T65" fmla="*/ 469 h 681"/>
                  <a:gd name="T66" fmla="*/ 75 w 97"/>
                  <a:gd name="T67" fmla="*/ 514 h 681"/>
                  <a:gd name="T68" fmla="*/ 76 w 97"/>
                  <a:gd name="T69" fmla="*/ 554 h 681"/>
                  <a:gd name="T70" fmla="*/ 76 w 97"/>
                  <a:gd name="T71" fmla="*/ 587 h 681"/>
                  <a:gd name="T72" fmla="*/ 76 w 97"/>
                  <a:gd name="T73" fmla="*/ 617 h 681"/>
                  <a:gd name="T74" fmla="*/ 75 w 97"/>
                  <a:gd name="T75" fmla="*/ 641 h 681"/>
                  <a:gd name="T76" fmla="*/ 74 w 97"/>
                  <a:gd name="T77" fmla="*/ 660 h 681"/>
                  <a:gd name="T78" fmla="*/ 74 w 97"/>
                  <a:gd name="T79" fmla="*/ 672 h 681"/>
                  <a:gd name="T80" fmla="*/ 72 w 97"/>
                  <a:gd name="T81" fmla="*/ 681 h 681"/>
                  <a:gd name="T82" fmla="*/ 72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96 w 97"/>
                  <a:gd name="T89" fmla="*/ 681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7"/>
                  <a:gd name="T136" fmla="*/ 0 h 681"/>
                  <a:gd name="T137" fmla="*/ 97 w 97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7" h="681">
                    <a:moveTo>
                      <a:pt x="96" y="681"/>
                    </a:moveTo>
                    <a:lnTo>
                      <a:pt x="97" y="681"/>
                    </a:lnTo>
                    <a:lnTo>
                      <a:pt x="96" y="629"/>
                    </a:lnTo>
                    <a:lnTo>
                      <a:pt x="93" y="575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1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0" y="315"/>
                    </a:lnTo>
                    <a:lnTo>
                      <a:pt x="68" y="300"/>
                    </a:lnTo>
                    <a:lnTo>
                      <a:pt x="67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3" y="176"/>
                    </a:lnTo>
                    <a:lnTo>
                      <a:pt x="34" y="136"/>
                    </a:lnTo>
                    <a:lnTo>
                      <a:pt x="26" y="100"/>
                    </a:lnTo>
                    <a:lnTo>
                      <a:pt x="17" y="70"/>
                    </a:lnTo>
                    <a:lnTo>
                      <a:pt x="10" y="43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8" y="76"/>
                    </a:lnTo>
                    <a:lnTo>
                      <a:pt x="34" y="142"/>
                    </a:lnTo>
                    <a:lnTo>
                      <a:pt x="46" y="203"/>
                    </a:lnTo>
                    <a:lnTo>
                      <a:pt x="55" y="257"/>
                    </a:lnTo>
                    <a:lnTo>
                      <a:pt x="62" y="303"/>
                    </a:lnTo>
                    <a:lnTo>
                      <a:pt x="66" y="342"/>
                    </a:lnTo>
                    <a:lnTo>
                      <a:pt x="68" y="375"/>
                    </a:lnTo>
                    <a:lnTo>
                      <a:pt x="71" y="397"/>
                    </a:lnTo>
                    <a:lnTo>
                      <a:pt x="71" y="412"/>
                    </a:lnTo>
                    <a:lnTo>
                      <a:pt x="71" y="415"/>
                    </a:lnTo>
                    <a:lnTo>
                      <a:pt x="74" y="469"/>
                    </a:lnTo>
                    <a:lnTo>
                      <a:pt x="75" y="514"/>
                    </a:lnTo>
                    <a:lnTo>
                      <a:pt x="76" y="554"/>
                    </a:lnTo>
                    <a:lnTo>
                      <a:pt x="76" y="587"/>
                    </a:lnTo>
                    <a:lnTo>
                      <a:pt x="76" y="617"/>
                    </a:lnTo>
                    <a:lnTo>
                      <a:pt x="75" y="641"/>
                    </a:lnTo>
                    <a:lnTo>
                      <a:pt x="74" y="660"/>
                    </a:lnTo>
                    <a:lnTo>
                      <a:pt x="74" y="672"/>
                    </a:lnTo>
                    <a:lnTo>
                      <a:pt x="72" y="681"/>
                    </a:lnTo>
                    <a:lnTo>
                      <a:pt x="97" y="681"/>
                    </a:lnTo>
                    <a:lnTo>
                      <a:pt x="96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3" name="Freeform 66">
                <a:extLst>
                  <a:ext uri="{FF2B5EF4-FFF2-40B4-BE49-F238E27FC236}">
                    <a16:creationId xmlns:a16="http://schemas.microsoft.com/office/drawing/2014/main" id="{26BD0BE8-0B3A-48B8-BEC8-68F11CE93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3248"/>
                <a:ext cx="97" cy="684"/>
              </a:xfrm>
              <a:custGeom>
                <a:avLst/>
                <a:gdLst>
                  <a:gd name="T0" fmla="*/ 96 w 97"/>
                  <a:gd name="T1" fmla="*/ 681 h 681"/>
                  <a:gd name="T2" fmla="*/ 97 w 97"/>
                  <a:gd name="T3" fmla="*/ 681 h 681"/>
                  <a:gd name="T4" fmla="*/ 96 w 97"/>
                  <a:gd name="T5" fmla="*/ 629 h 681"/>
                  <a:gd name="T6" fmla="*/ 93 w 97"/>
                  <a:gd name="T7" fmla="*/ 575 h 681"/>
                  <a:gd name="T8" fmla="*/ 91 w 97"/>
                  <a:gd name="T9" fmla="*/ 521 h 681"/>
                  <a:gd name="T10" fmla="*/ 87 w 97"/>
                  <a:gd name="T11" fmla="*/ 469 h 681"/>
                  <a:gd name="T12" fmla="*/ 81 w 97"/>
                  <a:gd name="T13" fmla="*/ 421 h 681"/>
                  <a:gd name="T14" fmla="*/ 78 w 97"/>
                  <a:gd name="T15" fmla="*/ 378 h 681"/>
                  <a:gd name="T16" fmla="*/ 74 w 97"/>
                  <a:gd name="T17" fmla="*/ 342 h 681"/>
                  <a:gd name="T18" fmla="*/ 70 w 97"/>
                  <a:gd name="T19" fmla="*/ 315 h 681"/>
                  <a:gd name="T20" fmla="*/ 68 w 97"/>
                  <a:gd name="T21" fmla="*/ 300 h 681"/>
                  <a:gd name="T22" fmla="*/ 67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3 w 97"/>
                  <a:gd name="T29" fmla="*/ 176 h 681"/>
                  <a:gd name="T30" fmla="*/ 34 w 97"/>
                  <a:gd name="T31" fmla="*/ 136 h 681"/>
                  <a:gd name="T32" fmla="*/ 26 w 97"/>
                  <a:gd name="T33" fmla="*/ 100 h 681"/>
                  <a:gd name="T34" fmla="*/ 17 w 97"/>
                  <a:gd name="T35" fmla="*/ 70 h 681"/>
                  <a:gd name="T36" fmla="*/ 10 w 97"/>
                  <a:gd name="T37" fmla="*/ 43 h 681"/>
                  <a:gd name="T38" fmla="*/ 5 w 97"/>
                  <a:gd name="T39" fmla="*/ 18 h 681"/>
                  <a:gd name="T40" fmla="*/ 1 w 97"/>
                  <a:gd name="T41" fmla="*/ 6 h 681"/>
                  <a:gd name="T42" fmla="*/ 0 w 97"/>
                  <a:gd name="T43" fmla="*/ 0 h 681"/>
                  <a:gd name="T44" fmla="*/ 18 w 97"/>
                  <a:gd name="T45" fmla="*/ 76 h 681"/>
                  <a:gd name="T46" fmla="*/ 34 w 97"/>
                  <a:gd name="T47" fmla="*/ 142 h 681"/>
                  <a:gd name="T48" fmla="*/ 46 w 97"/>
                  <a:gd name="T49" fmla="*/ 203 h 681"/>
                  <a:gd name="T50" fmla="*/ 55 w 97"/>
                  <a:gd name="T51" fmla="*/ 257 h 681"/>
                  <a:gd name="T52" fmla="*/ 62 w 97"/>
                  <a:gd name="T53" fmla="*/ 303 h 681"/>
                  <a:gd name="T54" fmla="*/ 66 w 97"/>
                  <a:gd name="T55" fmla="*/ 342 h 681"/>
                  <a:gd name="T56" fmla="*/ 68 w 97"/>
                  <a:gd name="T57" fmla="*/ 375 h 681"/>
                  <a:gd name="T58" fmla="*/ 71 w 97"/>
                  <a:gd name="T59" fmla="*/ 397 h 681"/>
                  <a:gd name="T60" fmla="*/ 71 w 97"/>
                  <a:gd name="T61" fmla="*/ 412 h 681"/>
                  <a:gd name="T62" fmla="*/ 71 w 97"/>
                  <a:gd name="T63" fmla="*/ 415 h 681"/>
                  <a:gd name="T64" fmla="*/ 74 w 97"/>
                  <a:gd name="T65" fmla="*/ 469 h 681"/>
                  <a:gd name="T66" fmla="*/ 75 w 97"/>
                  <a:gd name="T67" fmla="*/ 514 h 681"/>
                  <a:gd name="T68" fmla="*/ 76 w 97"/>
                  <a:gd name="T69" fmla="*/ 554 h 681"/>
                  <a:gd name="T70" fmla="*/ 76 w 97"/>
                  <a:gd name="T71" fmla="*/ 587 h 681"/>
                  <a:gd name="T72" fmla="*/ 76 w 97"/>
                  <a:gd name="T73" fmla="*/ 617 h 681"/>
                  <a:gd name="T74" fmla="*/ 75 w 97"/>
                  <a:gd name="T75" fmla="*/ 641 h 681"/>
                  <a:gd name="T76" fmla="*/ 74 w 97"/>
                  <a:gd name="T77" fmla="*/ 660 h 681"/>
                  <a:gd name="T78" fmla="*/ 74 w 97"/>
                  <a:gd name="T79" fmla="*/ 672 h 681"/>
                  <a:gd name="T80" fmla="*/ 72 w 97"/>
                  <a:gd name="T81" fmla="*/ 681 h 681"/>
                  <a:gd name="T82" fmla="*/ 72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6" y="681"/>
                    </a:moveTo>
                    <a:lnTo>
                      <a:pt x="97" y="681"/>
                    </a:lnTo>
                    <a:lnTo>
                      <a:pt x="96" y="629"/>
                    </a:lnTo>
                    <a:lnTo>
                      <a:pt x="93" y="575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1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0" y="315"/>
                    </a:lnTo>
                    <a:lnTo>
                      <a:pt x="68" y="300"/>
                    </a:lnTo>
                    <a:lnTo>
                      <a:pt x="67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3" y="176"/>
                    </a:lnTo>
                    <a:lnTo>
                      <a:pt x="34" y="136"/>
                    </a:lnTo>
                    <a:lnTo>
                      <a:pt x="26" y="100"/>
                    </a:lnTo>
                    <a:lnTo>
                      <a:pt x="17" y="70"/>
                    </a:lnTo>
                    <a:lnTo>
                      <a:pt x="10" y="43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8" y="76"/>
                    </a:lnTo>
                    <a:lnTo>
                      <a:pt x="34" y="142"/>
                    </a:lnTo>
                    <a:lnTo>
                      <a:pt x="46" y="203"/>
                    </a:lnTo>
                    <a:lnTo>
                      <a:pt x="55" y="257"/>
                    </a:lnTo>
                    <a:lnTo>
                      <a:pt x="62" y="303"/>
                    </a:lnTo>
                    <a:lnTo>
                      <a:pt x="66" y="342"/>
                    </a:lnTo>
                    <a:lnTo>
                      <a:pt x="68" y="375"/>
                    </a:lnTo>
                    <a:lnTo>
                      <a:pt x="71" y="397"/>
                    </a:lnTo>
                    <a:lnTo>
                      <a:pt x="71" y="412"/>
                    </a:lnTo>
                    <a:lnTo>
                      <a:pt x="71" y="415"/>
                    </a:lnTo>
                    <a:lnTo>
                      <a:pt x="74" y="469"/>
                    </a:lnTo>
                    <a:lnTo>
                      <a:pt x="75" y="514"/>
                    </a:lnTo>
                    <a:lnTo>
                      <a:pt x="76" y="554"/>
                    </a:lnTo>
                    <a:lnTo>
                      <a:pt x="76" y="587"/>
                    </a:lnTo>
                    <a:lnTo>
                      <a:pt x="76" y="617"/>
                    </a:lnTo>
                    <a:lnTo>
                      <a:pt x="75" y="641"/>
                    </a:lnTo>
                    <a:lnTo>
                      <a:pt x="74" y="660"/>
                    </a:lnTo>
                    <a:lnTo>
                      <a:pt x="74" y="672"/>
                    </a:lnTo>
                    <a:lnTo>
                      <a:pt x="72" y="681"/>
                    </a:lnTo>
                    <a:lnTo>
                      <a:pt x="97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4" name="Freeform 67">
                <a:extLst>
                  <a:ext uri="{FF2B5EF4-FFF2-40B4-BE49-F238E27FC236}">
                    <a16:creationId xmlns:a16="http://schemas.microsoft.com/office/drawing/2014/main" id="{99B21CFC-18FA-4FA8-BF44-2B70BBD80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3359"/>
                <a:ext cx="178" cy="674"/>
              </a:xfrm>
              <a:custGeom>
                <a:avLst/>
                <a:gdLst>
                  <a:gd name="T0" fmla="*/ 157 w 178"/>
                  <a:gd name="T1" fmla="*/ 672 h 675"/>
                  <a:gd name="T2" fmla="*/ 158 w 178"/>
                  <a:gd name="T3" fmla="*/ 584 h 675"/>
                  <a:gd name="T4" fmla="*/ 157 w 178"/>
                  <a:gd name="T5" fmla="*/ 493 h 675"/>
                  <a:gd name="T6" fmla="*/ 151 w 178"/>
                  <a:gd name="T7" fmla="*/ 405 h 675"/>
                  <a:gd name="T8" fmla="*/ 142 w 178"/>
                  <a:gd name="T9" fmla="*/ 318 h 675"/>
                  <a:gd name="T10" fmla="*/ 129 w 178"/>
                  <a:gd name="T11" fmla="*/ 239 h 675"/>
                  <a:gd name="T12" fmla="*/ 112 w 178"/>
                  <a:gd name="T13" fmla="*/ 167 h 675"/>
                  <a:gd name="T14" fmla="*/ 91 w 178"/>
                  <a:gd name="T15" fmla="*/ 103 h 675"/>
                  <a:gd name="T16" fmla="*/ 66 w 178"/>
                  <a:gd name="T17" fmla="*/ 55 h 675"/>
                  <a:gd name="T18" fmla="*/ 37 w 178"/>
                  <a:gd name="T19" fmla="*/ 21 h 675"/>
                  <a:gd name="T20" fmla="*/ 2 w 178"/>
                  <a:gd name="T21" fmla="*/ 3 h 675"/>
                  <a:gd name="T22" fmla="*/ 0 w 178"/>
                  <a:gd name="T23" fmla="*/ 0 h 675"/>
                  <a:gd name="T24" fmla="*/ 34 w 178"/>
                  <a:gd name="T25" fmla="*/ 12 h 675"/>
                  <a:gd name="T26" fmla="*/ 64 w 178"/>
                  <a:gd name="T27" fmla="*/ 43 h 675"/>
                  <a:gd name="T28" fmla="*/ 92 w 178"/>
                  <a:gd name="T29" fmla="*/ 91 h 675"/>
                  <a:gd name="T30" fmla="*/ 114 w 178"/>
                  <a:gd name="T31" fmla="*/ 154 h 675"/>
                  <a:gd name="T32" fmla="*/ 134 w 178"/>
                  <a:gd name="T33" fmla="*/ 227 h 675"/>
                  <a:gd name="T34" fmla="*/ 150 w 178"/>
                  <a:gd name="T35" fmla="*/ 312 h 675"/>
                  <a:gd name="T36" fmla="*/ 162 w 178"/>
                  <a:gd name="T37" fmla="*/ 399 h 675"/>
                  <a:gd name="T38" fmla="*/ 171 w 178"/>
                  <a:gd name="T39" fmla="*/ 490 h 675"/>
                  <a:gd name="T40" fmla="*/ 176 w 178"/>
                  <a:gd name="T41" fmla="*/ 584 h 675"/>
                  <a:gd name="T42" fmla="*/ 178 w 178"/>
                  <a:gd name="T43" fmla="*/ 675 h 675"/>
                  <a:gd name="T44" fmla="*/ 157 w 178"/>
                  <a:gd name="T45" fmla="*/ 675 h 675"/>
                  <a:gd name="T46" fmla="*/ 157 w 178"/>
                  <a:gd name="T47" fmla="*/ 675 h 675"/>
                  <a:gd name="T48" fmla="*/ 157 w 178"/>
                  <a:gd name="T49" fmla="*/ 672 h 6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8"/>
                  <a:gd name="T76" fmla="*/ 0 h 675"/>
                  <a:gd name="T77" fmla="*/ 178 w 178"/>
                  <a:gd name="T78" fmla="*/ 675 h 67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8" h="675">
                    <a:moveTo>
                      <a:pt x="157" y="672"/>
                    </a:moveTo>
                    <a:lnTo>
                      <a:pt x="158" y="584"/>
                    </a:lnTo>
                    <a:lnTo>
                      <a:pt x="157" y="493"/>
                    </a:lnTo>
                    <a:lnTo>
                      <a:pt x="151" y="405"/>
                    </a:lnTo>
                    <a:lnTo>
                      <a:pt x="142" y="318"/>
                    </a:lnTo>
                    <a:lnTo>
                      <a:pt x="129" y="239"/>
                    </a:lnTo>
                    <a:lnTo>
                      <a:pt x="112" y="167"/>
                    </a:lnTo>
                    <a:lnTo>
                      <a:pt x="91" y="103"/>
                    </a:lnTo>
                    <a:lnTo>
                      <a:pt x="66" y="55"/>
                    </a:lnTo>
                    <a:lnTo>
                      <a:pt x="37" y="2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4" y="43"/>
                    </a:lnTo>
                    <a:lnTo>
                      <a:pt x="92" y="91"/>
                    </a:lnTo>
                    <a:lnTo>
                      <a:pt x="114" y="154"/>
                    </a:lnTo>
                    <a:lnTo>
                      <a:pt x="134" y="227"/>
                    </a:lnTo>
                    <a:lnTo>
                      <a:pt x="150" y="312"/>
                    </a:lnTo>
                    <a:lnTo>
                      <a:pt x="162" y="399"/>
                    </a:lnTo>
                    <a:lnTo>
                      <a:pt x="171" y="490"/>
                    </a:lnTo>
                    <a:lnTo>
                      <a:pt x="176" y="584"/>
                    </a:lnTo>
                    <a:lnTo>
                      <a:pt x="178" y="675"/>
                    </a:lnTo>
                    <a:lnTo>
                      <a:pt x="157" y="675"/>
                    </a:lnTo>
                    <a:lnTo>
                      <a:pt x="157" y="67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5" name="Freeform 68">
                <a:extLst>
                  <a:ext uri="{FF2B5EF4-FFF2-40B4-BE49-F238E27FC236}">
                    <a16:creationId xmlns:a16="http://schemas.microsoft.com/office/drawing/2014/main" id="{4D3F3827-96ED-46F5-953E-7131DEEF7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3359"/>
                <a:ext cx="178" cy="674"/>
              </a:xfrm>
              <a:custGeom>
                <a:avLst/>
                <a:gdLst>
                  <a:gd name="T0" fmla="*/ 157 w 178"/>
                  <a:gd name="T1" fmla="*/ 672 h 675"/>
                  <a:gd name="T2" fmla="*/ 158 w 178"/>
                  <a:gd name="T3" fmla="*/ 584 h 675"/>
                  <a:gd name="T4" fmla="*/ 157 w 178"/>
                  <a:gd name="T5" fmla="*/ 493 h 675"/>
                  <a:gd name="T6" fmla="*/ 151 w 178"/>
                  <a:gd name="T7" fmla="*/ 405 h 675"/>
                  <a:gd name="T8" fmla="*/ 142 w 178"/>
                  <a:gd name="T9" fmla="*/ 318 h 675"/>
                  <a:gd name="T10" fmla="*/ 129 w 178"/>
                  <a:gd name="T11" fmla="*/ 239 h 675"/>
                  <a:gd name="T12" fmla="*/ 112 w 178"/>
                  <a:gd name="T13" fmla="*/ 167 h 675"/>
                  <a:gd name="T14" fmla="*/ 91 w 178"/>
                  <a:gd name="T15" fmla="*/ 103 h 675"/>
                  <a:gd name="T16" fmla="*/ 66 w 178"/>
                  <a:gd name="T17" fmla="*/ 55 h 675"/>
                  <a:gd name="T18" fmla="*/ 37 w 178"/>
                  <a:gd name="T19" fmla="*/ 21 h 675"/>
                  <a:gd name="T20" fmla="*/ 2 w 178"/>
                  <a:gd name="T21" fmla="*/ 3 h 675"/>
                  <a:gd name="T22" fmla="*/ 0 w 178"/>
                  <a:gd name="T23" fmla="*/ 0 h 675"/>
                  <a:gd name="T24" fmla="*/ 34 w 178"/>
                  <a:gd name="T25" fmla="*/ 12 h 675"/>
                  <a:gd name="T26" fmla="*/ 64 w 178"/>
                  <a:gd name="T27" fmla="*/ 43 h 675"/>
                  <a:gd name="T28" fmla="*/ 92 w 178"/>
                  <a:gd name="T29" fmla="*/ 91 h 675"/>
                  <a:gd name="T30" fmla="*/ 114 w 178"/>
                  <a:gd name="T31" fmla="*/ 154 h 675"/>
                  <a:gd name="T32" fmla="*/ 134 w 178"/>
                  <a:gd name="T33" fmla="*/ 227 h 675"/>
                  <a:gd name="T34" fmla="*/ 150 w 178"/>
                  <a:gd name="T35" fmla="*/ 312 h 675"/>
                  <a:gd name="T36" fmla="*/ 162 w 178"/>
                  <a:gd name="T37" fmla="*/ 399 h 675"/>
                  <a:gd name="T38" fmla="*/ 171 w 178"/>
                  <a:gd name="T39" fmla="*/ 490 h 675"/>
                  <a:gd name="T40" fmla="*/ 176 w 178"/>
                  <a:gd name="T41" fmla="*/ 584 h 675"/>
                  <a:gd name="T42" fmla="*/ 178 w 178"/>
                  <a:gd name="T43" fmla="*/ 675 h 675"/>
                  <a:gd name="T44" fmla="*/ 157 w 178"/>
                  <a:gd name="T45" fmla="*/ 675 h 675"/>
                  <a:gd name="T46" fmla="*/ 157 w 178"/>
                  <a:gd name="T47" fmla="*/ 675 h 6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5"/>
                  <a:gd name="T74" fmla="*/ 178 w 178"/>
                  <a:gd name="T75" fmla="*/ 675 h 6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5">
                    <a:moveTo>
                      <a:pt x="157" y="672"/>
                    </a:moveTo>
                    <a:lnTo>
                      <a:pt x="158" y="584"/>
                    </a:lnTo>
                    <a:lnTo>
                      <a:pt x="157" y="493"/>
                    </a:lnTo>
                    <a:lnTo>
                      <a:pt x="151" y="405"/>
                    </a:lnTo>
                    <a:lnTo>
                      <a:pt x="142" y="318"/>
                    </a:lnTo>
                    <a:lnTo>
                      <a:pt x="129" y="239"/>
                    </a:lnTo>
                    <a:lnTo>
                      <a:pt x="112" y="167"/>
                    </a:lnTo>
                    <a:lnTo>
                      <a:pt x="91" y="103"/>
                    </a:lnTo>
                    <a:lnTo>
                      <a:pt x="66" y="55"/>
                    </a:lnTo>
                    <a:lnTo>
                      <a:pt x="37" y="2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4" y="43"/>
                    </a:lnTo>
                    <a:lnTo>
                      <a:pt x="92" y="91"/>
                    </a:lnTo>
                    <a:lnTo>
                      <a:pt x="114" y="154"/>
                    </a:lnTo>
                    <a:lnTo>
                      <a:pt x="134" y="227"/>
                    </a:lnTo>
                    <a:lnTo>
                      <a:pt x="150" y="312"/>
                    </a:lnTo>
                    <a:lnTo>
                      <a:pt x="162" y="399"/>
                    </a:lnTo>
                    <a:lnTo>
                      <a:pt x="171" y="490"/>
                    </a:lnTo>
                    <a:lnTo>
                      <a:pt x="176" y="584"/>
                    </a:lnTo>
                    <a:lnTo>
                      <a:pt x="178" y="675"/>
                    </a:lnTo>
                    <a:lnTo>
                      <a:pt x="157" y="67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6" name="Freeform 69">
                <a:extLst>
                  <a:ext uri="{FF2B5EF4-FFF2-40B4-BE49-F238E27FC236}">
                    <a16:creationId xmlns:a16="http://schemas.microsoft.com/office/drawing/2014/main" id="{D43E218B-C9A6-4614-9162-12DD35AE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3349"/>
                <a:ext cx="98" cy="681"/>
              </a:xfrm>
              <a:custGeom>
                <a:avLst/>
                <a:gdLst>
                  <a:gd name="T0" fmla="*/ 98 w 98"/>
                  <a:gd name="T1" fmla="*/ 678 h 681"/>
                  <a:gd name="T2" fmla="*/ 98 w 98"/>
                  <a:gd name="T3" fmla="*/ 681 h 681"/>
                  <a:gd name="T4" fmla="*/ 96 w 98"/>
                  <a:gd name="T5" fmla="*/ 626 h 681"/>
                  <a:gd name="T6" fmla="*/ 95 w 98"/>
                  <a:gd name="T7" fmla="*/ 572 h 681"/>
                  <a:gd name="T8" fmla="*/ 91 w 98"/>
                  <a:gd name="T9" fmla="*/ 520 h 681"/>
                  <a:gd name="T10" fmla="*/ 87 w 98"/>
                  <a:gd name="T11" fmla="*/ 469 h 681"/>
                  <a:gd name="T12" fmla="*/ 83 w 98"/>
                  <a:gd name="T13" fmla="*/ 421 h 681"/>
                  <a:gd name="T14" fmla="*/ 78 w 98"/>
                  <a:gd name="T15" fmla="*/ 378 h 681"/>
                  <a:gd name="T16" fmla="*/ 74 w 98"/>
                  <a:gd name="T17" fmla="*/ 342 h 681"/>
                  <a:gd name="T18" fmla="*/ 71 w 98"/>
                  <a:gd name="T19" fmla="*/ 315 h 681"/>
                  <a:gd name="T20" fmla="*/ 69 w 98"/>
                  <a:gd name="T21" fmla="*/ 297 h 681"/>
                  <a:gd name="T22" fmla="*/ 69 w 98"/>
                  <a:gd name="T23" fmla="*/ 290 h 681"/>
                  <a:gd name="T24" fmla="*/ 61 w 98"/>
                  <a:gd name="T25" fmla="*/ 251 h 681"/>
                  <a:gd name="T26" fmla="*/ 53 w 98"/>
                  <a:gd name="T27" fmla="*/ 215 h 681"/>
                  <a:gd name="T28" fmla="*/ 45 w 98"/>
                  <a:gd name="T29" fmla="*/ 176 h 681"/>
                  <a:gd name="T30" fmla="*/ 36 w 98"/>
                  <a:gd name="T31" fmla="*/ 136 h 681"/>
                  <a:gd name="T32" fmla="*/ 27 w 98"/>
                  <a:gd name="T33" fmla="*/ 100 h 681"/>
                  <a:gd name="T34" fmla="*/ 19 w 98"/>
                  <a:gd name="T35" fmla="*/ 67 h 681"/>
                  <a:gd name="T36" fmla="*/ 12 w 98"/>
                  <a:gd name="T37" fmla="*/ 39 h 681"/>
                  <a:gd name="T38" fmla="*/ 5 w 98"/>
                  <a:gd name="T39" fmla="*/ 18 h 681"/>
                  <a:gd name="T40" fmla="*/ 2 w 98"/>
                  <a:gd name="T41" fmla="*/ 3 h 681"/>
                  <a:gd name="T42" fmla="*/ 0 w 98"/>
                  <a:gd name="T43" fmla="*/ 0 h 681"/>
                  <a:gd name="T44" fmla="*/ 20 w 98"/>
                  <a:gd name="T45" fmla="*/ 73 h 681"/>
                  <a:gd name="T46" fmla="*/ 34 w 98"/>
                  <a:gd name="T47" fmla="*/ 139 h 681"/>
                  <a:gd name="T48" fmla="*/ 48 w 98"/>
                  <a:gd name="T49" fmla="*/ 200 h 681"/>
                  <a:gd name="T50" fmla="*/ 56 w 98"/>
                  <a:gd name="T51" fmla="*/ 254 h 681"/>
                  <a:gd name="T52" fmla="*/ 62 w 98"/>
                  <a:gd name="T53" fmla="*/ 303 h 681"/>
                  <a:gd name="T54" fmla="*/ 67 w 98"/>
                  <a:gd name="T55" fmla="*/ 342 h 681"/>
                  <a:gd name="T56" fmla="*/ 70 w 98"/>
                  <a:gd name="T57" fmla="*/ 372 h 681"/>
                  <a:gd name="T58" fmla="*/ 71 w 98"/>
                  <a:gd name="T59" fmla="*/ 396 h 681"/>
                  <a:gd name="T60" fmla="*/ 73 w 98"/>
                  <a:gd name="T61" fmla="*/ 408 h 681"/>
                  <a:gd name="T62" fmla="*/ 73 w 98"/>
                  <a:gd name="T63" fmla="*/ 414 h 681"/>
                  <a:gd name="T64" fmla="*/ 75 w 98"/>
                  <a:gd name="T65" fmla="*/ 466 h 681"/>
                  <a:gd name="T66" fmla="*/ 77 w 98"/>
                  <a:gd name="T67" fmla="*/ 511 h 681"/>
                  <a:gd name="T68" fmla="*/ 77 w 98"/>
                  <a:gd name="T69" fmla="*/ 551 h 681"/>
                  <a:gd name="T70" fmla="*/ 78 w 98"/>
                  <a:gd name="T71" fmla="*/ 587 h 681"/>
                  <a:gd name="T72" fmla="*/ 77 w 98"/>
                  <a:gd name="T73" fmla="*/ 614 h 681"/>
                  <a:gd name="T74" fmla="*/ 77 w 98"/>
                  <a:gd name="T75" fmla="*/ 638 h 681"/>
                  <a:gd name="T76" fmla="*/ 75 w 98"/>
                  <a:gd name="T77" fmla="*/ 656 h 681"/>
                  <a:gd name="T78" fmla="*/ 74 w 98"/>
                  <a:gd name="T79" fmla="*/ 669 h 681"/>
                  <a:gd name="T80" fmla="*/ 74 w 98"/>
                  <a:gd name="T81" fmla="*/ 678 h 681"/>
                  <a:gd name="T82" fmla="*/ 74 w 98"/>
                  <a:gd name="T83" fmla="*/ 681 h 681"/>
                  <a:gd name="T84" fmla="*/ 98 w 98"/>
                  <a:gd name="T85" fmla="*/ 681 h 681"/>
                  <a:gd name="T86" fmla="*/ 98 w 98"/>
                  <a:gd name="T87" fmla="*/ 681 h 681"/>
                  <a:gd name="T88" fmla="*/ 98 w 98"/>
                  <a:gd name="T89" fmla="*/ 678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1"/>
                  <a:gd name="T137" fmla="*/ 98 w 98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1">
                    <a:moveTo>
                      <a:pt x="98" y="678"/>
                    </a:moveTo>
                    <a:lnTo>
                      <a:pt x="98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9" y="297"/>
                    </a:lnTo>
                    <a:lnTo>
                      <a:pt x="69" y="290"/>
                    </a:lnTo>
                    <a:lnTo>
                      <a:pt x="61" y="251"/>
                    </a:lnTo>
                    <a:lnTo>
                      <a:pt x="53" y="215"/>
                    </a:lnTo>
                    <a:lnTo>
                      <a:pt x="45" y="176"/>
                    </a:lnTo>
                    <a:lnTo>
                      <a:pt x="36" y="136"/>
                    </a:lnTo>
                    <a:lnTo>
                      <a:pt x="27" y="100"/>
                    </a:lnTo>
                    <a:lnTo>
                      <a:pt x="19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0" y="73"/>
                    </a:lnTo>
                    <a:lnTo>
                      <a:pt x="34" y="139"/>
                    </a:lnTo>
                    <a:lnTo>
                      <a:pt x="48" y="200"/>
                    </a:lnTo>
                    <a:lnTo>
                      <a:pt x="56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6"/>
                    </a:lnTo>
                    <a:lnTo>
                      <a:pt x="73" y="408"/>
                    </a:lnTo>
                    <a:lnTo>
                      <a:pt x="73" y="414"/>
                    </a:lnTo>
                    <a:lnTo>
                      <a:pt x="75" y="466"/>
                    </a:lnTo>
                    <a:lnTo>
                      <a:pt x="77" y="511"/>
                    </a:lnTo>
                    <a:lnTo>
                      <a:pt x="77" y="551"/>
                    </a:lnTo>
                    <a:lnTo>
                      <a:pt x="78" y="587"/>
                    </a:lnTo>
                    <a:lnTo>
                      <a:pt x="77" y="614"/>
                    </a:lnTo>
                    <a:lnTo>
                      <a:pt x="77" y="638"/>
                    </a:lnTo>
                    <a:lnTo>
                      <a:pt x="75" y="656"/>
                    </a:lnTo>
                    <a:lnTo>
                      <a:pt x="74" y="669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8" y="681"/>
                    </a:lnTo>
                    <a:lnTo>
                      <a:pt x="98" y="67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7" name="Freeform 70">
                <a:extLst>
                  <a:ext uri="{FF2B5EF4-FFF2-40B4-BE49-F238E27FC236}">
                    <a16:creationId xmlns:a16="http://schemas.microsoft.com/office/drawing/2014/main" id="{FD77E135-C1AB-4AED-8D84-8E9AA5742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3349"/>
                <a:ext cx="98" cy="681"/>
              </a:xfrm>
              <a:custGeom>
                <a:avLst/>
                <a:gdLst>
                  <a:gd name="T0" fmla="*/ 98 w 98"/>
                  <a:gd name="T1" fmla="*/ 678 h 681"/>
                  <a:gd name="T2" fmla="*/ 98 w 98"/>
                  <a:gd name="T3" fmla="*/ 681 h 681"/>
                  <a:gd name="T4" fmla="*/ 96 w 98"/>
                  <a:gd name="T5" fmla="*/ 626 h 681"/>
                  <a:gd name="T6" fmla="*/ 95 w 98"/>
                  <a:gd name="T7" fmla="*/ 572 h 681"/>
                  <a:gd name="T8" fmla="*/ 91 w 98"/>
                  <a:gd name="T9" fmla="*/ 520 h 681"/>
                  <a:gd name="T10" fmla="*/ 87 w 98"/>
                  <a:gd name="T11" fmla="*/ 469 h 681"/>
                  <a:gd name="T12" fmla="*/ 83 w 98"/>
                  <a:gd name="T13" fmla="*/ 421 h 681"/>
                  <a:gd name="T14" fmla="*/ 78 w 98"/>
                  <a:gd name="T15" fmla="*/ 378 h 681"/>
                  <a:gd name="T16" fmla="*/ 74 w 98"/>
                  <a:gd name="T17" fmla="*/ 342 h 681"/>
                  <a:gd name="T18" fmla="*/ 71 w 98"/>
                  <a:gd name="T19" fmla="*/ 315 h 681"/>
                  <a:gd name="T20" fmla="*/ 69 w 98"/>
                  <a:gd name="T21" fmla="*/ 297 h 681"/>
                  <a:gd name="T22" fmla="*/ 69 w 98"/>
                  <a:gd name="T23" fmla="*/ 290 h 681"/>
                  <a:gd name="T24" fmla="*/ 61 w 98"/>
                  <a:gd name="T25" fmla="*/ 251 h 681"/>
                  <a:gd name="T26" fmla="*/ 53 w 98"/>
                  <a:gd name="T27" fmla="*/ 215 h 681"/>
                  <a:gd name="T28" fmla="*/ 45 w 98"/>
                  <a:gd name="T29" fmla="*/ 176 h 681"/>
                  <a:gd name="T30" fmla="*/ 36 w 98"/>
                  <a:gd name="T31" fmla="*/ 136 h 681"/>
                  <a:gd name="T32" fmla="*/ 27 w 98"/>
                  <a:gd name="T33" fmla="*/ 100 h 681"/>
                  <a:gd name="T34" fmla="*/ 19 w 98"/>
                  <a:gd name="T35" fmla="*/ 67 h 681"/>
                  <a:gd name="T36" fmla="*/ 12 w 98"/>
                  <a:gd name="T37" fmla="*/ 39 h 681"/>
                  <a:gd name="T38" fmla="*/ 5 w 98"/>
                  <a:gd name="T39" fmla="*/ 18 h 681"/>
                  <a:gd name="T40" fmla="*/ 2 w 98"/>
                  <a:gd name="T41" fmla="*/ 3 h 681"/>
                  <a:gd name="T42" fmla="*/ 0 w 98"/>
                  <a:gd name="T43" fmla="*/ 0 h 681"/>
                  <a:gd name="T44" fmla="*/ 20 w 98"/>
                  <a:gd name="T45" fmla="*/ 73 h 681"/>
                  <a:gd name="T46" fmla="*/ 34 w 98"/>
                  <a:gd name="T47" fmla="*/ 139 h 681"/>
                  <a:gd name="T48" fmla="*/ 48 w 98"/>
                  <a:gd name="T49" fmla="*/ 200 h 681"/>
                  <a:gd name="T50" fmla="*/ 56 w 98"/>
                  <a:gd name="T51" fmla="*/ 254 h 681"/>
                  <a:gd name="T52" fmla="*/ 62 w 98"/>
                  <a:gd name="T53" fmla="*/ 303 h 681"/>
                  <a:gd name="T54" fmla="*/ 67 w 98"/>
                  <a:gd name="T55" fmla="*/ 342 h 681"/>
                  <a:gd name="T56" fmla="*/ 70 w 98"/>
                  <a:gd name="T57" fmla="*/ 372 h 681"/>
                  <a:gd name="T58" fmla="*/ 71 w 98"/>
                  <a:gd name="T59" fmla="*/ 396 h 681"/>
                  <a:gd name="T60" fmla="*/ 73 w 98"/>
                  <a:gd name="T61" fmla="*/ 408 h 681"/>
                  <a:gd name="T62" fmla="*/ 73 w 98"/>
                  <a:gd name="T63" fmla="*/ 414 h 681"/>
                  <a:gd name="T64" fmla="*/ 75 w 98"/>
                  <a:gd name="T65" fmla="*/ 466 h 681"/>
                  <a:gd name="T66" fmla="*/ 77 w 98"/>
                  <a:gd name="T67" fmla="*/ 511 h 681"/>
                  <a:gd name="T68" fmla="*/ 77 w 98"/>
                  <a:gd name="T69" fmla="*/ 551 h 681"/>
                  <a:gd name="T70" fmla="*/ 78 w 98"/>
                  <a:gd name="T71" fmla="*/ 587 h 681"/>
                  <a:gd name="T72" fmla="*/ 77 w 98"/>
                  <a:gd name="T73" fmla="*/ 614 h 681"/>
                  <a:gd name="T74" fmla="*/ 77 w 98"/>
                  <a:gd name="T75" fmla="*/ 638 h 681"/>
                  <a:gd name="T76" fmla="*/ 75 w 98"/>
                  <a:gd name="T77" fmla="*/ 656 h 681"/>
                  <a:gd name="T78" fmla="*/ 74 w 98"/>
                  <a:gd name="T79" fmla="*/ 669 h 681"/>
                  <a:gd name="T80" fmla="*/ 74 w 98"/>
                  <a:gd name="T81" fmla="*/ 678 h 681"/>
                  <a:gd name="T82" fmla="*/ 74 w 98"/>
                  <a:gd name="T83" fmla="*/ 681 h 681"/>
                  <a:gd name="T84" fmla="*/ 98 w 98"/>
                  <a:gd name="T85" fmla="*/ 681 h 681"/>
                  <a:gd name="T86" fmla="*/ 98 w 98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1"/>
                  <a:gd name="T134" fmla="*/ 98 w 98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1">
                    <a:moveTo>
                      <a:pt x="98" y="678"/>
                    </a:moveTo>
                    <a:lnTo>
                      <a:pt x="98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9" y="297"/>
                    </a:lnTo>
                    <a:lnTo>
                      <a:pt x="69" y="290"/>
                    </a:lnTo>
                    <a:lnTo>
                      <a:pt x="61" y="251"/>
                    </a:lnTo>
                    <a:lnTo>
                      <a:pt x="53" y="215"/>
                    </a:lnTo>
                    <a:lnTo>
                      <a:pt x="45" y="176"/>
                    </a:lnTo>
                    <a:lnTo>
                      <a:pt x="36" y="136"/>
                    </a:lnTo>
                    <a:lnTo>
                      <a:pt x="27" y="100"/>
                    </a:lnTo>
                    <a:lnTo>
                      <a:pt x="19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0" y="73"/>
                    </a:lnTo>
                    <a:lnTo>
                      <a:pt x="34" y="139"/>
                    </a:lnTo>
                    <a:lnTo>
                      <a:pt x="48" y="200"/>
                    </a:lnTo>
                    <a:lnTo>
                      <a:pt x="56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6"/>
                    </a:lnTo>
                    <a:lnTo>
                      <a:pt x="73" y="408"/>
                    </a:lnTo>
                    <a:lnTo>
                      <a:pt x="73" y="414"/>
                    </a:lnTo>
                    <a:lnTo>
                      <a:pt x="75" y="466"/>
                    </a:lnTo>
                    <a:lnTo>
                      <a:pt x="77" y="511"/>
                    </a:lnTo>
                    <a:lnTo>
                      <a:pt x="77" y="551"/>
                    </a:lnTo>
                    <a:lnTo>
                      <a:pt x="78" y="587"/>
                    </a:lnTo>
                    <a:lnTo>
                      <a:pt x="77" y="614"/>
                    </a:lnTo>
                    <a:lnTo>
                      <a:pt x="77" y="638"/>
                    </a:lnTo>
                    <a:lnTo>
                      <a:pt x="75" y="656"/>
                    </a:lnTo>
                    <a:lnTo>
                      <a:pt x="74" y="669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8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8" name="Freeform 71">
                <a:extLst>
                  <a:ext uri="{FF2B5EF4-FFF2-40B4-BE49-F238E27FC236}">
                    <a16:creationId xmlns:a16="http://schemas.microsoft.com/office/drawing/2014/main" id="{A01FC8DE-8ABC-4EBC-808A-DA7C9B548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" y="3373"/>
                <a:ext cx="203" cy="644"/>
              </a:xfrm>
              <a:custGeom>
                <a:avLst/>
                <a:gdLst>
                  <a:gd name="T0" fmla="*/ 180 w 203"/>
                  <a:gd name="T1" fmla="*/ 638 h 642"/>
                  <a:gd name="T2" fmla="*/ 179 w 203"/>
                  <a:gd name="T3" fmla="*/ 551 h 642"/>
                  <a:gd name="T4" fmla="*/ 174 w 203"/>
                  <a:gd name="T5" fmla="*/ 463 h 642"/>
                  <a:gd name="T6" fmla="*/ 164 w 203"/>
                  <a:gd name="T7" fmla="*/ 372 h 642"/>
                  <a:gd name="T8" fmla="*/ 153 w 203"/>
                  <a:gd name="T9" fmla="*/ 291 h 642"/>
                  <a:gd name="T10" fmla="*/ 137 w 203"/>
                  <a:gd name="T11" fmla="*/ 212 h 642"/>
                  <a:gd name="T12" fmla="*/ 117 w 203"/>
                  <a:gd name="T13" fmla="*/ 142 h 642"/>
                  <a:gd name="T14" fmla="*/ 93 w 203"/>
                  <a:gd name="T15" fmla="*/ 85 h 642"/>
                  <a:gd name="T16" fmla="*/ 67 w 203"/>
                  <a:gd name="T17" fmla="*/ 43 h 642"/>
                  <a:gd name="T18" fmla="*/ 37 w 203"/>
                  <a:gd name="T19" fmla="*/ 12 h 642"/>
                  <a:gd name="T20" fmla="*/ 2 w 203"/>
                  <a:gd name="T21" fmla="*/ 3 h 642"/>
                  <a:gd name="T22" fmla="*/ 0 w 203"/>
                  <a:gd name="T23" fmla="*/ 0 h 642"/>
                  <a:gd name="T24" fmla="*/ 34 w 203"/>
                  <a:gd name="T25" fmla="*/ 6 h 642"/>
                  <a:gd name="T26" fmla="*/ 66 w 203"/>
                  <a:gd name="T27" fmla="*/ 31 h 642"/>
                  <a:gd name="T28" fmla="*/ 93 w 203"/>
                  <a:gd name="T29" fmla="*/ 73 h 642"/>
                  <a:gd name="T30" fmla="*/ 120 w 203"/>
                  <a:gd name="T31" fmla="*/ 130 h 642"/>
                  <a:gd name="T32" fmla="*/ 142 w 203"/>
                  <a:gd name="T33" fmla="*/ 200 h 642"/>
                  <a:gd name="T34" fmla="*/ 161 w 203"/>
                  <a:gd name="T35" fmla="*/ 279 h 642"/>
                  <a:gd name="T36" fmla="*/ 176 w 203"/>
                  <a:gd name="T37" fmla="*/ 366 h 642"/>
                  <a:gd name="T38" fmla="*/ 188 w 203"/>
                  <a:gd name="T39" fmla="*/ 457 h 642"/>
                  <a:gd name="T40" fmla="*/ 197 w 203"/>
                  <a:gd name="T41" fmla="*/ 548 h 642"/>
                  <a:gd name="T42" fmla="*/ 203 w 203"/>
                  <a:gd name="T43" fmla="*/ 635 h 642"/>
                  <a:gd name="T44" fmla="*/ 180 w 203"/>
                  <a:gd name="T45" fmla="*/ 642 h 642"/>
                  <a:gd name="T46" fmla="*/ 180 w 203"/>
                  <a:gd name="T47" fmla="*/ 642 h 642"/>
                  <a:gd name="T48" fmla="*/ 180 w 203"/>
                  <a:gd name="T49" fmla="*/ 638 h 6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3"/>
                  <a:gd name="T76" fmla="*/ 0 h 642"/>
                  <a:gd name="T77" fmla="*/ 203 w 203"/>
                  <a:gd name="T78" fmla="*/ 642 h 64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3" h="642">
                    <a:moveTo>
                      <a:pt x="180" y="638"/>
                    </a:moveTo>
                    <a:lnTo>
                      <a:pt x="179" y="551"/>
                    </a:lnTo>
                    <a:lnTo>
                      <a:pt x="174" y="463"/>
                    </a:lnTo>
                    <a:lnTo>
                      <a:pt x="164" y="372"/>
                    </a:lnTo>
                    <a:lnTo>
                      <a:pt x="153" y="291"/>
                    </a:lnTo>
                    <a:lnTo>
                      <a:pt x="137" y="212"/>
                    </a:lnTo>
                    <a:lnTo>
                      <a:pt x="117" y="142"/>
                    </a:lnTo>
                    <a:lnTo>
                      <a:pt x="93" y="85"/>
                    </a:lnTo>
                    <a:lnTo>
                      <a:pt x="67" y="43"/>
                    </a:lnTo>
                    <a:lnTo>
                      <a:pt x="37" y="1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6"/>
                    </a:lnTo>
                    <a:lnTo>
                      <a:pt x="66" y="31"/>
                    </a:lnTo>
                    <a:lnTo>
                      <a:pt x="93" y="73"/>
                    </a:lnTo>
                    <a:lnTo>
                      <a:pt x="120" y="130"/>
                    </a:lnTo>
                    <a:lnTo>
                      <a:pt x="142" y="200"/>
                    </a:lnTo>
                    <a:lnTo>
                      <a:pt x="161" y="279"/>
                    </a:lnTo>
                    <a:lnTo>
                      <a:pt x="176" y="366"/>
                    </a:lnTo>
                    <a:lnTo>
                      <a:pt x="188" y="457"/>
                    </a:lnTo>
                    <a:lnTo>
                      <a:pt x="197" y="548"/>
                    </a:lnTo>
                    <a:lnTo>
                      <a:pt x="203" y="635"/>
                    </a:lnTo>
                    <a:lnTo>
                      <a:pt x="180" y="642"/>
                    </a:lnTo>
                    <a:lnTo>
                      <a:pt x="180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39" name="Freeform 72">
                <a:extLst>
                  <a:ext uri="{FF2B5EF4-FFF2-40B4-BE49-F238E27FC236}">
                    <a16:creationId xmlns:a16="http://schemas.microsoft.com/office/drawing/2014/main" id="{85680052-7AAA-4EFA-99E8-6D5FA176C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" y="3373"/>
                <a:ext cx="203" cy="644"/>
              </a:xfrm>
              <a:custGeom>
                <a:avLst/>
                <a:gdLst>
                  <a:gd name="T0" fmla="*/ 180 w 203"/>
                  <a:gd name="T1" fmla="*/ 638 h 642"/>
                  <a:gd name="T2" fmla="*/ 179 w 203"/>
                  <a:gd name="T3" fmla="*/ 551 h 642"/>
                  <a:gd name="T4" fmla="*/ 174 w 203"/>
                  <a:gd name="T5" fmla="*/ 463 h 642"/>
                  <a:gd name="T6" fmla="*/ 164 w 203"/>
                  <a:gd name="T7" fmla="*/ 372 h 642"/>
                  <a:gd name="T8" fmla="*/ 153 w 203"/>
                  <a:gd name="T9" fmla="*/ 291 h 642"/>
                  <a:gd name="T10" fmla="*/ 137 w 203"/>
                  <a:gd name="T11" fmla="*/ 212 h 642"/>
                  <a:gd name="T12" fmla="*/ 117 w 203"/>
                  <a:gd name="T13" fmla="*/ 142 h 642"/>
                  <a:gd name="T14" fmla="*/ 93 w 203"/>
                  <a:gd name="T15" fmla="*/ 85 h 642"/>
                  <a:gd name="T16" fmla="*/ 67 w 203"/>
                  <a:gd name="T17" fmla="*/ 43 h 642"/>
                  <a:gd name="T18" fmla="*/ 37 w 203"/>
                  <a:gd name="T19" fmla="*/ 12 h 642"/>
                  <a:gd name="T20" fmla="*/ 2 w 203"/>
                  <a:gd name="T21" fmla="*/ 3 h 642"/>
                  <a:gd name="T22" fmla="*/ 0 w 203"/>
                  <a:gd name="T23" fmla="*/ 0 h 642"/>
                  <a:gd name="T24" fmla="*/ 34 w 203"/>
                  <a:gd name="T25" fmla="*/ 6 h 642"/>
                  <a:gd name="T26" fmla="*/ 66 w 203"/>
                  <a:gd name="T27" fmla="*/ 31 h 642"/>
                  <a:gd name="T28" fmla="*/ 93 w 203"/>
                  <a:gd name="T29" fmla="*/ 73 h 642"/>
                  <a:gd name="T30" fmla="*/ 120 w 203"/>
                  <a:gd name="T31" fmla="*/ 130 h 642"/>
                  <a:gd name="T32" fmla="*/ 142 w 203"/>
                  <a:gd name="T33" fmla="*/ 200 h 642"/>
                  <a:gd name="T34" fmla="*/ 161 w 203"/>
                  <a:gd name="T35" fmla="*/ 279 h 642"/>
                  <a:gd name="T36" fmla="*/ 176 w 203"/>
                  <a:gd name="T37" fmla="*/ 366 h 642"/>
                  <a:gd name="T38" fmla="*/ 188 w 203"/>
                  <a:gd name="T39" fmla="*/ 457 h 642"/>
                  <a:gd name="T40" fmla="*/ 197 w 203"/>
                  <a:gd name="T41" fmla="*/ 548 h 642"/>
                  <a:gd name="T42" fmla="*/ 203 w 203"/>
                  <a:gd name="T43" fmla="*/ 635 h 642"/>
                  <a:gd name="T44" fmla="*/ 180 w 203"/>
                  <a:gd name="T45" fmla="*/ 642 h 642"/>
                  <a:gd name="T46" fmla="*/ 180 w 203"/>
                  <a:gd name="T47" fmla="*/ 642 h 6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42"/>
                  <a:gd name="T74" fmla="*/ 203 w 203"/>
                  <a:gd name="T75" fmla="*/ 642 h 6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42">
                    <a:moveTo>
                      <a:pt x="180" y="638"/>
                    </a:moveTo>
                    <a:lnTo>
                      <a:pt x="179" y="551"/>
                    </a:lnTo>
                    <a:lnTo>
                      <a:pt x="174" y="463"/>
                    </a:lnTo>
                    <a:lnTo>
                      <a:pt x="164" y="372"/>
                    </a:lnTo>
                    <a:lnTo>
                      <a:pt x="153" y="291"/>
                    </a:lnTo>
                    <a:lnTo>
                      <a:pt x="137" y="212"/>
                    </a:lnTo>
                    <a:lnTo>
                      <a:pt x="117" y="142"/>
                    </a:lnTo>
                    <a:lnTo>
                      <a:pt x="93" y="85"/>
                    </a:lnTo>
                    <a:lnTo>
                      <a:pt x="67" y="43"/>
                    </a:lnTo>
                    <a:lnTo>
                      <a:pt x="37" y="1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6"/>
                    </a:lnTo>
                    <a:lnTo>
                      <a:pt x="66" y="31"/>
                    </a:lnTo>
                    <a:lnTo>
                      <a:pt x="93" y="73"/>
                    </a:lnTo>
                    <a:lnTo>
                      <a:pt x="120" y="130"/>
                    </a:lnTo>
                    <a:lnTo>
                      <a:pt x="142" y="200"/>
                    </a:lnTo>
                    <a:lnTo>
                      <a:pt x="161" y="279"/>
                    </a:lnTo>
                    <a:lnTo>
                      <a:pt x="176" y="366"/>
                    </a:lnTo>
                    <a:lnTo>
                      <a:pt x="188" y="457"/>
                    </a:lnTo>
                    <a:lnTo>
                      <a:pt x="197" y="548"/>
                    </a:lnTo>
                    <a:lnTo>
                      <a:pt x="203" y="635"/>
                    </a:lnTo>
                    <a:lnTo>
                      <a:pt x="180" y="64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0" name="Freeform 73">
                <a:extLst>
                  <a:ext uri="{FF2B5EF4-FFF2-40B4-BE49-F238E27FC236}">
                    <a16:creationId xmlns:a16="http://schemas.microsoft.com/office/drawing/2014/main" id="{B93CD2FB-9ECB-4E56-9214-C6098812B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3295"/>
                <a:ext cx="122" cy="664"/>
              </a:xfrm>
              <a:custGeom>
                <a:avLst/>
                <a:gdLst>
                  <a:gd name="T0" fmla="*/ 122 w 122"/>
                  <a:gd name="T1" fmla="*/ 656 h 662"/>
                  <a:gd name="T2" fmla="*/ 122 w 122"/>
                  <a:gd name="T3" fmla="*/ 659 h 662"/>
                  <a:gd name="T4" fmla="*/ 120 w 122"/>
                  <a:gd name="T5" fmla="*/ 605 h 662"/>
                  <a:gd name="T6" fmla="*/ 116 w 122"/>
                  <a:gd name="T7" fmla="*/ 550 h 662"/>
                  <a:gd name="T8" fmla="*/ 110 w 122"/>
                  <a:gd name="T9" fmla="*/ 499 h 662"/>
                  <a:gd name="T10" fmla="*/ 104 w 122"/>
                  <a:gd name="T11" fmla="*/ 447 h 662"/>
                  <a:gd name="T12" fmla="*/ 98 w 122"/>
                  <a:gd name="T13" fmla="*/ 402 h 662"/>
                  <a:gd name="T14" fmla="*/ 92 w 122"/>
                  <a:gd name="T15" fmla="*/ 360 h 662"/>
                  <a:gd name="T16" fmla="*/ 87 w 122"/>
                  <a:gd name="T17" fmla="*/ 326 h 662"/>
                  <a:gd name="T18" fmla="*/ 83 w 122"/>
                  <a:gd name="T19" fmla="*/ 299 h 662"/>
                  <a:gd name="T20" fmla="*/ 80 w 122"/>
                  <a:gd name="T21" fmla="*/ 281 h 662"/>
                  <a:gd name="T22" fmla="*/ 79 w 122"/>
                  <a:gd name="T23" fmla="*/ 275 h 662"/>
                  <a:gd name="T24" fmla="*/ 71 w 122"/>
                  <a:gd name="T25" fmla="*/ 239 h 662"/>
                  <a:gd name="T26" fmla="*/ 60 w 122"/>
                  <a:gd name="T27" fmla="*/ 202 h 662"/>
                  <a:gd name="T28" fmla="*/ 51 w 122"/>
                  <a:gd name="T29" fmla="*/ 163 h 662"/>
                  <a:gd name="T30" fmla="*/ 40 w 122"/>
                  <a:gd name="T31" fmla="*/ 127 h 662"/>
                  <a:gd name="T32" fmla="*/ 30 w 122"/>
                  <a:gd name="T33" fmla="*/ 93 h 662"/>
                  <a:gd name="T34" fmla="*/ 21 w 122"/>
                  <a:gd name="T35" fmla="*/ 63 h 662"/>
                  <a:gd name="T36" fmla="*/ 13 w 122"/>
                  <a:gd name="T37" fmla="*/ 36 h 662"/>
                  <a:gd name="T38" fmla="*/ 6 w 122"/>
                  <a:gd name="T39" fmla="*/ 15 h 662"/>
                  <a:gd name="T40" fmla="*/ 2 w 122"/>
                  <a:gd name="T41" fmla="*/ 3 h 662"/>
                  <a:gd name="T42" fmla="*/ 0 w 122"/>
                  <a:gd name="T43" fmla="*/ 0 h 662"/>
                  <a:gd name="T44" fmla="*/ 22 w 122"/>
                  <a:gd name="T45" fmla="*/ 69 h 662"/>
                  <a:gd name="T46" fmla="*/ 39 w 122"/>
                  <a:gd name="T47" fmla="*/ 133 h 662"/>
                  <a:gd name="T48" fmla="*/ 54 w 122"/>
                  <a:gd name="T49" fmla="*/ 190 h 662"/>
                  <a:gd name="T50" fmla="*/ 65 w 122"/>
                  <a:gd name="T51" fmla="*/ 242 h 662"/>
                  <a:gd name="T52" fmla="*/ 73 w 122"/>
                  <a:gd name="T53" fmla="*/ 287 h 662"/>
                  <a:gd name="T54" fmla="*/ 80 w 122"/>
                  <a:gd name="T55" fmla="*/ 326 h 662"/>
                  <a:gd name="T56" fmla="*/ 84 w 122"/>
                  <a:gd name="T57" fmla="*/ 357 h 662"/>
                  <a:gd name="T58" fmla="*/ 85 w 122"/>
                  <a:gd name="T59" fmla="*/ 378 h 662"/>
                  <a:gd name="T60" fmla="*/ 87 w 122"/>
                  <a:gd name="T61" fmla="*/ 393 h 662"/>
                  <a:gd name="T62" fmla="*/ 87 w 122"/>
                  <a:gd name="T63" fmla="*/ 399 h 662"/>
                  <a:gd name="T64" fmla="*/ 92 w 122"/>
                  <a:gd name="T65" fmla="*/ 447 h 662"/>
                  <a:gd name="T66" fmla="*/ 95 w 122"/>
                  <a:gd name="T67" fmla="*/ 496 h 662"/>
                  <a:gd name="T68" fmla="*/ 97 w 122"/>
                  <a:gd name="T69" fmla="*/ 535 h 662"/>
                  <a:gd name="T70" fmla="*/ 98 w 122"/>
                  <a:gd name="T71" fmla="*/ 568 h 662"/>
                  <a:gd name="T72" fmla="*/ 100 w 122"/>
                  <a:gd name="T73" fmla="*/ 599 h 662"/>
                  <a:gd name="T74" fmla="*/ 100 w 122"/>
                  <a:gd name="T75" fmla="*/ 620 h 662"/>
                  <a:gd name="T76" fmla="*/ 100 w 122"/>
                  <a:gd name="T77" fmla="*/ 638 h 662"/>
                  <a:gd name="T78" fmla="*/ 98 w 122"/>
                  <a:gd name="T79" fmla="*/ 653 h 662"/>
                  <a:gd name="T80" fmla="*/ 98 w 122"/>
                  <a:gd name="T81" fmla="*/ 659 h 662"/>
                  <a:gd name="T82" fmla="*/ 98 w 122"/>
                  <a:gd name="T83" fmla="*/ 662 h 662"/>
                  <a:gd name="T84" fmla="*/ 122 w 122"/>
                  <a:gd name="T85" fmla="*/ 659 h 662"/>
                  <a:gd name="T86" fmla="*/ 122 w 122"/>
                  <a:gd name="T87" fmla="*/ 659 h 662"/>
                  <a:gd name="T88" fmla="*/ 122 w 122"/>
                  <a:gd name="T89" fmla="*/ 656 h 66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2"/>
                  <a:gd name="T136" fmla="*/ 0 h 662"/>
                  <a:gd name="T137" fmla="*/ 122 w 122"/>
                  <a:gd name="T138" fmla="*/ 662 h 66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2" h="662">
                    <a:moveTo>
                      <a:pt x="122" y="656"/>
                    </a:moveTo>
                    <a:lnTo>
                      <a:pt x="122" y="659"/>
                    </a:lnTo>
                    <a:lnTo>
                      <a:pt x="120" y="605"/>
                    </a:lnTo>
                    <a:lnTo>
                      <a:pt x="116" y="550"/>
                    </a:lnTo>
                    <a:lnTo>
                      <a:pt x="110" y="499"/>
                    </a:lnTo>
                    <a:lnTo>
                      <a:pt x="104" y="447"/>
                    </a:lnTo>
                    <a:lnTo>
                      <a:pt x="98" y="402"/>
                    </a:lnTo>
                    <a:lnTo>
                      <a:pt x="92" y="360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80" y="281"/>
                    </a:lnTo>
                    <a:lnTo>
                      <a:pt x="79" y="275"/>
                    </a:lnTo>
                    <a:lnTo>
                      <a:pt x="71" y="239"/>
                    </a:lnTo>
                    <a:lnTo>
                      <a:pt x="60" y="202"/>
                    </a:lnTo>
                    <a:lnTo>
                      <a:pt x="51" y="163"/>
                    </a:lnTo>
                    <a:lnTo>
                      <a:pt x="40" y="127"/>
                    </a:lnTo>
                    <a:lnTo>
                      <a:pt x="30" y="93"/>
                    </a:lnTo>
                    <a:lnTo>
                      <a:pt x="21" y="63"/>
                    </a:lnTo>
                    <a:lnTo>
                      <a:pt x="13" y="36"/>
                    </a:lnTo>
                    <a:lnTo>
                      <a:pt x="6" y="1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0"/>
                    </a:lnTo>
                    <a:lnTo>
                      <a:pt x="65" y="242"/>
                    </a:lnTo>
                    <a:lnTo>
                      <a:pt x="73" y="287"/>
                    </a:lnTo>
                    <a:lnTo>
                      <a:pt x="80" y="326"/>
                    </a:lnTo>
                    <a:lnTo>
                      <a:pt x="84" y="357"/>
                    </a:lnTo>
                    <a:lnTo>
                      <a:pt x="85" y="378"/>
                    </a:lnTo>
                    <a:lnTo>
                      <a:pt x="87" y="393"/>
                    </a:lnTo>
                    <a:lnTo>
                      <a:pt x="87" y="399"/>
                    </a:lnTo>
                    <a:lnTo>
                      <a:pt x="92" y="447"/>
                    </a:lnTo>
                    <a:lnTo>
                      <a:pt x="95" y="496"/>
                    </a:lnTo>
                    <a:lnTo>
                      <a:pt x="97" y="535"/>
                    </a:lnTo>
                    <a:lnTo>
                      <a:pt x="98" y="568"/>
                    </a:lnTo>
                    <a:lnTo>
                      <a:pt x="100" y="599"/>
                    </a:lnTo>
                    <a:lnTo>
                      <a:pt x="100" y="620"/>
                    </a:lnTo>
                    <a:lnTo>
                      <a:pt x="100" y="638"/>
                    </a:lnTo>
                    <a:lnTo>
                      <a:pt x="98" y="653"/>
                    </a:lnTo>
                    <a:lnTo>
                      <a:pt x="98" y="659"/>
                    </a:lnTo>
                    <a:lnTo>
                      <a:pt x="98" y="662"/>
                    </a:lnTo>
                    <a:lnTo>
                      <a:pt x="122" y="659"/>
                    </a:lnTo>
                    <a:lnTo>
                      <a:pt x="122" y="65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1" name="Freeform 74">
                <a:extLst>
                  <a:ext uri="{FF2B5EF4-FFF2-40B4-BE49-F238E27FC236}">
                    <a16:creationId xmlns:a16="http://schemas.microsoft.com/office/drawing/2014/main" id="{E31F5A58-08C2-4172-ADEA-61B2A33CD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3295"/>
                <a:ext cx="122" cy="664"/>
              </a:xfrm>
              <a:custGeom>
                <a:avLst/>
                <a:gdLst>
                  <a:gd name="T0" fmla="*/ 122 w 122"/>
                  <a:gd name="T1" fmla="*/ 656 h 662"/>
                  <a:gd name="T2" fmla="*/ 122 w 122"/>
                  <a:gd name="T3" fmla="*/ 659 h 662"/>
                  <a:gd name="T4" fmla="*/ 120 w 122"/>
                  <a:gd name="T5" fmla="*/ 605 h 662"/>
                  <a:gd name="T6" fmla="*/ 116 w 122"/>
                  <a:gd name="T7" fmla="*/ 550 h 662"/>
                  <a:gd name="T8" fmla="*/ 110 w 122"/>
                  <a:gd name="T9" fmla="*/ 499 h 662"/>
                  <a:gd name="T10" fmla="*/ 104 w 122"/>
                  <a:gd name="T11" fmla="*/ 447 h 662"/>
                  <a:gd name="T12" fmla="*/ 98 w 122"/>
                  <a:gd name="T13" fmla="*/ 402 h 662"/>
                  <a:gd name="T14" fmla="*/ 92 w 122"/>
                  <a:gd name="T15" fmla="*/ 360 h 662"/>
                  <a:gd name="T16" fmla="*/ 87 w 122"/>
                  <a:gd name="T17" fmla="*/ 326 h 662"/>
                  <a:gd name="T18" fmla="*/ 83 w 122"/>
                  <a:gd name="T19" fmla="*/ 299 h 662"/>
                  <a:gd name="T20" fmla="*/ 80 w 122"/>
                  <a:gd name="T21" fmla="*/ 281 h 662"/>
                  <a:gd name="T22" fmla="*/ 79 w 122"/>
                  <a:gd name="T23" fmla="*/ 275 h 662"/>
                  <a:gd name="T24" fmla="*/ 71 w 122"/>
                  <a:gd name="T25" fmla="*/ 239 h 662"/>
                  <a:gd name="T26" fmla="*/ 60 w 122"/>
                  <a:gd name="T27" fmla="*/ 202 h 662"/>
                  <a:gd name="T28" fmla="*/ 51 w 122"/>
                  <a:gd name="T29" fmla="*/ 163 h 662"/>
                  <a:gd name="T30" fmla="*/ 40 w 122"/>
                  <a:gd name="T31" fmla="*/ 127 h 662"/>
                  <a:gd name="T32" fmla="*/ 30 w 122"/>
                  <a:gd name="T33" fmla="*/ 93 h 662"/>
                  <a:gd name="T34" fmla="*/ 21 w 122"/>
                  <a:gd name="T35" fmla="*/ 63 h 662"/>
                  <a:gd name="T36" fmla="*/ 13 w 122"/>
                  <a:gd name="T37" fmla="*/ 36 h 662"/>
                  <a:gd name="T38" fmla="*/ 6 w 122"/>
                  <a:gd name="T39" fmla="*/ 15 h 662"/>
                  <a:gd name="T40" fmla="*/ 2 w 122"/>
                  <a:gd name="T41" fmla="*/ 3 h 662"/>
                  <a:gd name="T42" fmla="*/ 0 w 122"/>
                  <a:gd name="T43" fmla="*/ 0 h 662"/>
                  <a:gd name="T44" fmla="*/ 22 w 122"/>
                  <a:gd name="T45" fmla="*/ 69 h 662"/>
                  <a:gd name="T46" fmla="*/ 39 w 122"/>
                  <a:gd name="T47" fmla="*/ 133 h 662"/>
                  <a:gd name="T48" fmla="*/ 54 w 122"/>
                  <a:gd name="T49" fmla="*/ 190 h 662"/>
                  <a:gd name="T50" fmla="*/ 65 w 122"/>
                  <a:gd name="T51" fmla="*/ 242 h 662"/>
                  <a:gd name="T52" fmla="*/ 73 w 122"/>
                  <a:gd name="T53" fmla="*/ 287 h 662"/>
                  <a:gd name="T54" fmla="*/ 80 w 122"/>
                  <a:gd name="T55" fmla="*/ 326 h 662"/>
                  <a:gd name="T56" fmla="*/ 84 w 122"/>
                  <a:gd name="T57" fmla="*/ 357 h 662"/>
                  <a:gd name="T58" fmla="*/ 85 w 122"/>
                  <a:gd name="T59" fmla="*/ 378 h 662"/>
                  <a:gd name="T60" fmla="*/ 87 w 122"/>
                  <a:gd name="T61" fmla="*/ 393 h 662"/>
                  <a:gd name="T62" fmla="*/ 87 w 122"/>
                  <a:gd name="T63" fmla="*/ 399 h 662"/>
                  <a:gd name="T64" fmla="*/ 92 w 122"/>
                  <a:gd name="T65" fmla="*/ 447 h 662"/>
                  <a:gd name="T66" fmla="*/ 95 w 122"/>
                  <a:gd name="T67" fmla="*/ 496 h 662"/>
                  <a:gd name="T68" fmla="*/ 97 w 122"/>
                  <a:gd name="T69" fmla="*/ 535 h 662"/>
                  <a:gd name="T70" fmla="*/ 98 w 122"/>
                  <a:gd name="T71" fmla="*/ 568 h 662"/>
                  <a:gd name="T72" fmla="*/ 100 w 122"/>
                  <a:gd name="T73" fmla="*/ 599 h 662"/>
                  <a:gd name="T74" fmla="*/ 100 w 122"/>
                  <a:gd name="T75" fmla="*/ 620 h 662"/>
                  <a:gd name="T76" fmla="*/ 100 w 122"/>
                  <a:gd name="T77" fmla="*/ 638 h 662"/>
                  <a:gd name="T78" fmla="*/ 98 w 122"/>
                  <a:gd name="T79" fmla="*/ 653 h 662"/>
                  <a:gd name="T80" fmla="*/ 98 w 122"/>
                  <a:gd name="T81" fmla="*/ 659 h 662"/>
                  <a:gd name="T82" fmla="*/ 98 w 122"/>
                  <a:gd name="T83" fmla="*/ 662 h 662"/>
                  <a:gd name="T84" fmla="*/ 122 w 122"/>
                  <a:gd name="T85" fmla="*/ 659 h 662"/>
                  <a:gd name="T86" fmla="*/ 122 w 122"/>
                  <a:gd name="T87" fmla="*/ 659 h 6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2"/>
                  <a:gd name="T133" fmla="*/ 0 h 662"/>
                  <a:gd name="T134" fmla="*/ 122 w 122"/>
                  <a:gd name="T135" fmla="*/ 662 h 6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2" h="662">
                    <a:moveTo>
                      <a:pt x="122" y="656"/>
                    </a:moveTo>
                    <a:lnTo>
                      <a:pt x="122" y="659"/>
                    </a:lnTo>
                    <a:lnTo>
                      <a:pt x="120" y="605"/>
                    </a:lnTo>
                    <a:lnTo>
                      <a:pt x="116" y="550"/>
                    </a:lnTo>
                    <a:lnTo>
                      <a:pt x="110" y="499"/>
                    </a:lnTo>
                    <a:lnTo>
                      <a:pt x="104" y="447"/>
                    </a:lnTo>
                    <a:lnTo>
                      <a:pt x="98" y="402"/>
                    </a:lnTo>
                    <a:lnTo>
                      <a:pt x="92" y="360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80" y="281"/>
                    </a:lnTo>
                    <a:lnTo>
                      <a:pt x="79" y="275"/>
                    </a:lnTo>
                    <a:lnTo>
                      <a:pt x="71" y="239"/>
                    </a:lnTo>
                    <a:lnTo>
                      <a:pt x="60" y="202"/>
                    </a:lnTo>
                    <a:lnTo>
                      <a:pt x="51" y="163"/>
                    </a:lnTo>
                    <a:lnTo>
                      <a:pt x="40" y="127"/>
                    </a:lnTo>
                    <a:lnTo>
                      <a:pt x="30" y="93"/>
                    </a:lnTo>
                    <a:lnTo>
                      <a:pt x="21" y="63"/>
                    </a:lnTo>
                    <a:lnTo>
                      <a:pt x="13" y="36"/>
                    </a:lnTo>
                    <a:lnTo>
                      <a:pt x="6" y="1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0"/>
                    </a:lnTo>
                    <a:lnTo>
                      <a:pt x="65" y="242"/>
                    </a:lnTo>
                    <a:lnTo>
                      <a:pt x="73" y="287"/>
                    </a:lnTo>
                    <a:lnTo>
                      <a:pt x="80" y="326"/>
                    </a:lnTo>
                    <a:lnTo>
                      <a:pt x="84" y="357"/>
                    </a:lnTo>
                    <a:lnTo>
                      <a:pt x="85" y="378"/>
                    </a:lnTo>
                    <a:lnTo>
                      <a:pt x="87" y="393"/>
                    </a:lnTo>
                    <a:lnTo>
                      <a:pt x="87" y="399"/>
                    </a:lnTo>
                    <a:lnTo>
                      <a:pt x="92" y="447"/>
                    </a:lnTo>
                    <a:lnTo>
                      <a:pt x="95" y="496"/>
                    </a:lnTo>
                    <a:lnTo>
                      <a:pt x="97" y="535"/>
                    </a:lnTo>
                    <a:lnTo>
                      <a:pt x="98" y="568"/>
                    </a:lnTo>
                    <a:lnTo>
                      <a:pt x="100" y="599"/>
                    </a:lnTo>
                    <a:lnTo>
                      <a:pt x="100" y="620"/>
                    </a:lnTo>
                    <a:lnTo>
                      <a:pt x="100" y="638"/>
                    </a:lnTo>
                    <a:lnTo>
                      <a:pt x="98" y="653"/>
                    </a:lnTo>
                    <a:lnTo>
                      <a:pt x="98" y="659"/>
                    </a:lnTo>
                    <a:lnTo>
                      <a:pt x="98" y="662"/>
                    </a:lnTo>
                    <a:lnTo>
                      <a:pt x="122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2" name="Freeform 75">
                <a:extLst>
                  <a:ext uri="{FF2B5EF4-FFF2-40B4-BE49-F238E27FC236}">
                    <a16:creationId xmlns:a16="http://schemas.microsoft.com/office/drawing/2014/main" id="{C49B5D35-4BCA-442B-97DE-D586B996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" y="3390"/>
                <a:ext cx="203" cy="637"/>
              </a:xfrm>
              <a:custGeom>
                <a:avLst/>
                <a:gdLst>
                  <a:gd name="T0" fmla="*/ 181 w 203"/>
                  <a:gd name="T1" fmla="*/ 639 h 639"/>
                  <a:gd name="T2" fmla="*/ 179 w 203"/>
                  <a:gd name="T3" fmla="*/ 551 h 639"/>
                  <a:gd name="T4" fmla="*/ 174 w 203"/>
                  <a:gd name="T5" fmla="*/ 460 h 639"/>
                  <a:gd name="T6" fmla="*/ 166 w 203"/>
                  <a:gd name="T7" fmla="*/ 372 h 639"/>
                  <a:gd name="T8" fmla="*/ 153 w 203"/>
                  <a:gd name="T9" fmla="*/ 288 h 639"/>
                  <a:gd name="T10" fmla="*/ 137 w 203"/>
                  <a:gd name="T11" fmla="*/ 209 h 639"/>
                  <a:gd name="T12" fmla="*/ 117 w 203"/>
                  <a:gd name="T13" fmla="*/ 140 h 639"/>
                  <a:gd name="T14" fmla="*/ 95 w 203"/>
                  <a:gd name="T15" fmla="*/ 82 h 639"/>
                  <a:gd name="T16" fmla="*/ 67 w 203"/>
                  <a:gd name="T17" fmla="*/ 40 h 639"/>
                  <a:gd name="T18" fmla="*/ 37 w 203"/>
                  <a:gd name="T19" fmla="*/ 13 h 639"/>
                  <a:gd name="T20" fmla="*/ 3 w 203"/>
                  <a:gd name="T21" fmla="*/ 0 h 639"/>
                  <a:gd name="T22" fmla="*/ 0 w 203"/>
                  <a:gd name="T23" fmla="*/ 0 h 639"/>
                  <a:gd name="T24" fmla="*/ 34 w 203"/>
                  <a:gd name="T25" fmla="*/ 3 h 639"/>
                  <a:gd name="T26" fmla="*/ 66 w 203"/>
                  <a:gd name="T27" fmla="*/ 28 h 639"/>
                  <a:gd name="T28" fmla="*/ 95 w 203"/>
                  <a:gd name="T29" fmla="*/ 70 h 639"/>
                  <a:gd name="T30" fmla="*/ 120 w 203"/>
                  <a:gd name="T31" fmla="*/ 127 h 639"/>
                  <a:gd name="T32" fmla="*/ 143 w 203"/>
                  <a:gd name="T33" fmla="*/ 197 h 639"/>
                  <a:gd name="T34" fmla="*/ 161 w 203"/>
                  <a:gd name="T35" fmla="*/ 279 h 639"/>
                  <a:gd name="T36" fmla="*/ 177 w 203"/>
                  <a:gd name="T37" fmla="*/ 363 h 639"/>
                  <a:gd name="T38" fmla="*/ 189 w 203"/>
                  <a:gd name="T39" fmla="*/ 454 h 639"/>
                  <a:gd name="T40" fmla="*/ 198 w 203"/>
                  <a:gd name="T41" fmla="*/ 545 h 639"/>
                  <a:gd name="T42" fmla="*/ 203 w 203"/>
                  <a:gd name="T43" fmla="*/ 636 h 639"/>
                  <a:gd name="T44" fmla="*/ 182 w 203"/>
                  <a:gd name="T45" fmla="*/ 639 h 639"/>
                  <a:gd name="T46" fmla="*/ 182 w 203"/>
                  <a:gd name="T47" fmla="*/ 639 h 639"/>
                  <a:gd name="T48" fmla="*/ 181 w 203"/>
                  <a:gd name="T49" fmla="*/ 639 h 6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3"/>
                  <a:gd name="T76" fmla="*/ 0 h 639"/>
                  <a:gd name="T77" fmla="*/ 203 w 203"/>
                  <a:gd name="T78" fmla="*/ 639 h 6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3" h="639">
                    <a:moveTo>
                      <a:pt x="181" y="639"/>
                    </a:moveTo>
                    <a:lnTo>
                      <a:pt x="179" y="551"/>
                    </a:lnTo>
                    <a:lnTo>
                      <a:pt x="174" y="460"/>
                    </a:lnTo>
                    <a:lnTo>
                      <a:pt x="166" y="372"/>
                    </a:lnTo>
                    <a:lnTo>
                      <a:pt x="153" y="288"/>
                    </a:lnTo>
                    <a:lnTo>
                      <a:pt x="137" y="209"/>
                    </a:lnTo>
                    <a:lnTo>
                      <a:pt x="117" y="140"/>
                    </a:lnTo>
                    <a:lnTo>
                      <a:pt x="95" y="82"/>
                    </a:lnTo>
                    <a:lnTo>
                      <a:pt x="67" y="40"/>
                    </a:lnTo>
                    <a:lnTo>
                      <a:pt x="37" y="1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4" y="3"/>
                    </a:lnTo>
                    <a:lnTo>
                      <a:pt x="66" y="28"/>
                    </a:lnTo>
                    <a:lnTo>
                      <a:pt x="95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9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5"/>
                    </a:lnTo>
                    <a:lnTo>
                      <a:pt x="203" y="636"/>
                    </a:lnTo>
                    <a:lnTo>
                      <a:pt x="182" y="639"/>
                    </a:lnTo>
                    <a:lnTo>
                      <a:pt x="181" y="63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3" name="Freeform 76">
                <a:extLst>
                  <a:ext uri="{FF2B5EF4-FFF2-40B4-BE49-F238E27FC236}">
                    <a16:creationId xmlns:a16="http://schemas.microsoft.com/office/drawing/2014/main" id="{55841C94-348B-42AE-A729-D0305744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" y="3390"/>
                <a:ext cx="203" cy="637"/>
              </a:xfrm>
              <a:custGeom>
                <a:avLst/>
                <a:gdLst>
                  <a:gd name="T0" fmla="*/ 181 w 203"/>
                  <a:gd name="T1" fmla="*/ 639 h 639"/>
                  <a:gd name="T2" fmla="*/ 179 w 203"/>
                  <a:gd name="T3" fmla="*/ 551 h 639"/>
                  <a:gd name="T4" fmla="*/ 174 w 203"/>
                  <a:gd name="T5" fmla="*/ 460 h 639"/>
                  <a:gd name="T6" fmla="*/ 166 w 203"/>
                  <a:gd name="T7" fmla="*/ 372 h 639"/>
                  <a:gd name="T8" fmla="*/ 153 w 203"/>
                  <a:gd name="T9" fmla="*/ 288 h 639"/>
                  <a:gd name="T10" fmla="*/ 137 w 203"/>
                  <a:gd name="T11" fmla="*/ 209 h 639"/>
                  <a:gd name="T12" fmla="*/ 117 w 203"/>
                  <a:gd name="T13" fmla="*/ 140 h 639"/>
                  <a:gd name="T14" fmla="*/ 95 w 203"/>
                  <a:gd name="T15" fmla="*/ 82 h 639"/>
                  <a:gd name="T16" fmla="*/ 67 w 203"/>
                  <a:gd name="T17" fmla="*/ 40 h 639"/>
                  <a:gd name="T18" fmla="*/ 37 w 203"/>
                  <a:gd name="T19" fmla="*/ 13 h 639"/>
                  <a:gd name="T20" fmla="*/ 3 w 203"/>
                  <a:gd name="T21" fmla="*/ 0 h 639"/>
                  <a:gd name="T22" fmla="*/ 0 w 203"/>
                  <a:gd name="T23" fmla="*/ 0 h 639"/>
                  <a:gd name="T24" fmla="*/ 34 w 203"/>
                  <a:gd name="T25" fmla="*/ 3 h 639"/>
                  <a:gd name="T26" fmla="*/ 66 w 203"/>
                  <a:gd name="T27" fmla="*/ 28 h 639"/>
                  <a:gd name="T28" fmla="*/ 95 w 203"/>
                  <a:gd name="T29" fmla="*/ 70 h 639"/>
                  <a:gd name="T30" fmla="*/ 120 w 203"/>
                  <a:gd name="T31" fmla="*/ 127 h 639"/>
                  <a:gd name="T32" fmla="*/ 143 w 203"/>
                  <a:gd name="T33" fmla="*/ 197 h 639"/>
                  <a:gd name="T34" fmla="*/ 161 w 203"/>
                  <a:gd name="T35" fmla="*/ 279 h 639"/>
                  <a:gd name="T36" fmla="*/ 177 w 203"/>
                  <a:gd name="T37" fmla="*/ 363 h 639"/>
                  <a:gd name="T38" fmla="*/ 189 w 203"/>
                  <a:gd name="T39" fmla="*/ 454 h 639"/>
                  <a:gd name="T40" fmla="*/ 198 w 203"/>
                  <a:gd name="T41" fmla="*/ 545 h 639"/>
                  <a:gd name="T42" fmla="*/ 203 w 203"/>
                  <a:gd name="T43" fmla="*/ 636 h 639"/>
                  <a:gd name="T44" fmla="*/ 182 w 203"/>
                  <a:gd name="T45" fmla="*/ 639 h 639"/>
                  <a:gd name="T46" fmla="*/ 182 w 203"/>
                  <a:gd name="T47" fmla="*/ 639 h 6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9"/>
                  <a:gd name="T74" fmla="*/ 203 w 203"/>
                  <a:gd name="T75" fmla="*/ 639 h 6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9">
                    <a:moveTo>
                      <a:pt x="181" y="639"/>
                    </a:moveTo>
                    <a:lnTo>
                      <a:pt x="179" y="551"/>
                    </a:lnTo>
                    <a:lnTo>
                      <a:pt x="174" y="460"/>
                    </a:lnTo>
                    <a:lnTo>
                      <a:pt x="166" y="372"/>
                    </a:lnTo>
                    <a:lnTo>
                      <a:pt x="153" y="288"/>
                    </a:lnTo>
                    <a:lnTo>
                      <a:pt x="137" y="209"/>
                    </a:lnTo>
                    <a:lnTo>
                      <a:pt x="117" y="140"/>
                    </a:lnTo>
                    <a:lnTo>
                      <a:pt x="95" y="82"/>
                    </a:lnTo>
                    <a:lnTo>
                      <a:pt x="67" y="40"/>
                    </a:lnTo>
                    <a:lnTo>
                      <a:pt x="37" y="1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4" y="3"/>
                    </a:lnTo>
                    <a:lnTo>
                      <a:pt x="66" y="28"/>
                    </a:lnTo>
                    <a:lnTo>
                      <a:pt x="95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9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5"/>
                    </a:lnTo>
                    <a:lnTo>
                      <a:pt x="203" y="636"/>
                    </a:lnTo>
                    <a:lnTo>
                      <a:pt x="182" y="63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4" name="Freeform 77">
                <a:extLst>
                  <a:ext uri="{FF2B5EF4-FFF2-40B4-BE49-F238E27FC236}">
                    <a16:creationId xmlns:a16="http://schemas.microsoft.com/office/drawing/2014/main" id="{35CD16A5-B324-40BF-B513-F857E84E3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823"/>
                <a:ext cx="274" cy="1035"/>
              </a:xfrm>
              <a:custGeom>
                <a:avLst/>
                <a:gdLst>
                  <a:gd name="T0" fmla="*/ 33 w 274"/>
                  <a:gd name="T1" fmla="*/ 1034 h 1034"/>
                  <a:gd name="T2" fmla="*/ 30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6 w 274"/>
                  <a:gd name="T9" fmla="*/ 490 h 1034"/>
                  <a:gd name="T10" fmla="*/ 76 w 274"/>
                  <a:gd name="T11" fmla="*/ 366 h 1034"/>
                  <a:gd name="T12" fmla="*/ 102 w 274"/>
                  <a:gd name="T13" fmla="*/ 254 h 1034"/>
                  <a:gd name="T14" fmla="*/ 134 w 274"/>
                  <a:gd name="T15" fmla="*/ 157 h 1034"/>
                  <a:gd name="T16" fmla="*/ 172 w 274"/>
                  <a:gd name="T17" fmla="*/ 81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1 w 274"/>
                  <a:gd name="T25" fmla="*/ 18 h 1034"/>
                  <a:gd name="T26" fmla="*/ 174 w 274"/>
                  <a:gd name="T27" fmla="*/ 63 h 1034"/>
                  <a:gd name="T28" fmla="*/ 133 w 274"/>
                  <a:gd name="T29" fmla="*/ 139 h 1034"/>
                  <a:gd name="T30" fmla="*/ 97 w 274"/>
                  <a:gd name="T31" fmla="*/ 236 h 1034"/>
                  <a:gd name="T32" fmla="*/ 67 w 274"/>
                  <a:gd name="T33" fmla="*/ 348 h 1034"/>
                  <a:gd name="T34" fmla="*/ 43 w 274"/>
                  <a:gd name="T35" fmla="*/ 475 h 1034"/>
                  <a:gd name="T36" fmla="*/ 25 w 274"/>
                  <a:gd name="T37" fmla="*/ 614 h 1034"/>
                  <a:gd name="T38" fmla="*/ 10 w 274"/>
                  <a:gd name="T39" fmla="*/ 753 h 1034"/>
                  <a:gd name="T40" fmla="*/ 2 w 274"/>
                  <a:gd name="T41" fmla="*/ 898 h 1034"/>
                  <a:gd name="T42" fmla="*/ 0 w 274"/>
                  <a:gd name="T43" fmla="*/ 1034 h 1034"/>
                  <a:gd name="T44" fmla="*/ 33 w 274"/>
                  <a:gd name="T45" fmla="*/ 1034 h 1034"/>
                  <a:gd name="T46" fmla="*/ 33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0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6" y="490"/>
                    </a:lnTo>
                    <a:lnTo>
                      <a:pt x="76" y="366"/>
                    </a:lnTo>
                    <a:lnTo>
                      <a:pt x="102" y="254"/>
                    </a:lnTo>
                    <a:lnTo>
                      <a:pt x="134" y="157"/>
                    </a:lnTo>
                    <a:lnTo>
                      <a:pt x="172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1" y="18"/>
                    </a:lnTo>
                    <a:lnTo>
                      <a:pt x="174" y="63"/>
                    </a:lnTo>
                    <a:lnTo>
                      <a:pt x="133" y="139"/>
                    </a:lnTo>
                    <a:lnTo>
                      <a:pt x="97" y="236"/>
                    </a:lnTo>
                    <a:lnTo>
                      <a:pt x="67" y="348"/>
                    </a:lnTo>
                    <a:lnTo>
                      <a:pt x="43" y="475"/>
                    </a:lnTo>
                    <a:lnTo>
                      <a:pt x="25" y="614"/>
                    </a:lnTo>
                    <a:lnTo>
                      <a:pt x="10" y="753"/>
                    </a:lnTo>
                    <a:lnTo>
                      <a:pt x="2" y="898"/>
                    </a:lnTo>
                    <a:lnTo>
                      <a:pt x="0" y="1034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5" name="Freeform 78">
                <a:extLst>
                  <a:ext uri="{FF2B5EF4-FFF2-40B4-BE49-F238E27FC236}">
                    <a16:creationId xmlns:a16="http://schemas.microsoft.com/office/drawing/2014/main" id="{A43B8E55-C9A8-4341-958E-B81331FAD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823"/>
                <a:ext cx="274" cy="1035"/>
              </a:xfrm>
              <a:custGeom>
                <a:avLst/>
                <a:gdLst>
                  <a:gd name="T0" fmla="*/ 33 w 274"/>
                  <a:gd name="T1" fmla="*/ 1034 h 1034"/>
                  <a:gd name="T2" fmla="*/ 30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6 w 274"/>
                  <a:gd name="T9" fmla="*/ 490 h 1034"/>
                  <a:gd name="T10" fmla="*/ 76 w 274"/>
                  <a:gd name="T11" fmla="*/ 366 h 1034"/>
                  <a:gd name="T12" fmla="*/ 102 w 274"/>
                  <a:gd name="T13" fmla="*/ 254 h 1034"/>
                  <a:gd name="T14" fmla="*/ 134 w 274"/>
                  <a:gd name="T15" fmla="*/ 157 h 1034"/>
                  <a:gd name="T16" fmla="*/ 172 w 274"/>
                  <a:gd name="T17" fmla="*/ 81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1 w 274"/>
                  <a:gd name="T25" fmla="*/ 18 h 1034"/>
                  <a:gd name="T26" fmla="*/ 174 w 274"/>
                  <a:gd name="T27" fmla="*/ 63 h 1034"/>
                  <a:gd name="T28" fmla="*/ 133 w 274"/>
                  <a:gd name="T29" fmla="*/ 139 h 1034"/>
                  <a:gd name="T30" fmla="*/ 97 w 274"/>
                  <a:gd name="T31" fmla="*/ 236 h 1034"/>
                  <a:gd name="T32" fmla="*/ 67 w 274"/>
                  <a:gd name="T33" fmla="*/ 348 h 1034"/>
                  <a:gd name="T34" fmla="*/ 43 w 274"/>
                  <a:gd name="T35" fmla="*/ 475 h 1034"/>
                  <a:gd name="T36" fmla="*/ 25 w 274"/>
                  <a:gd name="T37" fmla="*/ 614 h 1034"/>
                  <a:gd name="T38" fmla="*/ 10 w 274"/>
                  <a:gd name="T39" fmla="*/ 753 h 1034"/>
                  <a:gd name="T40" fmla="*/ 2 w 274"/>
                  <a:gd name="T41" fmla="*/ 898 h 1034"/>
                  <a:gd name="T42" fmla="*/ 0 w 274"/>
                  <a:gd name="T43" fmla="*/ 1034 h 1034"/>
                  <a:gd name="T44" fmla="*/ 33 w 274"/>
                  <a:gd name="T45" fmla="*/ 1034 h 1034"/>
                  <a:gd name="T46" fmla="*/ 33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0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6" y="490"/>
                    </a:lnTo>
                    <a:lnTo>
                      <a:pt x="76" y="366"/>
                    </a:lnTo>
                    <a:lnTo>
                      <a:pt x="102" y="254"/>
                    </a:lnTo>
                    <a:lnTo>
                      <a:pt x="134" y="157"/>
                    </a:lnTo>
                    <a:lnTo>
                      <a:pt x="172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1" y="18"/>
                    </a:lnTo>
                    <a:lnTo>
                      <a:pt x="174" y="63"/>
                    </a:lnTo>
                    <a:lnTo>
                      <a:pt x="133" y="139"/>
                    </a:lnTo>
                    <a:lnTo>
                      <a:pt x="97" y="236"/>
                    </a:lnTo>
                    <a:lnTo>
                      <a:pt x="67" y="348"/>
                    </a:lnTo>
                    <a:lnTo>
                      <a:pt x="43" y="475"/>
                    </a:lnTo>
                    <a:lnTo>
                      <a:pt x="25" y="614"/>
                    </a:lnTo>
                    <a:lnTo>
                      <a:pt x="10" y="753"/>
                    </a:lnTo>
                    <a:lnTo>
                      <a:pt x="2" y="898"/>
                    </a:lnTo>
                    <a:lnTo>
                      <a:pt x="0" y="1034"/>
                    </a:lnTo>
                    <a:lnTo>
                      <a:pt x="33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6" name="Freeform 79">
                <a:extLst>
                  <a:ext uri="{FF2B5EF4-FFF2-40B4-BE49-F238E27FC236}">
                    <a16:creationId xmlns:a16="http://schemas.microsoft.com/office/drawing/2014/main" id="{71A4E3C4-21D9-4AC7-9898-34DDBC26E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958"/>
                <a:ext cx="149" cy="1048"/>
              </a:xfrm>
              <a:custGeom>
                <a:avLst/>
                <a:gdLst>
                  <a:gd name="T0" fmla="*/ 0 w 149"/>
                  <a:gd name="T1" fmla="*/ 1046 h 1049"/>
                  <a:gd name="T2" fmla="*/ 0 w 149"/>
                  <a:gd name="T3" fmla="*/ 1049 h 1049"/>
                  <a:gd name="T4" fmla="*/ 1 w 149"/>
                  <a:gd name="T5" fmla="*/ 968 h 1049"/>
                  <a:gd name="T6" fmla="*/ 5 w 149"/>
                  <a:gd name="T7" fmla="*/ 883 h 1049"/>
                  <a:gd name="T8" fmla="*/ 9 w 149"/>
                  <a:gd name="T9" fmla="*/ 801 h 1049"/>
                  <a:gd name="T10" fmla="*/ 16 w 149"/>
                  <a:gd name="T11" fmla="*/ 723 h 1049"/>
                  <a:gd name="T12" fmla="*/ 23 w 149"/>
                  <a:gd name="T13" fmla="*/ 647 h 1049"/>
                  <a:gd name="T14" fmla="*/ 29 w 149"/>
                  <a:gd name="T15" fmla="*/ 584 h 1049"/>
                  <a:gd name="T16" fmla="*/ 36 w 149"/>
                  <a:gd name="T17" fmla="*/ 529 h 1049"/>
                  <a:gd name="T18" fmla="*/ 41 w 149"/>
                  <a:gd name="T19" fmla="*/ 484 h 1049"/>
                  <a:gd name="T20" fmla="*/ 45 w 149"/>
                  <a:gd name="T21" fmla="*/ 457 h 1049"/>
                  <a:gd name="T22" fmla="*/ 46 w 149"/>
                  <a:gd name="T23" fmla="*/ 448 h 1049"/>
                  <a:gd name="T24" fmla="*/ 57 w 149"/>
                  <a:gd name="T25" fmla="*/ 390 h 1049"/>
                  <a:gd name="T26" fmla="*/ 69 w 149"/>
                  <a:gd name="T27" fmla="*/ 330 h 1049"/>
                  <a:gd name="T28" fmla="*/ 82 w 149"/>
                  <a:gd name="T29" fmla="*/ 269 h 1049"/>
                  <a:gd name="T30" fmla="*/ 96 w 149"/>
                  <a:gd name="T31" fmla="*/ 212 h 1049"/>
                  <a:gd name="T32" fmla="*/ 110 w 149"/>
                  <a:gd name="T33" fmla="*/ 154 h 1049"/>
                  <a:gd name="T34" fmla="*/ 122 w 149"/>
                  <a:gd name="T35" fmla="*/ 106 h 1049"/>
                  <a:gd name="T36" fmla="*/ 133 w 149"/>
                  <a:gd name="T37" fmla="*/ 63 h 1049"/>
                  <a:gd name="T38" fmla="*/ 141 w 149"/>
                  <a:gd name="T39" fmla="*/ 30 h 1049"/>
                  <a:gd name="T40" fmla="*/ 148 w 149"/>
                  <a:gd name="T41" fmla="*/ 9 h 1049"/>
                  <a:gd name="T42" fmla="*/ 149 w 149"/>
                  <a:gd name="T43" fmla="*/ 0 h 1049"/>
                  <a:gd name="T44" fmla="*/ 120 w 149"/>
                  <a:gd name="T45" fmla="*/ 115 h 1049"/>
                  <a:gd name="T46" fmla="*/ 96 w 149"/>
                  <a:gd name="T47" fmla="*/ 218 h 1049"/>
                  <a:gd name="T48" fmla="*/ 78 w 149"/>
                  <a:gd name="T49" fmla="*/ 311 h 1049"/>
                  <a:gd name="T50" fmla="*/ 65 w 149"/>
                  <a:gd name="T51" fmla="*/ 393 h 1049"/>
                  <a:gd name="T52" fmla="*/ 54 w 149"/>
                  <a:gd name="T53" fmla="*/ 466 h 1049"/>
                  <a:gd name="T54" fmla="*/ 48 w 149"/>
                  <a:gd name="T55" fmla="*/ 526 h 1049"/>
                  <a:gd name="T56" fmla="*/ 42 w 149"/>
                  <a:gd name="T57" fmla="*/ 575 h 1049"/>
                  <a:gd name="T58" fmla="*/ 41 w 149"/>
                  <a:gd name="T59" fmla="*/ 611 h 1049"/>
                  <a:gd name="T60" fmla="*/ 40 w 149"/>
                  <a:gd name="T61" fmla="*/ 632 h 1049"/>
                  <a:gd name="T62" fmla="*/ 40 w 149"/>
                  <a:gd name="T63" fmla="*/ 638 h 1049"/>
                  <a:gd name="T64" fmla="*/ 36 w 149"/>
                  <a:gd name="T65" fmla="*/ 720 h 1049"/>
                  <a:gd name="T66" fmla="*/ 33 w 149"/>
                  <a:gd name="T67" fmla="*/ 789 h 1049"/>
                  <a:gd name="T68" fmla="*/ 32 w 149"/>
                  <a:gd name="T69" fmla="*/ 853 h 1049"/>
                  <a:gd name="T70" fmla="*/ 32 w 149"/>
                  <a:gd name="T71" fmla="*/ 904 h 1049"/>
                  <a:gd name="T72" fmla="*/ 32 w 149"/>
                  <a:gd name="T73" fmla="*/ 950 h 1049"/>
                  <a:gd name="T74" fmla="*/ 33 w 149"/>
                  <a:gd name="T75" fmla="*/ 986 h 1049"/>
                  <a:gd name="T76" fmla="*/ 34 w 149"/>
                  <a:gd name="T77" fmla="*/ 1013 h 1049"/>
                  <a:gd name="T78" fmla="*/ 36 w 149"/>
                  <a:gd name="T79" fmla="*/ 1034 h 1049"/>
                  <a:gd name="T80" fmla="*/ 37 w 149"/>
                  <a:gd name="T81" fmla="*/ 1043 h 1049"/>
                  <a:gd name="T82" fmla="*/ 37 w 149"/>
                  <a:gd name="T83" fmla="*/ 1049 h 1049"/>
                  <a:gd name="T84" fmla="*/ 0 w 149"/>
                  <a:gd name="T85" fmla="*/ 1049 h 1049"/>
                  <a:gd name="T86" fmla="*/ 0 w 149"/>
                  <a:gd name="T87" fmla="*/ 1049 h 1049"/>
                  <a:gd name="T88" fmla="*/ 0 w 149"/>
                  <a:gd name="T89" fmla="*/ 1046 h 10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49"/>
                  <a:gd name="T137" fmla="*/ 149 w 149"/>
                  <a:gd name="T138" fmla="*/ 1049 h 10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49">
                    <a:moveTo>
                      <a:pt x="0" y="1046"/>
                    </a:moveTo>
                    <a:lnTo>
                      <a:pt x="0" y="1049"/>
                    </a:lnTo>
                    <a:lnTo>
                      <a:pt x="1" y="968"/>
                    </a:lnTo>
                    <a:lnTo>
                      <a:pt x="5" y="883"/>
                    </a:lnTo>
                    <a:lnTo>
                      <a:pt x="9" y="801"/>
                    </a:lnTo>
                    <a:lnTo>
                      <a:pt x="16" y="723"/>
                    </a:lnTo>
                    <a:lnTo>
                      <a:pt x="23" y="647"/>
                    </a:lnTo>
                    <a:lnTo>
                      <a:pt x="29" y="584"/>
                    </a:lnTo>
                    <a:lnTo>
                      <a:pt x="36" y="529"/>
                    </a:lnTo>
                    <a:lnTo>
                      <a:pt x="41" y="484"/>
                    </a:lnTo>
                    <a:lnTo>
                      <a:pt x="45" y="457"/>
                    </a:lnTo>
                    <a:lnTo>
                      <a:pt x="46" y="448"/>
                    </a:lnTo>
                    <a:lnTo>
                      <a:pt x="57" y="390"/>
                    </a:lnTo>
                    <a:lnTo>
                      <a:pt x="69" y="330"/>
                    </a:lnTo>
                    <a:lnTo>
                      <a:pt x="82" y="269"/>
                    </a:lnTo>
                    <a:lnTo>
                      <a:pt x="96" y="212"/>
                    </a:lnTo>
                    <a:lnTo>
                      <a:pt x="110" y="154"/>
                    </a:lnTo>
                    <a:lnTo>
                      <a:pt x="122" y="106"/>
                    </a:lnTo>
                    <a:lnTo>
                      <a:pt x="133" y="63"/>
                    </a:lnTo>
                    <a:lnTo>
                      <a:pt x="141" y="30"/>
                    </a:lnTo>
                    <a:lnTo>
                      <a:pt x="148" y="9"/>
                    </a:lnTo>
                    <a:lnTo>
                      <a:pt x="149" y="0"/>
                    </a:lnTo>
                    <a:lnTo>
                      <a:pt x="120" y="115"/>
                    </a:lnTo>
                    <a:lnTo>
                      <a:pt x="96" y="218"/>
                    </a:lnTo>
                    <a:lnTo>
                      <a:pt x="78" y="311"/>
                    </a:lnTo>
                    <a:lnTo>
                      <a:pt x="65" y="393"/>
                    </a:lnTo>
                    <a:lnTo>
                      <a:pt x="54" y="466"/>
                    </a:lnTo>
                    <a:lnTo>
                      <a:pt x="48" y="526"/>
                    </a:lnTo>
                    <a:lnTo>
                      <a:pt x="42" y="575"/>
                    </a:lnTo>
                    <a:lnTo>
                      <a:pt x="41" y="611"/>
                    </a:lnTo>
                    <a:lnTo>
                      <a:pt x="40" y="632"/>
                    </a:lnTo>
                    <a:lnTo>
                      <a:pt x="40" y="638"/>
                    </a:lnTo>
                    <a:lnTo>
                      <a:pt x="36" y="720"/>
                    </a:lnTo>
                    <a:lnTo>
                      <a:pt x="33" y="789"/>
                    </a:lnTo>
                    <a:lnTo>
                      <a:pt x="32" y="853"/>
                    </a:lnTo>
                    <a:lnTo>
                      <a:pt x="32" y="904"/>
                    </a:lnTo>
                    <a:lnTo>
                      <a:pt x="32" y="950"/>
                    </a:lnTo>
                    <a:lnTo>
                      <a:pt x="33" y="986"/>
                    </a:lnTo>
                    <a:lnTo>
                      <a:pt x="34" y="1013"/>
                    </a:lnTo>
                    <a:lnTo>
                      <a:pt x="36" y="1034"/>
                    </a:lnTo>
                    <a:lnTo>
                      <a:pt x="37" y="1043"/>
                    </a:lnTo>
                    <a:lnTo>
                      <a:pt x="37" y="1049"/>
                    </a:lnTo>
                    <a:lnTo>
                      <a:pt x="0" y="1049"/>
                    </a:lnTo>
                    <a:lnTo>
                      <a:pt x="0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7" name="Freeform 80">
                <a:extLst>
                  <a:ext uri="{FF2B5EF4-FFF2-40B4-BE49-F238E27FC236}">
                    <a16:creationId xmlns:a16="http://schemas.microsoft.com/office/drawing/2014/main" id="{F182C7DD-2AFA-4FD4-844C-188560559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958"/>
                <a:ext cx="149" cy="1048"/>
              </a:xfrm>
              <a:custGeom>
                <a:avLst/>
                <a:gdLst>
                  <a:gd name="T0" fmla="*/ 0 w 149"/>
                  <a:gd name="T1" fmla="*/ 1046 h 1049"/>
                  <a:gd name="T2" fmla="*/ 0 w 149"/>
                  <a:gd name="T3" fmla="*/ 1049 h 1049"/>
                  <a:gd name="T4" fmla="*/ 1 w 149"/>
                  <a:gd name="T5" fmla="*/ 968 h 1049"/>
                  <a:gd name="T6" fmla="*/ 5 w 149"/>
                  <a:gd name="T7" fmla="*/ 883 h 1049"/>
                  <a:gd name="T8" fmla="*/ 9 w 149"/>
                  <a:gd name="T9" fmla="*/ 801 h 1049"/>
                  <a:gd name="T10" fmla="*/ 16 w 149"/>
                  <a:gd name="T11" fmla="*/ 723 h 1049"/>
                  <a:gd name="T12" fmla="*/ 23 w 149"/>
                  <a:gd name="T13" fmla="*/ 647 h 1049"/>
                  <a:gd name="T14" fmla="*/ 29 w 149"/>
                  <a:gd name="T15" fmla="*/ 584 h 1049"/>
                  <a:gd name="T16" fmla="*/ 36 w 149"/>
                  <a:gd name="T17" fmla="*/ 529 h 1049"/>
                  <a:gd name="T18" fmla="*/ 41 w 149"/>
                  <a:gd name="T19" fmla="*/ 484 h 1049"/>
                  <a:gd name="T20" fmla="*/ 45 w 149"/>
                  <a:gd name="T21" fmla="*/ 457 h 1049"/>
                  <a:gd name="T22" fmla="*/ 46 w 149"/>
                  <a:gd name="T23" fmla="*/ 448 h 1049"/>
                  <a:gd name="T24" fmla="*/ 57 w 149"/>
                  <a:gd name="T25" fmla="*/ 390 h 1049"/>
                  <a:gd name="T26" fmla="*/ 69 w 149"/>
                  <a:gd name="T27" fmla="*/ 330 h 1049"/>
                  <a:gd name="T28" fmla="*/ 82 w 149"/>
                  <a:gd name="T29" fmla="*/ 269 h 1049"/>
                  <a:gd name="T30" fmla="*/ 96 w 149"/>
                  <a:gd name="T31" fmla="*/ 212 h 1049"/>
                  <a:gd name="T32" fmla="*/ 110 w 149"/>
                  <a:gd name="T33" fmla="*/ 154 h 1049"/>
                  <a:gd name="T34" fmla="*/ 122 w 149"/>
                  <a:gd name="T35" fmla="*/ 106 h 1049"/>
                  <a:gd name="T36" fmla="*/ 133 w 149"/>
                  <a:gd name="T37" fmla="*/ 63 h 1049"/>
                  <a:gd name="T38" fmla="*/ 141 w 149"/>
                  <a:gd name="T39" fmla="*/ 30 h 1049"/>
                  <a:gd name="T40" fmla="*/ 148 w 149"/>
                  <a:gd name="T41" fmla="*/ 9 h 1049"/>
                  <a:gd name="T42" fmla="*/ 149 w 149"/>
                  <a:gd name="T43" fmla="*/ 0 h 1049"/>
                  <a:gd name="T44" fmla="*/ 120 w 149"/>
                  <a:gd name="T45" fmla="*/ 115 h 1049"/>
                  <a:gd name="T46" fmla="*/ 96 w 149"/>
                  <a:gd name="T47" fmla="*/ 218 h 1049"/>
                  <a:gd name="T48" fmla="*/ 78 w 149"/>
                  <a:gd name="T49" fmla="*/ 311 h 1049"/>
                  <a:gd name="T50" fmla="*/ 65 w 149"/>
                  <a:gd name="T51" fmla="*/ 393 h 1049"/>
                  <a:gd name="T52" fmla="*/ 54 w 149"/>
                  <a:gd name="T53" fmla="*/ 466 h 1049"/>
                  <a:gd name="T54" fmla="*/ 48 w 149"/>
                  <a:gd name="T55" fmla="*/ 526 h 1049"/>
                  <a:gd name="T56" fmla="*/ 42 w 149"/>
                  <a:gd name="T57" fmla="*/ 575 h 1049"/>
                  <a:gd name="T58" fmla="*/ 41 w 149"/>
                  <a:gd name="T59" fmla="*/ 611 h 1049"/>
                  <a:gd name="T60" fmla="*/ 40 w 149"/>
                  <a:gd name="T61" fmla="*/ 632 h 1049"/>
                  <a:gd name="T62" fmla="*/ 40 w 149"/>
                  <a:gd name="T63" fmla="*/ 638 h 1049"/>
                  <a:gd name="T64" fmla="*/ 36 w 149"/>
                  <a:gd name="T65" fmla="*/ 720 h 1049"/>
                  <a:gd name="T66" fmla="*/ 33 w 149"/>
                  <a:gd name="T67" fmla="*/ 789 h 1049"/>
                  <a:gd name="T68" fmla="*/ 32 w 149"/>
                  <a:gd name="T69" fmla="*/ 853 h 1049"/>
                  <a:gd name="T70" fmla="*/ 32 w 149"/>
                  <a:gd name="T71" fmla="*/ 904 h 1049"/>
                  <a:gd name="T72" fmla="*/ 32 w 149"/>
                  <a:gd name="T73" fmla="*/ 950 h 1049"/>
                  <a:gd name="T74" fmla="*/ 33 w 149"/>
                  <a:gd name="T75" fmla="*/ 986 h 1049"/>
                  <a:gd name="T76" fmla="*/ 34 w 149"/>
                  <a:gd name="T77" fmla="*/ 1013 h 1049"/>
                  <a:gd name="T78" fmla="*/ 36 w 149"/>
                  <a:gd name="T79" fmla="*/ 1034 h 1049"/>
                  <a:gd name="T80" fmla="*/ 37 w 149"/>
                  <a:gd name="T81" fmla="*/ 1043 h 1049"/>
                  <a:gd name="T82" fmla="*/ 37 w 149"/>
                  <a:gd name="T83" fmla="*/ 1049 h 1049"/>
                  <a:gd name="T84" fmla="*/ 0 w 149"/>
                  <a:gd name="T85" fmla="*/ 1049 h 1049"/>
                  <a:gd name="T86" fmla="*/ 0 w 149"/>
                  <a:gd name="T87" fmla="*/ 1049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9"/>
                  <a:gd name="T134" fmla="*/ 149 w 149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9">
                    <a:moveTo>
                      <a:pt x="0" y="1046"/>
                    </a:moveTo>
                    <a:lnTo>
                      <a:pt x="0" y="1049"/>
                    </a:lnTo>
                    <a:lnTo>
                      <a:pt x="1" y="968"/>
                    </a:lnTo>
                    <a:lnTo>
                      <a:pt x="5" y="883"/>
                    </a:lnTo>
                    <a:lnTo>
                      <a:pt x="9" y="801"/>
                    </a:lnTo>
                    <a:lnTo>
                      <a:pt x="16" y="723"/>
                    </a:lnTo>
                    <a:lnTo>
                      <a:pt x="23" y="647"/>
                    </a:lnTo>
                    <a:lnTo>
                      <a:pt x="29" y="584"/>
                    </a:lnTo>
                    <a:lnTo>
                      <a:pt x="36" y="529"/>
                    </a:lnTo>
                    <a:lnTo>
                      <a:pt x="41" y="484"/>
                    </a:lnTo>
                    <a:lnTo>
                      <a:pt x="45" y="457"/>
                    </a:lnTo>
                    <a:lnTo>
                      <a:pt x="46" y="448"/>
                    </a:lnTo>
                    <a:lnTo>
                      <a:pt x="57" y="390"/>
                    </a:lnTo>
                    <a:lnTo>
                      <a:pt x="69" y="330"/>
                    </a:lnTo>
                    <a:lnTo>
                      <a:pt x="82" y="269"/>
                    </a:lnTo>
                    <a:lnTo>
                      <a:pt x="96" y="212"/>
                    </a:lnTo>
                    <a:lnTo>
                      <a:pt x="110" y="154"/>
                    </a:lnTo>
                    <a:lnTo>
                      <a:pt x="122" y="106"/>
                    </a:lnTo>
                    <a:lnTo>
                      <a:pt x="133" y="63"/>
                    </a:lnTo>
                    <a:lnTo>
                      <a:pt x="141" y="30"/>
                    </a:lnTo>
                    <a:lnTo>
                      <a:pt x="148" y="9"/>
                    </a:lnTo>
                    <a:lnTo>
                      <a:pt x="149" y="0"/>
                    </a:lnTo>
                    <a:lnTo>
                      <a:pt x="120" y="115"/>
                    </a:lnTo>
                    <a:lnTo>
                      <a:pt x="96" y="218"/>
                    </a:lnTo>
                    <a:lnTo>
                      <a:pt x="78" y="311"/>
                    </a:lnTo>
                    <a:lnTo>
                      <a:pt x="65" y="393"/>
                    </a:lnTo>
                    <a:lnTo>
                      <a:pt x="54" y="466"/>
                    </a:lnTo>
                    <a:lnTo>
                      <a:pt x="48" y="526"/>
                    </a:lnTo>
                    <a:lnTo>
                      <a:pt x="42" y="575"/>
                    </a:lnTo>
                    <a:lnTo>
                      <a:pt x="41" y="611"/>
                    </a:lnTo>
                    <a:lnTo>
                      <a:pt x="40" y="632"/>
                    </a:lnTo>
                    <a:lnTo>
                      <a:pt x="40" y="638"/>
                    </a:lnTo>
                    <a:lnTo>
                      <a:pt x="36" y="720"/>
                    </a:lnTo>
                    <a:lnTo>
                      <a:pt x="33" y="789"/>
                    </a:lnTo>
                    <a:lnTo>
                      <a:pt x="32" y="853"/>
                    </a:lnTo>
                    <a:lnTo>
                      <a:pt x="32" y="904"/>
                    </a:lnTo>
                    <a:lnTo>
                      <a:pt x="32" y="950"/>
                    </a:lnTo>
                    <a:lnTo>
                      <a:pt x="33" y="986"/>
                    </a:lnTo>
                    <a:lnTo>
                      <a:pt x="34" y="1013"/>
                    </a:lnTo>
                    <a:lnTo>
                      <a:pt x="36" y="1034"/>
                    </a:lnTo>
                    <a:lnTo>
                      <a:pt x="37" y="1043"/>
                    </a:lnTo>
                    <a:lnTo>
                      <a:pt x="37" y="1049"/>
                    </a:lnTo>
                    <a:lnTo>
                      <a:pt x="0" y="104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8" name="Freeform 81">
                <a:extLst>
                  <a:ext uri="{FF2B5EF4-FFF2-40B4-BE49-F238E27FC236}">
                    <a16:creationId xmlns:a16="http://schemas.microsoft.com/office/drawing/2014/main" id="{C7DC2FEC-9C95-4375-B3E8-4074773D6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874"/>
                <a:ext cx="190" cy="1021"/>
              </a:xfrm>
              <a:custGeom>
                <a:avLst/>
                <a:gdLst>
                  <a:gd name="T0" fmla="*/ 0 w 190"/>
                  <a:gd name="T1" fmla="*/ 1010 h 1020"/>
                  <a:gd name="T2" fmla="*/ 1 w 190"/>
                  <a:gd name="T3" fmla="*/ 1013 h 1020"/>
                  <a:gd name="T4" fmla="*/ 5 w 190"/>
                  <a:gd name="T5" fmla="*/ 932 h 1020"/>
                  <a:gd name="T6" fmla="*/ 12 w 190"/>
                  <a:gd name="T7" fmla="*/ 850 h 1020"/>
                  <a:gd name="T8" fmla="*/ 20 w 190"/>
                  <a:gd name="T9" fmla="*/ 768 h 1020"/>
                  <a:gd name="T10" fmla="*/ 29 w 190"/>
                  <a:gd name="T11" fmla="*/ 690 h 1020"/>
                  <a:gd name="T12" fmla="*/ 40 w 190"/>
                  <a:gd name="T13" fmla="*/ 620 h 1020"/>
                  <a:gd name="T14" fmla="*/ 49 w 190"/>
                  <a:gd name="T15" fmla="*/ 554 h 1020"/>
                  <a:gd name="T16" fmla="*/ 57 w 190"/>
                  <a:gd name="T17" fmla="*/ 502 h 1020"/>
                  <a:gd name="T18" fmla="*/ 63 w 190"/>
                  <a:gd name="T19" fmla="*/ 460 h 1020"/>
                  <a:gd name="T20" fmla="*/ 67 w 190"/>
                  <a:gd name="T21" fmla="*/ 433 h 1020"/>
                  <a:gd name="T22" fmla="*/ 70 w 190"/>
                  <a:gd name="T23" fmla="*/ 424 h 1020"/>
                  <a:gd name="T24" fmla="*/ 82 w 190"/>
                  <a:gd name="T25" fmla="*/ 369 h 1020"/>
                  <a:gd name="T26" fmla="*/ 96 w 190"/>
                  <a:gd name="T27" fmla="*/ 312 h 1020"/>
                  <a:gd name="T28" fmla="*/ 112 w 190"/>
                  <a:gd name="T29" fmla="*/ 254 h 1020"/>
                  <a:gd name="T30" fmla="*/ 128 w 190"/>
                  <a:gd name="T31" fmla="*/ 197 h 1020"/>
                  <a:gd name="T32" fmla="*/ 144 w 190"/>
                  <a:gd name="T33" fmla="*/ 145 h 1020"/>
                  <a:gd name="T34" fmla="*/ 158 w 190"/>
                  <a:gd name="T35" fmla="*/ 97 h 1020"/>
                  <a:gd name="T36" fmla="*/ 172 w 190"/>
                  <a:gd name="T37" fmla="*/ 58 h 1020"/>
                  <a:gd name="T38" fmla="*/ 181 w 190"/>
                  <a:gd name="T39" fmla="*/ 27 h 1020"/>
                  <a:gd name="T40" fmla="*/ 187 w 190"/>
                  <a:gd name="T41" fmla="*/ 6 h 1020"/>
                  <a:gd name="T42" fmla="*/ 190 w 190"/>
                  <a:gd name="T43" fmla="*/ 0 h 1020"/>
                  <a:gd name="T44" fmla="*/ 157 w 190"/>
                  <a:gd name="T45" fmla="*/ 106 h 1020"/>
                  <a:gd name="T46" fmla="*/ 129 w 190"/>
                  <a:gd name="T47" fmla="*/ 203 h 1020"/>
                  <a:gd name="T48" fmla="*/ 107 w 190"/>
                  <a:gd name="T49" fmla="*/ 294 h 1020"/>
                  <a:gd name="T50" fmla="*/ 90 w 190"/>
                  <a:gd name="T51" fmla="*/ 375 h 1020"/>
                  <a:gd name="T52" fmla="*/ 77 w 190"/>
                  <a:gd name="T53" fmla="*/ 445 h 1020"/>
                  <a:gd name="T54" fmla="*/ 67 w 190"/>
                  <a:gd name="T55" fmla="*/ 502 h 1020"/>
                  <a:gd name="T56" fmla="*/ 62 w 190"/>
                  <a:gd name="T57" fmla="*/ 551 h 1020"/>
                  <a:gd name="T58" fmla="*/ 58 w 190"/>
                  <a:gd name="T59" fmla="*/ 584 h 1020"/>
                  <a:gd name="T60" fmla="*/ 57 w 190"/>
                  <a:gd name="T61" fmla="*/ 605 h 1020"/>
                  <a:gd name="T62" fmla="*/ 55 w 190"/>
                  <a:gd name="T63" fmla="*/ 614 h 1020"/>
                  <a:gd name="T64" fmla="*/ 49 w 190"/>
                  <a:gd name="T65" fmla="*/ 693 h 1020"/>
                  <a:gd name="T66" fmla="*/ 44 w 190"/>
                  <a:gd name="T67" fmla="*/ 762 h 1020"/>
                  <a:gd name="T68" fmla="*/ 40 w 190"/>
                  <a:gd name="T69" fmla="*/ 823 h 1020"/>
                  <a:gd name="T70" fmla="*/ 38 w 190"/>
                  <a:gd name="T71" fmla="*/ 874 h 1020"/>
                  <a:gd name="T72" fmla="*/ 37 w 190"/>
                  <a:gd name="T73" fmla="*/ 920 h 1020"/>
                  <a:gd name="T74" fmla="*/ 37 w 190"/>
                  <a:gd name="T75" fmla="*/ 956 h 1020"/>
                  <a:gd name="T76" fmla="*/ 37 w 190"/>
                  <a:gd name="T77" fmla="*/ 983 h 1020"/>
                  <a:gd name="T78" fmla="*/ 37 w 190"/>
                  <a:gd name="T79" fmla="*/ 1004 h 1020"/>
                  <a:gd name="T80" fmla="*/ 38 w 190"/>
                  <a:gd name="T81" fmla="*/ 1016 h 1020"/>
                  <a:gd name="T82" fmla="*/ 38 w 190"/>
                  <a:gd name="T83" fmla="*/ 1020 h 1020"/>
                  <a:gd name="T84" fmla="*/ 1 w 190"/>
                  <a:gd name="T85" fmla="*/ 1013 h 1020"/>
                  <a:gd name="T86" fmla="*/ 1 w 190"/>
                  <a:gd name="T87" fmla="*/ 1013 h 1020"/>
                  <a:gd name="T88" fmla="*/ 0 w 190"/>
                  <a:gd name="T89" fmla="*/ 1010 h 10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1020"/>
                  <a:gd name="T137" fmla="*/ 190 w 190"/>
                  <a:gd name="T138" fmla="*/ 1020 h 10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1020">
                    <a:moveTo>
                      <a:pt x="0" y="1010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0"/>
                    </a:lnTo>
                    <a:lnTo>
                      <a:pt x="40" y="620"/>
                    </a:lnTo>
                    <a:lnTo>
                      <a:pt x="49" y="554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3"/>
                    </a:lnTo>
                    <a:lnTo>
                      <a:pt x="70" y="424"/>
                    </a:lnTo>
                    <a:lnTo>
                      <a:pt x="82" y="369"/>
                    </a:lnTo>
                    <a:lnTo>
                      <a:pt x="96" y="312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8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6"/>
                    </a:lnTo>
                    <a:lnTo>
                      <a:pt x="129" y="203"/>
                    </a:lnTo>
                    <a:lnTo>
                      <a:pt x="107" y="294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1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4"/>
                    </a:lnTo>
                    <a:lnTo>
                      <a:pt x="37" y="920"/>
                    </a:lnTo>
                    <a:lnTo>
                      <a:pt x="37" y="956"/>
                    </a:lnTo>
                    <a:lnTo>
                      <a:pt x="37" y="983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0"/>
                    </a:lnTo>
                    <a:lnTo>
                      <a:pt x="1" y="1013"/>
                    </a:lnTo>
                    <a:lnTo>
                      <a:pt x="0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49" name="Freeform 82">
                <a:extLst>
                  <a:ext uri="{FF2B5EF4-FFF2-40B4-BE49-F238E27FC236}">
                    <a16:creationId xmlns:a16="http://schemas.microsoft.com/office/drawing/2014/main" id="{FC3F29FC-3B85-4D39-9446-01233997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874"/>
                <a:ext cx="190" cy="1021"/>
              </a:xfrm>
              <a:custGeom>
                <a:avLst/>
                <a:gdLst>
                  <a:gd name="T0" fmla="*/ 0 w 190"/>
                  <a:gd name="T1" fmla="*/ 1010 h 1020"/>
                  <a:gd name="T2" fmla="*/ 1 w 190"/>
                  <a:gd name="T3" fmla="*/ 1013 h 1020"/>
                  <a:gd name="T4" fmla="*/ 5 w 190"/>
                  <a:gd name="T5" fmla="*/ 932 h 1020"/>
                  <a:gd name="T6" fmla="*/ 12 w 190"/>
                  <a:gd name="T7" fmla="*/ 850 h 1020"/>
                  <a:gd name="T8" fmla="*/ 20 w 190"/>
                  <a:gd name="T9" fmla="*/ 768 h 1020"/>
                  <a:gd name="T10" fmla="*/ 29 w 190"/>
                  <a:gd name="T11" fmla="*/ 690 h 1020"/>
                  <a:gd name="T12" fmla="*/ 40 w 190"/>
                  <a:gd name="T13" fmla="*/ 620 h 1020"/>
                  <a:gd name="T14" fmla="*/ 49 w 190"/>
                  <a:gd name="T15" fmla="*/ 554 h 1020"/>
                  <a:gd name="T16" fmla="*/ 57 w 190"/>
                  <a:gd name="T17" fmla="*/ 502 h 1020"/>
                  <a:gd name="T18" fmla="*/ 63 w 190"/>
                  <a:gd name="T19" fmla="*/ 460 h 1020"/>
                  <a:gd name="T20" fmla="*/ 67 w 190"/>
                  <a:gd name="T21" fmla="*/ 433 h 1020"/>
                  <a:gd name="T22" fmla="*/ 70 w 190"/>
                  <a:gd name="T23" fmla="*/ 424 h 1020"/>
                  <a:gd name="T24" fmla="*/ 82 w 190"/>
                  <a:gd name="T25" fmla="*/ 369 h 1020"/>
                  <a:gd name="T26" fmla="*/ 96 w 190"/>
                  <a:gd name="T27" fmla="*/ 312 h 1020"/>
                  <a:gd name="T28" fmla="*/ 112 w 190"/>
                  <a:gd name="T29" fmla="*/ 254 h 1020"/>
                  <a:gd name="T30" fmla="*/ 128 w 190"/>
                  <a:gd name="T31" fmla="*/ 197 h 1020"/>
                  <a:gd name="T32" fmla="*/ 144 w 190"/>
                  <a:gd name="T33" fmla="*/ 145 h 1020"/>
                  <a:gd name="T34" fmla="*/ 158 w 190"/>
                  <a:gd name="T35" fmla="*/ 97 h 1020"/>
                  <a:gd name="T36" fmla="*/ 172 w 190"/>
                  <a:gd name="T37" fmla="*/ 58 h 1020"/>
                  <a:gd name="T38" fmla="*/ 181 w 190"/>
                  <a:gd name="T39" fmla="*/ 27 h 1020"/>
                  <a:gd name="T40" fmla="*/ 187 w 190"/>
                  <a:gd name="T41" fmla="*/ 6 h 1020"/>
                  <a:gd name="T42" fmla="*/ 190 w 190"/>
                  <a:gd name="T43" fmla="*/ 0 h 1020"/>
                  <a:gd name="T44" fmla="*/ 157 w 190"/>
                  <a:gd name="T45" fmla="*/ 106 h 1020"/>
                  <a:gd name="T46" fmla="*/ 129 w 190"/>
                  <a:gd name="T47" fmla="*/ 203 h 1020"/>
                  <a:gd name="T48" fmla="*/ 107 w 190"/>
                  <a:gd name="T49" fmla="*/ 294 h 1020"/>
                  <a:gd name="T50" fmla="*/ 90 w 190"/>
                  <a:gd name="T51" fmla="*/ 375 h 1020"/>
                  <a:gd name="T52" fmla="*/ 77 w 190"/>
                  <a:gd name="T53" fmla="*/ 445 h 1020"/>
                  <a:gd name="T54" fmla="*/ 67 w 190"/>
                  <a:gd name="T55" fmla="*/ 502 h 1020"/>
                  <a:gd name="T56" fmla="*/ 62 w 190"/>
                  <a:gd name="T57" fmla="*/ 551 h 1020"/>
                  <a:gd name="T58" fmla="*/ 58 w 190"/>
                  <a:gd name="T59" fmla="*/ 584 h 1020"/>
                  <a:gd name="T60" fmla="*/ 57 w 190"/>
                  <a:gd name="T61" fmla="*/ 605 h 1020"/>
                  <a:gd name="T62" fmla="*/ 55 w 190"/>
                  <a:gd name="T63" fmla="*/ 614 h 1020"/>
                  <a:gd name="T64" fmla="*/ 49 w 190"/>
                  <a:gd name="T65" fmla="*/ 693 h 1020"/>
                  <a:gd name="T66" fmla="*/ 44 w 190"/>
                  <a:gd name="T67" fmla="*/ 762 h 1020"/>
                  <a:gd name="T68" fmla="*/ 40 w 190"/>
                  <a:gd name="T69" fmla="*/ 823 h 1020"/>
                  <a:gd name="T70" fmla="*/ 38 w 190"/>
                  <a:gd name="T71" fmla="*/ 874 h 1020"/>
                  <a:gd name="T72" fmla="*/ 37 w 190"/>
                  <a:gd name="T73" fmla="*/ 920 h 1020"/>
                  <a:gd name="T74" fmla="*/ 37 w 190"/>
                  <a:gd name="T75" fmla="*/ 956 h 1020"/>
                  <a:gd name="T76" fmla="*/ 37 w 190"/>
                  <a:gd name="T77" fmla="*/ 983 h 1020"/>
                  <a:gd name="T78" fmla="*/ 37 w 190"/>
                  <a:gd name="T79" fmla="*/ 1004 h 1020"/>
                  <a:gd name="T80" fmla="*/ 38 w 190"/>
                  <a:gd name="T81" fmla="*/ 1016 h 1020"/>
                  <a:gd name="T82" fmla="*/ 38 w 190"/>
                  <a:gd name="T83" fmla="*/ 1020 h 1020"/>
                  <a:gd name="T84" fmla="*/ 1 w 190"/>
                  <a:gd name="T85" fmla="*/ 1013 h 1020"/>
                  <a:gd name="T86" fmla="*/ 1 w 190"/>
                  <a:gd name="T87" fmla="*/ 1013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1020"/>
                  <a:gd name="T134" fmla="*/ 190 w 190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1020">
                    <a:moveTo>
                      <a:pt x="0" y="1010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0"/>
                    </a:lnTo>
                    <a:lnTo>
                      <a:pt x="40" y="620"/>
                    </a:lnTo>
                    <a:lnTo>
                      <a:pt x="49" y="554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3"/>
                    </a:lnTo>
                    <a:lnTo>
                      <a:pt x="70" y="424"/>
                    </a:lnTo>
                    <a:lnTo>
                      <a:pt x="82" y="369"/>
                    </a:lnTo>
                    <a:lnTo>
                      <a:pt x="96" y="312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8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6"/>
                    </a:lnTo>
                    <a:lnTo>
                      <a:pt x="129" y="203"/>
                    </a:lnTo>
                    <a:lnTo>
                      <a:pt x="107" y="294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1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4"/>
                    </a:lnTo>
                    <a:lnTo>
                      <a:pt x="37" y="920"/>
                    </a:lnTo>
                    <a:lnTo>
                      <a:pt x="37" y="956"/>
                    </a:lnTo>
                    <a:lnTo>
                      <a:pt x="37" y="983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0"/>
                    </a:lnTo>
                    <a:lnTo>
                      <a:pt x="1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0" name="Freeform 83">
                <a:extLst>
                  <a:ext uri="{FF2B5EF4-FFF2-40B4-BE49-F238E27FC236}">
                    <a16:creationId xmlns:a16="http://schemas.microsoft.com/office/drawing/2014/main" id="{00755532-1ECB-4D59-B90F-4AC5ED8B5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3076"/>
                <a:ext cx="189" cy="1021"/>
              </a:xfrm>
              <a:custGeom>
                <a:avLst/>
                <a:gdLst>
                  <a:gd name="T0" fmla="*/ 0 w 189"/>
                  <a:gd name="T1" fmla="*/ 1010 h 1019"/>
                  <a:gd name="T2" fmla="*/ 0 w 189"/>
                  <a:gd name="T3" fmla="*/ 1013 h 1019"/>
                  <a:gd name="T4" fmla="*/ 4 w 189"/>
                  <a:gd name="T5" fmla="*/ 931 h 1019"/>
                  <a:gd name="T6" fmla="*/ 11 w 189"/>
                  <a:gd name="T7" fmla="*/ 850 h 1019"/>
                  <a:gd name="T8" fmla="*/ 19 w 189"/>
                  <a:gd name="T9" fmla="*/ 768 h 1019"/>
                  <a:gd name="T10" fmla="*/ 28 w 189"/>
                  <a:gd name="T11" fmla="*/ 689 h 1019"/>
                  <a:gd name="T12" fmla="*/ 39 w 189"/>
                  <a:gd name="T13" fmla="*/ 620 h 1019"/>
                  <a:gd name="T14" fmla="*/ 48 w 189"/>
                  <a:gd name="T15" fmla="*/ 553 h 1019"/>
                  <a:gd name="T16" fmla="*/ 56 w 189"/>
                  <a:gd name="T17" fmla="*/ 502 h 1019"/>
                  <a:gd name="T18" fmla="*/ 62 w 189"/>
                  <a:gd name="T19" fmla="*/ 460 h 1019"/>
                  <a:gd name="T20" fmla="*/ 66 w 189"/>
                  <a:gd name="T21" fmla="*/ 432 h 1019"/>
                  <a:gd name="T22" fmla="*/ 69 w 189"/>
                  <a:gd name="T23" fmla="*/ 423 h 1019"/>
                  <a:gd name="T24" fmla="*/ 81 w 189"/>
                  <a:gd name="T25" fmla="*/ 369 h 1019"/>
                  <a:gd name="T26" fmla="*/ 95 w 189"/>
                  <a:gd name="T27" fmla="*/ 311 h 1019"/>
                  <a:gd name="T28" fmla="*/ 111 w 189"/>
                  <a:gd name="T29" fmla="*/ 254 h 1019"/>
                  <a:gd name="T30" fmla="*/ 127 w 189"/>
                  <a:gd name="T31" fmla="*/ 196 h 1019"/>
                  <a:gd name="T32" fmla="*/ 143 w 189"/>
                  <a:gd name="T33" fmla="*/ 145 h 1019"/>
                  <a:gd name="T34" fmla="*/ 157 w 189"/>
                  <a:gd name="T35" fmla="*/ 97 h 1019"/>
                  <a:gd name="T36" fmla="*/ 170 w 189"/>
                  <a:gd name="T37" fmla="*/ 57 h 1019"/>
                  <a:gd name="T38" fmla="*/ 180 w 189"/>
                  <a:gd name="T39" fmla="*/ 27 h 1019"/>
                  <a:gd name="T40" fmla="*/ 186 w 189"/>
                  <a:gd name="T41" fmla="*/ 6 h 1019"/>
                  <a:gd name="T42" fmla="*/ 189 w 189"/>
                  <a:gd name="T43" fmla="*/ 0 h 1019"/>
                  <a:gd name="T44" fmla="*/ 156 w 189"/>
                  <a:gd name="T45" fmla="*/ 106 h 1019"/>
                  <a:gd name="T46" fmla="*/ 128 w 189"/>
                  <a:gd name="T47" fmla="*/ 203 h 1019"/>
                  <a:gd name="T48" fmla="*/ 106 w 189"/>
                  <a:gd name="T49" fmla="*/ 293 h 1019"/>
                  <a:gd name="T50" fmla="*/ 89 w 189"/>
                  <a:gd name="T51" fmla="*/ 375 h 1019"/>
                  <a:gd name="T52" fmla="*/ 76 w 189"/>
                  <a:gd name="T53" fmla="*/ 444 h 1019"/>
                  <a:gd name="T54" fmla="*/ 68 w 189"/>
                  <a:gd name="T55" fmla="*/ 502 h 1019"/>
                  <a:gd name="T56" fmla="*/ 61 w 189"/>
                  <a:gd name="T57" fmla="*/ 550 h 1019"/>
                  <a:gd name="T58" fmla="*/ 57 w 189"/>
                  <a:gd name="T59" fmla="*/ 584 h 1019"/>
                  <a:gd name="T60" fmla="*/ 56 w 189"/>
                  <a:gd name="T61" fmla="*/ 605 h 1019"/>
                  <a:gd name="T62" fmla="*/ 56 w 189"/>
                  <a:gd name="T63" fmla="*/ 614 h 1019"/>
                  <a:gd name="T64" fmla="*/ 48 w 189"/>
                  <a:gd name="T65" fmla="*/ 693 h 1019"/>
                  <a:gd name="T66" fmla="*/ 43 w 189"/>
                  <a:gd name="T67" fmla="*/ 762 h 1019"/>
                  <a:gd name="T68" fmla="*/ 40 w 189"/>
                  <a:gd name="T69" fmla="*/ 823 h 1019"/>
                  <a:gd name="T70" fmla="*/ 37 w 189"/>
                  <a:gd name="T71" fmla="*/ 877 h 1019"/>
                  <a:gd name="T72" fmla="*/ 36 w 189"/>
                  <a:gd name="T73" fmla="*/ 919 h 1019"/>
                  <a:gd name="T74" fmla="*/ 36 w 189"/>
                  <a:gd name="T75" fmla="*/ 956 h 1019"/>
                  <a:gd name="T76" fmla="*/ 36 w 189"/>
                  <a:gd name="T77" fmla="*/ 986 h 1019"/>
                  <a:gd name="T78" fmla="*/ 37 w 189"/>
                  <a:gd name="T79" fmla="*/ 1004 h 1019"/>
                  <a:gd name="T80" fmla="*/ 37 w 189"/>
                  <a:gd name="T81" fmla="*/ 1016 h 1019"/>
                  <a:gd name="T82" fmla="*/ 37 w 189"/>
                  <a:gd name="T83" fmla="*/ 1019 h 1019"/>
                  <a:gd name="T84" fmla="*/ 0 w 189"/>
                  <a:gd name="T85" fmla="*/ 1013 h 1019"/>
                  <a:gd name="T86" fmla="*/ 0 w 189"/>
                  <a:gd name="T87" fmla="*/ 1013 h 1019"/>
                  <a:gd name="T88" fmla="*/ 0 w 189"/>
                  <a:gd name="T89" fmla="*/ 1010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9"/>
                  <a:gd name="T136" fmla="*/ 0 h 1019"/>
                  <a:gd name="T137" fmla="*/ 189 w 189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9" h="1019">
                    <a:moveTo>
                      <a:pt x="0" y="1010"/>
                    </a:moveTo>
                    <a:lnTo>
                      <a:pt x="0" y="1013"/>
                    </a:lnTo>
                    <a:lnTo>
                      <a:pt x="4" y="931"/>
                    </a:lnTo>
                    <a:lnTo>
                      <a:pt x="11" y="850"/>
                    </a:lnTo>
                    <a:lnTo>
                      <a:pt x="19" y="768"/>
                    </a:lnTo>
                    <a:lnTo>
                      <a:pt x="28" y="689"/>
                    </a:lnTo>
                    <a:lnTo>
                      <a:pt x="39" y="620"/>
                    </a:lnTo>
                    <a:lnTo>
                      <a:pt x="48" y="553"/>
                    </a:lnTo>
                    <a:lnTo>
                      <a:pt x="56" y="502"/>
                    </a:lnTo>
                    <a:lnTo>
                      <a:pt x="62" y="460"/>
                    </a:lnTo>
                    <a:lnTo>
                      <a:pt x="66" y="432"/>
                    </a:lnTo>
                    <a:lnTo>
                      <a:pt x="69" y="423"/>
                    </a:lnTo>
                    <a:lnTo>
                      <a:pt x="81" y="369"/>
                    </a:lnTo>
                    <a:lnTo>
                      <a:pt x="95" y="311"/>
                    </a:lnTo>
                    <a:lnTo>
                      <a:pt x="111" y="254"/>
                    </a:lnTo>
                    <a:lnTo>
                      <a:pt x="127" y="196"/>
                    </a:lnTo>
                    <a:lnTo>
                      <a:pt x="143" y="145"/>
                    </a:lnTo>
                    <a:lnTo>
                      <a:pt x="157" y="97"/>
                    </a:lnTo>
                    <a:lnTo>
                      <a:pt x="170" y="57"/>
                    </a:lnTo>
                    <a:lnTo>
                      <a:pt x="180" y="27"/>
                    </a:lnTo>
                    <a:lnTo>
                      <a:pt x="186" y="6"/>
                    </a:lnTo>
                    <a:lnTo>
                      <a:pt x="189" y="0"/>
                    </a:lnTo>
                    <a:lnTo>
                      <a:pt x="156" y="106"/>
                    </a:lnTo>
                    <a:lnTo>
                      <a:pt x="128" y="203"/>
                    </a:lnTo>
                    <a:lnTo>
                      <a:pt x="106" y="293"/>
                    </a:lnTo>
                    <a:lnTo>
                      <a:pt x="89" y="375"/>
                    </a:lnTo>
                    <a:lnTo>
                      <a:pt x="76" y="444"/>
                    </a:lnTo>
                    <a:lnTo>
                      <a:pt x="68" y="502"/>
                    </a:lnTo>
                    <a:lnTo>
                      <a:pt x="61" y="550"/>
                    </a:lnTo>
                    <a:lnTo>
                      <a:pt x="57" y="584"/>
                    </a:lnTo>
                    <a:lnTo>
                      <a:pt x="56" y="605"/>
                    </a:lnTo>
                    <a:lnTo>
                      <a:pt x="56" y="614"/>
                    </a:lnTo>
                    <a:lnTo>
                      <a:pt x="48" y="693"/>
                    </a:lnTo>
                    <a:lnTo>
                      <a:pt x="43" y="762"/>
                    </a:lnTo>
                    <a:lnTo>
                      <a:pt x="40" y="823"/>
                    </a:lnTo>
                    <a:lnTo>
                      <a:pt x="37" y="877"/>
                    </a:lnTo>
                    <a:lnTo>
                      <a:pt x="36" y="919"/>
                    </a:lnTo>
                    <a:lnTo>
                      <a:pt x="36" y="956"/>
                    </a:lnTo>
                    <a:lnTo>
                      <a:pt x="36" y="986"/>
                    </a:lnTo>
                    <a:lnTo>
                      <a:pt x="37" y="1004"/>
                    </a:lnTo>
                    <a:lnTo>
                      <a:pt x="37" y="1016"/>
                    </a:lnTo>
                    <a:lnTo>
                      <a:pt x="37" y="1019"/>
                    </a:lnTo>
                    <a:lnTo>
                      <a:pt x="0" y="1013"/>
                    </a:lnTo>
                    <a:lnTo>
                      <a:pt x="0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1" name="Freeform 84">
                <a:extLst>
                  <a:ext uri="{FF2B5EF4-FFF2-40B4-BE49-F238E27FC236}">
                    <a16:creationId xmlns:a16="http://schemas.microsoft.com/office/drawing/2014/main" id="{1C1811B0-8783-4130-A793-C5E68D7E1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3076"/>
                <a:ext cx="189" cy="1021"/>
              </a:xfrm>
              <a:custGeom>
                <a:avLst/>
                <a:gdLst>
                  <a:gd name="T0" fmla="*/ 0 w 189"/>
                  <a:gd name="T1" fmla="*/ 1010 h 1019"/>
                  <a:gd name="T2" fmla="*/ 0 w 189"/>
                  <a:gd name="T3" fmla="*/ 1013 h 1019"/>
                  <a:gd name="T4" fmla="*/ 4 w 189"/>
                  <a:gd name="T5" fmla="*/ 931 h 1019"/>
                  <a:gd name="T6" fmla="*/ 11 w 189"/>
                  <a:gd name="T7" fmla="*/ 850 h 1019"/>
                  <a:gd name="T8" fmla="*/ 19 w 189"/>
                  <a:gd name="T9" fmla="*/ 768 h 1019"/>
                  <a:gd name="T10" fmla="*/ 28 w 189"/>
                  <a:gd name="T11" fmla="*/ 689 h 1019"/>
                  <a:gd name="T12" fmla="*/ 39 w 189"/>
                  <a:gd name="T13" fmla="*/ 620 h 1019"/>
                  <a:gd name="T14" fmla="*/ 48 w 189"/>
                  <a:gd name="T15" fmla="*/ 553 h 1019"/>
                  <a:gd name="T16" fmla="*/ 56 w 189"/>
                  <a:gd name="T17" fmla="*/ 502 h 1019"/>
                  <a:gd name="T18" fmla="*/ 62 w 189"/>
                  <a:gd name="T19" fmla="*/ 460 h 1019"/>
                  <a:gd name="T20" fmla="*/ 66 w 189"/>
                  <a:gd name="T21" fmla="*/ 432 h 1019"/>
                  <a:gd name="T22" fmla="*/ 69 w 189"/>
                  <a:gd name="T23" fmla="*/ 423 h 1019"/>
                  <a:gd name="T24" fmla="*/ 81 w 189"/>
                  <a:gd name="T25" fmla="*/ 369 h 1019"/>
                  <a:gd name="T26" fmla="*/ 95 w 189"/>
                  <a:gd name="T27" fmla="*/ 311 h 1019"/>
                  <a:gd name="T28" fmla="*/ 111 w 189"/>
                  <a:gd name="T29" fmla="*/ 254 h 1019"/>
                  <a:gd name="T30" fmla="*/ 127 w 189"/>
                  <a:gd name="T31" fmla="*/ 196 h 1019"/>
                  <a:gd name="T32" fmla="*/ 143 w 189"/>
                  <a:gd name="T33" fmla="*/ 145 h 1019"/>
                  <a:gd name="T34" fmla="*/ 157 w 189"/>
                  <a:gd name="T35" fmla="*/ 97 h 1019"/>
                  <a:gd name="T36" fmla="*/ 170 w 189"/>
                  <a:gd name="T37" fmla="*/ 57 h 1019"/>
                  <a:gd name="T38" fmla="*/ 180 w 189"/>
                  <a:gd name="T39" fmla="*/ 27 h 1019"/>
                  <a:gd name="T40" fmla="*/ 186 w 189"/>
                  <a:gd name="T41" fmla="*/ 6 h 1019"/>
                  <a:gd name="T42" fmla="*/ 189 w 189"/>
                  <a:gd name="T43" fmla="*/ 0 h 1019"/>
                  <a:gd name="T44" fmla="*/ 156 w 189"/>
                  <a:gd name="T45" fmla="*/ 106 h 1019"/>
                  <a:gd name="T46" fmla="*/ 128 w 189"/>
                  <a:gd name="T47" fmla="*/ 203 h 1019"/>
                  <a:gd name="T48" fmla="*/ 106 w 189"/>
                  <a:gd name="T49" fmla="*/ 293 h 1019"/>
                  <a:gd name="T50" fmla="*/ 89 w 189"/>
                  <a:gd name="T51" fmla="*/ 375 h 1019"/>
                  <a:gd name="T52" fmla="*/ 76 w 189"/>
                  <a:gd name="T53" fmla="*/ 444 h 1019"/>
                  <a:gd name="T54" fmla="*/ 68 w 189"/>
                  <a:gd name="T55" fmla="*/ 502 h 1019"/>
                  <a:gd name="T56" fmla="*/ 61 w 189"/>
                  <a:gd name="T57" fmla="*/ 550 h 1019"/>
                  <a:gd name="T58" fmla="*/ 57 w 189"/>
                  <a:gd name="T59" fmla="*/ 584 h 1019"/>
                  <a:gd name="T60" fmla="*/ 56 w 189"/>
                  <a:gd name="T61" fmla="*/ 605 h 1019"/>
                  <a:gd name="T62" fmla="*/ 56 w 189"/>
                  <a:gd name="T63" fmla="*/ 614 h 1019"/>
                  <a:gd name="T64" fmla="*/ 48 w 189"/>
                  <a:gd name="T65" fmla="*/ 693 h 1019"/>
                  <a:gd name="T66" fmla="*/ 43 w 189"/>
                  <a:gd name="T67" fmla="*/ 762 h 1019"/>
                  <a:gd name="T68" fmla="*/ 40 w 189"/>
                  <a:gd name="T69" fmla="*/ 823 h 1019"/>
                  <a:gd name="T70" fmla="*/ 37 w 189"/>
                  <a:gd name="T71" fmla="*/ 877 h 1019"/>
                  <a:gd name="T72" fmla="*/ 36 w 189"/>
                  <a:gd name="T73" fmla="*/ 919 h 1019"/>
                  <a:gd name="T74" fmla="*/ 36 w 189"/>
                  <a:gd name="T75" fmla="*/ 956 h 1019"/>
                  <a:gd name="T76" fmla="*/ 36 w 189"/>
                  <a:gd name="T77" fmla="*/ 986 h 1019"/>
                  <a:gd name="T78" fmla="*/ 37 w 189"/>
                  <a:gd name="T79" fmla="*/ 1004 h 1019"/>
                  <a:gd name="T80" fmla="*/ 37 w 189"/>
                  <a:gd name="T81" fmla="*/ 1016 h 1019"/>
                  <a:gd name="T82" fmla="*/ 37 w 189"/>
                  <a:gd name="T83" fmla="*/ 1019 h 1019"/>
                  <a:gd name="T84" fmla="*/ 0 w 189"/>
                  <a:gd name="T85" fmla="*/ 1013 h 1019"/>
                  <a:gd name="T86" fmla="*/ 0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0" y="1010"/>
                    </a:moveTo>
                    <a:lnTo>
                      <a:pt x="0" y="1013"/>
                    </a:lnTo>
                    <a:lnTo>
                      <a:pt x="4" y="931"/>
                    </a:lnTo>
                    <a:lnTo>
                      <a:pt x="11" y="850"/>
                    </a:lnTo>
                    <a:lnTo>
                      <a:pt x="19" y="768"/>
                    </a:lnTo>
                    <a:lnTo>
                      <a:pt x="28" y="689"/>
                    </a:lnTo>
                    <a:lnTo>
                      <a:pt x="39" y="620"/>
                    </a:lnTo>
                    <a:lnTo>
                      <a:pt x="48" y="553"/>
                    </a:lnTo>
                    <a:lnTo>
                      <a:pt x="56" y="502"/>
                    </a:lnTo>
                    <a:lnTo>
                      <a:pt x="62" y="460"/>
                    </a:lnTo>
                    <a:lnTo>
                      <a:pt x="66" y="432"/>
                    </a:lnTo>
                    <a:lnTo>
                      <a:pt x="69" y="423"/>
                    </a:lnTo>
                    <a:lnTo>
                      <a:pt x="81" y="369"/>
                    </a:lnTo>
                    <a:lnTo>
                      <a:pt x="95" y="311"/>
                    </a:lnTo>
                    <a:lnTo>
                      <a:pt x="111" y="254"/>
                    </a:lnTo>
                    <a:lnTo>
                      <a:pt x="127" y="196"/>
                    </a:lnTo>
                    <a:lnTo>
                      <a:pt x="143" y="145"/>
                    </a:lnTo>
                    <a:lnTo>
                      <a:pt x="157" y="97"/>
                    </a:lnTo>
                    <a:lnTo>
                      <a:pt x="170" y="57"/>
                    </a:lnTo>
                    <a:lnTo>
                      <a:pt x="180" y="27"/>
                    </a:lnTo>
                    <a:lnTo>
                      <a:pt x="186" y="6"/>
                    </a:lnTo>
                    <a:lnTo>
                      <a:pt x="189" y="0"/>
                    </a:lnTo>
                    <a:lnTo>
                      <a:pt x="156" y="106"/>
                    </a:lnTo>
                    <a:lnTo>
                      <a:pt x="128" y="203"/>
                    </a:lnTo>
                    <a:lnTo>
                      <a:pt x="106" y="293"/>
                    </a:lnTo>
                    <a:lnTo>
                      <a:pt x="89" y="375"/>
                    </a:lnTo>
                    <a:lnTo>
                      <a:pt x="76" y="444"/>
                    </a:lnTo>
                    <a:lnTo>
                      <a:pt x="68" y="502"/>
                    </a:lnTo>
                    <a:lnTo>
                      <a:pt x="61" y="550"/>
                    </a:lnTo>
                    <a:lnTo>
                      <a:pt x="57" y="584"/>
                    </a:lnTo>
                    <a:lnTo>
                      <a:pt x="56" y="605"/>
                    </a:lnTo>
                    <a:lnTo>
                      <a:pt x="56" y="614"/>
                    </a:lnTo>
                    <a:lnTo>
                      <a:pt x="48" y="693"/>
                    </a:lnTo>
                    <a:lnTo>
                      <a:pt x="43" y="762"/>
                    </a:lnTo>
                    <a:lnTo>
                      <a:pt x="40" y="823"/>
                    </a:lnTo>
                    <a:lnTo>
                      <a:pt x="37" y="877"/>
                    </a:lnTo>
                    <a:lnTo>
                      <a:pt x="36" y="919"/>
                    </a:lnTo>
                    <a:lnTo>
                      <a:pt x="36" y="956"/>
                    </a:lnTo>
                    <a:lnTo>
                      <a:pt x="36" y="986"/>
                    </a:lnTo>
                    <a:lnTo>
                      <a:pt x="37" y="1004"/>
                    </a:lnTo>
                    <a:lnTo>
                      <a:pt x="37" y="1016"/>
                    </a:lnTo>
                    <a:lnTo>
                      <a:pt x="37" y="1019"/>
                    </a:lnTo>
                    <a:lnTo>
                      <a:pt x="0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2" name="Freeform 85">
                <a:extLst>
                  <a:ext uri="{FF2B5EF4-FFF2-40B4-BE49-F238E27FC236}">
                    <a16:creationId xmlns:a16="http://schemas.microsoft.com/office/drawing/2014/main" id="{5229A528-2B63-4059-A3AB-0BACCCFE2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3312"/>
                <a:ext cx="123" cy="664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3 h 665"/>
                  <a:gd name="T8" fmla="*/ 111 w 123"/>
                  <a:gd name="T9" fmla="*/ 502 h 665"/>
                  <a:gd name="T10" fmla="*/ 104 w 123"/>
                  <a:gd name="T11" fmla="*/ 450 h 665"/>
                  <a:gd name="T12" fmla="*/ 99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6 h 665"/>
                  <a:gd name="T18" fmla="*/ 83 w 123"/>
                  <a:gd name="T19" fmla="*/ 299 h 665"/>
                  <a:gd name="T20" fmla="*/ 79 w 123"/>
                  <a:gd name="T21" fmla="*/ 284 h 665"/>
                  <a:gd name="T22" fmla="*/ 79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5 h 665"/>
                  <a:gd name="T28" fmla="*/ 51 w 123"/>
                  <a:gd name="T29" fmla="*/ 166 h 665"/>
                  <a:gd name="T30" fmla="*/ 41 w 123"/>
                  <a:gd name="T31" fmla="*/ 130 h 665"/>
                  <a:gd name="T32" fmla="*/ 30 w 123"/>
                  <a:gd name="T33" fmla="*/ 97 h 665"/>
                  <a:gd name="T34" fmla="*/ 21 w 123"/>
                  <a:gd name="T35" fmla="*/ 66 h 665"/>
                  <a:gd name="T36" fmla="*/ 13 w 123"/>
                  <a:gd name="T37" fmla="*/ 39 h 665"/>
                  <a:gd name="T38" fmla="*/ 7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2 w 123"/>
                  <a:gd name="T45" fmla="*/ 69 h 665"/>
                  <a:gd name="T46" fmla="*/ 39 w 123"/>
                  <a:gd name="T47" fmla="*/ 133 h 665"/>
                  <a:gd name="T48" fmla="*/ 54 w 123"/>
                  <a:gd name="T49" fmla="*/ 193 h 665"/>
                  <a:gd name="T50" fmla="*/ 66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29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2 w 123"/>
                  <a:gd name="T65" fmla="*/ 450 h 665"/>
                  <a:gd name="T66" fmla="*/ 95 w 123"/>
                  <a:gd name="T67" fmla="*/ 496 h 665"/>
                  <a:gd name="T68" fmla="*/ 98 w 123"/>
                  <a:gd name="T69" fmla="*/ 535 h 665"/>
                  <a:gd name="T70" fmla="*/ 99 w 123"/>
                  <a:gd name="T71" fmla="*/ 571 h 665"/>
                  <a:gd name="T72" fmla="*/ 100 w 123"/>
                  <a:gd name="T73" fmla="*/ 599 h 665"/>
                  <a:gd name="T74" fmla="*/ 100 w 123"/>
                  <a:gd name="T75" fmla="*/ 623 h 665"/>
                  <a:gd name="T76" fmla="*/ 100 w 123"/>
                  <a:gd name="T77" fmla="*/ 641 h 665"/>
                  <a:gd name="T78" fmla="*/ 99 w 123"/>
                  <a:gd name="T79" fmla="*/ 653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3"/>
                    </a:lnTo>
                    <a:lnTo>
                      <a:pt x="111" y="502"/>
                    </a:lnTo>
                    <a:lnTo>
                      <a:pt x="104" y="450"/>
                    </a:lnTo>
                    <a:lnTo>
                      <a:pt x="99" y="405"/>
                    </a:lnTo>
                    <a:lnTo>
                      <a:pt x="92" y="363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79" y="284"/>
                    </a:lnTo>
                    <a:lnTo>
                      <a:pt x="79" y="278"/>
                    </a:lnTo>
                    <a:lnTo>
                      <a:pt x="70" y="242"/>
                    </a:lnTo>
                    <a:lnTo>
                      <a:pt x="61" y="205"/>
                    </a:lnTo>
                    <a:lnTo>
                      <a:pt x="51" y="166"/>
                    </a:lnTo>
                    <a:lnTo>
                      <a:pt x="41" y="130"/>
                    </a:lnTo>
                    <a:lnTo>
                      <a:pt x="30" y="97"/>
                    </a:lnTo>
                    <a:lnTo>
                      <a:pt x="21" y="66"/>
                    </a:lnTo>
                    <a:lnTo>
                      <a:pt x="13" y="39"/>
                    </a:lnTo>
                    <a:lnTo>
                      <a:pt x="7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3"/>
                    </a:lnTo>
                    <a:lnTo>
                      <a:pt x="66" y="245"/>
                    </a:lnTo>
                    <a:lnTo>
                      <a:pt x="74" y="290"/>
                    </a:lnTo>
                    <a:lnTo>
                      <a:pt x="79" y="329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2" y="450"/>
                    </a:lnTo>
                    <a:lnTo>
                      <a:pt x="95" y="496"/>
                    </a:lnTo>
                    <a:lnTo>
                      <a:pt x="98" y="535"/>
                    </a:lnTo>
                    <a:lnTo>
                      <a:pt x="99" y="571"/>
                    </a:lnTo>
                    <a:lnTo>
                      <a:pt x="100" y="599"/>
                    </a:lnTo>
                    <a:lnTo>
                      <a:pt x="100" y="623"/>
                    </a:lnTo>
                    <a:lnTo>
                      <a:pt x="100" y="641"/>
                    </a:lnTo>
                    <a:lnTo>
                      <a:pt x="99" y="653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3" name="Freeform 86">
                <a:extLst>
                  <a:ext uri="{FF2B5EF4-FFF2-40B4-BE49-F238E27FC236}">
                    <a16:creationId xmlns:a16="http://schemas.microsoft.com/office/drawing/2014/main" id="{0D5E2C45-D740-496D-9E10-7CCC04A5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3312"/>
                <a:ext cx="123" cy="664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3 h 665"/>
                  <a:gd name="T8" fmla="*/ 111 w 123"/>
                  <a:gd name="T9" fmla="*/ 502 h 665"/>
                  <a:gd name="T10" fmla="*/ 104 w 123"/>
                  <a:gd name="T11" fmla="*/ 450 h 665"/>
                  <a:gd name="T12" fmla="*/ 99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6 h 665"/>
                  <a:gd name="T18" fmla="*/ 83 w 123"/>
                  <a:gd name="T19" fmla="*/ 299 h 665"/>
                  <a:gd name="T20" fmla="*/ 79 w 123"/>
                  <a:gd name="T21" fmla="*/ 284 h 665"/>
                  <a:gd name="T22" fmla="*/ 79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5 h 665"/>
                  <a:gd name="T28" fmla="*/ 51 w 123"/>
                  <a:gd name="T29" fmla="*/ 166 h 665"/>
                  <a:gd name="T30" fmla="*/ 41 w 123"/>
                  <a:gd name="T31" fmla="*/ 130 h 665"/>
                  <a:gd name="T32" fmla="*/ 30 w 123"/>
                  <a:gd name="T33" fmla="*/ 97 h 665"/>
                  <a:gd name="T34" fmla="*/ 21 w 123"/>
                  <a:gd name="T35" fmla="*/ 66 h 665"/>
                  <a:gd name="T36" fmla="*/ 13 w 123"/>
                  <a:gd name="T37" fmla="*/ 39 h 665"/>
                  <a:gd name="T38" fmla="*/ 7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2 w 123"/>
                  <a:gd name="T45" fmla="*/ 69 h 665"/>
                  <a:gd name="T46" fmla="*/ 39 w 123"/>
                  <a:gd name="T47" fmla="*/ 133 h 665"/>
                  <a:gd name="T48" fmla="*/ 54 w 123"/>
                  <a:gd name="T49" fmla="*/ 193 h 665"/>
                  <a:gd name="T50" fmla="*/ 66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29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2 w 123"/>
                  <a:gd name="T65" fmla="*/ 450 h 665"/>
                  <a:gd name="T66" fmla="*/ 95 w 123"/>
                  <a:gd name="T67" fmla="*/ 496 h 665"/>
                  <a:gd name="T68" fmla="*/ 98 w 123"/>
                  <a:gd name="T69" fmla="*/ 535 h 665"/>
                  <a:gd name="T70" fmla="*/ 99 w 123"/>
                  <a:gd name="T71" fmla="*/ 571 h 665"/>
                  <a:gd name="T72" fmla="*/ 100 w 123"/>
                  <a:gd name="T73" fmla="*/ 599 h 665"/>
                  <a:gd name="T74" fmla="*/ 100 w 123"/>
                  <a:gd name="T75" fmla="*/ 623 h 665"/>
                  <a:gd name="T76" fmla="*/ 100 w 123"/>
                  <a:gd name="T77" fmla="*/ 641 h 665"/>
                  <a:gd name="T78" fmla="*/ 99 w 123"/>
                  <a:gd name="T79" fmla="*/ 653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3"/>
                    </a:lnTo>
                    <a:lnTo>
                      <a:pt x="111" y="502"/>
                    </a:lnTo>
                    <a:lnTo>
                      <a:pt x="104" y="450"/>
                    </a:lnTo>
                    <a:lnTo>
                      <a:pt x="99" y="405"/>
                    </a:lnTo>
                    <a:lnTo>
                      <a:pt x="92" y="363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79" y="284"/>
                    </a:lnTo>
                    <a:lnTo>
                      <a:pt x="79" y="278"/>
                    </a:lnTo>
                    <a:lnTo>
                      <a:pt x="70" y="242"/>
                    </a:lnTo>
                    <a:lnTo>
                      <a:pt x="61" y="205"/>
                    </a:lnTo>
                    <a:lnTo>
                      <a:pt x="51" y="166"/>
                    </a:lnTo>
                    <a:lnTo>
                      <a:pt x="41" y="130"/>
                    </a:lnTo>
                    <a:lnTo>
                      <a:pt x="30" y="97"/>
                    </a:lnTo>
                    <a:lnTo>
                      <a:pt x="21" y="66"/>
                    </a:lnTo>
                    <a:lnTo>
                      <a:pt x="13" y="39"/>
                    </a:lnTo>
                    <a:lnTo>
                      <a:pt x="7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3"/>
                    </a:lnTo>
                    <a:lnTo>
                      <a:pt x="66" y="245"/>
                    </a:lnTo>
                    <a:lnTo>
                      <a:pt x="74" y="290"/>
                    </a:lnTo>
                    <a:lnTo>
                      <a:pt x="79" y="329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2" y="450"/>
                    </a:lnTo>
                    <a:lnTo>
                      <a:pt x="95" y="496"/>
                    </a:lnTo>
                    <a:lnTo>
                      <a:pt x="98" y="535"/>
                    </a:lnTo>
                    <a:lnTo>
                      <a:pt x="99" y="571"/>
                    </a:lnTo>
                    <a:lnTo>
                      <a:pt x="100" y="599"/>
                    </a:lnTo>
                    <a:lnTo>
                      <a:pt x="100" y="623"/>
                    </a:lnTo>
                    <a:lnTo>
                      <a:pt x="100" y="641"/>
                    </a:lnTo>
                    <a:lnTo>
                      <a:pt x="99" y="653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4" name="Freeform 87">
                <a:extLst>
                  <a:ext uri="{FF2B5EF4-FFF2-40B4-BE49-F238E27FC236}">
                    <a16:creationId xmlns:a16="http://schemas.microsoft.com/office/drawing/2014/main" id="{B396FCB1-AEF8-4966-B2CA-5E4146D15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3059"/>
                <a:ext cx="219" cy="826"/>
              </a:xfrm>
              <a:custGeom>
                <a:avLst/>
                <a:gdLst>
                  <a:gd name="T0" fmla="*/ 25 w 219"/>
                  <a:gd name="T1" fmla="*/ 825 h 825"/>
                  <a:gd name="T2" fmla="*/ 23 w 219"/>
                  <a:gd name="T3" fmla="*/ 717 h 825"/>
                  <a:gd name="T4" fmla="*/ 26 w 219"/>
                  <a:gd name="T5" fmla="*/ 605 h 825"/>
                  <a:gd name="T6" fmla="*/ 33 w 219"/>
                  <a:gd name="T7" fmla="*/ 496 h 825"/>
                  <a:gd name="T8" fmla="*/ 44 w 219"/>
                  <a:gd name="T9" fmla="*/ 390 h 825"/>
                  <a:gd name="T10" fmla="*/ 60 w 219"/>
                  <a:gd name="T11" fmla="*/ 290 h 825"/>
                  <a:gd name="T12" fmla="*/ 81 w 219"/>
                  <a:gd name="T13" fmla="*/ 199 h 825"/>
                  <a:gd name="T14" fmla="*/ 106 w 219"/>
                  <a:gd name="T15" fmla="*/ 124 h 825"/>
                  <a:gd name="T16" fmla="*/ 138 w 219"/>
                  <a:gd name="T17" fmla="*/ 63 h 825"/>
                  <a:gd name="T18" fmla="*/ 174 w 219"/>
                  <a:gd name="T19" fmla="*/ 21 h 825"/>
                  <a:gd name="T20" fmla="*/ 215 w 219"/>
                  <a:gd name="T21" fmla="*/ 0 h 825"/>
                  <a:gd name="T22" fmla="*/ 219 w 219"/>
                  <a:gd name="T23" fmla="*/ 0 h 825"/>
                  <a:gd name="T24" fmla="*/ 176 w 219"/>
                  <a:gd name="T25" fmla="*/ 12 h 825"/>
                  <a:gd name="T26" fmla="*/ 139 w 219"/>
                  <a:gd name="T27" fmla="*/ 51 h 825"/>
                  <a:gd name="T28" fmla="*/ 106 w 219"/>
                  <a:gd name="T29" fmla="*/ 109 h 825"/>
                  <a:gd name="T30" fmla="*/ 77 w 219"/>
                  <a:gd name="T31" fmla="*/ 187 h 825"/>
                  <a:gd name="T32" fmla="*/ 54 w 219"/>
                  <a:gd name="T33" fmla="*/ 278 h 825"/>
                  <a:gd name="T34" fmla="*/ 34 w 219"/>
                  <a:gd name="T35" fmla="*/ 378 h 825"/>
                  <a:gd name="T36" fmla="*/ 18 w 219"/>
                  <a:gd name="T37" fmla="*/ 490 h 825"/>
                  <a:gd name="T38" fmla="*/ 7 w 219"/>
                  <a:gd name="T39" fmla="*/ 602 h 825"/>
                  <a:gd name="T40" fmla="*/ 1 w 219"/>
                  <a:gd name="T41" fmla="*/ 717 h 825"/>
                  <a:gd name="T42" fmla="*/ 0 w 219"/>
                  <a:gd name="T43" fmla="*/ 825 h 825"/>
                  <a:gd name="T44" fmla="*/ 26 w 219"/>
                  <a:gd name="T45" fmla="*/ 825 h 825"/>
                  <a:gd name="T46" fmla="*/ 26 w 219"/>
                  <a:gd name="T47" fmla="*/ 825 h 825"/>
                  <a:gd name="T48" fmla="*/ 25 w 219"/>
                  <a:gd name="T49" fmla="*/ 825 h 8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9"/>
                  <a:gd name="T76" fmla="*/ 0 h 825"/>
                  <a:gd name="T77" fmla="*/ 219 w 219"/>
                  <a:gd name="T78" fmla="*/ 825 h 8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9" h="825">
                    <a:moveTo>
                      <a:pt x="25" y="825"/>
                    </a:moveTo>
                    <a:lnTo>
                      <a:pt x="23" y="717"/>
                    </a:lnTo>
                    <a:lnTo>
                      <a:pt x="26" y="605"/>
                    </a:lnTo>
                    <a:lnTo>
                      <a:pt x="33" y="496"/>
                    </a:lnTo>
                    <a:lnTo>
                      <a:pt x="44" y="390"/>
                    </a:lnTo>
                    <a:lnTo>
                      <a:pt x="60" y="290"/>
                    </a:lnTo>
                    <a:lnTo>
                      <a:pt x="81" y="199"/>
                    </a:lnTo>
                    <a:lnTo>
                      <a:pt x="106" y="124"/>
                    </a:lnTo>
                    <a:lnTo>
                      <a:pt x="138" y="63"/>
                    </a:lnTo>
                    <a:lnTo>
                      <a:pt x="174" y="21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176" y="12"/>
                    </a:lnTo>
                    <a:lnTo>
                      <a:pt x="139" y="51"/>
                    </a:lnTo>
                    <a:lnTo>
                      <a:pt x="106" y="109"/>
                    </a:lnTo>
                    <a:lnTo>
                      <a:pt x="77" y="187"/>
                    </a:lnTo>
                    <a:lnTo>
                      <a:pt x="54" y="278"/>
                    </a:lnTo>
                    <a:lnTo>
                      <a:pt x="34" y="378"/>
                    </a:lnTo>
                    <a:lnTo>
                      <a:pt x="18" y="490"/>
                    </a:lnTo>
                    <a:lnTo>
                      <a:pt x="7" y="602"/>
                    </a:lnTo>
                    <a:lnTo>
                      <a:pt x="1" y="717"/>
                    </a:lnTo>
                    <a:lnTo>
                      <a:pt x="0" y="825"/>
                    </a:lnTo>
                    <a:lnTo>
                      <a:pt x="26" y="825"/>
                    </a:lnTo>
                    <a:lnTo>
                      <a:pt x="25" y="82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5" name="Freeform 88">
                <a:extLst>
                  <a:ext uri="{FF2B5EF4-FFF2-40B4-BE49-F238E27FC236}">
                    <a16:creationId xmlns:a16="http://schemas.microsoft.com/office/drawing/2014/main" id="{CBDE21B2-A2BE-4FCB-925A-25F799A3A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3059"/>
                <a:ext cx="219" cy="826"/>
              </a:xfrm>
              <a:custGeom>
                <a:avLst/>
                <a:gdLst>
                  <a:gd name="T0" fmla="*/ 25 w 219"/>
                  <a:gd name="T1" fmla="*/ 825 h 825"/>
                  <a:gd name="T2" fmla="*/ 23 w 219"/>
                  <a:gd name="T3" fmla="*/ 717 h 825"/>
                  <a:gd name="T4" fmla="*/ 26 w 219"/>
                  <a:gd name="T5" fmla="*/ 605 h 825"/>
                  <a:gd name="T6" fmla="*/ 33 w 219"/>
                  <a:gd name="T7" fmla="*/ 496 h 825"/>
                  <a:gd name="T8" fmla="*/ 44 w 219"/>
                  <a:gd name="T9" fmla="*/ 390 h 825"/>
                  <a:gd name="T10" fmla="*/ 60 w 219"/>
                  <a:gd name="T11" fmla="*/ 290 h 825"/>
                  <a:gd name="T12" fmla="*/ 81 w 219"/>
                  <a:gd name="T13" fmla="*/ 199 h 825"/>
                  <a:gd name="T14" fmla="*/ 106 w 219"/>
                  <a:gd name="T15" fmla="*/ 124 h 825"/>
                  <a:gd name="T16" fmla="*/ 138 w 219"/>
                  <a:gd name="T17" fmla="*/ 63 h 825"/>
                  <a:gd name="T18" fmla="*/ 174 w 219"/>
                  <a:gd name="T19" fmla="*/ 21 h 825"/>
                  <a:gd name="T20" fmla="*/ 215 w 219"/>
                  <a:gd name="T21" fmla="*/ 0 h 825"/>
                  <a:gd name="T22" fmla="*/ 219 w 219"/>
                  <a:gd name="T23" fmla="*/ 0 h 825"/>
                  <a:gd name="T24" fmla="*/ 176 w 219"/>
                  <a:gd name="T25" fmla="*/ 12 h 825"/>
                  <a:gd name="T26" fmla="*/ 139 w 219"/>
                  <a:gd name="T27" fmla="*/ 51 h 825"/>
                  <a:gd name="T28" fmla="*/ 106 w 219"/>
                  <a:gd name="T29" fmla="*/ 109 h 825"/>
                  <a:gd name="T30" fmla="*/ 77 w 219"/>
                  <a:gd name="T31" fmla="*/ 187 h 825"/>
                  <a:gd name="T32" fmla="*/ 54 w 219"/>
                  <a:gd name="T33" fmla="*/ 278 h 825"/>
                  <a:gd name="T34" fmla="*/ 34 w 219"/>
                  <a:gd name="T35" fmla="*/ 378 h 825"/>
                  <a:gd name="T36" fmla="*/ 18 w 219"/>
                  <a:gd name="T37" fmla="*/ 490 h 825"/>
                  <a:gd name="T38" fmla="*/ 7 w 219"/>
                  <a:gd name="T39" fmla="*/ 602 h 825"/>
                  <a:gd name="T40" fmla="*/ 1 w 219"/>
                  <a:gd name="T41" fmla="*/ 717 h 825"/>
                  <a:gd name="T42" fmla="*/ 0 w 219"/>
                  <a:gd name="T43" fmla="*/ 825 h 825"/>
                  <a:gd name="T44" fmla="*/ 26 w 219"/>
                  <a:gd name="T45" fmla="*/ 825 h 825"/>
                  <a:gd name="T46" fmla="*/ 26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25" y="825"/>
                    </a:moveTo>
                    <a:lnTo>
                      <a:pt x="23" y="717"/>
                    </a:lnTo>
                    <a:lnTo>
                      <a:pt x="26" y="605"/>
                    </a:lnTo>
                    <a:lnTo>
                      <a:pt x="33" y="496"/>
                    </a:lnTo>
                    <a:lnTo>
                      <a:pt x="44" y="390"/>
                    </a:lnTo>
                    <a:lnTo>
                      <a:pt x="60" y="290"/>
                    </a:lnTo>
                    <a:lnTo>
                      <a:pt x="81" y="199"/>
                    </a:lnTo>
                    <a:lnTo>
                      <a:pt x="106" y="124"/>
                    </a:lnTo>
                    <a:lnTo>
                      <a:pt x="138" y="63"/>
                    </a:lnTo>
                    <a:lnTo>
                      <a:pt x="174" y="21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176" y="12"/>
                    </a:lnTo>
                    <a:lnTo>
                      <a:pt x="139" y="51"/>
                    </a:lnTo>
                    <a:lnTo>
                      <a:pt x="106" y="109"/>
                    </a:lnTo>
                    <a:lnTo>
                      <a:pt x="77" y="187"/>
                    </a:lnTo>
                    <a:lnTo>
                      <a:pt x="54" y="278"/>
                    </a:lnTo>
                    <a:lnTo>
                      <a:pt x="34" y="378"/>
                    </a:lnTo>
                    <a:lnTo>
                      <a:pt x="18" y="490"/>
                    </a:lnTo>
                    <a:lnTo>
                      <a:pt x="7" y="602"/>
                    </a:lnTo>
                    <a:lnTo>
                      <a:pt x="1" y="717"/>
                    </a:lnTo>
                    <a:lnTo>
                      <a:pt x="0" y="825"/>
                    </a:lnTo>
                    <a:lnTo>
                      <a:pt x="26" y="82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6" name="Freeform 89">
                <a:extLst>
                  <a:ext uri="{FF2B5EF4-FFF2-40B4-BE49-F238E27FC236}">
                    <a16:creationId xmlns:a16="http://schemas.microsoft.com/office/drawing/2014/main" id="{C6C647A1-C2F3-4BB0-A832-FBB6B8D6D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2999"/>
                <a:ext cx="273" cy="1035"/>
              </a:xfrm>
              <a:custGeom>
                <a:avLst/>
                <a:gdLst>
                  <a:gd name="T0" fmla="*/ 31 w 273"/>
                  <a:gd name="T1" fmla="*/ 1035 h 1035"/>
                  <a:gd name="T2" fmla="*/ 30 w 273"/>
                  <a:gd name="T3" fmla="*/ 899 h 1035"/>
                  <a:gd name="T4" fmla="*/ 33 w 273"/>
                  <a:gd name="T5" fmla="*/ 759 h 1035"/>
                  <a:gd name="T6" fmla="*/ 40 w 273"/>
                  <a:gd name="T7" fmla="*/ 620 h 1035"/>
                  <a:gd name="T8" fmla="*/ 55 w 273"/>
                  <a:gd name="T9" fmla="*/ 487 h 1035"/>
                  <a:gd name="T10" fmla="*/ 75 w 273"/>
                  <a:gd name="T11" fmla="*/ 363 h 1035"/>
                  <a:gd name="T12" fmla="*/ 101 w 273"/>
                  <a:gd name="T13" fmla="*/ 251 h 1035"/>
                  <a:gd name="T14" fmla="*/ 133 w 273"/>
                  <a:gd name="T15" fmla="*/ 158 h 1035"/>
                  <a:gd name="T16" fmla="*/ 172 w 273"/>
                  <a:gd name="T17" fmla="*/ 82 h 1035"/>
                  <a:gd name="T18" fmla="*/ 217 w 273"/>
                  <a:gd name="T19" fmla="*/ 27 h 1035"/>
                  <a:gd name="T20" fmla="*/ 269 w 273"/>
                  <a:gd name="T21" fmla="*/ 3 h 1035"/>
                  <a:gd name="T22" fmla="*/ 273 w 273"/>
                  <a:gd name="T23" fmla="*/ 0 h 1035"/>
                  <a:gd name="T24" fmla="*/ 220 w 273"/>
                  <a:gd name="T25" fmla="*/ 15 h 1035"/>
                  <a:gd name="T26" fmla="*/ 174 w 273"/>
                  <a:gd name="T27" fmla="*/ 64 h 1035"/>
                  <a:gd name="T28" fmla="*/ 133 w 273"/>
                  <a:gd name="T29" fmla="*/ 136 h 1035"/>
                  <a:gd name="T30" fmla="*/ 97 w 273"/>
                  <a:gd name="T31" fmla="*/ 233 h 1035"/>
                  <a:gd name="T32" fmla="*/ 67 w 273"/>
                  <a:gd name="T33" fmla="*/ 348 h 1035"/>
                  <a:gd name="T34" fmla="*/ 42 w 273"/>
                  <a:gd name="T35" fmla="*/ 475 h 1035"/>
                  <a:gd name="T36" fmla="*/ 23 w 273"/>
                  <a:gd name="T37" fmla="*/ 611 h 1035"/>
                  <a:gd name="T38" fmla="*/ 10 w 273"/>
                  <a:gd name="T39" fmla="*/ 753 h 1035"/>
                  <a:gd name="T40" fmla="*/ 2 w 273"/>
                  <a:gd name="T41" fmla="*/ 896 h 1035"/>
                  <a:gd name="T42" fmla="*/ 0 w 273"/>
                  <a:gd name="T43" fmla="*/ 1035 h 1035"/>
                  <a:gd name="T44" fmla="*/ 33 w 273"/>
                  <a:gd name="T45" fmla="*/ 1035 h 1035"/>
                  <a:gd name="T46" fmla="*/ 33 w 273"/>
                  <a:gd name="T47" fmla="*/ 1035 h 1035"/>
                  <a:gd name="T48" fmla="*/ 31 w 273"/>
                  <a:gd name="T49" fmla="*/ 1035 h 10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3"/>
                  <a:gd name="T76" fmla="*/ 0 h 1035"/>
                  <a:gd name="T77" fmla="*/ 273 w 273"/>
                  <a:gd name="T78" fmla="*/ 1035 h 10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3" h="1035">
                    <a:moveTo>
                      <a:pt x="31" y="1035"/>
                    </a:moveTo>
                    <a:lnTo>
                      <a:pt x="30" y="899"/>
                    </a:lnTo>
                    <a:lnTo>
                      <a:pt x="33" y="759"/>
                    </a:lnTo>
                    <a:lnTo>
                      <a:pt x="40" y="620"/>
                    </a:lnTo>
                    <a:lnTo>
                      <a:pt x="55" y="487"/>
                    </a:lnTo>
                    <a:lnTo>
                      <a:pt x="75" y="363"/>
                    </a:lnTo>
                    <a:lnTo>
                      <a:pt x="101" y="251"/>
                    </a:lnTo>
                    <a:lnTo>
                      <a:pt x="133" y="158"/>
                    </a:lnTo>
                    <a:lnTo>
                      <a:pt x="172" y="82"/>
                    </a:lnTo>
                    <a:lnTo>
                      <a:pt x="217" y="27"/>
                    </a:lnTo>
                    <a:lnTo>
                      <a:pt x="269" y="3"/>
                    </a:lnTo>
                    <a:lnTo>
                      <a:pt x="273" y="0"/>
                    </a:lnTo>
                    <a:lnTo>
                      <a:pt x="220" y="15"/>
                    </a:lnTo>
                    <a:lnTo>
                      <a:pt x="174" y="64"/>
                    </a:lnTo>
                    <a:lnTo>
                      <a:pt x="133" y="136"/>
                    </a:lnTo>
                    <a:lnTo>
                      <a:pt x="97" y="233"/>
                    </a:lnTo>
                    <a:lnTo>
                      <a:pt x="67" y="348"/>
                    </a:lnTo>
                    <a:lnTo>
                      <a:pt x="42" y="475"/>
                    </a:lnTo>
                    <a:lnTo>
                      <a:pt x="23" y="611"/>
                    </a:lnTo>
                    <a:lnTo>
                      <a:pt x="10" y="753"/>
                    </a:lnTo>
                    <a:lnTo>
                      <a:pt x="2" y="896"/>
                    </a:lnTo>
                    <a:lnTo>
                      <a:pt x="0" y="1035"/>
                    </a:lnTo>
                    <a:lnTo>
                      <a:pt x="33" y="1035"/>
                    </a:lnTo>
                    <a:lnTo>
                      <a:pt x="31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7" name="Freeform 90">
                <a:extLst>
                  <a:ext uri="{FF2B5EF4-FFF2-40B4-BE49-F238E27FC236}">
                    <a16:creationId xmlns:a16="http://schemas.microsoft.com/office/drawing/2014/main" id="{6E5E358A-5117-4BAF-91CB-9A0FA15EB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2999"/>
                <a:ext cx="273" cy="1035"/>
              </a:xfrm>
              <a:custGeom>
                <a:avLst/>
                <a:gdLst>
                  <a:gd name="T0" fmla="*/ 31 w 273"/>
                  <a:gd name="T1" fmla="*/ 1035 h 1035"/>
                  <a:gd name="T2" fmla="*/ 30 w 273"/>
                  <a:gd name="T3" fmla="*/ 899 h 1035"/>
                  <a:gd name="T4" fmla="*/ 33 w 273"/>
                  <a:gd name="T5" fmla="*/ 759 h 1035"/>
                  <a:gd name="T6" fmla="*/ 40 w 273"/>
                  <a:gd name="T7" fmla="*/ 620 h 1035"/>
                  <a:gd name="T8" fmla="*/ 55 w 273"/>
                  <a:gd name="T9" fmla="*/ 487 h 1035"/>
                  <a:gd name="T10" fmla="*/ 75 w 273"/>
                  <a:gd name="T11" fmla="*/ 363 h 1035"/>
                  <a:gd name="T12" fmla="*/ 101 w 273"/>
                  <a:gd name="T13" fmla="*/ 251 h 1035"/>
                  <a:gd name="T14" fmla="*/ 133 w 273"/>
                  <a:gd name="T15" fmla="*/ 158 h 1035"/>
                  <a:gd name="T16" fmla="*/ 172 w 273"/>
                  <a:gd name="T17" fmla="*/ 82 h 1035"/>
                  <a:gd name="T18" fmla="*/ 217 w 273"/>
                  <a:gd name="T19" fmla="*/ 27 h 1035"/>
                  <a:gd name="T20" fmla="*/ 269 w 273"/>
                  <a:gd name="T21" fmla="*/ 3 h 1035"/>
                  <a:gd name="T22" fmla="*/ 273 w 273"/>
                  <a:gd name="T23" fmla="*/ 0 h 1035"/>
                  <a:gd name="T24" fmla="*/ 220 w 273"/>
                  <a:gd name="T25" fmla="*/ 15 h 1035"/>
                  <a:gd name="T26" fmla="*/ 174 w 273"/>
                  <a:gd name="T27" fmla="*/ 64 h 1035"/>
                  <a:gd name="T28" fmla="*/ 133 w 273"/>
                  <a:gd name="T29" fmla="*/ 136 h 1035"/>
                  <a:gd name="T30" fmla="*/ 97 w 273"/>
                  <a:gd name="T31" fmla="*/ 233 h 1035"/>
                  <a:gd name="T32" fmla="*/ 67 w 273"/>
                  <a:gd name="T33" fmla="*/ 348 h 1035"/>
                  <a:gd name="T34" fmla="*/ 42 w 273"/>
                  <a:gd name="T35" fmla="*/ 475 h 1035"/>
                  <a:gd name="T36" fmla="*/ 23 w 273"/>
                  <a:gd name="T37" fmla="*/ 611 h 1035"/>
                  <a:gd name="T38" fmla="*/ 10 w 273"/>
                  <a:gd name="T39" fmla="*/ 753 h 1035"/>
                  <a:gd name="T40" fmla="*/ 2 w 273"/>
                  <a:gd name="T41" fmla="*/ 896 h 1035"/>
                  <a:gd name="T42" fmla="*/ 0 w 273"/>
                  <a:gd name="T43" fmla="*/ 1035 h 1035"/>
                  <a:gd name="T44" fmla="*/ 33 w 273"/>
                  <a:gd name="T45" fmla="*/ 1035 h 1035"/>
                  <a:gd name="T46" fmla="*/ 33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31" y="1035"/>
                    </a:moveTo>
                    <a:lnTo>
                      <a:pt x="30" y="899"/>
                    </a:lnTo>
                    <a:lnTo>
                      <a:pt x="33" y="759"/>
                    </a:lnTo>
                    <a:lnTo>
                      <a:pt x="40" y="620"/>
                    </a:lnTo>
                    <a:lnTo>
                      <a:pt x="55" y="487"/>
                    </a:lnTo>
                    <a:lnTo>
                      <a:pt x="75" y="363"/>
                    </a:lnTo>
                    <a:lnTo>
                      <a:pt x="101" y="251"/>
                    </a:lnTo>
                    <a:lnTo>
                      <a:pt x="133" y="158"/>
                    </a:lnTo>
                    <a:lnTo>
                      <a:pt x="172" y="82"/>
                    </a:lnTo>
                    <a:lnTo>
                      <a:pt x="217" y="27"/>
                    </a:lnTo>
                    <a:lnTo>
                      <a:pt x="269" y="3"/>
                    </a:lnTo>
                    <a:lnTo>
                      <a:pt x="273" y="0"/>
                    </a:lnTo>
                    <a:lnTo>
                      <a:pt x="220" y="15"/>
                    </a:lnTo>
                    <a:lnTo>
                      <a:pt x="174" y="64"/>
                    </a:lnTo>
                    <a:lnTo>
                      <a:pt x="133" y="136"/>
                    </a:lnTo>
                    <a:lnTo>
                      <a:pt x="97" y="233"/>
                    </a:lnTo>
                    <a:lnTo>
                      <a:pt x="67" y="348"/>
                    </a:lnTo>
                    <a:lnTo>
                      <a:pt x="42" y="475"/>
                    </a:lnTo>
                    <a:lnTo>
                      <a:pt x="23" y="611"/>
                    </a:lnTo>
                    <a:lnTo>
                      <a:pt x="10" y="753"/>
                    </a:lnTo>
                    <a:lnTo>
                      <a:pt x="2" y="896"/>
                    </a:lnTo>
                    <a:lnTo>
                      <a:pt x="0" y="1035"/>
                    </a:lnTo>
                    <a:lnTo>
                      <a:pt x="33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8" name="Freeform 91">
                <a:extLst>
                  <a:ext uri="{FF2B5EF4-FFF2-40B4-BE49-F238E27FC236}">
                    <a16:creationId xmlns:a16="http://schemas.microsoft.com/office/drawing/2014/main" id="{D188EA4D-C52E-48CD-A557-12D52CFDF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022"/>
                <a:ext cx="313" cy="984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4 h 983"/>
                  <a:gd name="T4" fmla="*/ 44 w 313"/>
                  <a:gd name="T5" fmla="*/ 708 h 983"/>
                  <a:gd name="T6" fmla="*/ 58 w 313"/>
                  <a:gd name="T7" fmla="*/ 572 h 983"/>
                  <a:gd name="T8" fmla="*/ 77 w 313"/>
                  <a:gd name="T9" fmla="*/ 442 h 983"/>
                  <a:gd name="T10" fmla="*/ 102 w 313"/>
                  <a:gd name="T11" fmla="*/ 321 h 983"/>
                  <a:gd name="T12" fmla="*/ 132 w 313"/>
                  <a:gd name="T13" fmla="*/ 215 h 983"/>
                  <a:gd name="T14" fmla="*/ 168 w 313"/>
                  <a:gd name="T15" fmla="*/ 127 h 983"/>
                  <a:gd name="T16" fmla="*/ 209 w 313"/>
                  <a:gd name="T17" fmla="*/ 61 h 983"/>
                  <a:gd name="T18" fmla="*/ 256 w 313"/>
                  <a:gd name="T19" fmla="*/ 16 h 983"/>
                  <a:gd name="T20" fmla="*/ 309 w 313"/>
                  <a:gd name="T21" fmla="*/ 0 h 983"/>
                  <a:gd name="T22" fmla="*/ 313 w 313"/>
                  <a:gd name="T23" fmla="*/ 0 h 983"/>
                  <a:gd name="T24" fmla="*/ 260 w 313"/>
                  <a:gd name="T25" fmla="*/ 6 h 983"/>
                  <a:gd name="T26" fmla="*/ 211 w 313"/>
                  <a:gd name="T27" fmla="*/ 43 h 983"/>
                  <a:gd name="T28" fmla="*/ 168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1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4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3 w 313"/>
                  <a:gd name="T49" fmla="*/ 980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3" y="980"/>
                    </a:moveTo>
                    <a:lnTo>
                      <a:pt x="36" y="844"/>
                    </a:lnTo>
                    <a:lnTo>
                      <a:pt x="44" y="708"/>
                    </a:lnTo>
                    <a:lnTo>
                      <a:pt x="58" y="572"/>
                    </a:lnTo>
                    <a:lnTo>
                      <a:pt x="77" y="442"/>
                    </a:lnTo>
                    <a:lnTo>
                      <a:pt x="102" y="321"/>
                    </a:lnTo>
                    <a:lnTo>
                      <a:pt x="132" y="215"/>
                    </a:lnTo>
                    <a:lnTo>
                      <a:pt x="168" y="127"/>
                    </a:lnTo>
                    <a:lnTo>
                      <a:pt x="209" y="61"/>
                    </a:lnTo>
                    <a:lnTo>
                      <a:pt x="256" y="16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260" y="6"/>
                    </a:lnTo>
                    <a:lnTo>
                      <a:pt x="211" y="43"/>
                    </a:lnTo>
                    <a:lnTo>
                      <a:pt x="168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1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4"/>
                    </a:lnTo>
                    <a:lnTo>
                      <a:pt x="33" y="983"/>
                    </a:lnTo>
                    <a:lnTo>
                      <a:pt x="33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59" name="Freeform 92">
                <a:extLst>
                  <a:ext uri="{FF2B5EF4-FFF2-40B4-BE49-F238E27FC236}">
                    <a16:creationId xmlns:a16="http://schemas.microsoft.com/office/drawing/2014/main" id="{C062D3DF-917C-4265-BCDD-CD1604549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022"/>
                <a:ext cx="313" cy="984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4 h 983"/>
                  <a:gd name="T4" fmla="*/ 44 w 313"/>
                  <a:gd name="T5" fmla="*/ 708 h 983"/>
                  <a:gd name="T6" fmla="*/ 58 w 313"/>
                  <a:gd name="T7" fmla="*/ 572 h 983"/>
                  <a:gd name="T8" fmla="*/ 77 w 313"/>
                  <a:gd name="T9" fmla="*/ 442 h 983"/>
                  <a:gd name="T10" fmla="*/ 102 w 313"/>
                  <a:gd name="T11" fmla="*/ 321 h 983"/>
                  <a:gd name="T12" fmla="*/ 132 w 313"/>
                  <a:gd name="T13" fmla="*/ 215 h 983"/>
                  <a:gd name="T14" fmla="*/ 168 w 313"/>
                  <a:gd name="T15" fmla="*/ 127 h 983"/>
                  <a:gd name="T16" fmla="*/ 209 w 313"/>
                  <a:gd name="T17" fmla="*/ 61 h 983"/>
                  <a:gd name="T18" fmla="*/ 256 w 313"/>
                  <a:gd name="T19" fmla="*/ 16 h 983"/>
                  <a:gd name="T20" fmla="*/ 309 w 313"/>
                  <a:gd name="T21" fmla="*/ 0 h 983"/>
                  <a:gd name="T22" fmla="*/ 313 w 313"/>
                  <a:gd name="T23" fmla="*/ 0 h 983"/>
                  <a:gd name="T24" fmla="*/ 260 w 313"/>
                  <a:gd name="T25" fmla="*/ 6 h 983"/>
                  <a:gd name="T26" fmla="*/ 211 w 313"/>
                  <a:gd name="T27" fmla="*/ 43 h 983"/>
                  <a:gd name="T28" fmla="*/ 168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1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4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3" y="980"/>
                    </a:moveTo>
                    <a:lnTo>
                      <a:pt x="36" y="844"/>
                    </a:lnTo>
                    <a:lnTo>
                      <a:pt x="44" y="708"/>
                    </a:lnTo>
                    <a:lnTo>
                      <a:pt x="58" y="572"/>
                    </a:lnTo>
                    <a:lnTo>
                      <a:pt x="77" y="442"/>
                    </a:lnTo>
                    <a:lnTo>
                      <a:pt x="102" y="321"/>
                    </a:lnTo>
                    <a:lnTo>
                      <a:pt x="132" y="215"/>
                    </a:lnTo>
                    <a:lnTo>
                      <a:pt x="168" y="127"/>
                    </a:lnTo>
                    <a:lnTo>
                      <a:pt x="209" y="61"/>
                    </a:lnTo>
                    <a:lnTo>
                      <a:pt x="256" y="16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260" y="6"/>
                    </a:lnTo>
                    <a:lnTo>
                      <a:pt x="211" y="43"/>
                    </a:lnTo>
                    <a:lnTo>
                      <a:pt x="168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1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4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0" name="Freeform 93">
                <a:extLst>
                  <a:ext uri="{FF2B5EF4-FFF2-40B4-BE49-F238E27FC236}">
                    <a16:creationId xmlns:a16="http://schemas.microsoft.com/office/drawing/2014/main" id="{077AB855-3210-4E1B-A728-F7E8AB339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100"/>
                <a:ext cx="188" cy="1021"/>
              </a:xfrm>
              <a:custGeom>
                <a:avLst/>
                <a:gdLst>
                  <a:gd name="T0" fmla="*/ 0 w 188"/>
                  <a:gd name="T1" fmla="*/ 1013 h 1022"/>
                  <a:gd name="T2" fmla="*/ 0 w 188"/>
                  <a:gd name="T3" fmla="*/ 1016 h 1022"/>
                  <a:gd name="T4" fmla="*/ 3 w 188"/>
                  <a:gd name="T5" fmla="*/ 935 h 1022"/>
                  <a:gd name="T6" fmla="*/ 10 w 188"/>
                  <a:gd name="T7" fmla="*/ 853 h 1022"/>
                  <a:gd name="T8" fmla="*/ 19 w 188"/>
                  <a:gd name="T9" fmla="*/ 771 h 1022"/>
                  <a:gd name="T10" fmla="*/ 29 w 188"/>
                  <a:gd name="T11" fmla="*/ 693 h 1022"/>
                  <a:gd name="T12" fmla="*/ 38 w 188"/>
                  <a:gd name="T13" fmla="*/ 620 h 1022"/>
                  <a:gd name="T14" fmla="*/ 47 w 188"/>
                  <a:gd name="T15" fmla="*/ 557 h 1022"/>
                  <a:gd name="T16" fmla="*/ 55 w 188"/>
                  <a:gd name="T17" fmla="*/ 502 h 1022"/>
                  <a:gd name="T18" fmla="*/ 62 w 188"/>
                  <a:gd name="T19" fmla="*/ 463 h 1022"/>
                  <a:gd name="T20" fmla="*/ 67 w 188"/>
                  <a:gd name="T21" fmla="*/ 436 h 1022"/>
                  <a:gd name="T22" fmla="*/ 68 w 188"/>
                  <a:gd name="T23" fmla="*/ 427 h 1022"/>
                  <a:gd name="T24" fmla="*/ 81 w 188"/>
                  <a:gd name="T25" fmla="*/ 372 h 1022"/>
                  <a:gd name="T26" fmla="*/ 96 w 188"/>
                  <a:gd name="T27" fmla="*/ 315 h 1022"/>
                  <a:gd name="T28" fmla="*/ 110 w 188"/>
                  <a:gd name="T29" fmla="*/ 257 h 1022"/>
                  <a:gd name="T30" fmla="*/ 127 w 188"/>
                  <a:gd name="T31" fmla="*/ 200 h 1022"/>
                  <a:gd name="T32" fmla="*/ 142 w 188"/>
                  <a:gd name="T33" fmla="*/ 145 h 1022"/>
                  <a:gd name="T34" fmla="*/ 156 w 188"/>
                  <a:gd name="T35" fmla="*/ 100 h 1022"/>
                  <a:gd name="T36" fmla="*/ 170 w 188"/>
                  <a:gd name="T37" fmla="*/ 61 h 1022"/>
                  <a:gd name="T38" fmla="*/ 180 w 188"/>
                  <a:gd name="T39" fmla="*/ 27 h 1022"/>
                  <a:gd name="T40" fmla="*/ 187 w 188"/>
                  <a:gd name="T41" fmla="*/ 9 h 1022"/>
                  <a:gd name="T42" fmla="*/ 188 w 188"/>
                  <a:gd name="T43" fmla="*/ 0 h 1022"/>
                  <a:gd name="T44" fmla="*/ 155 w 188"/>
                  <a:gd name="T45" fmla="*/ 109 h 1022"/>
                  <a:gd name="T46" fmla="*/ 127 w 188"/>
                  <a:gd name="T47" fmla="*/ 206 h 1022"/>
                  <a:gd name="T48" fmla="*/ 105 w 188"/>
                  <a:gd name="T49" fmla="*/ 296 h 1022"/>
                  <a:gd name="T50" fmla="*/ 88 w 188"/>
                  <a:gd name="T51" fmla="*/ 375 h 1022"/>
                  <a:gd name="T52" fmla="*/ 76 w 188"/>
                  <a:gd name="T53" fmla="*/ 445 h 1022"/>
                  <a:gd name="T54" fmla="*/ 67 w 188"/>
                  <a:gd name="T55" fmla="*/ 505 h 1022"/>
                  <a:gd name="T56" fmla="*/ 60 w 188"/>
                  <a:gd name="T57" fmla="*/ 551 h 1022"/>
                  <a:gd name="T58" fmla="*/ 56 w 188"/>
                  <a:gd name="T59" fmla="*/ 587 h 1022"/>
                  <a:gd name="T60" fmla="*/ 55 w 188"/>
                  <a:gd name="T61" fmla="*/ 608 h 1022"/>
                  <a:gd name="T62" fmla="*/ 55 w 188"/>
                  <a:gd name="T63" fmla="*/ 614 h 1022"/>
                  <a:gd name="T64" fmla="*/ 47 w 188"/>
                  <a:gd name="T65" fmla="*/ 693 h 1022"/>
                  <a:gd name="T66" fmla="*/ 42 w 188"/>
                  <a:gd name="T67" fmla="*/ 762 h 1022"/>
                  <a:gd name="T68" fmla="*/ 39 w 188"/>
                  <a:gd name="T69" fmla="*/ 826 h 1022"/>
                  <a:gd name="T70" fmla="*/ 36 w 188"/>
                  <a:gd name="T71" fmla="*/ 877 h 1022"/>
                  <a:gd name="T72" fmla="*/ 35 w 188"/>
                  <a:gd name="T73" fmla="*/ 923 h 1022"/>
                  <a:gd name="T74" fmla="*/ 35 w 188"/>
                  <a:gd name="T75" fmla="*/ 959 h 1022"/>
                  <a:gd name="T76" fmla="*/ 35 w 188"/>
                  <a:gd name="T77" fmla="*/ 986 h 1022"/>
                  <a:gd name="T78" fmla="*/ 36 w 188"/>
                  <a:gd name="T79" fmla="*/ 1007 h 1022"/>
                  <a:gd name="T80" fmla="*/ 36 w 188"/>
                  <a:gd name="T81" fmla="*/ 1019 h 1022"/>
                  <a:gd name="T82" fmla="*/ 36 w 188"/>
                  <a:gd name="T83" fmla="*/ 1022 h 1022"/>
                  <a:gd name="T84" fmla="*/ 0 w 188"/>
                  <a:gd name="T85" fmla="*/ 1016 h 1022"/>
                  <a:gd name="T86" fmla="*/ 0 w 188"/>
                  <a:gd name="T87" fmla="*/ 1016 h 1022"/>
                  <a:gd name="T88" fmla="*/ 0 w 188"/>
                  <a:gd name="T89" fmla="*/ 1013 h 10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22"/>
                  <a:gd name="T137" fmla="*/ 188 w 188"/>
                  <a:gd name="T138" fmla="*/ 1022 h 102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22">
                    <a:moveTo>
                      <a:pt x="0" y="1013"/>
                    </a:moveTo>
                    <a:lnTo>
                      <a:pt x="0" y="1016"/>
                    </a:lnTo>
                    <a:lnTo>
                      <a:pt x="3" y="935"/>
                    </a:lnTo>
                    <a:lnTo>
                      <a:pt x="10" y="853"/>
                    </a:lnTo>
                    <a:lnTo>
                      <a:pt x="19" y="771"/>
                    </a:lnTo>
                    <a:lnTo>
                      <a:pt x="29" y="693"/>
                    </a:lnTo>
                    <a:lnTo>
                      <a:pt x="38" y="620"/>
                    </a:lnTo>
                    <a:lnTo>
                      <a:pt x="47" y="557"/>
                    </a:lnTo>
                    <a:lnTo>
                      <a:pt x="55" y="502"/>
                    </a:lnTo>
                    <a:lnTo>
                      <a:pt x="62" y="463"/>
                    </a:lnTo>
                    <a:lnTo>
                      <a:pt x="67" y="436"/>
                    </a:lnTo>
                    <a:lnTo>
                      <a:pt x="68" y="427"/>
                    </a:lnTo>
                    <a:lnTo>
                      <a:pt x="81" y="372"/>
                    </a:lnTo>
                    <a:lnTo>
                      <a:pt x="96" y="315"/>
                    </a:lnTo>
                    <a:lnTo>
                      <a:pt x="110" y="257"/>
                    </a:lnTo>
                    <a:lnTo>
                      <a:pt x="127" y="200"/>
                    </a:lnTo>
                    <a:lnTo>
                      <a:pt x="142" y="145"/>
                    </a:lnTo>
                    <a:lnTo>
                      <a:pt x="156" y="100"/>
                    </a:lnTo>
                    <a:lnTo>
                      <a:pt x="170" y="61"/>
                    </a:lnTo>
                    <a:lnTo>
                      <a:pt x="180" y="27"/>
                    </a:lnTo>
                    <a:lnTo>
                      <a:pt x="187" y="9"/>
                    </a:lnTo>
                    <a:lnTo>
                      <a:pt x="188" y="0"/>
                    </a:lnTo>
                    <a:lnTo>
                      <a:pt x="155" y="109"/>
                    </a:lnTo>
                    <a:lnTo>
                      <a:pt x="127" y="206"/>
                    </a:lnTo>
                    <a:lnTo>
                      <a:pt x="105" y="296"/>
                    </a:lnTo>
                    <a:lnTo>
                      <a:pt x="88" y="375"/>
                    </a:lnTo>
                    <a:lnTo>
                      <a:pt x="76" y="445"/>
                    </a:lnTo>
                    <a:lnTo>
                      <a:pt x="67" y="505"/>
                    </a:lnTo>
                    <a:lnTo>
                      <a:pt x="60" y="551"/>
                    </a:lnTo>
                    <a:lnTo>
                      <a:pt x="56" y="587"/>
                    </a:lnTo>
                    <a:lnTo>
                      <a:pt x="55" y="608"/>
                    </a:lnTo>
                    <a:lnTo>
                      <a:pt x="55" y="614"/>
                    </a:lnTo>
                    <a:lnTo>
                      <a:pt x="47" y="693"/>
                    </a:lnTo>
                    <a:lnTo>
                      <a:pt x="42" y="762"/>
                    </a:lnTo>
                    <a:lnTo>
                      <a:pt x="39" y="826"/>
                    </a:lnTo>
                    <a:lnTo>
                      <a:pt x="36" y="877"/>
                    </a:lnTo>
                    <a:lnTo>
                      <a:pt x="35" y="923"/>
                    </a:lnTo>
                    <a:lnTo>
                      <a:pt x="35" y="959"/>
                    </a:lnTo>
                    <a:lnTo>
                      <a:pt x="35" y="986"/>
                    </a:lnTo>
                    <a:lnTo>
                      <a:pt x="36" y="1007"/>
                    </a:lnTo>
                    <a:lnTo>
                      <a:pt x="36" y="1019"/>
                    </a:lnTo>
                    <a:lnTo>
                      <a:pt x="36" y="1022"/>
                    </a:lnTo>
                    <a:lnTo>
                      <a:pt x="0" y="1016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1" name="Freeform 94">
                <a:extLst>
                  <a:ext uri="{FF2B5EF4-FFF2-40B4-BE49-F238E27FC236}">
                    <a16:creationId xmlns:a16="http://schemas.microsoft.com/office/drawing/2014/main" id="{9C4D3E23-FAD4-4B34-AA9B-20F532744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100"/>
                <a:ext cx="188" cy="1021"/>
              </a:xfrm>
              <a:custGeom>
                <a:avLst/>
                <a:gdLst>
                  <a:gd name="T0" fmla="*/ 0 w 188"/>
                  <a:gd name="T1" fmla="*/ 1013 h 1022"/>
                  <a:gd name="T2" fmla="*/ 0 w 188"/>
                  <a:gd name="T3" fmla="*/ 1016 h 1022"/>
                  <a:gd name="T4" fmla="*/ 3 w 188"/>
                  <a:gd name="T5" fmla="*/ 935 h 1022"/>
                  <a:gd name="T6" fmla="*/ 10 w 188"/>
                  <a:gd name="T7" fmla="*/ 853 h 1022"/>
                  <a:gd name="T8" fmla="*/ 19 w 188"/>
                  <a:gd name="T9" fmla="*/ 771 h 1022"/>
                  <a:gd name="T10" fmla="*/ 29 w 188"/>
                  <a:gd name="T11" fmla="*/ 693 h 1022"/>
                  <a:gd name="T12" fmla="*/ 38 w 188"/>
                  <a:gd name="T13" fmla="*/ 620 h 1022"/>
                  <a:gd name="T14" fmla="*/ 47 w 188"/>
                  <a:gd name="T15" fmla="*/ 557 h 1022"/>
                  <a:gd name="T16" fmla="*/ 55 w 188"/>
                  <a:gd name="T17" fmla="*/ 502 h 1022"/>
                  <a:gd name="T18" fmla="*/ 62 w 188"/>
                  <a:gd name="T19" fmla="*/ 463 h 1022"/>
                  <a:gd name="T20" fmla="*/ 67 w 188"/>
                  <a:gd name="T21" fmla="*/ 436 h 1022"/>
                  <a:gd name="T22" fmla="*/ 68 w 188"/>
                  <a:gd name="T23" fmla="*/ 427 h 1022"/>
                  <a:gd name="T24" fmla="*/ 81 w 188"/>
                  <a:gd name="T25" fmla="*/ 372 h 1022"/>
                  <a:gd name="T26" fmla="*/ 96 w 188"/>
                  <a:gd name="T27" fmla="*/ 315 h 1022"/>
                  <a:gd name="T28" fmla="*/ 110 w 188"/>
                  <a:gd name="T29" fmla="*/ 257 h 1022"/>
                  <a:gd name="T30" fmla="*/ 127 w 188"/>
                  <a:gd name="T31" fmla="*/ 200 h 1022"/>
                  <a:gd name="T32" fmla="*/ 142 w 188"/>
                  <a:gd name="T33" fmla="*/ 145 h 1022"/>
                  <a:gd name="T34" fmla="*/ 156 w 188"/>
                  <a:gd name="T35" fmla="*/ 100 h 1022"/>
                  <a:gd name="T36" fmla="*/ 170 w 188"/>
                  <a:gd name="T37" fmla="*/ 61 h 1022"/>
                  <a:gd name="T38" fmla="*/ 180 w 188"/>
                  <a:gd name="T39" fmla="*/ 27 h 1022"/>
                  <a:gd name="T40" fmla="*/ 187 w 188"/>
                  <a:gd name="T41" fmla="*/ 9 h 1022"/>
                  <a:gd name="T42" fmla="*/ 188 w 188"/>
                  <a:gd name="T43" fmla="*/ 0 h 1022"/>
                  <a:gd name="T44" fmla="*/ 155 w 188"/>
                  <a:gd name="T45" fmla="*/ 109 h 1022"/>
                  <a:gd name="T46" fmla="*/ 127 w 188"/>
                  <a:gd name="T47" fmla="*/ 206 h 1022"/>
                  <a:gd name="T48" fmla="*/ 105 w 188"/>
                  <a:gd name="T49" fmla="*/ 296 h 1022"/>
                  <a:gd name="T50" fmla="*/ 88 w 188"/>
                  <a:gd name="T51" fmla="*/ 375 h 1022"/>
                  <a:gd name="T52" fmla="*/ 76 w 188"/>
                  <a:gd name="T53" fmla="*/ 445 h 1022"/>
                  <a:gd name="T54" fmla="*/ 67 w 188"/>
                  <a:gd name="T55" fmla="*/ 505 h 1022"/>
                  <a:gd name="T56" fmla="*/ 60 w 188"/>
                  <a:gd name="T57" fmla="*/ 551 h 1022"/>
                  <a:gd name="T58" fmla="*/ 56 w 188"/>
                  <a:gd name="T59" fmla="*/ 587 h 1022"/>
                  <a:gd name="T60" fmla="*/ 55 w 188"/>
                  <a:gd name="T61" fmla="*/ 608 h 1022"/>
                  <a:gd name="T62" fmla="*/ 55 w 188"/>
                  <a:gd name="T63" fmla="*/ 614 h 1022"/>
                  <a:gd name="T64" fmla="*/ 47 w 188"/>
                  <a:gd name="T65" fmla="*/ 693 h 1022"/>
                  <a:gd name="T66" fmla="*/ 42 w 188"/>
                  <a:gd name="T67" fmla="*/ 762 h 1022"/>
                  <a:gd name="T68" fmla="*/ 39 w 188"/>
                  <a:gd name="T69" fmla="*/ 826 h 1022"/>
                  <a:gd name="T70" fmla="*/ 36 w 188"/>
                  <a:gd name="T71" fmla="*/ 877 h 1022"/>
                  <a:gd name="T72" fmla="*/ 35 w 188"/>
                  <a:gd name="T73" fmla="*/ 923 h 1022"/>
                  <a:gd name="T74" fmla="*/ 35 w 188"/>
                  <a:gd name="T75" fmla="*/ 959 h 1022"/>
                  <a:gd name="T76" fmla="*/ 35 w 188"/>
                  <a:gd name="T77" fmla="*/ 986 h 1022"/>
                  <a:gd name="T78" fmla="*/ 36 w 188"/>
                  <a:gd name="T79" fmla="*/ 1007 h 1022"/>
                  <a:gd name="T80" fmla="*/ 36 w 188"/>
                  <a:gd name="T81" fmla="*/ 1019 h 1022"/>
                  <a:gd name="T82" fmla="*/ 36 w 188"/>
                  <a:gd name="T83" fmla="*/ 1022 h 1022"/>
                  <a:gd name="T84" fmla="*/ 0 w 188"/>
                  <a:gd name="T85" fmla="*/ 1016 h 1022"/>
                  <a:gd name="T86" fmla="*/ 0 w 188"/>
                  <a:gd name="T87" fmla="*/ 1016 h 102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22"/>
                  <a:gd name="T134" fmla="*/ 188 w 188"/>
                  <a:gd name="T135" fmla="*/ 1022 h 102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22">
                    <a:moveTo>
                      <a:pt x="0" y="1013"/>
                    </a:moveTo>
                    <a:lnTo>
                      <a:pt x="0" y="1016"/>
                    </a:lnTo>
                    <a:lnTo>
                      <a:pt x="3" y="935"/>
                    </a:lnTo>
                    <a:lnTo>
                      <a:pt x="10" y="853"/>
                    </a:lnTo>
                    <a:lnTo>
                      <a:pt x="19" y="771"/>
                    </a:lnTo>
                    <a:lnTo>
                      <a:pt x="29" y="693"/>
                    </a:lnTo>
                    <a:lnTo>
                      <a:pt x="38" y="620"/>
                    </a:lnTo>
                    <a:lnTo>
                      <a:pt x="47" y="557"/>
                    </a:lnTo>
                    <a:lnTo>
                      <a:pt x="55" y="502"/>
                    </a:lnTo>
                    <a:lnTo>
                      <a:pt x="62" y="463"/>
                    </a:lnTo>
                    <a:lnTo>
                      <a:pt x="67" y="436"/>
                    </a:lnTo>
                    <a:lnTo>
                      <a:pt x="68" y="427"/>
                    </a:lnTo>
                    <a:lnTo>
                      <a:pt x="81" y="372"/>
                    </a:lnTo>
                    <a:lnTo>
                      <a:pt x="96" y="315"/>
                    </a:lnTo>
                    <a:lnTo>
                      <a:pt x="110" y="257"/>
                    </a:lnTo>
                    <a:lnTo>
                      <a:pt x="127" y="200"/>
                    </a:lnTo>
                    <a:lnTo>
                      <a:pt x="142" y="145"/>
                    </a:lnTo>
                    <a:lnTo>
                      <a:pt x="156" y="100"/>
                    </a:lnTo>
                    <a:lnTo>
                      <a:pt x="170" y="61"/>
                    </a:lnTo>
                    <a:lnTo>
                      <a:pt x="180" y="27"/>
                    </a:lnTo>
                    <a:lnTo>
                      <a:pt x="187" y="9"/>
                    </a:lnTo>
                    <a:lnTo>
                      <a:pt x="188" y="0"/>
                    </a:lnTo>
                    <a:lnTo>
                      <a:pt x="155" y="109"/>
                    </a:lnTo>
                    <a:lnTo>
                      <a:pt x="127" y="206"/>
                    </a:lnTo>
                    <a:lnTo>
                      <a:pt x="105" y="296"/>
                    </a:lnTo>
                    <a:lnTo>
                      <a:pt x="88" y="375"/>
                    </a:lnTo>
                    <a:lnTo>
                      <a:pt x="76" y="445"/>
                    </a:lnTo>
                    <a:lnTo>
                      <a:pt x="67" y="505"/>
                    </a:lnTo>
                    <a:lnTo>
                      <a:pt x="60" y="551"/>
                    </a:lnTo>
                    <a:lnTo>
                      <a:pt x="56" y="587"/>
                    </a:lnTo>
                    <a:lnTo>
                      <a:pt x="55" y="608"/>
                    </a:lnTo>
                    <a:lnTo>
                      <a:pt x="55" y="614"/>
                    </a:lnTo>
                    <a:lnTo>
                      <a:pt x="47" y="693"/>
                    </a:lnTo>
                    <a:lnTo>
                      <a:pt x="42" y="762"/>
                    </a:lnTo>
                    <a:lnTo>
                      <a:pt x="39" y="826"/>
                    </a:lnTo>
                    <a:lnTo>
                      <a:pt x="36" y="877"/>
                    </a:lnTo>
                    <a:lnTo>
                      <a:pt x="35" y="923"/>
                    </a:lnTo>
                    <a:lnTo>
                      <a:pt x="35" y="959"/>
                    </a:lnTo>
                    <a:lnTo>
                      <a:pt x="35" y="986"/>
                    </a:lnTo>
                    <a:lnTo>
                      <a:pt x="36" y="1007"/>
                    </a:lnTo>
                    <a:lnTo>
                      <a:pt x="36" y="1019"/>
                    </a:lnTo>
                    <a:lnTo>
                      <a:pt x="36" y="1022"/>
                    </a:lnTo>
                    <a:lnTo>
                      <a:pt x="0" y="101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2" name="Freeform 95">
                <a:extLst>
                  <a:ext uri="{FF2B5EF4-FFF2-40B4-BE49-F238E27FC236}">
                    <a16:creationId xmlns:a16="http://schemas.microsoft.com/office/drawing/2014/main" id="{19EBD10F-2544-4075-B52B-35C005448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2968"/>
                <a:ext cx="172" cy="1190"/>
              </a:xfrm>
              <a:custGeom>
                <a:avLst/>
                <a:gdLst>
                  <a:gd name="T0" fmla="*/ 55 w 172"/>
                  <a:gd name="T1" fmla="*/ 1143 h 1189"/>
                  <a:gd name="T2" fmla="*/ 38 w 172"/>
                  <a:gd name="T3" fmla="*/ 1013 h 1189"/>
                  <a:gd name="T4" fmla="*/ 25 w 172"/>
                  <a:gd name="T5" fmla="*/ 877 h 1189"/>
                  <a:gd name="T6" fmla="*/ 18 w 172"/>
                  <a:gd name="T7" fmla="*/ 738 h 1189"/>
                  <a:gd name="T8" fmla="*/ 17 w 172"/>
                  <a:gd name="T9" fmla="*/ 602 h 1189"/>
                  <a:gd name="T10" fmla="*/ 22 w 172"/>
                  <a:gd name="T11" fmla="*/ 472 h 1189"/>
                  <a:gd name="T12" fmla="*/ 34 w 172"/>
                  <a:gd name="T13" fmla="*/ 348 h 1189"/>
                  <a:gd name="T14" fmla="*/ 55 w 172"/>
                  <a:gd name="T15" fmla="*/ 236 h 1189"/>
                  <a:gd name="T16" fmla="*/ 84 w 172"/>
                  <a:gd name="T17" fmla="*/ 139 h 1189"/>
                  <a:gd name="T18" fmla="*/ 121 w 172"/>
                  <a:gd name="T19" fmla="*/ 63 h 1189"/>
                  <a:gd name="T20" fmla="*/ 168 w 172"/>
                  <a:gd name="T21" fmla="*/ 6 h 1189"/>
                  <a:gd name="T22" fmla="*/ 172 w 172"/>
                  <a:gd name="T23" fmla="*/ 0 h 1189"/>
                  <a:gd name="T24" fmla="*/ 124 w 172"/>
                  <a:gd name="T25" fmla="*/ 48 h 1189"/>
                  <a:gd name="T26" fmla="*/ 83 w 172"/>
                  <a:gd name="T27" fmla="*/ 124 h 1189"/>
                  <a:gd name="T28" fmla="*/ 51 w 172"/>
                  <a:gd name="T29" fmla="*/ 224 h 1189"/>
                  <a:gd name="T30" fmla="*/ 27 w 172"/>
                  <a:gd name="T31" fmla="*/ 342 h 1189"/>
                  <a:gd name="T32" fmla="*/ 11 w 172"/>
                  <a:gd name="T33" fmla="*/ 472 h 1189"/>
                  <a:gd name="T34" fmla="*/ 2 w 172"/>
                  <a:gd name="T35" fmla="*/ 614 h 1189"/>
                  <a:gd name="T36" fmla="*/ 0 w 172"/>
                  <a:gd name="T37" fmla="*/ 762 h 1189"/>
                  <a:gd name="T38" fmla="*/ 2 w 172"/>
                  <a:gd name="T39" fmla="*/ 910 h 1189"/>
                  <a:gd name="T40" fmla="*/ 11 w 172"/>
                  <a:gd name="T41" fmla="*/ 1053 h 1189"/>
                  <a:gd name="T42" fmla="*/ 23 w 172"/>
                  <a:gd name="T43" fmla="*/ 1189 h 1189"/>
                  <a:gd name="T44" fmla="*/ 56 w 172"/>
                  <a:gd name="T45" fmla="*/ 1143 h 1189"/>
                  <a:gd name="T46" fmla="*/ 56 w 172"/>
                  <a:gd name="T47" fmla="*/ 1143 h 1189"/>
                  <a:gd name="T48" fmla="*/ 55 w 172"/>
                  <a:gd name="T49" fmla="*/ 1143 h 118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1189"/>
                  <a:gd name="T77" fmla="*/ 172 w 172"/>
                  <a:gd name="T78" fmla="*/ 1189 h 118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1189">
                    <a:moveTo>
                      <a:pt x="55" y="1143"/>
                    </a:moveTo>
                    <a:lnTo>
                      <a:pt x="38" y="1013"/>
                    </a:lnTo>
                    <a:lnTo>
                      <a:pt x="25" y="877"/>
                    </a:lnTo>
                    <a:lnTo>
                      <a:pt x="18" y="738"/>
                    </a:lnTo>
                    <a:lnTo>
                      <a:pt x="17" y="602"/>
                    </a:lnTo>
                    <a:lnTo>
                      <a:pt x="22" y="472"/>
                    </a:lnTo>
                    <a:lnTo>
                      <a:pt x="34" y="348"/>
                    </a:lnTo>
                    <a:lnTo>
                      <a:pt x="55" y="236"/>
                    </a:lnTo>
                    <a:lnTo>
                      <a:pt x="84" y="139"/>
                    </a:lnTo>
                    <a:lnTo>
                      <a:pt x="121" y="63"/>
                    </a:lnTo>
                    <a:lnTo>
                      <a:pt x="168" y="6"/>
                    </a:lnTo>
                    <a:lnTo>
                      <a:pt x="172" y="0"/>
                    </a:lnTo>
                    <a:lnTo>
                      <a:pt x="124" y="48"/>
                    </a:lnTo>
                    <a:lnTo>
                      <a:pt x="83" y="124"/>
                    </a:lnTo>
                    <a:lnTo>
                      <a:pt x="51" y="224"/>
                    </a:lnTo>
                    <a:lnTo>
                      <a:pt x="27" y="342"/>
                    </a:lnTo>
                    <a:lnTo>
                      <a:pt x="11" y="472"/>
                    </a:lnTo>
                    <a:lnTo>
                      <a:pt x="2" y="614"/>
                    </a:lnTo>
                    <a:lnTo>
                      <a:pt x="0" y="762"/>
                    </a:lnTo>
                    <a:lnTo>
                      <a:pt x="2" y="910"/>
                    </a:lnTo>
                    <a:lnTo>
                      <a:pt x="11" y="1053"/>
                    </a:lnTo>
                    <a:lnTo>
                      <a:pt x="23" y="1189"/>
                    </a:lnTo>
                    <a:lnTo>
                      <a:pt x="56" y="1143"/>
                    </a:lnTo>
                    <a:lnTo>
                      <a:pt x="55" y="114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3" name="Freeform 96">
                <a:extLst>
                  <a:ext uri="{FF2B5EF4-FFF2-40B4-BE49-F238E27FC236}">
                    <a16:creationId xmlns:a16="http://schemas.microsoft.com/office/drawing/2014/main" id="{DA178F9F-40AC-43AA-8EA4-D7C6CDA4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2968"/>
                <a:ext cx="172" cy="1190"/>
              </a:xfrm>
              <a:custGeom>
                <a:avLst/>
                <a:gdLst>
                  <a:gd name="T0" fmla="*/ 55 w 172"/>
                  <a:gd name="T1" fmla="*/ 1143 h 1189"/>
                  <a:gd name="T2" fmla="*/ 38 w 172"/>
                  <a:gd name="T3" fmla="*/ 1013 h 1189"/>
                  <a:gd name="T4" fmla="*/ 25 w 172"/>
                  <a:gd name="T5" fmla="*/ 877 h 1189"/>
                  <a:gd name="T6" fmla="*/ 18 w 172"/>
                  <a:gd name="T7" fmla="*/ 738 h 1189"/>
                  <a:gd name="T8" fmla="*/ 17 w 172"/>
                  <a:gd name="T9" fmla="*/ 602 h 1189"/>
                  <a:gd name="T10" fmla="*/ 22 w 172"/>
                  <a:gd name="T11" fmla="*/ 472 h 1189"/>
                  <a:gd name="T12" fmla="*/ 34 w 172"/>
                  <a:gd name="T13" fmla="*/ 348 h 1189"/>
                  <a:gd name="T14" fmla="*/ 55 w 172"/>
                  <a:gd name="T15" fmla="*/ 236 h 1189"/>
                  <a:gd name="T16" fmla="*/ 84 w 172"/>
                  <a:gd name="T17" fmla="*/ 139 h 1189"/>
                  <a:gd name="T18" fmla="*/ 121 w 172"/>
                  <a:gd name="T19" fmla="*/ 63 h 1189"/>
                  <a:gd name="T20" fmla="*/ 168 w 172"/>
                  <a:gd name="T21" fmla="*/ 6 h 1189"/>
                  <a:gd name="T22" fmla="*/ 172 w 172"/>
                  <a:gd name="T23" fmla="*/ 0 h 1189"/>
                  <a:gd name="T24" fmla="*/ 124 w 172"/>
                  <a:gd name="T25" fmla="*/ 48 h 1189"/>
                  <a:gd name="T26" fmla="*/ 83 w 172"/>
                  <a:gd name="T27" fmla="*/ 124 h 1189"/>
                  <a:gd name="T28" fmla="*/ 51 w 172"/>
                  <a:gd name="T29" fmla="*/ 224 h 1189"/>
                  <a:gd name="T30" fmla="*/ 27 w 172"/>
                  <a:gd name="T31" fmla="*/ 342 h 1189"/>
                  <a:gd name="T32" fmla="*/ 11 w 172"/>
                  <a:gd name="T33" fmla="*/ 472 h 1189"/>
                  <a:gd name="T34" fmla="*/ 2 w 172"/>
                  <a:gd name="T35" fmla="*/ 614 h 1189"/>
                  <a:gd name="T36" fmla="*/ 0 w 172"/>
                  <a:gd name="T37" fmla="*/ 762 h 1189"/>
                  <a:gd name="T38" fmla="*/ 2 w 172"/>
                  <a:gd name="T39" fmla="*/ 910 h 1189"/>
                  <a:gd name="T40" fmla="*/ 11 w 172"/>
                  <a:gd name="T41" fmla="*/ 1053 h 1189"/>
                  <a:gd name="T42" fmla="*/ 23 w 172"/>
                  <a:gd name="T43" fmla="*/ 1189 h 1189"/>
                  <a:gd name="T44" fmla="*/ 56 w 172"/>
                  <a:gd name="T45" fmla="*/ 1143 h 1189"/>
                  <a:gd name="T46" fmla="*/ 56 w 172"/>
                  <a:gd name="T47" fmla="*/ 1143 h 11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2"/>
                  <a:gd name="T73" fmla="*/ 0 h 1189"/>
                  <a:gd name="T74" fmla="*/ 172 w 172"/>
                  <a:gd name="T75" fmla="*/ 1189 h 118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2" h="1189">
                    <a:moveTo>
                      <a:pt x="55" y="1143"/>
                    </a:moveTo>
                    <a:lnTo>
                      <a:pt x="38" y="1013"/>
                    </a:lnTo>
                    <a:lnTo>
                      <a:pt x="25" y="877"/>
                    </a:lnTo>
                    <a:lnTo>
                      <a:pt x="18" y="738"/>
                    </a:lnTo>
                    <a:lnTo>
                      <a:pt x="17" y="602"/>
                    </a:lnTo>
                    <a:lnTo>
                      <a:pt x="22" y="472"/>
                    </a:lnTo>
                    <a:lnTo>
                      <a:pt x="34" y="348"/>
                    </a:lnTo>
                    <a:lnTo>
                      <a:pt x="55" y="236"/>
                    </a:lnTo>
                    <a:lnTo>
                      <a:pt x="84" y="139"/>
                    </a:lnTo>
                    <a:lnTo>
                      <a:pt x="121" y="63"/>
                    </a:lnTo>
                    <a:lnTo>
                      <a:pt x="168" y="6"/>
                    </a:lnTo>
                    <a:lnTo>
                      <a:pt x="172" y="0"/>
                    </a:lnTo>
                    <a:lnTo>
                      <a:pt x="124" y="48"/>
                    </a:lnTo>
                    <a:lnTo>
                      <a:pt x="83" y="124"/>
                    </a:lnTo>
                    <a:lnTo>
                      <a:pt x="51" y="224"/>
                    </a:lnTo>
                    <a:lnTo>
                      <a:pt x="27" y="342"/>
                    </a:lnTo>
                    <a:lnTo>
                      <a:pt x="11" y="472"/>
                    </a:lnTo>
                    <a:lnTo>
                      <a:pt x="2" y="614"/>
                    </a:lnTo>
                    <a:lnTo>
                      <a:pt x="0" y="762"/>
                    </a:lnTo>
                    <a:lnTo>
                      <a:pt x="2" y="910"/>
                    </a:lnTo>
                    <a:lnTo>
                      <a:pt x="11" y="1053"/>
                    </a:lnTo>
                    <a:lnTo>
                      <a:pt x="23" y="1189"/>
                    </a:lnTo>
                    <a:lnTo>
                      <a:pt x="56" y="114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" name="Freeform 97">
                <a:extLst>
                  <a:ext uri="{FF2B5EF4-FFF2-40B4-BE49-F238E27FC236}">
                    <a16:creationId xmlns:a16="http://schemas.microsoft.com/office/drawing/2014/main" id="{7CFBED8F-62BA-41C1-9E2B-C82F37E86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2783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2 w 274"/>
                  <a:gd name="T3" fmla="*/ 899 h 1035"/>
                  <a:gd name="T4" fmla="*/ 240 w 274"/>
                  <a:gd name="T5" fmla="*/ 760 h 1035"/>
                  <a:gd name="T6" fmla="*/ 232 w 274"/>
                  <a:gd name="T7" fmla="*/ 621 h 1035"/>
                  <a:gd name="T8" fmla="*/ 217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5 h 1035"/>
                  <a:gd name="T14" fmla="*/ 139 w 274"/>
                  <a:gd name="T15" fmla="*/ 158 h 1035"/>
                  <a:gd name="T16" fmla="*/ 100 w 274"/>
                  <a:gd name="T17" fmla="*/ 82 h 1035"/>
                  <a:gd name="T18" fmla="*/ 55 w 274"/>
                  <a:gd name="T19" fmla="*/ 31 h 1035"/>
                  <a:gd name="T20" fmla="*/ 4 w 274"/>
                  <a:gd name="T21" fmla="*/ 3 h 1035"/>
                  <a:gd name="T22" fmla="*/ 0 w 274"/>
                  <a:gd name="T23" fmla="*/ 0 h 1035"/>
                  <a:gd name="T24" fmla="*/ 52 w 274"/>
                  <a:gd name="T25" fmla="*/ 19 h 1035"/>
                  <a:gd name="T26" fmla="*/ 99 w 274"/>
                  <a:gd name="T27" fmla="*/ 64 h 1035"/>
                  <a:gd name="T28" fmla="*/ 141 w 274"/>
                  <a:gd name="T29" fmla="*/ 140 h 1035"/>
                  <a:gd name="T30" fmla="*/ 176 w 274"/>
                  <a:gd name="T31" fmla="*/ 236 h 1035"/>
                  <a:gd name="T32" fmla="*/ 205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2 w 274"/>
                  <a:gd name="T39" fmla="*/ 754 h 1035"/>
                  <a:gd name="T40" fmla="*/ 271 w 274"/>
                  <a:gd name="T41" fmla="*/ 896 h 1035"/>
                  <a:gd name="T42" fmla="*/ 274 w 274"/>
                  <a:gd name="T43" fmla="*/ 1035 h 1035"/>
                  <a:gd name="T44" fmla="*/ 240 w 274"/>
                  <a:gd name="T45" fmla="*/ 1035 h 1035"/>
                  <a:gd name="T46" fmla="*/ 240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60"/>
                    </a:lnTo>
                    <a:lnTo>
                      <a:pt x="232" y="621"/>
                    </a:lnTo>
                    <a:lnTo>
                      <a:pt x="217" y="487"/>
                    </a:lnTo>
                    <a:lnTo>
                      <a:pt x="198" y="366"/>
                    </a:lnTo>
                    <a:lnTo>
                      <a:pt x="171" y="255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5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1" y="140"/>
                    </a:lnTo>
                    <a:lnTo>
                      <a:pt x="176" y="236"/>
                    </a:lnTo>
                    <a:lnTo>
                      <a:pt x="205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2" y="754"/>
                    </a:lnTo>
                    <a:lnTo>
                      <a:pt x="271" y="896"/>
                    </a:lnTo>
                    <a:lnTo>
                      <a:pt x="274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5" name="Freeform 98">
                <a:extLst>
                  <a:ext uri="{FF2B5EF4-FFF2-40B4-BE49-F238E27FC236}">
                    <a16:creationId xmlns:a16="http://schemas.microsoft.com/office/drawing/2014/main" id="{42F542E2-277A-45B1-B701-E9AA48ECC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2783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2 w 274"/>
                  <a:gd name="T3" fmla="*/ 899 h 1035"/>
                  <a:gd name="T4" fmla="*/ 240 w 274"/>
                  <a:gd name="T5" fmla="*/ 760 h 1035"/>
                  <a:gd name="T6" fmla="*/ 232 w 274"/>
                  <a:gd name="T7" fmla="*/ 621 h 1035"/>
                  <a:gd name="T8" fmla="*/ 217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5 h 1035"/>
                  <a:gd name="T14" fmla="*/ 139 w 274"/>
                  <a:gd name="T15" fmla="*/ 158 h 1035"/>
                  <a:gd name="T16" fmla="*/ 100 w 274"/>
                  <a:gd name="T17" fmla="*/ 82 h 1035"/>
                  <a:gd name="T18" fmla="*/ 55 w 274"/>
                  <a:gd name="T19" fmla="*/ 31 h 1035"/>
                  <a:gd name="T20" fmla="*/ 4 w 274"/>
                  <a:gd name="T21" fmla="*/ 3 h 1035"/>
                  <a:gd name="T22" fmla="*/ 0 w 274"/>
                  <a:gd name="T23" fmla="*/ 0 h 1035"/>
                  <a:gd name="T24" fmla="*/ 52 w 274"/>
                  <a:gd name="T25" fmla="*/ 19 h 1035"/>
                  <a:gd name="T26" fmla="*/ 99 w 274"/>
                  <a:gd name="T27" fmla="*/ 64 h 1035"/>
                  <a:gd name="T28" fmla="*/ 141 w 274"/>
                  <a:gd name="T29" fmla="*/ 140 h 1035"/>
                  <a:gd name="T30" fmla="*/ 176 w 274"/>
                  <a:gd name="T31" fmla="*/ 236 h 1035"/>
                  <a:gd name="T32" fmla="*/ 205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2 w 274"/>
                  <a:gd name="T39" fmla="*/ 754 h 1035"/>
                  <a:gd name="T40" fmla="*/ 271 w 274"/>
                  <a:gd name="T41" fmla="*/ 896 h 1035"/>
                  <a:gd name="T42" fmla="*/ 274 w 274"/>
                  <a:gd name="T43" fmla="*/ 1035 h 1035"/>
                  <a:gd name="T44" fmla="*/ 240 w 274"/>
                  <a:gd name="T45" fmla="*/ 1035 h 1035"/>
                  <a:gd name="T46" fmla="*/ 240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60"/>
                    </a:lnTo>
                    <a:lnTo>
                      <a:pt x="232" y="621"/>
                    </a:lnTo>
                    <a:lnTo>
                      <a:pt x="217" y="487"/>
                    </a:lnTo>
                    <a:lnTo>
                      <a:pt x="198" y="366"/>
                    </a:lnTo>
                    <a:lnTo>
                      <a:pt x="171" y="255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5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1" y="140"/>
                    </a:lnTo>
                    <a:lnTo>
                      <a:pt x="176" y="236"/>
                    </a:lnTo>
                    <a:lnTo>
                      <a:pt x="205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2" y="754"/>
                    </a:lnTo>
                    <a:lnTo>
                      <a:pt x="271" y="896"/>
                    </a:lnTo>
                    <a:lnTo>
                      <a:pt x="274" y="1035"/>
                    </a:lnTo>
                    <a:lnTo>
                      <a:pt x="240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6" name="Freeform 99">
                <a:extLst>
                  <a:ext uri="{FF2B5EF4-FFF2-40B4-BE49-F238E27FC236}">
                    <a16:creationId xmlns:a16="http://schemas.microsoft.com/office/drawing/2014/main" id="{68B87ACC-9CB9-4147-8800-527A07801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766"/>
                <a:ext cx="148" cy="1048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4 w 149"/>
                  <a:gd name="T7" fmla="*/ 884 h 1050"/>
                  <a:gd name="T8" fmla="*/ 138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1 h 1050"/>
                  <a:gd name="T14" fmla="*/ 120 w 149"/>
                  <a:gd name="T15" fmla="*/ 584 h 1050"/>
                  <a:gd name="T16" fmla="*/ 113 w 149"/>
                  <a:gd name="T17" fmla="*/ 530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2 w 149"/>
                  <a:gd name="T25" fmla="*/ 391 h 1050"/>
                  <a:gd name="T26" fmla="*/ 80 w 149"/>
                  <a:gd name="T27" fmla="*/ 330 h 1050"/>
                  <a:gd name="T28" fmla="*/ 67 w 149"/>
                  <a:gd name="T29" fmla="*/ 270 h 1050"/>
                  <a:gd name="T30" fmla="*/ 53 w 149"/>
                  <a:gd name="T31" fmla="*/ 212 h 1050"/>
                  <a:gd name="T32" fmla="*/ 39 w 149"/>
                  <a:gd name="T33" fmla="*/ 155 h 1050"/>
                  <a:gd name="T34" fmla="*/ 28 w 149"/>
                  <a:gd name="T35" fmla="*/ 106 h 1050"/>
                  <a:gd name="T36" fmla="*/ 16 w 149"/>
                  <a:gd name="T37" fmla="*/ 64 h 1050"/>
                  <a:gd name="T38" fmla="*/ 8 w 149"/>
                  <a:gd name="T39" fmla="*/ 31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4 w 149"/>
                  <a:gd name="T51" fmla="*/ 394 h 1050"/>
                  <a:gd name="T52" fmla="*/ 95 w 149"/>
                  <a:gd name="T53" fmla="*/ 466 h 1050"/>
                  <a:gd name="T54" fmla="*/ 101 w 149"/>
                  <a:gd name="T55" fmla="*/ 527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09 w 149"/>
                  <a:gd name="T61" fmla="*/ 632 h 1050"/>
                  <a:gd name="T62" fmla="*/ 109 w 149"/>
                  <a:gd name="T63" fmla="*/ 639 h 1050"/>
                  <a:gd name="T64" fmla="*/ 113 w 149"/>
                  <a:gd name="T65" fmla="*/ 720 h 1050"/>
                  <a:gd name="T66" fmla="*/ 116 w 149"/>
                  <a:gd name="T67" fmla="*/ 790 h 1050"/>
                  <a:gd name="T68" fmla="*/ 117 w 149"/>
                  <a:gd name="T69" fmla="*/ 853 h 1050"/>
                  <a:gd name="T70" fmla="*/ 117 w 149"/>
                  <a:gd name="T71" fmla="*/ 905 h 1050"/>
                  <a:gd name="T72" fmla="*/ 117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4 h 1050"/>
                  <a:gd name="T78" fmla="*/ 113 w 149"/>
                  <a:gd name="T79" fmla="*/ 1035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149 w 149"/>
                  <a:gd name="T89" fmla="*/ 1047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50"/>
                  <a:gd name="T137" fmla="*/ 149 w 149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4" y="884"/>
                    </a:lnTo>
                    <a:lnTo>
                      <a:pt x="138" y="802"/>
                    </a:lnTo>
                    <a:lnTo>
                      <a:pt x="133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3" y="530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2" y="391"/>
                    </a:lnTo>
                    <a:lnTo>
                      <a:pt x="80" y="330"/>
                    </a:lnTo>
                    <a:lnTo>
                      <a:pt x="67" y="270"/>
                    </a:lnTo>
                    <a:lnTo>
                      <a:pt x="53" y="212"/>
                    </a:lnTo>
                    <a:lnTo>
                      <a:pt x="39" y="155"/>
                    </a:lnTo>
                    <a:lnTo>
                      <a:pt x="28" y="106"/>
                    </a:lnTo>
                    <a:lnTo>
                      <a:pt x="16" y="64"/>
                    </a:lnTo>
                    <a:lnTo>
                      <a:pt x="8" y="31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4" y="394"/>
                    </a:lnTo>
                    <a:lnTo>
                      <a:pt x="95" y="466"/>
                    </a:lnTo>
                    <a:lnTo>
                      <a:pt x="101" y="527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09" y="632"/>
                    </a:lnTo>
                    <a:lnTo>
                      <a:pt x="109" y="639"/>
                    </a:lnTo>
                    <a:lnTo>
                      <a:pt x="113" y="720"/>
                    </a:lnTo>
                    <a:lnTo>
                      <a:pt x="116" y="790"/>
                    </a:lnTo>
                    <a:lnTo>
                      <a:pt x="117" y="853"/>
                    </a:lnTo>
                    <a:lnTo>
                      <a:pt x="117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7" name="Freeform 100">
                <a:extLst>
                  <a:ext uri="{FF2B5EF4-FFF2-40B4-BE49-F238E27FC236}">
                    <a16:creationId xmlns:a16="http://schemas.microsoft.com/office/drawing/2014/main" id="{9A734A87-5618-45D8-9E15-21BA49A57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766"/>
                <a:ext cx="148" cy="1048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4 w 149"/>
                  <a:gd name="T7" fmla="*/ 884 h 1050"/>
                  <a:gd name="T8" fmla="*/ 138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1 h 1050"/>
                  <a:gd name="T14" fmla="*/ 120 w 149"/>
                  <a:gd name="T15" fmla="*/ 584 h 1050"/>
                  <a:gd name="T16" fmla="*/ 113 w 149"/>
                  <a:gd name="T17" fmla="*/ 530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2 w 149"/>
                  <a:gd name="T25" fmla="*/ 391 h 1050"/>
                  <a:gd name="T26" fmla="*/ 80 w 149"/>
                  <a:gd name="T27" fmla="*/ 330 h 1050"/>
                  <a:gd name="T28" fmla="*/ 67 w 149"/>
                  <a:gd name="T29" fmla="*/ 270 h 1050"/>
                  <a:gd name="T30" fmla="*/ 53 w 149"/>
                  <a:gd name="T31" fmla="*/ 212 h 1050"/>
                  <a:gd name="T32" fmla="*/ 39 w 149"/>
                  <a:gd name="T33" fmla="*/ 155 h 1050"/>
                  <a:gd name="T34" fmla="*/ 28 w 149"/>
                  <a:gd name="T35" fmla="*/ 106 h 1050"/>
                  <a:gd name="T36" fmla="*/ 16 w 149"/>
                  <a:gd name="T37" fmla="*/ 64 h 1050"/>
                  <a:gd name="T38" fmla="*/ 8 w 149"/>
                  <a:gd name="T39" fmla="*/ 31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4 w 149"/>
                  <a:gd name="T51" fmla="*/ 394 h 1050"/>
                  <a:gd name="T52" fmla="*/ 95 w 149"/>
                  <a:gd name="T53" fmla="*/ 466 h 1050"/>
                  <a:gd name="T54" fmla="*/ 101 w 149"/>
                  <a:gd name="T55" fmla="*/ 527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09 w 149"/>
                  <a:gd name="T61" fmla="*/ 632 h 1050"/>
                  <a:gd name="T62" fmla="*/ 109 w 149"/>
                  <a:gd name="T63" fmla="*/ 639 h 1050"/>
                  <a:gd name="T64" fmla="*/ 113 w 149"/>
                  <a:gd name="T65" fmla="*/ 720 h 1050"/>
                  <a:gd name="T66" fmla="*/ 116 w 149"/>
                  <a:gd name="T67" fmla="*/ 790 h 1050"/>
                  <a:gd name="T68" fmla="*/ 117 w 149"/>
                  <a:gd name="T69" fmla="*/ 853 h 1050"/>
                  <a:gd name="T70" fmla="*/ 117 w 149"/>
                  <a:gd name="T71" fmla="*/ 905 h 1050"/>
                  <a:gd name="T72" fmla="*/ 117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4 h 1050"/>
                  <a:gd name="T78" fmla="*/ 113 w 149"/>
                  <a:gd name="T79" fmla="*/ 1035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50"/>
                  <a:gd name="T134" fmla="*/ 149 w 149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4" y="884"/>
                    </a:lnTo>
                    <a:lnTo>
                      <a:pt x="138" y="802"/>
                    </a:lnTo>
                    <a:lnTo>
                      <a:pt x="133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3" y="530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2" y="391"/>
                    </a:lnTo>
                    <a:lnTo>
                      <a:pt x="80" y="330"/>
                    </a:lnTo>
                    <a:lnTo>
                      <a:pt x="67" y="270"/>
                    </a:lnTo>
                    <a:lnTo>
                      <a:pt x="53" y="212"/>
                    </a:lnTo>
                    <a:lnTo>
                      <a:pt x="39" y="155"/>
                    </a:lnTo>
                    <a:lnTo>
                      <a:pt x="28" y="106"/>
                    </a:lnTo>
                    <a:lnTo>
                      <a:pt x="16" y="64"/>
                    </a:lnTo>
                    <a:lnTo>
                      <a:pt x="8" y="31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4" y="394"/>
                    </a:lnTo>
                    <a:lnTo>
                      <a:pt x="95" y="466"/>
                    </a:lnTo>
                    <a:lnTo>
                      <a:pt x="101" y="527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09" y="632"/>
                    </a:lnTo>
                    <a:lnTo>
                      <a:pt x="109" y="639"/>
                    </a:lnTo>
                    <a:lnTo>
                      <a:pt x="113" y="720"/>
                    </a:lnTo>
                    <a:lnTo>
                      <a:pt x="116" y="790"/>
                    </a:lnTo>
                    <a:lnTo>
                      <a:pt x="117" y="853"/>
                    </a:lnTo>
                    <a:lnTo>
                      <a:pt x="117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8" name="Freeform 101">
                <a:extLst>
                  <a:ext uri="{FF2B5EF4-FFF2-40B4-BE49-F238E27FC236}">
                    <a16:creationId xmlns:a16="http://schemas.microsoft.com/office/drawing/2014/main" id="{2A91254E-2F0F-4D76-B922-BFA0E269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935"/>
                <a:ext cx="273" cy="1035"/>
              </a:xfrm>
              <a:custGeom>
                <a:avLst/>
                <a:gdLst>
                  <a:gd name="T0" fmla="*/ 240 w 273"/>
                  <a:gd name="T1" fmla="*/ 1034 h 1034"/>
                  <a:gd name="T2" fmla="*/ 243 w 273"/>
                  <a:gd name="T3" fmla="*/ 898 h 1034"/>
                  <a:gd name="T4" fmla="*/ 240 w 273"/>
                  <a:gd name="T5" fmla="*/ 759 h 1034"/>
                  <a:gd name="T6" fmla="*/ 232 w 273"/>
                  <a:gd name="T7" fmla="*/ 620 h 1034"/>
                  <a:gd name="T8" fmla="*/ 218 w 273"/>
                  <a:gd name="T9" fmla="*/ 487 h 1034"/>
                  <a:gd name="T10" fmla="*/ 198 w 273"/>
                  <a:gd name="T11" fmla="*/ 363 h 1034"/>
                  <a:gd name="T12" fmla="*/ 172 w 273"/>
                  <a:gd name="T13" fmla="*/ 254 h 1034"/>
                  <a:gd name="T14" fmla="*/ 140 w 273"/>
                  <a:gd name="T15" fmla="*/ 157 h 1034"/>
                  <a:gd name="T16" fmla="*/ 100 w 273"/>
                  <a:gd name="T17" fmla="*/ 81 h 1034"/>
                  <a:gd name="T18" fmla="*/ 56 w 273"/>
                  <a:gd name="T19" fmla="*/ 27 h 1034"/>
                  <a:gd name="T20" fmla="*/ 4 w 273"/>
                  <a:gd name="T21" fmla="*/ 3 h 1034"/>
                  <a:gd name="T22" fmla="*/ 0 w 273"/>
                  <a:gd name="T23" fmla="*/ 0 h 1034"/>
                  <a:gd name="T24" fmla="*/ 53 w 273"/>
                  <a:gd name="T25" fmla="*/ 18 h 1034"/>
                  <a:gd name="T26" fmla="*/ 99 w 273"/>
                  <a:gd name="T27" fmla="*/ 63 h 1034"/>
                  <a:gd name="T28" fmla="*/ 140 w 273"/>
                  <a:gd name="T29" fmla="*/ 139 h 1034"/>
                  <a:gd name="T30" fmla="*/ 176 w 273"/>
                  <a:gd name="T31" fmla="*/ 233 h 1034"/>
                  <a:gd name="T32" fmla="*/ 206 w 273"/>
                  <a:gd name="T33" fmla="*/ 348 h 1034"/>
                  <a:gd name="T34" fmla="*/ 231 w 273"/>
                  <a:gd name="T35" fmla="*/ 475 h 1034"/>
                  <a:gd name="T36" fmla="*/ 249 w 273"/>
                  <a:gd name="T37" fmla="*/ 611 h 1034"/>
                  <a:gd name="T38" fmla="*/ 263 w 273"/>
                  <a:gd name="T39" fmla="*/ 753 h 1034"/>
                  <a:gd name="T40" fmla="*/ 271 w 273"/>
                  <a:gd name="T41" fmla="*/ 895 h 1034"/>
                  <a:gd name="T42" fmla="*/ 273 w 273"/>
                  <a:gd name="T43" fmla="*/ 1034 h 1034"/>
                  <a:gd name="T44" fmla="*/ 240 w 273"/>
                  <a:gd name="T45" fmla="*/ 1034 h 1034"/>
                  <a:gd name="T46" fmla="*/ 240 w 273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4"/>
                  <a:gd name="T74" fmla="*/ 273 w 273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4">
                    <a:moveTo>
                      <a:pt x="240" y="1034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3"/>
                    </a:lnTo>
                    <a:lnTo>
                      <a:pt x="172" y="254"/>
                    </a:lnTo>
                    <a:lnTo>
                      <a:pt x="140" y="157"/>
                    </a:lnTo>
                    <a:lnTo>
                      <a:pt x="100" y="81"/>
                    </a:lnTo>
                    <a:lnTo>
                      <a:pt x="56" y="2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3"/>
                    </a:lnTo>
                    <a:lnTo>
                      <a:pt x="140" y="139"/>
                    </a:lnTo>
                    <a:lnTo>
                      <a:pt x="176" y="233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1"/>
                    </a:lnTo>
                    <a:lnTo>
                      <a:pt x="263" y="753"/>
                    </a:lnTo>
                    <a:lnTo>
                      <a:pt x="271" y="895"/>
                    </a:lnTo>
                    <a:lnTo>
                      <a:pt x="273" y="1034"/>
                    </a:lnTo>
                    <a:lnTo>
                      <a:pt x="240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9" name="Freeform 102">
                <a:extLst>
                  <a:ext uri="{FF2B5EF4-FFF2-40B4-BE49-F238E27FC236}">
                    <a16:creationId xmlns:a16="http://schemas.microsoft.com/office/drawing/2014/main" id="{BAB4D36E-9ABB-43AB-83B5-718B769E0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935"/>
                <a:ext cx="273" cy="1035"/>
              </a:xfrm>
              <a:custGeom>
                <a:avLst/>
                <a:gdLst>
                  <a:gd name="T0" fmla="*/ 240 w 273"/>
                  <a:gd name="T1" fmla="*/ 1034 h 1034"/>
                  <a:gd name="T2" fmla="*/ 243 w 273"/>
                  <a:gd name="T3" fmla="*/ 898 h 1034"/>
                  <a:gd name="T4" fmla="*/ 240 w 273"/>
                  <a:gd name="T5" fmla="*/ 759 h 1034"/>
                  <a:gd name="T6" fmla="*/ 232 w 273"/>
                  <a:gd name="T7" fmla="*/ 620 h 1034"/>
                  <a:gd name="T8" fmla="*/ 218 w 273"/>
                  <a:gd name="T9" fmla="*/ 487 h 1034"/>
                  <a:gd name="T10" fmla="*/ 198 w 273"/>
                  <a:gd name="T11" fmla="*/ 363 h 1034"/>
                  <a:gd name="T12" fmla="*/ 172 w 273"/>
                  <a:gd name="T13" fmla="*/ 254 h 1034"/>
                  <a:gd name="T14" fmla="*/ 140 w 273"/>
                  <a:gd name="T15" fmla="*/ 157 h 1034"/>
                  <a:gd name="T16" fmla="*/ 100 w 273"/>
                  <a:gd name="T17" fmla="*/ 81 h 1034"/>
                  <a:gd name="T18" fmla="*/ 56 w 273"/>
                  <a:gd name="T19" fmla="*/ 27 h 1034"/>
                  <a:gd name="T20" fmla="*/ 4 w 273"/>
                  <a:gd name="T21" fmla="*/ 3 h 1034"/>
                  <a:gd name="T22" fmla="*/ 0 w 273"/>
                  <a:gd name="T23" fmla="*/ 0 h 1034"/>
                  <a:gd name="T24" fmla="*/ 53 w 273"/>
                  <a:gd name="T25" fmla="*/ 18 h 1034"/>
                  <a:gd name="T26" fmla="*/ 99 w 273"/>
                  <a:gd name="T27" fmla="*/ 63 h 1034"/>
                  <a:gd name="T28" fmla="*/ 140 w 273"/>
                  <a:gd name="T29" fmla="*/ 139 h 1034"/>
                  <a:gd name="T30" fmla="*/ 176 w 273"/>
                  <a:gd name="T31" fmla="*/ 233 h 1034"/>
                  <a:gd name="T32" fmla="*/ 206 w 273"/>
                  <a:gd name="T33" fmla="*/ 348 h 1034"/>
                  <a:gd name="T34" fmla="*/ 231 w 273"/>
                  <a:gd name="T35" fmla="*/ 475 h 1034"/>
                  <a:gd name="T36" fmla="*/ 249 w 273"/>
                  <a:gd name="T37" fmla="*/ 611 h 1034"/>
                  <a:gd name="T38" fmla="*/ 263 w 273"/>
                  <a:gd name="T39" fmla="*/ 753 h 1034"/>
                  <a:gd name="T40" fmla="*/ 271 w 273"/>
                  <a:gd name="T41" fmla="*/ 895 h 1034"/>
                  <a:gd name="T42" fmla="*/ 273 w 273"/>
                  <a:gd name="T43" fmla="*/ 1034 h 1034"/>
                  <a:gd name="T44" fmla="*/ 240 w 273"/>
                  <a:gd name="T45" fmla="*/ 1034 h 1034"/>
                  <a:gd name="T46" fmla="*/ 240 w 273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4"/>
                  <a:gd name="T74" fmla="*/ 273 w 273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4">
                    <a:moveTo>
                      <a:pt x="240" y="1034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3"/>
                    </a:lnTo>
                    <a:lnTo>
                      <a:pt x="172" y="254"/>
                    </a:lnTo>
                    <a:lnTo>
                      <a:pt x="140" y="157"/>
                    </a:lnTo>
                    <a:lnTo>
                      <a:pt x="100" y="81"/>
                    </a:lnTo>
                    <a:lnTo>
                      <a:pt x="56" y="2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3"/>
                    </a:lnTo>
                    <a:lnTo>
                      <a:pt x="140" y="139"/>
                    </a:lnTo>
                    <a:lnTo>
                      <a:pt x="176" y="233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1"/>
                    </a:lnTo>
                    <a:lnTo>
                      <a:pt x="263" y="753"/>
                    </a:lnTo>
                    <a:lnTo>
                      <a:pt x="271" y="895"/>
                    </a:lnTo>
                    <a:lnTo>
                      <a:pt x="273" y="1034"/>
                    </a:lnTo>
                    <a:lnTo>
                      <a:pt x="240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0" name="Freeform 103">
                <a:extLst>
                  <a:ext uri="{FF2B5EF4-FFF2-40B4-BE49-F238E27FC236}">
                    <a16:creationId xmlns:a16="http://schemas.microsoft.com/office/drawing/2014/main" id="{F287FE55-9A99-43EB-8377-078364FB5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18"/>
                <a:ext cx="150" cy="1048"/>
              </a:xfrm>
              <a:custGeom>
                <a:avLst/>
                <a:gdLst>
                  <a:gd name="T0" fmla="*/ 149 w 150"/>
                  <a:gd name="T1" fmla="*/ 1046 h 1049"/>
                  <a:gd name="T2" fmla="*/ 150 w 150"/>
                  <a:gd name="T3" fmla="*/ 1049 h 1049"/>
                  <a:gd name="T4" fmla="*/ 149 w 150"/>
                  <a:gd name="T5" fmla="*/ 967 h 1049"/>
                  <a:gd name="T6" fmla="*/ 145 w 150"/>
                  <a:gd name="T7" fmla="*/ 883 h 1049"/>
                  <a:gd name="T8" fmla="*/ 140 w 150"/>
                  <a:gd name="T9" fmla="*/ 801 h 1049"/>
                  <a:gd name="T10" fmla="*/ 135 w 150"/>
                  <a:gd name="T11" fmla="*/ 722 h 1049"/>
                  <a:gd name="T12" fmla="*/ 127 w 150"/>
                  <a:gd name="T13" fmla="*/ 647 h 1049"/>
                  <a:gd name="T14" fmla="*/ 120 w 150"/>
                  <a:gd name="T15" fmla="*/ 583 h 1049"/>
                  <a:gd name="T16" fmla="*/ 115 w 150"/>
                  <a:gd name="T17" fmla="*/ 526 h 1049"/>
                  <a:gd name="T18" fmla="*/ 110 w 150"/>
                  <a:gd name="T19" fmla="*/ 484 h 1049"/>
                  <a:gd name="T20" fmla="*/ 106 w 150"/>
                  <a:gd name="T21" fmla="*/ 456 h 1049"/>
                  <a:gd name="T22" fmla="*/ 104 w 150"/>
                  <a:gd name="T23" fmla="*/ 447 h 1049"/>
                  <a:gd name="T24" fmla="*/ 94 w 150"/>
                  <a:gd name="T25" fmla="*/ 390 h 1049"/>
                  <a:gd name="T26" fmla="*/ 82 w 150"/>
                  <a:gd name="T27" fmla="*/ 329 h 1049"/>
                  <a:gd name="T28" fmla="*/ 69 w 150"/>
                  <a:gd name="T29" fmla="*/ 269 h 1049"/>
                  <a:gd name="T30" fmla="*/ 54 w 150"/>
                  <a:gd name="T31" fmla="*/ 211 h 1049"/>
                  <a:gd name="T32" fmla="*/ 41 w 150"/>
                  <a:gd name="T33" fmla="*/ 154 h 1049"/>
                  <a:gd name="T34" fmla="*/ 28 w 150"/>
                  <a:gd name="T35" fmla="*/ 105 h 1049"/>
                  <a:gd name="T36" fmla="*/ 17 w 150"/>
                  <a:gd name="T37" fmla="*/ 63 h 1049"/>
                  <a:gd name="T38" fmla="*/ 8 w 150"/>
                  <a:gd name="T39" fmla="*/ 30 h 1049"/>
                  <a:gd name="T40" fmla="*/ 3 w 150"/>
                  <a:gd name="T41" fmla="*/ 9 h 1049"/>
                  <a:gd name="T42" fmla="*/ 0 w 150"/>
                  <a:gd name="T43" fmla="*/ 0 h 1049"/>
                  <a:gd name="T44" fmla="*/ 30 w 150"/>
                  <a:gd name="T45" fmla="*/ 114 h 1049"/>
                  <a:gd name="T46" fmla="*/ 54 w 150"/>
                  <a:gd name="T47" fmla="*/ 217 h 1049"/>
                  <a:gd name="T48" fmla="*/ 73 w 150"/>
                  <a:gd name="T49" fmla="*/ 311 h 1049"/>
                  <a:gd name="T50" fmla="*/ 86 w 150"/>
                  <a:gd name="T51" fmla="*/ 393 h 1049"/>
                  <a:gd name="T52" fmla="*/ 96 w 150"/>
                  <a:gd name="T53" fmla="*/ 465 h 1049"/>
                  <a:gd name="T54" fmla="*/ 103 w 150"/>
                  <a:gd name="T55" fmla="*/ 526 h 1049"/>
                  <a:gd name="T56" fmla="*/ 107 w 150"/>
                  <a:gd name="T57" fmla="*/ 574 h 1049"/>
                  <a:gd name="T58" fmla="*/ 110 w 150"/>
                  <a:gd name="T59" fmla="*/ 611 h 1049"/>
                  <a:gd name="T60" fmla="*/ 111 w 150"/>
                  <a:gd name="T61" fmla="*/ 632 h 1049"/>
                  <a:gd name="T62" fmla="*/ 111 w 150"/>
                  <a:gd name="T63" fmla="*/ 638 h 1049"/>
                  <a:gd name="T64" fmla="*/ 115 w 150"/>
                  <a:gd name="T65" fmla="*/ 719 h 1049"/>
                  <a:gd name="T66" fmla="*/ 117 w 150"/>
                  <a:gd name="T67" fmla="*/ 789 h 1049"/>
                  <a:gd name="T68" fmla="*/ 119 w 150"/>
                  <a:gd name="T69" fmla="*/ 849 h 1049"/>
                  <a:gd name="T70" fmla="*/ 119 w 150"/>
                  <a:gd name="T71" fmla="*/ 904 h 1049"/>
                  <a:gd name="T72" fmla="*/ 117 w 150"/>
                  <a:gd name="T73" fmla="*/ 949 h 1049"/>
                  <a:gd name="T74" fmla="*/ 116 w 150"/>
                  <a:gd name="T75" fmla="*/ 986 h 1049"/>
                  <a:gd name="T76" fmla="*/ 115 w 150"/>
                  <a:gd name="T77" fmla="*/ 1013 h 1049"/>
                  <a:gd name="T78" fmla="*/ 114 w 150"/>
                  <a:gd name="T79" fmla="*/ 1034 h 1049"/>
                  <a:gd name="T80" fmla="*/ 114 w 150"/>
                  <a:gd name="T81" fmla="*/ 1043 h 1049"/>
                  <a:gd name="T82" fmla="*/ 112 w 150"/>
                  <a:gd name="T83" fmla="*/ 1049 h 1049"/>
                  <a:gd name="T84" fmla="*/ 150 w 150"/>
                  <a:gd name="T85" fmla="*/ 1049 h 1049"/>
                  <a:gd name="T86" fmla="*/ 150 w 150"/>
                  <a:gd name="T87" fmla="*/ 1049 h 1049"/>
                  <a:gd name="T88" fmla="*/ 149 w 150"/>
                  <a:gd name="T89" fmla="*/ 1046 h 10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0"/>
                  <a:gd name="T136" fmla="*/ 0 h 1049"/>
                  <a:gd name="T137" fmla="*/ 150 w 150"/>
                  <a:gd name="T138" fmla="*/ 1049 h 10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0" h="1049">
                    <a:moveTo>
                      <a:pt x="149" y="1046"/>
                    </a:moveTo>
                    <a:lnTo>
                      <a:pt x="150" y="1049"/>
                    </a:lnTo>
                    <a:lnTo>
                      <a:pt x="149" y="967"/>
                    </a:lnTo>
                    <a:lnTo>
                      <a:pt x="145" y="883"/>
                    </a:lnTo>
                    <a:lnTo>
                      <a:pt x="140" y="801"/>
                    </a:lnTo>
                    <a:lnTo>
                      <a:pt x="135" y="722"/>
                    </a:lnTo>
                    <a:lnTo>
                      <a:pt x="127" y="647"/>
                    </a:lnTo>
                    <a:lnTo>
                      <a:pt x="120" y="583"/>
                    </a:lnTo>
                    <a:lnTo>
                      <a:pt x="115" y="526"/>
                    </a:lnTo>
                    <a:lnTo>
                      <a:pt x="110" y="484"/>
                    </a:lnTo>
                    <a:lnTo>
                      <a:pt x="106" y="456"/>
                    </a:lnTo>
                    <a:lnTo>
                      <a:pt x="104" y="447"/>
                    </a:lnTo>
                    <a:lnTo>
                      <a:pt x="94" y="390"/>
                    </a:lnTo>
                    <a:lnTo>
                      <a:pt x="82" y="329"/>
                    </a:lnTo>
                    <a:lnTo>
                      <a:pt x="69" y="269"/>
                    </a:lnTo>
                    <a:lnTo>
                      <a:pt x="54" y="211"/>
                    </a:lnTo>
                    <a:lnTo>
                      <a:pt x="41" y="154"/>
                    </a:lnTo>
                    <a:lnTo>
                      <a:pt x="28" y="105"/>
                    </a:lnTo>
                    <a:lnTo>
                      <a:pt x="17" y="63"/>
                    </a:lnTo>
                    <a:lnTo>
                      <a:pt x="8" y="30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4"/>
                    </a:lnTo>
                    <a:lnTo>
                      <a:pt x="54" y="217"/>
                    </a:lnTo>
                    <a:lnTo>
                      <a:pt x="73" y="311"/>
                    </a:lnTo>
                    <a:lnTo>
                      <a:pt x="86" y="393"/>
                    </a:lnTo>
                    <a:lnTo>
                      <a:pt x="96" y="465"/>
                    </a:lnTo>
                    <a:lnTo>
                      <a:pt x="103" y="526"/>
                    </a:lnTo>
                    <a:lnTo>
                      <a:pt x="107" y="574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19"/>
                    </a:lnTo>
                    <a:lnTo>
                      <a:pt x="117" y="789"/>
                    </a:lnTo>
                    <a:lnTo>
                      <a:pt x="119" y="849"/>
                    </a:lnTo>
                    <a:lnTo>
                      <a:pt x="119" y="904"/>
                    </a:lnTo>
                    <a:lnTo>
                      <a:pt x="117" y="949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4" y="1043"/>
                    </a:lnTo>
                    <a:lnTo>
                      <a:pt x="112" y="1049"/>
                    </a:lnTo>
                    <a:lnTo>
                      <a:pt x="150" y="1049"/>
                    </a:lnTo>
                    <a:lnTo>
                      <a:pt x="149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1" name="Freeform 104">
                <a:extLst>
                  <a:ext uri="{FF2B5EF4-FFF2-40B4-BE49-F238E27FC236}">
                    <a16:creationId xmlns:a16="http://schemas.microsoft.com/office/drawing/2014/main" id="{AC2A9E81-6864-487F-8A94-B8F95ECB2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18"/>
                <a:ext cx="150" cy="1048"/>
              </a:xfrm>
              <a:custGeom>
                <a:avLst/>
                <a:gdLst>
                  <a:gd name="T0" fmla="*/ 149 w 150"/>
                  <a:gd name="T1" fmla="*/ 1046 h 1049"/>
                  <a:gd name="T2" fmla="*/ 150 w 150"/>
                  <a:gd name="T3" fmla="*/ 1049 h 1049"/>
                  <a:gd name="T4" fmla="*/ 149 w 150"/>
                  <a:gd name="T5" fmla="*/ 967 h 1049"/>
                  <a:gd name="T6" fmla="*/ 145 w 150"/>
                  <a:gd name="T7" fmla="*/ 883 h 1049"/>
                  <a:gd name="T8" fmla="*/ 140 w 150"/>
                  <a:gd name="T9" fmla="*/ 801 h 1049"/>
                  <a:gd name="T10" fmla="*/ 135 w 150"/>
                  <a:gd name="T11" fmla="*/ 722 h 1049"/>
                  <a:gd name="T12" fmla="*/ 127 w 150"/>
                  <a:gd name="T13" fmla="*/ 647 h 1049"/>
                  <a:gd name="T14" fmla="*/ 120 w 150"/>
                  <a:gd name="T15" fmla="*/ 583 h 1049"/>
                  <a:gd name="T16" fmla="*/ 115 w 150"/>
                  <a:gd name="T17" fmla="*/ 526 h 1049"/>
                  <a:gd name="T18" fmla="*/ 110 w 150"/>
                  <a:gd name="T19" fmla="*/ 484 h 1049"/>
                  <a:gd name="T20" fmla="*/ 106 w 150"/>
                  <a:gd name="T21" fmla="*/ 456 h 1049"/>
                  <a:gd name="T22" fmla="*/ 104 w 150"/>
                  <a:gd name="T23" fmla="*/ 447 h 1049"/>
                  <a:gd name="T24" fmla="*/ 94 w 150"/>
                  <a:gd name="T25" fmla="*/ 390 h 1049"/>
                  <a:gd name="T26" fmla="*/ 82 w 150"/>
                  <a:gd name="T27" fmla="*/ 329 h 1049"/>
                  <a:gd name="T28" fmla="*/ 69 w 150"/>
                  <a:gd name="T29" fmla="*/ 269 h 1049"/>
                  <a:gd name="T30" fmla="*/ 54 w 150"/>
                  <a:gd name="T31" fmla="*/ 211 h 1049"/>
                  <a:gd name="T32" fmla="*/ 41 w 150"/>
                  <a:gd name="T33" fmla="*/ 154 h 1049"/>
                  <a:gd name="T34" fmla="*/ 28 w 150"/>
                  <a:gd name="T35" fmla="*/ 105 h 1049"/>
                  <a:gd name="T36" fmla="*/ 17 w 150"/>
                  <a:gd name="T37" fmla="*/ 63 h 1049"/>
                  <a:gd name="T38" fmla="*/ 8 w 150"/>
                  <a:gd name="T39" fmla="*/ 30 h 1049"/>
                  <a:gd name="T40" fmla="*/ 3 w 150"/>
                  <a:gd name="T41" fmla="*/ 9 h 1049"/>
                  <a:gd name="T42" fmla="*/ 0 w 150"/>
                  <a:gd name="T43" fmla="*/ 0 h 1049"/>
                  <a:gd name="T44" fmla="*/ 30 w 150"/>
                  <a:gd name="T45" fmla="*/ 114 h 1049"/>
                  <a:gd name="T46" fmla="*/ 54 w 150"/>
                  <a:gd name="T47" fmla="*/ 217 h 1049"/>
                  <a:gd name="T48" fmla="*/ 73 w 150"/>
                  <a:gd name="T49" fmla="*/ 311 h 1049"/>
                  <a:gd name="T50" fmla="*/ 86 w 150"/>
                  <a:gd name="T51" fmla="*/ 393 h 1049"/>
                  <a:gd name="T52" fmla="*/ 96 w 150"/>
                  <a:gd name="T53" fmla="*/ 465 h 1049"/>
                  <a:gd name="T54" fmla="*/ 103 w 150"/>
                  <a:gd name="T55" fmla="*/ 526 h 1049"/>
                  <a:gd name="T56" fmla="*/ 107 w 150"/>
                  <a:gd name="T57" fmla="*/ 574 h 1049"/>
                  <a:gd name="T58" fmla="*/ 110 w 150"/>
                  <a:gd name="T59" fmla="*/ 611 h 1049"/>
                  <a:gd name="T60" fmla="*/ 111 w 150"/>
                  <a:gd name="T61" fmla="*/ 632 h 1049"/>
                  <a:gd name="T62" fmla="*/ 111 w 150"/>
                  <a:gd name="T63" fmla="*/ 638 h 1049"/>
                  <a:gd name="T64" fmla="*/ 115 w 150"/>
                  <a:gd name="T65" fmla="*/ 719 h 1049"/>
                  <a:gd name="T66" fmla="*/ 117 w 150"/>
                  <a:gd name="T67" fmla="*/ 789 h 1049"/>
                  <a:gd name="T68" fmla="*/ 119 w 150"/>
                  <a:gd name="T69" fmla="*/ 849 h 1049"/>
                  <a:gd name="T70" fmla="*/ 119 w 150"/>
                  <a:gd name="T71" fmla="*/ 904 h 1049"/>
                  <a:gd name="T72" fmla="*/ 117 w 150"/>
                  <a:gd name="T73" fmla="*/ 949 h 1049"/>
                  <a:gd name="T74" fmla="*/ 116 w 150"/>
                  <a:gd name="T75" fmla="*/ 986 h 1049"/>
                  <a:gd name="T76" fmla="*/ 115 w 150"/>
                  <a:gd name="T77" fmla="*/ 1013 h 1049"/>
                  <a:gd name="T78" fmla="*/ 114 w 150"/>
                  <a:gd name="T79" fmla="*/ 1034 h 1049"/>
                  <a:gd name="T80" fmla="*/ 114 w 150"/>
                  <a:gd name="T81" fmla="*/ 1043 h 1049"/>
                  <a:gd name="T82" fmla="*/ 112 w 150"/>
                  <a:gd name="T83" fmla="*/ 1049 h 1049"/>
                  <a:gd name="T84" fmla="*/ 150 w 150"/>
                  <a:gd name="T85" fmla="*/ 1049 h 1049"/>
                  <a:gd name="T86" fmla="*/ 150 w 150"/>
                  <a:gd name="T87" fmla="*/ 1049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0"/>
                  <a:gd name="T133" fmla="*/ 0 h 1049"/>
                  <a:gd name="T134" fmla="*/ 150 w 150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0" h="1049">
                    <a:moveTo>
                      <a:pt x="149" y="1046"/>
                    </a:moveTo>
                    <a:lnTo>
                      <a:pt x="150" y="1049"/>
                    </a:lnTo>
                    <a:lnTo>
                      <a:pt x="149" y="967"/>
                    </a:lnTo>
                    <a:lnTo>
                      <a:pt x="145" y="883"/>
                    </a:lnTo>
                    <a:lnTo>
                      <a:pt x="140" y="801"/>
                    </a:lnTo>
                    <a:lnTo>
                      <a:pt x="135" y="722"/>
                    </a:lnTo>
                    <a:lnTo>
                      <a:pt x="127" y="647"/>
                    </a:lnTo>
                    <a:lnTo>
                      <a:pt x="120" y="583"/>
                    </a:lnTo>
                    <a:lnTo>
                      <a:pt x="115" y="526"/>
                    </a:lnTo>
                    <a:lnTo>
                      <a:pt x="110" y="484"/>
                    </a:lnTo>
                    <a:lnTo>
                      <a:pt x="106" y="456"/>
                    </a:lnTo>
                    <a:lnTo>
                      <a:pt x="104" y="447"/>
                    </a:lnTo>
                    <a:lnTo>
                      <a:pt x="94" y="390"/>
                    </a:lnTo>
                    <a:lnTo>
                      <a:pt x="82" y="329"/>
                    </a:lnTo>
                    <a:lnTo>
                      <a:pt x="69" y="269"/>
                    </a:lnTo>
                    <a:lnTo>
                      <a:pt x="54" y="211"/>
                    </a:lnTo>
                    <a:lnTo>
                      <a:pt x="41" y="154"/>
                    </a:lnTo>
                    <a:lnTo>
                      <a:pt x="28" y="105"/>
                    </a:lnTo>
                    <a:lnTo>
                      <a:pt x="17" y="63"/>
                    </a:lnTo>
                    <a:lnTo>
                      <a:pt x="8" y="30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4"/>
                    </a:lnTo>
                    <a:lnTo>
                      <a:pt x="54" y="217"/>
                    </a:lnTo>
                    <a:lnTo>
                      <a:pt x="73" y="311"/>
                    </a:lnTo>
                    <a:lnTo>
                      <a:pt x="86" y="393"/>
                    </a:lnTo>
                    <a:lnTo>
                      <a:pt x="96" y="465"/>
                    </a:lnTo>
                    <a:lnTo>
                      <a:pt x="103" y="526"/>
                    </a:lnTo>
                    <a:lnTo>
                      <a:pt x="107" y="574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19"/>
                    </a:lnTo>
                    <a:lnTo>
                      <a:pt x="117" y="789"/>
                    </a:lnTo>
                    <a:lnTo>
                      <a:pt x="119" y="849"/>
                    </a:lnTo>
                    <a:lnTo>
                      <a:pt x="119" y="904"/>
                    </a:lnTo>
                    <a:lnTo>
                      <a:pt x="117" y="949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4" y="1043"/>
                    </a:lnTo>
                    <a:lnTo>
                      <a:pt x="112" y="1049"/>
                    </a:lnTo>
                    <a:lnTo>
                      <a:pt x="150" y="104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2" name="Freeform 105">
                <a:extLst>
                  <a:ext uri="{FF2B5EF4-FFF2-40B4-BE49-F238E27FC236}">
                    <a16:creationId xmlns:a16="http://schemas.microsoft.com/office/drawing/2014/main" id="{1619470D-3EEC-4CAF-ABD9-33C77C553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3042"/>
                <a:ext cx="252" cy="785"/>
              </a:xfrm>
              <a:custGeom>
                <a:avLst/>
                <a:gdLst>
                  <a:gd name="T0" fmla="*/ 223 w 251"/>
                  <a:gd name="T1" fmla="*/ 783 h 786"/>
                  <a:gd name="T2" fmla="*/ 222 w 251"/>
                  <a:gd name="T3" fmla="*/ 677 h 786"/>
                  <a:gd name="T4" fmla="*/ 215 w 251"/>
                  <a:gd name="T5" fmla="*/ 565 h 786"/>
                  <a:gd name="T6" fmla="*/ 205 w 251"/>
                  <a:gd name="T7" fmla="*/ 456 h 786"/>
                  <a:gd name="T8" fmla="*/ 189 w 251"/>
                  <a:gd name="T9" fmla="*/ 353 h 786"/>
                  <a:gd name="T10" fmla="*/ 169 w 251"/>
                  <a:gd name="T11" fmla="*/ 257 h 786"/>
                  <a:gd name="T12" fmla="*/ 145 w 251"/>
                  <a:gd name="T13" fmla="*/ 172 h 786"/>
                  <a:gd name="T14" fmla="*/ 116 w 251"/>
                  <a:gd name="T15" fmla="*/ 102 h 786"/>
                  <a:gd name="T16" fmla="*/ 83 w 251"/>
                  <a:gd name="T17" fmla="*/ 48 h 786"/>
                  <a:gd name="T18" fmla="*/ 46 w 251"/>
                  <a:gd name="T19" fmla="*/ 12 h 786"/>
                  <a:gd name="T20" fmla="*/ 4 w 251"/>
                  <a:gd name="T21" fmla="*/ 0 h 786"/>
                  <a:gd name="T22" fmla="*/ 0 w 251"/>
                  <a:gd name="T23" fmla="*/ 0 h 786"/>
                  <a:gd name="T24" fmla="*/ 42 w 251"/>
                  <a:gd name="T25" fmla="*/ 3 h 786"/>
                  <a:gd name="T26" fmla="*/ 82 w 251"/>
                  <a:gd name="T27" fmla="*/ 33 h 786"/>
                  <a:gd name="T28" fmla="*/ 116 w 251"/>
                  <a:gd name="T29" fmla="*/ 87 h 786"/>
                  <a:gd name="T30" fmla="*/ 148 w 251"/>
                  <a:gd name="T31" fmla="*/ 157 h 786"/>
                  <a:gd name="T32" fmla="*/ 176 w 251"/>
                  <a:gd name="T33" fmla="*/ 245 h 786"/>
                  <a:gd name="T34" fmla="*/ 199 w 251"/>
                  <a:gd name="T35" fmla="*/ 341 h 786"/>
                  <a:gd name="T36" fmla="*/ 218 w 251"/>
                  <a:gd name="T37" fmla="*/ 447 h 786"/>
                  <a:gd name="T38" fmla="*/ 234 w 251"/>
                  <a:gd name="T39" fmla="*/ 559 h 786"/>
                  <a:gd name="T40" fmla="*/ 244 w 251"/>
                  <a:gd name="T41" fmla="*/ 671 h 786"/>
                  <a:gd name="T42" fmla="*/ 251 w 251"/>
                  <a:gd name="T43" fmla="*/ 780 h 786"/>
                  <a:gd name="T44" fmla="*/ 224 w 251"/>
                  <a:gd name="T45" fmla="*/ 786 h 786"/>
                  <a:gd name="T46" fmla="*/ 224 w 251"/>
                  <a:gd name="T47" fmla="*/ 786 h 786"/>
                  <a:gd name="T48" fmla="*/ 223 w 251"/>
                  <a:gd name="T49" fmla="*/ 783 h 7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1"/>
                  <a:gd name="T76" fmla="*/ 0 h 786"/>
                  <a:gd name="T77" fmla="*/ 251 w 251"/>
                  <a:gd name="T78" fmla="*/ 786 h 7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1" h="786">
                    <a:moveTo>
                      <a:pt x="223" y="783"/>
                    </a:moveTo>
                    <a:lnTo>
                      <a:pt x="222" y="677"/>
                    </a:lnTo>
                    <a:lnTo>
                      <a:pt x="215" y="565"/>
                    </a:lnTo>
                    <a:lnTo>
                      <a:pt x="205" y="456"/>
                    </a:lnTo>
                    <a:lnTo>
                      <a:pt x="189" y="353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2" y="3"/>
                    </a:lnTo>
                    <a:lnTo>
                      <a:pt x="82" y="33"/>
                    </a:lnTo>
                    <a:lnTo>
                      <a:pt x="116" y="87"/>
                    </a:lnTo>
                    <a:lnTo>
                      <a:pt x="148" y="157"/>
                    </a:lnTo>
                    <a:lnTo>
                      <a:pt x="176" y="245"/>
                    </a:lnTo>
                    <a:lnTo>
                      <a:pt x="199" y="341"/>
                    </a:lnTo>
                    <a:lnTo>
                      <a:pt x="218" y="447"/>
                    </a:lnTo>
                    <a:lnTo>
                      <a:pt x="234" y="559"/>
                    </a:lnTo>
                    <a:lnTo>
                      <a:pt x="244" y="671"/>
                    </a:lnTo>
                    <a:lnTo>
                      <a:pt x="251" y="780"/>
                    </a:lnTo>
                    <a:lnTo>
                      <a:pt x="224" y="786"/>
                    </a:lnTo>
                    <a:lnTo>
                      <a:pt x="223" y="7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3" name="Freeform 106">
                <a:extLst>
                  <a:ext uri="{FF2B5EF4-FFF2-40B4-BE49-F238E27FC236}">
                    <a16:creationId xmlns:a16="http://schemas.microsoft.com/office/drawing/2014/main" id="{7A826395-7DF7-4C4B-A8EC-C17F8D0B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3042"/>
                <a:ext cx="252" cy="785"/>
              </a:xfrm>
              <a:custGeom>
                <a:avLst/>
                <a:gdLst>
                  <a:gd name="T0" fmla="*/ 223 w 251"/>
                  <a:gd name="T1" fmla="*/ 783 h 786"/>
                  <a:gd name="T2" fmla="*/ 222 w 251"/>
                  <a:gd name="T3" fmla="*/ 677 h 786"/>
                  <a:gd name="T4" fmla="*/ 215 w 251"/>
                  <a:gd name="T5" fmla="*/ 565 h 786"/>
                  <a:gd name="T6" fmla="*/ 205 w 251"/>
                  <a:gd name="T7" fmla="*/ 456 h 786"/>
                  <a:gd name="T8" fmla="*/ 189 w 251"/>
                  <a:gd name="T9" fmla="*/ 353 h 786"/>
                  <a:gd name="T10" fmla="*/ 169 w 251"/>
                  <a:gd name="T11" fmla="*/ 257 h 786"/>
                  <a:gd name="T12" fmla="*/ 145 w 251"/>
                  <a:gd name="T13" fmla="*/ 172 h 786"/>
                  <a:gd name="T14" fmla="*/ 116 w 251"/>
                  <a:gd name="T15" fmla="*/ 102 h 786"/>
                  <a:gd name="T16" fmla="*/ 83 w 251"/>
                  <a:gd name="T17" fmla="*/ 48 h 786"/>
                  <a:gd name="T18" fmla="*/ 46 w 251"/>
                  <a:gd name="T19" fmla="*/ 12 h 786"/>
                  <a:gd name="T20" fmla="*/ 4 w 251"/>
                  <a:gd name="T21" fmla="*/ 0 h 786"/>
                  <a:gd name="T22" fmla="*/ 0 w 251"/>
                  <a:gd name="T23" fmla="*/ 0 h 786"/>
                  <a:gd name="T24" fmla="*/ 42 w 251"/>
                  <a:gd name="T25" fmla="*/ 3 h 786"/>
                  <a:gd name="T26" fmla="*/ 82 w 251"/>
                  <a:gd name="T27" fmla="*/ 33 h 786"/>
                  <a:gd name="T28" fmla="*/ 116 w 251"/>
                  <a:gd name="T29" fmla="*/ 87 h 786"/>
                  <a:gd name="T30" fmla="*/ 148 w 251"/>
                  <a:gd name="T31" fmla="*/ 157 h 786"/>
                  <a:gd name="T32" fmla="*/ 176 w 251"/>
                  <a:gd name="T33" fmla="*/ 245 h 786"/>
                  <a:gd name="T34" fmla="*/ 199 w 251"/>
                  <a:gd name="T35" fmla="*/ 341 h 786"/>
                  <a:gd name="T36" fmla="*/ 218 w 251"/>
                  <a:gd name="T37" fmla="*/ 447 h 786"/>
                  <a:gd name="T38" fmla="*/ 234 w 251"/>
                  <a:gd name="T39" fmla="*/ 559 h 786"/>
                  <a:gd name="T40" fmla="*/ 244 w 251"/>
                  <a:gd name="T41" fmla="*/ 671 h 786"/>
                  <a:gd name="T42" fmla="*/ 251 w 251"/>
                  <a:gd name="T43" fmla="*/ 780 h 786"/>
                  <a:gd name="T44" fmla="*/ 224 w 251"/>
                  <a:gd name="T45" fmla="*/ 786 h 786"/>
                  <a:gd name="T46" fmla="*/ 224 w 251"/>
                  <a:gd name="T47" fmla="*/ 786 h 7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1"/>
                  <a:gd name="T73" fmla="*/ 0 h 786"/>
                  <a:gd name="T74" fmla="*/ 251 w 251"/>
                  <a:gd name="T75" fmla="*/ 786 h 7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1" h="786">
                    <a:moveTo>
                      <a:pt x="223" y="783"/>
                    </a:moveTo>
                    <a:lnTo>
                      <a:pt x="222" y="677"/>
                    </a:lnTo>
                    <a:lnTo>
                      <a:pt x="215" y="565"/>
                    </a:lnTo>
                    <a:lnTo>
                      <a:pt x="205" y="456"/>
                    </a:lnTo>
                    <a:lnTo>
                      <a:pt x="189" y="353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2" y="3"/>
                    </a:lnTo>
                    <a:lnTo>
                      <a:pt x="82" y="33"/>
                    </a:lnTo>
                    <a:lnTo>
                      <a:pt x="116" y="87"/>
                    </a:lnTo>
                    <a:lnTo>
                      <a:pt x="148" y="157"/>
                    </a:lnTo>
                    <a:lnTo>
                      <a:pt x="176" y="245"/>
                    </a:lnTo>
                    <a:lnTo>
                      <a:pt x="199" y="341"/>
                    </a:lnTo>
                    <a:lnTo>
                      <a:pt x="218" y="447"/>
                    </a:lnTo>
                    <a:lnTo>
                      <a:pt x="234" y="559"/>
                    </a:lnTo>
                    <a:lnTo>
                      <a:pt x="244" y="671"/>
                    </a:lnTo>
                    <a:lnTo>
                      <a:pt x="251" y="780"/>
                    </a:lnTo>
                    <a:lnTo>
                      <a:pt x="224" y="78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4" name="Freeform 107">
                <a:extLst>
                  <a:ext uri="{FF2B5EF4-FFF2-40B4-BE49-F238E27FC236}">
                    <a16:creationId xmlns:a16="http://schemas.microsoft.com/office/drawing/2014/main" id="{A9220307-4102-4E23-AB74-17EFC71EE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3295"/>
                <a:ext cx="250" cy="785"/>
              </a:xfrm>
              <a:custGeom>
                <a:avLst/>
                <a:gdLst>
                  <a:gd name="T0" fmla="*/ 223 w 250"/>
                  <a:gd name="T1" fmla="*/ 786 h 786"/>
                  <a:gd name="T2" fmla="*/ 221 w 250"/>
                  <a:gd name="T3" fmla="*/ 677 h 786"/>
                  <a:gd name="T4" fmla="*/ 215 w 250"/>
                  <a:gd name="T5" fmla="*/ 565 h 786"/>
                  <a:gd name="T6" fmla="*/ 204 w 250"/>
                  <a:gd name="T7" fmla="*/ 456 h 786"/>
                  <a:gd name="T8" fmla="*/ 188 w 250"/>
                  <a:gd name="T9" fmla="*/ 354 h 786"/>
                  <a:gd name="T10" fmla="*/ 169 w 250"/>
                  <a:gd name="T11" fmla="*/ 257 h 786"/>
                  <a:gd name="T12" fmla="*/ 145 w 250"/>
                  <a:gd name="T13" fmla="*/ 172 h 786"/>
                  <a:gd name="T14" fmla="*/ 116 w 250"/>
                  <a:gd name="T15" fmla="*/ 102 h 786"/>
                  <a:gd name="T16" fmla="*/ 83 w 250"/>
                  <a:gd name="T17" fmla="*/ 48 h 786"/>
                  <a:gd name="T18" fmla="*/ 46 w 250"/>
                  <a:gd name="T19" fmla="*/ 15 h 786"/>
                  <a:gd name="T20" fmla="*/ 4 w 250"/>
                  <a:gd name="T21" fmla="*/ 3 h 786"/>
                  <a:gd name="T22" fmla="*/ 0 w 250"/>
                  <a:gd name="T23" fmla="*/ 0 h 786"/>
                  <a:gd name="T24" fmla="*/ 43 w 250"/>
                  <a:gd name="T25" fmla="*/ 6 h 786"/>
                  <a:gd name="T26" fmla="*/ 82 w 250"/>
                  <a:gd name="T27" fmla="*/ 36 h 786"/>
                  <a:gd name="T28" fmla="*/ 117 w 250"/>
                  <a:gd name="T29" fmla="*/ 87 h 786"/>
                  <a:gd name="T30" fmla="*/ 148 w 250"/>
                  <a:gd name="T31" fmla="*/ 157 h 786"/>
                  <a:gd name="T32" fmla="*/ 175 w 250"/>
                  <a:gd name="T33" fmla="*/ 245 h 786"/>
                  <a:gd name="T34" fmla="*/ 199 w 250"/>
                  <a:gd name="T35" fmla="*/ 341 h 786"/>
                  <a:gd name="T36" fmla="*/ 219 w 250"/>
                  <a:gd name="T37" fmla="*/ 447 h 786"/>
                  <a:gd name="T38" fmla="*/ 233 w 250"/>
                  <a:gd name="T39" fmla="*/ 559 h 786"/>
                  <a:gd name="T40" fmla="*/ 244 w 250"/>
                  <a:gd name="T41" fmla="*/ 671 h 786"/>
                  <a:gd name="T42" fmla="*/ 250 w 250"/>
                  <a:gd name="T43" fmla="*/ 780 h 786"/>
                  <a:gd name="T44" fmla="*/ 224 w 250"/>
                  <a:gd name="T45" fmla="*/ 786 h 786"/>
                  <a:gd name="T46" fmla="*/ 224 w 250"/>
                  <a:gd name="T47" fmla="*/ 786 h 786"/>
                  <a:gd name="T48" fmla="*/ 223 w 250"/>
                  <a:gd name="T49" fmla="*/ 786 h 7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0"/>
                  <a:gd name="T76" fmla="*/ 0 h 786"/>
                  <a:gd name="T77" fmla="*/ 250 w 250"/>
                  <a:gd name="T78" fmla="*/ 786 h 7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0" h="786">
                    <a:moveTo>
                      <a:pt x="223" y="786"/>
                    </a:moveTo>
                    <a:lnTo>
                      <a:pt x="221" y="677"/>
                    </a:lnTo>
                    <a:lnTo>
                      <a:pt x="215" y="565"/>
                    </a:lnTo>
                    <a:lnTo>
                      <a:pt x="204" y="456"/>
                    </a:lnTo>
                    <a:lnTo>
                      <a:pt x="188" y="354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3" y="6"/>
                    </a:lnTo>
                    <a:lnTo>
                      <a:pt x="82" y="36"/>
                    </a:lnTo>
                    <a:lnTo>
                      <a:pt x="117" y="87"/>
                    </a:lnTo>
                    <a:lnTo>
                      <a:pt x="148" y="157"/>
                    </a:lnTo>
                    <a:lnTo>
                      <a:pt x="175" y="245"/>
                    </a:lnTo>
                    <a:lnTo>
                      <a:pt x="199" y="341"/>
                    </a:lnTo>
                    <a:lnTo>
                      <a:pt x="219" y="447"/>
                    </a:lnTo>
                    <a:lnTo>
                      <a:pt x="233" y="559"/>
                    </a:lnTo>
                    <a:lnTo>
                      <a:pt x="244" y="671"/>
                    </a:lnTo>
                    <a:lnTo>
                      <a:pt x="250" y="780"/>
                    </a:lnTo>
                    <a:lnTo>
                      <a:pt x="224" y="786"/>
                    </a:lnTo>
                    <a:lnTo>
                      <a:pt x="223" y="78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5" name="Freeform 108">
                <a:extLst>
                  <a:ext uri="{FF2B5EF4-FFF2-40B4-BE49-F238E27FC236}">
                    <a16:creationId xmlns:a16="http://schemas.microsoft.com/office/drawing/2014/main" id="{69FA0DA1-B164-45DF-937F-49131C75C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3295"/>
                <a:ext cx="250" cy="785"/>
              </a:xfrm>
              <a:custGeom>
                <a:avLst/>
                <a:gdLst>
                  <a:gd name="T0" fmla="*/ 223 w 250"/>
                  <a:gd name="T1" fmla="*/ 786 h 786"/>
                  <a:gd name="T2" fmla="*/ 221 w 250"/>
                  <a:gd name="T3" fmla="*/ 677 h 786"/>
                  <a:gd name="T4" fmla="*/ 215 w 250"/>
                  <a:gd name="T5" fmla="*/ 565 h 786"/>
                  <a:gd name="T6" fmla="*/ 204 w 250"/>
                  <a:gd name="T7" fmla="*/ 456 h 786"/>
                  <a:gd name="T8" fmla="*/ 188 w 250"/>
                  <a:gd name="T9" fmla="*/ 354 h 786"/>
                  <a:gd name="T10" fmla="*/ 169 w 250"/>
                  <a:gd name="T11" fmla="*/ 257 h 786"/>
                  <a:gd name="T12" fmla="*/ 145 w 250"/>
                  <a:gd name="T13" fmla="*/ 172 h 786"/>
                  <a:gd name="T14" fmla="*/ 116 w 250"/>
                  <a:gd name="T15" fmla="*/ 102 h 786"/>
                  <a:gd name="T16" fmla="*/ 83 w 250"/>
                  <a:gd name="T17" fmla="*/ 48 h 786"/>
                  <a:gd name="T18" fmla="*/ 46 w 250"/>
                  <a:gd name="T19" fmla="*/ 15 h 786"/>
                  <a:gd name="T20" fmla="*/ 4 w 250"/>
                  <a:gd name="T21" fmla="*/ 3 h 786"/>
                  <a:gd name="T22" fmla="*/ 0 w 250"/>
                  <a:gd name="T23" fmla="*/ 0 h 786"/>
                  <a:gd name="T24" fmla="*/ 43 w 250"/>
                  <a:gd name="T25" fmla="*/ 6 h 786"/>
                  <a:gd name="T26" fmla="*/ 82 w 250"/>
                  <a:gd name="T27" fmla="*/ 36 h 786"/>
                  <a:gd name="T28" fmla="*/ 117 w 250"/>
                  <a:gd name="T29" fmla="*/ 87 h 786"/>
                  <a:gd name="T30" fmla="*/ 148 w 250"/>
                  <a:gd name="T31" fmla="*/ 157 h 786"/>
                  <a:gd name="T32" fmla="*/ 175 w 250"/>
                  <a:gd name="T33" fmla="*/ 245 h 786"/>
                  <a:gd name="T34" fmla="*/ 199 w 250"/>
                  <a:gd name="T35" fmla="*/ 341 h 786"/>
                  <a:gd name="T36" fmla="*/ 219 w 250"/>
                  <a:gd name="T37" fmla="*/ 447 h 786"/>
                  <a:gd name="T38" fmla="*/ 233 w 250"/>
                  <a:gd name="T39" fmla="*/ 559 h 786"/>
                  <a:gd name="T40" fmla="*/ 244 w 250"/>
                  <a:gd name="T41" fmla="*/ 671 h 786"/>
                  <a:gd name="T42" fmla="*/ 250 w 250"/>
                  <a:gd name="T43" fmla="*/ 780 h 786"/>
                  <a:gd name="T44" fmla="*/ 224 w 250"/>
                  <a:gd name="T45" fmla="*/ 786 h 786"/>
                  <a:gd name="T46" fmla="*/ 224 w 250"/>
                  <a:gd name="T47" fmla="*/ 786 h 7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0"/>
                  <a:gd name="T73" fmla="*/ 0 h 786"/>
                  <a:gd name="T74" fmla="*/ 250 w 250"/>
                  <a:gd name="T75" fmla="*/ 786 h 7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0" h="786">
                    <a:moveTo>
                      <a:pt x="223" y="786"/>
                    </a:moveTo>
                    <a:lnTo>
                      <a:pt x="221" y="677"/>
                    </a:lnTo>
                    <a:lnTo>
                      <a:pt x="215" y="565"/>
                    </a:lnTo>
                    <a:lnTo>
                      <a:pt x="204" y="456"/>
                    </a:lnTo>
                    <a:lnTo>
                      <a:pt x="188" y="354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3" y="6"/>
                    </a:lnTo>
                    <a:lnTo>
                      <a:pt x="82" y="36"/>
                    </a:lnTo>
                    <a:lnTo>
                      <a:pt x="117" y="87"/>
                    </a:lnTo>
                    <a:lnTo>
                      <a:pt x="148" y="157"/>
                    </a:lnTo>
                    <a:lnTo>
                      <a:pt x="175" y="245"/>
                    </a:lnTo>
                    <a:lnTo>
                      <a:pt x="199" y="341"/>
                    </a:lnTo>
                    <a:lnTo>
                      <a:pt x="219" y="447"/>
                    </a:lnTo>
                    <a:lnTo>
                      <a:pt x="233" y="559"/>
                    </a:lnTo>
                    <a:lnTo>
                      <a:pt x="244" y="671"/>
                    </a:lnTo>
                    <a:lnTo>
                      <a:pt x="250" y="780"/>
                    </a:lnTo>
                    <a:lnTo>
                      <a:pt x="224" y="78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6" name="Freeform 109">
                <a:extLst>
                  <a:ext uri="{FF2B5EF4-FFF2-40B4-BE49-F238E27FC236}">
                    <a16:creationId xmlns:a16="http://schemas.microsoft.com/office/drawing/2014/main" id="{A8E47406-7A7F-40FC-AD97-0DD252AC2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039"/>
                <a:ext cx="189" cy="1018"/>
              </a:xfrm>
              <a:custGeom>
                <a:avLst/>
                <a:gdLst>
                  <a:gd name="T0" fmla="*/ 187 w 188"/>
                  <a:gd name="T1" fmla="*/ 1010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6 w 188"/>
                  <a:gd name="T7" fmla="*/ 849 h 1019"/>
                  <a:gd name="T8" fmla="*/ 168 w 188"/>
                  <a:gd name="T9" fmla="*/ 768 h 1019"/>
                  <a:gd name="T10" fmla="*/ 159 w 188"/>
                  <a:gd name="T11" fmla="*/ 689 h 1019"/>
                  <a:gd name="T12" fmla="*/ 150 w 188"/>
                  <a:gd name="T13" fmla="*/ 620 h 1019"/>
                  <a:gd name="T14" fmla="*/ 141 w 188"/>
                  <a:gd name="T15" fmla="*/ 553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6 w 188"/>
                  <a:gd name="T25" fmla="*/ 369 h 1019"/>
                  <a:gd name="T26" fmla="*/ 92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8 w 188"/>
                  <a:gd name="T39" fmla="*/ 27 h 1019"/>
                  <a:gd name="T40" fmla="*/ 1 w 188"/>
                  <a:gd name="T41" fmla="*/ 6 h 1019"/>
                  <a:gd name="T42" fmla="*/ 0 w 188"/>
                  <a:gd name="T43" fmla="*/ 0 h 1019"/>
                  <a:gd name="T44" fmla="*/ 33 w 188"/>
                  <a:gd name="T45" fmla="*/ 105 h 1019"/>
                  <a:gd name="T46" fmla="*/ 60 w 188"/>
                  <a:gd name="T47" fmla="*/ 202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8 w 188"/>
                  <a:gd name="T57" fmla="*/ 550 h 1019"/>
                  <a:gd name="T58" fmla="*/ 132 w 188"/>
                  <a:gd name="T59" fmla="*/ 583 h 1019"/>
                  <a:gd name="T60" fmla="*/ 133 w 188"/>
                  <a:gd name="T61" fmla="*/ 604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4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3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187 w 188"/>
                  <a:gd name="T89" fmla="*/ 1010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19"/>
                  <a:gd name="T137" fmla="*/ 188 w 188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19">
                    <a:moveTo>
                      <a:pt x="187" y="1010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6" y="849"/>
                    </a:lnTo>
                    <a:lnTo>
                      <a:pt x="168" y="768"/>
                    </a:lnTo>
                    <a:lnTo>
                      <a:pt x="159" y="689"/>
                    </a:lnTo>
                    <a:lnTo>
                      <a:pt x="150" y="620"/>
                    </a:lnTo>
                    <a:lnTo>
                      <a:pt x="141" y="553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6" y="369"/>
                    </a:lnTo>
                    <a:lnTo>
                      <a:pt x="92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5"/>
                    </a:lnTo>
                    <a:lnTo>
                      <a:pt x="60" y="202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8" y="550"/>
                    </a:lnTo>
                    <a:lnTo>
                      <a:pt x="132" y="583"/>
                    </a:lnTo>
                    <a:lnTo>
                      <a:pt x="133" y="604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4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3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  <a:lnTo>
                      <a:pt x="187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7" name="Freeform 110">
                <a:extLst>
                  <a:ext uri="{FF2B5EF4-FFF2-40B4-BE49-F238E27FC236}">
                    <a16:creationId xmlns:a16="http://schemas.microsoft.com/office/drawing/2014/main" id="{06F65CE7-5050-44F4-BAF0-2D5A62427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039"/>
                <a:ext cx="189" cy="1018"/>
              </a:xfrm>
              <a:custGeom>
                <a:avLst/>
                <a:gdLst>
                  <a:gd name="T0" fmla="*/ 187 w 188"/>
                  <a:gd name="T1" fmla="*/ 1010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6 w 188"/>
                  <a:gd name="T7" fmla="*/ 849 h 1019"/>
                  <a:gd name="T8" fmla="*/ 168 w 188"/>
                  <a:gd name="T9" fmla="*/ 768 h 1019"/>
                  <a:gd name="T10" fmla="*/ 159 w 188"/>
                  <a:gd name="T11" fmla="*/ 689 h 1019"/>
                  <a:gd name="T12" fmla="*/ 150 w 188"/>
                  <a:gd name="T13" fmla="*/ 620 h 1019"/>
                  <a:gd name="T14" fmla="*/ 141 w 188"/>
                  <a:gd name="T15" fmla="*/ 553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6 w 188"/>
                  <a:gd name="T25" fmla="*/ 369 h 1019"/>
                  <a:gd name="T26" fmla="*/ 92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8 w 188"/>
                  <a:gd name="T39" fmla="*/ 27 h 1019"/>
                  <a:gd name="T40" fmla="*/ 1 w 188"/>
                  <a:gd name="T41" fmla="*/ 6 h 1019"/>
                  <a:gd name="T42" fmla="*/ 0 w 188"/>
                  <a:gd name="T43" fmla="*/ 0 h 1019"/>
                  <a:gd name="T44" fmla="*/ 33 w 188"/>
                  <a:gd name="T45" fmla="*/ 105 h 1019"/>
                  <a:gd name="T46" fmla="*/ 60 w 188"/>
                  <a:gd name="T47" fmla="*/ 202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8 w 188"/>
                  <a:gd name="T57" fmla="*/ 550 h 1019"/>
                  <a:gd name="T58" fmla="*/ 132 w 188"/>
                  <a:gd name="T59" fmla="*/ 583 h 1019"/>
                  <a:gd name="T60" fmla="*/ 133 w 188"/>
                  <a:gd name="T61" fmla="*/ 604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4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3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19"/>
                  <a:gd name="T134" fmla="*/ 188 w 188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19">
                    <a:moveTo>
                      <a:pt x="187" y="1010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6" y="849"/>
                    </a:lnTo>
                    <a:lnTo>
                      <a:pt x="168" y="768"/>
                    </a:lnTo>
                    <a:lnTo>
                      <a:pt x="159" y="689"/>
                    </a:lnTo>
                    <a:lnTo>
                      <a:pt x="150" y="620"/>
                    </a:lnTo>
                    <a:lnTo>
                      <a:pt x="141" y="553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6" y="369"/>
                    </a:lnTo>
                    <a:lnTo>
                      <a:pt x="92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5"/>
                    </a:lnTo>
                    <a:lnTo>
                      <a:pt x="60" y="202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8" y="550"/>
                    </a:lnTo>
                    <a:lnTo>
                      <a:pt x="132" y="583"/>
                    </a:lnTo>
                    <a:lnTo>
                      <a:pt x="133" y="604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4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3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8" name="Freeform 111">
                <a:extLst>
                  <a:ext uri="{FF2B5EF4-FFF2-40B4-BE49-F238E27FC236}">
                    <a16:creationId xmlns:a16="http://schemas.microsoft.com/office/drawing/2014/main" id="{5DFC31F9-F48D-4204-B45B-8D2710771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197"/>
                <a:ext cx="97" cy="681"/>
              </a:xfrm>
              <a:custGeom>
                <a:avLst/>
                <a:gdLst>
                  <a:gd name="T0" fmla="*/ 97 w 97"/>
                  <a:gd name="T1" fmla="*/ 680 h 680"/>
                  <a:gd name="T2" fmla="*/ 97 w 97"/>
                  <a:gd name="T3" fmla="*/ 680 h 680"/>
                  <a:gd name="T4" fmla="*/ 97 w 97"/>
                  <a:gd name="T5" fmla="*/ 629 h 680"/>
                  <a:gd name="T6" fmla="*/ 95 w 97"/>
                  <a:gd name="T7" fmla="*/ 575 h 680"/>
                  <a:gd name="T8" fmla="*/ 91 w 97"/>
                  <a:gd name="T9" fmla="*/ 520 h 680"/>
                  <a:gd name="T10" fmla="*/ 87 w 97"/>
                  <a:gd name="T11" fmla="*/ 469 h 680"/>
                  <a:gd name="T12" fmla="*/ 83 w 97"/>
                  <a:gd name="T13" fmla="*/ 420 h 680"/>
                  <a:gd name="T14" fmla="*/ 79 w 97"/>
                  <a:gd name="T15" fmla="*/ 378 h 680"/>
                  <a:gd name="T16" fmla="*/ 75 w 97"/>
                  <a:gd name="T17" fmla="*/ 342 h 680"/>
                  <a:gd name="T18" fmla="*/ 71 w 97"/>
                  <a:gd name="T19" fmla="*/ 314 h 680"/>
                  <a:gd name="T20" fmla="*/ 68 w 97"/>
                  <a:gd name="T21" fmla="*/ 296 h 680"/>
                  <a:gd name="T22" fmla="*/ 68 w 97"/>
                  <a:gd name="T23" fmla="*/ 290 h 680"/>
                  <a:gd name="T24" fmla="*/ 62 w 97"/>
                  <a:gd name="T25" fmla="*/ 254 h 680"/>
                  <a:gd name="T26" fmla="*/ 52 w 97"/>
                  <a:gd name="T27" fmla="*/ 215 h 680"/>
                  <a:gd name="T28" fmla="*/ 44 w 97"/>
                  <a:gd name="T29" fmla="*/ 175 h 680"/>
                  <a:gd name="T30" fmla="*/ 35 w 97"/>
                  <a:gd name="T31" fmla="*/ 136 h 680"/>
                  <a:gd name="T32" fmla="*/ 26 w 97"/>
                  <a:gd name="T33" fmla="*/ 100 h 680"/>
                  <a:gd name="T34" fmla="*/ 18 w 97"/>
                  <a:gd name="T35" fmla="*/ 66 h 680"/>
                  <a:gd name="T36" fmla="*/ 11 w 97"/>
                  <a:gd name="T37" fmla="*/ 39 h 680"/>
                  <a:gd name="T38" fmla="*/ 5 w 97"/>
                  <a:gd name="T39" fmla="*/ 18 h 680"/>
                  <a:gd name="T40" fmla="*/ 2 w 97"/>
                  <a:gd name="T41" fmla="*/ 6 h 680"/>
                  <a:gd name="T42" fmla="*/ 0 w 97"/>
                  <a:gd name="T43" fmla="*/ 0 h 680"/>
                  <a:gd name="T44" fmla="*/ 19 w 97"/>
                  <a:gd name="T45" fmla="*/ 72 h 680"/>
                  <a:gd name="T46" fmla="*/ 35 w 97"/>
                  <a:gd name="T47" fmla="*/ 142 h 680"/>
                  <a:gd name="T48" fmla="*/ 47 w 97"/>
                  <a:gd name="T49" fmla="*/ 203 h 680"/>
                  <a:gd name="T50" fmla="*/ 56 w 97"/>
                  <a:gd name="T51" fmla="*/ 257 h 680"/>
                  <a:gd name="T52" fmla="*/ 63 w 97"/>
                  <a:gd name="T53" fmla="*/ 302 h 680"/>
                  <a:gd name="T54" fmla="*/ 67 w 97"/>
                  <a:gd name="T55" fmla="*/ 342 h 680"/>
                  <a:gd name="T56" fmla="*/ 70 w 97"/>
                  <a:gd name="T57" fmla="*/ 375 h 680"/>
                  <a:gd name="T58" fmla="*/ 71 w 97"/>
                  <a:gd name="T59" fmla="*/ 396 h 680"/>
                  <a:gd name="T60" fmla="*/ 72 w 97"/>
                  <a:gd name="T61" fmla="*/ 411 h 680"/>
                  <a:gd name="T62" fmla="*/ 72 w 97"/>
                  <a:gd name="T63" fmla="*/ 414 h 680"/>
                  <a:gd name="T64" fmla="*/ 75 w 97"/>
                  <a:gd name="T65" fmla="*/ 466 h 680"/>
                  <a:gd name="T66" fmla="*/ 76 w 97"/>
                  <a:gd name="T67" fmla="*/ 514 h 680"/>
                  <a:gd name="T68" fmla="*/ 77 w 97"/>
                  <a:gd name="T69" fmla="*/ 553 h 680"/>
                  <a:gd name="T70" fmla="*/ 77 w 97"/>
                  <a:gd name="T71" fmla="*/ 587 h 680"/>
                  <a:gd name="T72" fmla="*/ 76 w 97"/>
                  <a:gd name="T73" fmla="*/ 617 h 680"/>
                  <a:gd name="T74" fmla="*/ 76 w 97"/>
                  <a:gd name="T75" fmla="*/ 641 h 680"/>
                  <a:gd name="T76" fmla="*/ 75 w 97"/>
                  <a:gd name="T77" fmla="*/ 659 h 680"/>
                  <a:gd name="T78" fmla="*/ 73 w 97"/>
                  <a:gd name="T79" fmla="*/ 671 h 680"/>
                  <a:gd name="T80" fmla="*/ 73 w 97"/>
                  <a:gd name="T81" fmla="*/ 677 h 680"/>
                  <a:gd name="T82" fmla="*/ 73 w 97"/>
                  <a:gd name="T83" fmla="*/ 680 h 680"/>
                  <a:gd name="T84" fmla="*/ 97 w 97"/>
                  <a:gd name="T85" fmla="*/ 680 h 680"/>
                  <a:gd name="T86" fmla="*/ 97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97" y="680"/>
                    </a:moveTo>
                    <a:lnTo>
                      <a:pt x="97" y="680"/>
                    </a:lnTo>
                    <a:lnTo>
                      <a:pt x="97" y="629"/>
                    </a:lnTo>
                    <a:lnTo>
                      <a:pt x="95" y="575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0"/>
                    </a:lnTo>
                    <a:lnTo>
                      <a:pt x="79" y="378"/>
                    </a:lnTo>
                    <a:lnTo>
                      <a:pt x="75" y="342"/>
                    </a:lnTo>
                    <a:lnTo>
                      <a:pt x="71" y="314"/>
                    </a:lnTo>
                    <a:lnTo>
                      <a:pt x="68" y="296"/>
                    </a:lnTo>
                    <a:lnTo>
                      <a:pt x="68" y="290"/>
                    </a:lnTo>
                    <a:lnTo>
                      <a:pt x="62" y="254"/>
                    </a:lnTo>
                    <a:lnTo>
                      <a:pt x="52" y="215"/>
                    </a:lnTo>
                    <a:lnTo>
                      <a:pt x="44" y="175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6"/>
                    </a:lnTo>
                    <a:lnTo>
                      <a:pt x="11" y="39"/>
                    </a:lnTo>
                    <a:lnTo>
                      <a:pt x="5" y="1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9" y="72"/>
                    </a:lnTo>
                    <a:lnTo>
                      <a:pt x="35" y="142"/>
                    </a:lnTo>
                    <a:lnTo>
                      <a:pt x="47" y="203"/>
                    </a:lnTo>
                    <a:lnTo>
                      <a:pt x="56" y="257"/>
                    </a:lnTo>
                    <a:lnTo>
                      <a:pt x="63" y="302"/>
                    </a:lnTo>
                    <a:lnTo>
                      <a:pt x="67" y="342"/>
                    </a:lnTo>
                    <a:lnTo>
                      <a:pt x="70" y="375"/>
                    </a:lnTo>
                    <a:lnTo>
                      <a:pt x="71" y="396"/>
                    </a:lnTo>
                    <a:lnTo>
                      <a:pt x="72" y="411"/>
                    </a:lnTo>
                    <a:lnTo>
                      <a:pt x="72" y="414"/>
                    </a:lnTo>
                    <a:lnTo>
                      <a:pt x="75" y="466"/>
                    </a:lnTo>
                    <a:lnTo>
                      <a:pt x="76" y="514"/>
                    </a:lnTo>
                    <a:lnTo>
                      <a:pt x="77" y="553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41"/>
                    </a:lnTo>
                    <a:lnTo>
                      <a:pt x="75" y="659"/>
                    </a:lnTo>
                    <a:lnTo>
                      <a:pt x="73" y="671"/>
                    </a:lnTo>
                    <a:lnTo>
                      <a:pt x="73" y="677"/>
                    </a:lnTo>
                    <a:lnTo>
                      <a:pt x="73" y="680"/>
                    </a:lnTo>
                    <a:lnTo>
                      <a:pt x="97" y="6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79" name="Freeform 112">
                <a:extLst>
                  <a:ext uri="{FF2B5EF4-FFF2-40B4-BE49-F238E27FC236}">
                    <a16:creationId xmlns:a16="http://schemas.microsoft.com/office/drawing/2014/main" id="{59EC4CE9-7D44-48B0-8560-4A2AE639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197"/>
                <a:ext cx="97" cy="681"/>
              </a:xfrm>
              <a:custGeom>
                <a:avLst/>
                <a:gdLst>
                  <a:gd name="T0" fmla="*/ 97 w 97"/>
                  <a:gd name="T1" fmla="*/ 680 h 680"/>
                  <a:gd name="T2" fmla="*/ 97 w 97"/>
                  <a:gd name="T3" fmla="*/ 680 h 680"/>
                  <a:gd name="T4" fmla="*/ 97 w 97"/>
                  <a:gd name="T5" fmla="*/ 629 h 680"/>
                  <a:gd name="T6" fmla="*/ 95 w 97"/>
                  <a:gd name="T7" fmla="*/ 575 h 680"/>
                  <a:gd name="T8" fmla="*/ 91 w 97"/>
                  <a:gd name="T9" fmla="*/ 520 h 680"/>
                  <a:gd name="T10" fmla="*/ 87 w 97"/>
                  <a:gd name="T11" fmla="*/ 469 h 680"/>
                  <a:gd name="T12" fmla="*/ 83 w 97"/>
                  <a:gd name="T13" fmla="*/ 420 h 680"/>
                  <a:gd name="T14" fmla="*/ 79 w 97"/>
                  <a:gd name="T15" fmla="*/ 378 h 680"/>
                  <a:gd name="T16" fmla="*/ 75 w 97"/>
                  <a:gd name="T17" fmla="*/ 342 h 680"/>
                  <a:gd name="T18" fmla="*/ 71 w 97"/>
                  <a:gd name="T19" fmla="*/ 314 h 680"/>
                  <a:gd name="T20" fmla="*/ 68 w 97"/>
                  <a:gd name="T21" fmla="*/ 296 h 680"/>
                  <a:gd name="T22" fmla="*/ 68 w 97"/>
                  <a:gd name="T23" fmla="*/ 290 h 680"/>
                  <a:gd name="T24" fmla="*/ 62 w 97"/>
                  <a:gd name="T25" fmla="*/ 254 h 680"/>
                  <a:gd name="T26" fmla="*/ 52 w 97"/>
                  <a:gd name="T27" fmla="*/ 215 h 680"/>
                  <a:gd name="T28" fmla="*/ 44 w 97"/>
                  <a:gd name="T29" fmla="*/ 175 h 680"/>
                  <a:gd name="T30" fmla="*/ 35 w 97"/>
                  <a:gd name="T31" fmla="*/ 136 h 680"/>
                  <a:gd name="T32" fmla="*/ 26 w 97"/>
                  <a:gd name="T33" fmla="*/ 100 h 680"/>
                  <a:gd name="T34" fmla="*/ 18 w 97"/>
                  <a:gd name="T35" fmla="*/ 66 h 680"/>
                  <a:gd name="T36" fmla="*/ 11 w 97"/>
                  <a:gd name="T37" fmla="*/ 39 h 680"/>
                  <a:gd name="T38" fmla="*/ 5 w 97"/>
                  <a:gd name="T39" fmla="*/ 18 h 680"/>
                  <a:gd name="T40" fmla="*/ 2 w 97"/>
                  <a:gd name="T41" fmla="*/ 6 h 680"/>
                  <a:gd name="T42" fmla="*/ 0 w 97"/>
                  <a:gd name="T43" fmla="*/ 0 h 680"/>
                  <a:gd name="T44" fmla="*/ 19 w 97"/>
                  <a:gd name="T45" fmla="*/ 72 h 680"/>
                  <a:gd name="T46" fmla="*/ 35 w 97"/>
                  <a:gd name="T47" fmla="*/ 142 h 680"/>
                  <a:gd name="T48" fmla="*/ 47 w 97"/>
                  <a:gd name="T49" fmla="*/ 203 h 680"/>
                  <a:gd name="T50" fmla="*/ 56 w 97"/>
                  <a:gd name="T51" fmla="*/ 257 h 680"/>
                  <a:gd name="T52" fmla="*/ 63 w 97"/>
                  <a:gd name="T53" fmla="*/ 302 h 680"/>
                  <a:gd name="T54" fmla="*/ 67 w 97"/>
                  <a:gd name="T55" fmla="*/ 342 h 680"/>
                  <a:gd name="T56" fmla="*/ 70 w 97"/>
                  <a:gd name="T57" fmla="*/ 375 h 680"/>
                  <a:gd name="T58" fmla="*/ 71 w 97"/>
                  <a:gd name="T59" fmla="*/ 396 h 680"/>
                  <a:gd name="T60" fmla="*/ 72 w 97"/>
                  <a:gd name="T61" fmla="*/ 411 h 680"/>
                  <a:gd name="T62" fmla="*/ 72 w 97"/>
                  <a:gd name="T63" fmla="*/ 414 h 680"/>
                  <a:gd name="T64" fmla="*/ 75 w 97"/>
                  <a:gd name="T65" fmla="*/ 466 h 680"/>
                  <a:gd name="T66" fmla="*/ 76 w 97"/>
                  <a:gd name="T67" fmla="*/ 514 h 680"/>
                  <a:gd name="T68" fmla="*/ 77 w 97"/>
                  <a:gd name="T69" fmla="*/ 553 h 680"/>
                  <a:gd name="T70" fmla="*/ 77 w 97"/>
                  <a:gd name="T71" fmla="*/ 587 h 680"/>
                  <a:gd name="T72" fmla="*/ 76 w 97"/>
                  <a:gd name="T73" fmla="*/ 617 h 680"/>
                  <a:gd name="T74" fmla="*/ 76 w 97"/>
                  <a:gd name="T75" fmla="*/ 641 h 680"/>
                  <a:gd name="T76" fmla="*/ 75 w 97"/>
                  <a:gd name="T77" fmla="*/ 659 h 680"/>
                  <a:gd name="T78" fmla="*/ 73 w 97"/>
                  <a:gd name="T79" fmla="*/ 671 h 680"/>
                  <a:gd name="T80" fmla="*/ 73 w 97"/>
                  <a:gd name="T81" fmla="*/ 677 h 680"/>
                  <a:gd name="T82" fmla="*/ 73 w 97"/>
                  <a:gd name="T83" fmla="*/ 680 h 680"/>
                  <a:gd name="T84" fmla="*/ 97 w 97"/>
                  <a:gd name="T85" fmla="*/ 680 h 680"/>
                  <a:gd name="T86" fmla="*/ 97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97" y="680"/>
                    </a:moveTo>
                    <a:lnTo>
                      <a:pt x="97" y="680"/>
                    </a:lnTo>
                    <a:lnTo>
                      <a:pt x="97" y="629"/>
                    </a:lnTo>
                    <a:lnTo>
                      <a:pt x="95" y="575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0"/>
                    </a:lnTo>
                    <a:lnTo>
                      <a:pt x="79" y="378"/>
                    </a:lnTo>
                    <a:lnTo>
                      <a:pt x="75" y="342"/>
                    </a:lnTo>
                    <a:lnTo>
                      <a:pt x="71" y="314"/>
                    </a:lnTo>
                    <a:lnTo>
                      <a:pt x="68" y="296"/>
                    </a:lnTo>
                    <a:lnTo>
                      <a:pt x="68" y="290"/>
                    </a:lnTo>
                    <a:lnTo>
                      <a:pt x="62" y="254"/>
                    </a:lnTo>
                    <a:lnTo>
                      <a:pt x="52" y="215"/>
                    </a:lnTo>
                    <a:lnTo>
                      <a:pt x="44" y="175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6"/>
                    </a:lnTo>
                    <a:lnTo>
                      <a:pt x="11" y="39"/>
                    </a:lnTo>
                    <a:lnTo>
                      <a:pt x="5" y="1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9" y="72"/>
                    </a:lnTo>
                    <a:lnTo>
                      <a:pt x="35" y="142"/>
                    </a:lnTo>
                    <a:lnTo>
                      <a:pt x="47" y="203"/>
                    </a:lnTo>
                    <a:lnTo>
                      <a:pt x="56" y="257"/>
                    </a:lnTo>
                    <a:lnTo>
                      <a:pt x="63" y="302"/>
                    </a:lnTo>
                    <a:lnTo>
                      <a:pt x="67" y="342"/>
                    </a:lnTo>
                    <a:lnTo>
                      <a:pt x="70" y="375"/>
                    </a:lnTo>
                    <a:lnTo>
                      <a:pt x="71" y="396"/>
                    </a:lnTo>
                    <a:lnTo>
                      <a:pt x="72" y="411"/>
                    </a:lnTo>
                    <a:lnTo>
                      <a:pt x="72" y="414"/>
                    </a:lnTo>
                    <a:lnTo>
                      <a:pt x="75" y="466"/>
                    </a:lnTo>
                    <a:lnTo>
                      <a:pt x="76" y="514"/>
                    </a:lnTo>
                    <a:lnTo>
                      <a:pt x="77" y="553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41"/>
                    </a:lnTo>
                    <a:lnTo>
                      <a:pt x="75" y="659"/>
                    </a:lnTo>
                    <a:lnTo>
                      <a:pt x="73" y="671"/>
                    </a:lnTo>
                    <a:lnTo>
                      <a:pt x="73" y="677"/>
                    </a:lnTo>
                    <a:lnTo>
                      <a:pt x="73" y="680"/>
                    </a:lnTo>
                    <a:lnTo>
                      <a:pt x="97" y="68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0" name="Freeform 113">
                <a:extLst>
                  <a:ext uri="{FF2B5EF4-FFF2-40B4-BE49-F238E27FC236}">
                    <a16:creationId xmlns:a16="http://schemas.microsoft.com/office/drawing/2014/main" id="{8653DB3B-E99C-4DBD-8815-8DCA1C5B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3339"/>
                <a:ext cx="203" cy="637"/>
              </a:xfrm>
              <a:custGeom>
                <a:avLst/>
                <a:gdLst>
                  <a:gd name="T0" fmla="*/ 181 w 203"/>
                  <a:gd name="T1" fmla="*/ 638 h 638"/>
                  <a:gd name="T2" fmla="*/ 180 w 203"/>
                  <a:gd name="T3" fmla="*/ 547 h 638"/>
                  <a:gd name="T4" fmla="*/ 174 w 203"/>
                  <a:gd name="T5" fmla="*/ 460 h 638"/>
                  <a:gd name="T6" fmla="*/ 165 w 203"/>
                  <a:gd name="T7" fmla="*/ 372 h 638"/>
                  <a:gd name="T8" fmla="*/ 153 w 203"/>
                  <a:gd name="T9" fmla="*/ 287 h 638"/>
                  <a:gd name="T10" fmla="*/ 137 w 203"/>
                  <a:gd name="T11" fmla="*/ 209 h 638"/>
                  <a:gd name="T12" fmla="*/ 118 w 203"/>
                  <a:gd name="T13" fmla="*/ 139 h 638"/>
                  <a:gd name="T14" fmla="*/ 94 w 203"/>
                  <a:gd name="T15" fmla="*/ 82 h 638"/>
                  <a:gd name="T16" fmla="*/ 68 w 203"/>
                  <a:gd name="T17" fmla="*/ 39 h 638"/>
                  <a:gd name="T18" fmla="*/ 37 w 203"/>
                  <a:gd name="T19" fmla="*/ 9 h 638"/>
                  <a:gd name="T20" fmla="*/ 3 w 203"/>
                  <a:gd name="T21" fmla="*/ 0 h 638"/>
                  <a:gd name="T22" fmla="*/ 0 w 203"/>
                  <a:gd name="T23" fmla="*/ 0 h 638"/>
                  <a:gd name="T24" fmla="*/ 35 w 203"/>
                  <a:gd name="T25" fmla="*/ 3 h 638"/>
                  <a:gd name="T26" fmla="*/ 66 w 203"/>
                  <a:gd name="T27" fmla="*/ 27 h 638"/>
                  <a:gd name="T28" fmla="*/ 94 w 203"/>
                  <a:gd name="T29" fmla="*/ 70 h 638"/>
                  <a:gd name="T30" fmla="*/ 120 w 203"/>
                  <a:gd name="T31" fmla="*/ 127 h 638"/>
                  <a:gd name="T32" fmla="*/ 143 w 203"/>
                  <a:gd name="T33" fmla="*/ 197 h 638"/>
                  <a:gd name="T34" fmla="*/ 161 w 203"/>
                  <a:gd name="T35" fmla="*/ 278 h 638"/>
                  <a:gd name="T36" fmla="*/ 177 w 203"/>
                  <a:gd name="T37" fmla="*/ 363 h 638"/>
                  <a:gd name="T38" fmla="*/ 189 w 203"/>
                  <a:gd name="T39" fmla="*/ 454 h 638"/>
                  <a:gd name="T40" fmla="*/ 198 w 203"/>
                  <a:gd name="T41" fmla="*/ 544 h 638"/>
                  <a:gd name="T42" fmla="*/ 203 w 203"/>
                  <a:gd name="T43" fmla="*/ 635 h 638"/>
                  <a:gd name="T44" fmla="*/ 181 w 203"/>
                  <a:gd name="T45" fmla="*/ 638 h 638"/>
                  <a:gd name="T46" fmla="*/ 18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181" y="638"/>
                    </a:moveTo>
                    <a:lnTo>
                      <a:pt x="180" y="547"/>
                    </a:lnTo>
                    <a:lnTo>
                      <a:pt x="174" y="460"/>
                    </a:lnTo>
                    <a:lnTo>
                      <a:pt x="165" y="372"/>
                    </a:lnTo>
                    <a:lnTo>
                      <a:pt x="153" y="287"/>
                    </a:lnTo>
                    <a:lnTo>
                      <a:pt x="137" y="209"/>
                    </a:lnTo>
                    <a:lnTo>
                      <a:pt x="118" y="139"/>
                    </a:lnTo>
                    <a:lnTo>
                      <a:pt x="94" y="82"/>
                    </a:lnTo>
                    <a:lnTo>
                      <a:pt x="68" y="39"/>
                    </a:lnTo>
                    <a:lnTo>
                      <a:pt x="37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5" y="3"/>
                    </a:lnTo>
                    <a:lnTo>
                      <a:pt x="66" y="27"/>
                    </a:lnTo>
                    <a:lnTo>
                      <a:pt x="94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8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4"/>
                    </a:lnTo>
                    <a:lnTo>
                      <a:pt x="203" y="635"/>
                    </a:lnTo>
                    <a:lnTo>
                      <a:pt x="18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1" name="Freeform 114">
                <a:extLst>
                  <a:ext uri="{FF2B5EF4-FFF2-40B4-BE49-F238E27FC236}">
                    <a16:creationId xmlns:a16="http://schemas.microsoft.com/office/drawing/2014/main" id="{E2E41794-A50F-4F78-8397-59D201C21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3339"/>
                <a:ext cx="203" cy="637"/>
              </a:xfrm>
              <a:custGeom>
                <a:avLst/>
                <a:gdLst>
                  <a:gd name="T0" fmla="*/ 181 w 203"/>
                  <a:gd name="T1" fmla="*/ 638 h 638"/>
                  <a:gd name="T2" fmla="*/ 180 w 203"/>
                  <a:gd name="T3" fmla="*/ 547 h 638"/>
                  <a:gd name="T4" fmla="*/ 174 w 203"/>
                  <a:gd name="T5" fmla="*/ 460 h 638"/>
                  <a:gd name="T6" fmla="*/ 165 w 203"/>
                  <a:gd name="T7" fmla="*/ 372 h 638"/>
                  <a:gd name="T8" fmla="*/ 153 w 203"/>
                  <a:gd name="T9" fmla="*/ 287 h 638"/>
                  <a:gd name="T10" fmla="*/ 137 w 203"/>
                  <a:gd name="T11" fmla="*/ 209 h 638"/>
                  <a:gd name="T12" fmla="*/ 118 w 203"/>
                  <a:gd name="T13" fmla="*/ 139 h 638"/>
                  <a:gd name="T14" fmla="*/ 94 w 203"/>
                  <a:gd name="T15" fmla="*/ 82 h 638"/>
                  <a:gd name="T16" fmla="*/ 68 w 203"/>
                  <a:gd name="T17" fmla="*/ 39 h 638"/>
                  <a:gd name="T18" fmla="*/ 37 w 203"/>
                  <a:gd name="T19" fmla="*/ 9 h 638"/>
                  <a:gd name="T20" fmla="*/ 3 w 203"/>
                  <a:gd name="T21" fmla="*/ 0 h 638"/>
                  <a:gd name="T22" fmla="*/ 0 w 203"/>
                  <a:gd name="T23" fmla="*/ 0 h 638"/>
                  <a:gd name="T24" fmla="*/ 35 w 203"/>
                  <a:gd name="T25" fmla="*/ 3 h 638"/>
                  <a:gd name="T26" fmla="*/ 66 w 203"/>
                  <a:gd name="T27" fmla="*/ 27 h 638"/>
                  <a:gd name="T28" fmla="*/ 94 w 203"/>
                  <a:gd name="T29" fmla="*/ 70 h 638"/>
                  <a:gd name="T30" fmla="*/ 120 w 203"/>
                  <a:gd name="T31" fmla="*/ 127 h 638"/>
                  <a:gd name="T32" fmla="*/ 143 w 203"/>
                  <a:gd name="T33" fmla="*/ 197 h 638"/>
                  <a:gd name="T34" fmla="*/ 161 w 203"/>
                  <a:gd name="T35" fmla="*/ 278 h 638"/>
                  <a:gd name="T36" fmla="*/ 177 w 203"/>
                  <a:gd name="T37" fmla="*/ 363 h 638"/>
                  <a:gd name="T38" fmla="*/ 189 w 203"/>
                  <a:gd name="T39" fmla="*/ 454 h 638"/>
                  <a:gd name="T40" fmla="*/ 198 w 203"/>
                  <a:gd name="T41" fmla="*/ 544 h 638"/>
                  <a:gd name="T42" fmla="*/ 203 w 203"/>
                  <a:gd name="T43" fmla="*/ 635 h 638"/>
                  <a:gd name="T44" fmla="*/ 181 w 203"/>
                  <a:gd name="T45" fmla="*/ 638 h 638"/>
                  <a:gd name="T46" fmla="*/ 18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181" y="638"/>
                    </a:moveTo>
                    <a:lnTo>
                      <a:pt x="180" y="547"/>
                    </a:lnTo>
                    <a:lnTo>
                      <a:pt x="174" y="460"/>
                    </a:lnTo>
                    <a:lnTo>
                      <a:pt x="165" y="372"/>
                    </a:lnTo>
                    <a:lnTo>
                      <a:pt x="153" y="287"/>
                    </a:lnTo>
                    <a:lnTo>
                      <a:pt x="137" y="209"/>
                    </a:lnTo>
                    <a:lnTo>
                      <a:pt x="118" y="139"/>
                    </a:lnTo>
                    <a:lnTo>
                      <a:pt x="94" y="82"/>
                    </a:lnTo>
                    <a:lnTo>
                      <a:pt x="68" y="39"/>
                    </a:lnTo>
                    <a:lnTo>
                      <a:pt x="37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5" y="3"/>
                    </a:lnTo>
                    <a:lnTo>
                      <a:pt x="66" y="27"/>
                    </a:lnTo>
                    <a:lnTo>
                      <a:pt x="94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8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4"/>
                    </a:lnTo>
                    <a:lnTo>
                      <a:pt x="203" y="635"/>
                    </a:lnTo>
                    <a:lnTo>
                      <a:pt x="18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2" name="Freeform 115">
                <a:extLst>
                  <a:ext uri="{FF2B5EF4-FFF2-40B4-BE49-F238E27FC236}">
                    <a16:creationId xmlns:a16="http://schemas.microsoft.com/office/drawing/2014/main" id="{B364132E-8905-49F8-9EA1-2BE2949A0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3258"/>
                <a:ext cx="123" cy="667"/>
              </a:xfrm>
              <a:custGeom>
                <a:avLst/>
                <a:gdLst>
                  <a:gd name="T0" fmla="*/ 123 w 123"/>
                  <a:gd name="T1" fmla="*/ 660 h 666"/>
                  <a:gd name="T2" fmla="*/ 123 w 123"/>
                  <a:gd name="T3" fmla="*/ 660 h 666"/>
                  <a:gd name="T4" fmla="*/ 120 w 123"/>
                  <a:gd name="T5" fmla="*/ 608 h 666"/>
                  <a:gd name="T6" fmla="*/ 116 w 123"/>
                  <a:gd name="T7" fmla="*/ 554 h 666"/>
                  <a:gd name="T8" fmla="*/ 111 w 123"/>
                  <a:gd name="T9" fmla="*/ 502 h 666"/>
                  <a:gd name="T10" fmla="*/ 104 w 123"/>
                  <a:gd name="T11" fmla="*/ 451 h 666"/>
                  <a:gd name="T12" fmla="*/ 98 w 123"/>
                  <a:gd name="T13" fmla="*/ 403 h 666"/>
                  <a:gd name="T14" fmla="*/ 93 w 123"/>
                  <a:gd name="T15" fmla="*/ 363 h 666"/>
                  <a:gd name="T16" fmla="*/ 87 w 123"/>
                  <a:gd name="T17" fmla="*/ 327 h 666"/>
                  <a:gd name="T18" fmla="*/ 82 w 123"/>
                  <a:gd name="T19" fmla="*/ 300 h 666"/>
                  <a:gd name="T20" fmla="*/ 79 w 123"/>
                  <a:gd name="T21" fmla="*/ 285 h 666"/>
                  <a:gd name="T22" fmla="*/ 78 w 123"/>
                  <a:gd name="T23" fmla="*/ 279 h 666"/>
                  <a:gd name="T24" fmla="*/ 70 w 123"/>
                  <a:gd name="T25" fmla="*/ 242 h 666"/>
                  <a:gd name="T26" fmla="*/ 61 w 123"/>
                  <a:gd name="T27" fmla="*/ 203 h 666"/>
                  <a:gd name="T28" fmla="*/ 50 w 123"/>
                  <a:gd name="T29" fmla="*/ 167 h 666"/>
                  <a:gd name="T30" fmla="*/ 40 w 123"/>
                  <a:gd name="T31" fmla="*/ 130 h 666"/>
                  <a:gd name="T32" fmla="*/ 31 w 123"/>
                  <a:gd name="T33" fmla="*/ 97 h 666"/>
                  <a:gd name="T34" fmla="*/ 20 w 123"/>
                  <a:gd name="T35" fmla="*/ 64 h 666"/>
                  <a:gd name="T36" fmla="*/ 12 w 123"/>
                  <a:gd name="T37" fmla="*/ 40 h 666"/>
                  <a:gd name="T38" fmla="*/ 5 w 123"/>
                  <a:gd name="T39" fmla="*/ 18 h 666"/>
                  <a:gd name="T40" fmla="*/ 1 w 123"/>
                  <a:gd name="T41" fmla="*/ 6 h 666"/>
                  <a:gd name="T42" fmla="*/ 0 w 123"/>
                  <a:gd name="T43" fmla="*/ 0 h 666"/>
                  <a:gd name="T44" fmla="*/ 21 w 123"/>
                  <a:gd name="T45" fmla="*/ 70 h 666"/>
                  <a:gd name="T46" fmla="*/ 40 w 123"/>
                  <a:gd name="T47" fmla="*/ 133 h 666"/>
                  <a:gd name="T48" fmla="*/ 54 w 123"/>
                  <a:gd name="T49" fmla="*/ 194 h 666"/>
                  <a:gd name="T50" fmla="*/ 65 w 123"/>
                  <a:gd name="T51" fmla="*/ 245 h 666"/>
                  <a:gd name="T52" fmla="*/ 74 w 123"/>
                  <a:gd name="T53" fmla="*/ 291 h 666"/>
                  <a:gd name="T54" fmla="*/ 79 w 123"/>
                  <a:gd name="T55" fmla="*/ 327 h 666"/>
                  <a:gd name="T56" fmla="*/ 83 w 123"/>
                  <a:gd name="T57" fmla="*/ 360 h 666"/>
                  <a:gd name="T58" fmla="*/ 86 w 123"/>
                  <a:gd name="T59" fmla="*/ 381 h 666"/>
                  <a:gd name="T60" fmla="*/ 87 w 123"/>
                  <a:gd name="T61" fmla="*/ 397 h 666"/>
                  <a:gd name="T62" fmla="*/ 87 w 123"/>
                  <a:gd name="T63" fmla="*/ 400 h 666"/>
                  <a:gd name="T64" fmla="*/ 91 w 123"/>
                  <a:gd name="T65" fmla="*/ 451 h 666"/>
                  <a:gd name="T66" fmla="*/ 95 w 123"/>
                  <a:gd name="T67" fmla="*/ 496 h 666"/>
                  <a:gd name="T68" fmla="*/ 98 w 123"/>
                  <a:gd name="T69" fmla="*/ 536 h 666"/>
                  <a:gd name="T70" fmla="*/ 99 w 123"/>
                  <a:gd name="T71" fmla="*/ 572 h 666"/>
                  <a:gd name="T72" fmla="*/ 99 w 123"/>
                  <a:gd name="T73" fmla="*/ 599 h 666"/>
                  <a:gd name="T74" fmla="*/ 99 w 123"/>
                  <a:gd name="T75" fmla="*/ 623 h 666"/>
                  <a:gd name="T76" fmla="*/ 99 w 123"/>
                  <a:gd name="T77" fmla="*/ 642 h 666"/>
                  <a:gd name="T78" fmla="*/ 99 w 123"/>
                  <a:gd name="T79" fmla="*/ 654 h 666"/>
                  <a:gd name="T80" fmla="*/ 99 w 123"/>
                  <a:gd name="T81" fmla="*/ 663 h 666"/>
                  <a:gd name="T82" fmla="*/ 99 w 123"/>
                  <a:gd name="T83" fmla="*/ 666 h 666"/>
                  <a:gd name="T84" fmla="*/ 123 w 123"/>
                  <a:gd name="T85" fmla="*/ 660 h 666"/>
                  <a:gd name="T86" fmla="*/ 123 w 123"/>
                  <a:gd name="T87" fmla="*/ 66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6"/>
                  <a:gd name="T134" fmla="*/ 123 w 123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6">
                    <a:moveTo>
                      <a:pt x="123" y="660"/>
                    </a:moveTo>
                    <a:lnTo>
                      <a:pt x="123" y="660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1" y="502"/>
                    </a:lnTo>
                    <a:lnTo>
                      <a:pt x="104" y="451"/>
                    </a:lnTo>
                    <a:lnTo>
                      <a:pt x="98" y="403"/>
                    </a:lnTo>
                    <a:lnTo>
                      <a:pt x="93" y="363"/>
                    </a:lnTo>
                    <a:lnTo>
                      <a:pt x="87" y="327"/>
                    </a:lnTo>
                    <a:lnTo>
                      <a:pt x="82" y="300"/>
                    </a:lnTo>
                    <a:lnTo>
                      <a:pt x="79" y="285"/>
                    </a:lnTo>
                    <a:lnTo>
                      <a:pt x="78" y="279"/>
                    </a:lnTo>
                    <a:lnTo>
                      <a:pt x="70" y="242"/>
                    </a:lnTo>
                    <a:lnTo>
                      <a:pt x="61" y="203"/>
                    </a:lnTo>
                    <a:lnTo>
                      <a:pt x="50" y="167"/>
                    </a:lnTo>
                    <a:lnTo>
                      <a:pt x="40" y="130"/>
                    </a:lnTo>
                    <a:lnTo>
                      <a:pt x="31" y="97"/>
                    </a:lnTo>
                    <a:lnTo>
                      <a:pt x="20" y="64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3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1"/>
                    </a:lnTo>
                    <a:lnTo>
                      <a:pt x="79" y="327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7"/>
                    </a:lnTo>
                    <a:lnTo>
                      <a:pt x="87" y="400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6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2"/>
                    </a:lnTo>
                    <a:lnTo>
                      <a:pt x="99" y="654"/>
                    </a:lnTo>
                    <a:lnTo>
                      <a:pt x="99" y="663"/>
                    </a:lnTo>
                    <a:lnTo>
                      <a:pt x="99" y="666"/>
                    </a:lnTo>
                    <a:lnTo>
                      <a:pt x="123" y="66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3" name="Freeform 116">
                <a:extLst>
                  <a:ext uri="{FF2B5EF4-FFF2-40B4-BE49-F238E27FC236}">
                    <a16:creationId xmlns:a16="http://schemas.microsoft.com/office/drawing/2014/main" id="{7D975F1A-1D82-43E7-BB93-3626655E6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3258"/>
                <a:ext cx="123" cy="667"/>
              </a:xfrm>
              <a:custGeom>
                <a:avLst/>
                <a:gdLst>
                  <a:gd name="T0" fmla="*/ 123 w 123"/>
                  <a:gd name="T1" fmla="*/ 660 h 666"/>
                  <a:gd name="T2" fmla="*/ 123 w 123"/>
                  <a:gd name="T3" fmla="*/ 660 h 666"/>
                  <a:gd name="T4" fmla="*/ 120 w 123"/>
                  <a:gd name="T5" fmla="*/ 608 h 666"/>
                  <a:gd name="T6" fmla="*/ 116 w 123"/>
                  <a:gd name="T7" fmla="*/ 554 h 666"/>
                  <a:gd name="T8" fmla="*/ 111 w 123"/>
                  <a:gd name="T9" fmla="*/ 502 h 666"/>
                  <a:gd name="T10" fmla="*/ 104 w 123"/>
                  <a:gd name="T11" fmla="*/ 451 h 666"/>
                  <a:gd name="T12" fmla="*/ 98 w 123"/>
                  <a:gd name="T13" fmla="*/ 403 h 666"/>
                  <a:gd name="T14" fmla="*/ 93 w 123"/>
                  <a:gd name="T15" fmla="*/ 363 h 666"/>
                  <a:gd name="T16" fmla="*/ 87 w 123"/>
                  <a:gd name="T17" fmla="*/ 327 h 666"/>
                  <a:gd name="T18" fmla="*/ 82 w 123"/>
                  <a:gd name="T19" fmla="*/ 300 h 666"/>
                  <a:gd name="T20" fmla="*/ 79 w 123"/>
                  <a:gd name="T21" fmla="*/ 285 h 666"/>
                  <a:gd name="T22" fmla="*/ 78 w 123"/>
                  <a:gd name="T23" fmla="*/ 279 h 666"/>
                  <a:gd name="T24" fmla="*/ 70 w 123"/>
                  <a:gd name="T25" fmla="*/ 242 h 666"/>
                  <a:gd name="T26" fmla="*/ 61 w 123"/>
                  <a:gd name="T27" fmla="*/ 203 h 666"/>
                  <a:gd name="T28" fmla="*/ 50 w 123"/>
                  <a:gd name="T29" fmla="*/ 167 h 666"/>
                  <a:gd name="T30" fmla="*/ 40 w 123"/>
                  <a:gd name="T31" fmla="*/ 130 h 666"/>
                  <a:gd name="T32" fmla="*/ 31 w 123"/>
                  <a:gd name="T33" fmla="*/ 97 h 666"/>
                  <a:gd name="T34" fmla="*/ 20 w 123"/>
                  <a:gd name="T35" fmla="*/ 64 h 666"/>
                  <a:gd name="T36" fmla="*/ 12 w 123"/>
                  <a:gd name="T37" fmla="*/ 40 h 666"/>
                  <a:gd name="T38" fmla="*/ 5 w 123"/>
                  <a:gd name="T39" fmla="*/ 18 h 666"/>
                  <a:gd name="T40" fmla="*/ 1 w 123"/>
                  <a:gd name="T41" fmla="*/ 6 h 666"/>
                  <a:gd name="T42" fmla="*/ 0 w 123"/>
                  <a:gd name="T43" fmla="*/ 0 h 666"/>
                  <a:gd name="T44" fmla="*/ 21 w 123"/>
                  <a:gd name="T45" fmla="*/ 70 h 666"/>
                  <a:gd name="T46" fmla="*/ 40 w 123"/>
                  <a:gd name="T47" fmla="*/ 133 h 666"/>
                  <a:gd name="T48" fmla="*/ 54 w 123"/>
                  <a:gd name="T49" fmla="*/ 194 h 666"/>
                  <a:gd name="T50" fmla="*/ 65 w 123"/>
                  <a:gd name="T51" fmla="*/ 245 h 666"/>
                  <a:gd name="T52" fmla="*/ 74 w 123"/>
                  <a:gd name="T53" fmla="*/ 291 h 666"/>
                  <a:gd name="T54" fmla="*/ 79 w 123"/>
                  <a:gd name="T55" fmla="*/ 327 h 666"/>
                  <a:gd name="T56" fmla="*/ 83 w 123"/>
                  <a:gd name="T57" fmla="*/ 360 h 666"/>
                  <a:gd name="T58" fmla="*/ 86 w 123"/>
                  <a:gd name="T59" fmla="*/ 381 h 666"/>
                  <a:gd name="T60" fmla="*/ 87 w 123"/>
                  <a:gd name="T61" fmla="*/ 397 h 666"/>
                  <a:gd name="T62" fmla="*/ 87 w 123"/>
                  <a:gd name="T63" fmla="*/ 400 h 666"/>
                  <a:gd name="T64" fmla="*/ 91 w 123"/>
                  <a:gd name="T65" fmla="*/ 451 h 666"/>
                  <a:gd name="T66" fmla="*/ 95 w 123"/>
                  <a:gd name="T67" fmla="*/ 496 h 666"/>
                  <a:gd name="T68" fmla="*/ 98 w 123"/>
                  <a:gd name="T69" fmla="*/ 536 h 666"/>
                  <a:gd name="T70" fmla="*/ 99 w 123"/>
                  <a:gd name="T71" fmla="*/ 572 h 666"/>
                  <a:gd name="T72" fmla="*/ 99 w 123"/>
                  <a:gd name="T73" fmla="*/ 599 h 666"/>
                  <a:gd name="T74" fmla="*/ 99 w 123"/>
                  <a:gd name="T75" fmla="*/ 623 h 666"/>
                  <a:gd name="T76" fmla="*/ 99 w 123"/>
                  <a:gd name="T77" fmla="*/ 642 h 666"/>
                  <a:gd name="T78" fmla="*/ 99 w 123"/>
                  <a:gd name="T79" fmla="*/ 654 h 666"/>
                  <a:gd name="T80" fmla="*/ 99 w 123"/>
                  <a:gd name="T81" fmla="*/ 663 h 666"/>
                  <a:gd name="T82" fmla="*/ 99 w 123"/>
                  <a:gd name="T83" fmla="*/ 666 h 666"/>
                  <a:gd name="T84" fmla="*/ 123 w 123"/>
                  <a:gd name="T85" fmla="*/ 660 h 666"/>
                  <a:gd name="T86" fmla="*/ 123 w 123"/>
                  <a:gd name="T87" fmla="*/ 66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6"/>
                  <a:gd name="T134" fmla="*/ 123 w 123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6">
                    <a:moveTo>
                      <a:pt x="123" y="660"/>
                    </a:moveTo>
                    <a:lnTo>
                      <a:pt x="123" y="660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1" y="502"/>
                    </a:lnTo>
                    <a:lnTo>
                      <a:pt x="104" y="451"/>
                    </a:lnTo>
                    <a:lnTo>
                      <a:pt x="98" y="403"/>
                    </a:lnTo>
                    <a:lnTo>
                      <a:pt x="93" y="363"/>
                    </a:lnTo>
                    <a:lnTo>
                      <a:pt x="87" y="327"/>
                    </a:lnTo>
                    <a:lnTo>
                      <a:pt x="82" y="300"/>
                    </a:lnTo>
                    <a:lnTo>
                      <a:pt x="79" y="285"/>
                    </a:lnTo>
                    <a:lnTo>
                      <a:pt x="78" y="279"/>
                    </a:lnTo>
                    <a:lnTo>
                      <a:pt x="70" y="242"/>
                    </a:lnTo>
                    <a:lnTo>
                      <a:pt x="61" y="203"/>
                    </a:lnTo>
                    <a:lnTo>
                      <a:pt x="50" y="167"/>
                    </a:lnTo>
                    <a:lnTo>
                      <a:pt x="40" y="130"/>
                    </a:lnTo>
                    <a:lnTo>
                      <a:pt x="31" y="97"/>
                    </a:lnTo>
                    <a:lnTo>
                      <a:pt x="20" y="64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3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1"/>
                    </a:lnTo>
                    <a:lnTo>
                      <a:pt x="79" y="327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7"/>
                    </a:lnTo>
                    <a:lnTo>
                      <a:pt x="87" y="400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6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2"/>
                    </a:lnTo>
                    <a:lnTo>
                      <a:pt x="99" y="654"/>
                    </a:lnTo>
                    <a:lnTo>
                      <a:pt x="99" y="663"/>
                    </a:lnTo>
                    <a:lnTo>
                      <a:pt x="99" y="666"/>
                    </a:lnTo>
                    <a:lnTo>
                      <a:pt x="123" y="66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4" name="Freeform 117">
                <a:extLst>
                  <a:ext uri="{FF2B5EF4-FFF2-40B4-BE49-F238E27FC236}">
                    <a16:creationId xmlns:a16="http://schemas.microsoft.com/office/drawing/2014/main" id="{155BE29D-D65D-4C83-A0FD-C8D479ED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911"/>
                <a:ext cx="77" cy="1092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2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2 w 77"/>
                  <a:gd name="T13" fmla="*/ 689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1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4 h 1091"/>
                  <a:gd name="T46" fmla="*/ 41 w 77"/>
                  <a:gd name="T47" fmla="*/ 232 h 1091"/>
                  <a:gd name="T48" fmla="*/ 31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79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9 w 77"/>
                  <a:gd name="T89" fmla="*/ 1088 h 10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1"/>
                  <a:gd name="T137" fmla="*/ 77 w 77"/>
                  <a:gd name="T138" fmla="*/ 1091 h 10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2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2" y="689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1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2"/>
                    </a:lnTo>
                    <a:lnTo>
                      <a:pt x="31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79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  <a:lnTo>
                      <a:pt x="9" y="108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5" name="Freeform 118">
                <a:extLst>
                  <a:ext uri="{FF2B5EF4-FFF2-40B4-BE49-F238E27FC236}">
                    <a16:creationId xmlns:a16="http://schemas.microsoft.com/office/drawing/2014/main" id="{E1489C83-E325-480B-BF5E-F01E8C17F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911"/>
                <a:ext cx="77" cy="1092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2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2 w 77"/>
                  <a:gd name="T13" fmla="*/ 689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1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4 h 1091"/>
                  <a:gd name="T46" fmla="*/ 41 w 77"/>
                  <a:gd name="T47" fmla="*/ 232 h 1091"/>
                  <a:gd name="T48" fmla="*/ 31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79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1"/>
                  <a:gd name="T134" fmla="*/ 77 w 77"/>
                  <a:gd name="T135" fmla="*/ 1091 h 10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2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2" y="689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1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2"/>
                    </a:lnTo>
                    <a:lnTo>
                      <a:pt x="31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79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6" name="Freeform 119">
                <a:extLst>
                  <a:ext uri="{FF2B5EF4-FFF2-40B4-BE49-F238E27FC236}">
                    <a16:creationId xmlns:a16="http://schemas.microsoft.com/office/drawing/2014/main" id="{37C0F428-5907-4CE8-8485-CAF847FE8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2854"/>
                <a:ext cx="173" cy="1163"/>
              </a:xfrm>
              <a:custGeom>
                <a:avLst/>
                <a:gdLst>
                  <a:gd name="T0" fmla="*/ 56 w 173"/>
                  <a:gd name="T1" fmla="*/ 1140 h 1162"/>
                  <a:gd name="T2" fmla="*/ 38 w 173"/>
                  <a:gd name="T3" fmla="*/ 1010 h 1162"/>
                  <a:gd name="T4" fmla="*/ 26 w 173"/>
                  <a:gd name="T5" fmla="*/ 874 h 1162"/>
                  <a:gd name="T6" fmla="*/ 18 w 173"/>
                  <a:gd name="T7" fmla="*/ 735 h 1162"/>
                  <a:gd name="T8" fmla="*/ 17 w 173"/>
                  <a:gd name="T9" fmla="*/ 599 h 1162"/>
                  <a:gd name="T10" fmla="*/ 22 w 173"/>
                  <a:gd name="T11" fmla="*/ 469 h 1162"/>
                  <a:gd name="T12" fmla="*/ 35 w 173"/>
                  <a:gd name="T13" fmla="*/ 345 h 1162"/>
                  <a:gd name="T14" fmla="*/ 55 w 173"/>
                  <a:gd name="T15" fmla="*/ 233 h 1162"/>
                  <a:gd name="T16" fmla="*/ 84 w 173"/>
                  <a:gd name="T17" fmla="*/ 136 h 1162"/>
                  <a:gd name="T18" fmla="*/ 121 w 173"/>
                  <a:gd name="T19" fmla="*/ 61 h 1162"/>
                  <a:gd name="T20" fmla="*/ 169 w 173"/>
                  <a:gd name="T21" fmla="*/ 3 h 1162"/>
                  <a:gd name="T22" fmla="*/ 173 w 173"/>
                  <a:gd name="T23" fmla="*/ 0 h 1162"/>
                  <a:gd name="T24" fmla="*/ 124 w 173"/>
                  <a:gd name="T25" fmla="*/ 45 h 1162"/>
                  <a:gd name="T26" fmla="*/ 83 w 173"/>
                  <a:gd name="T27" fmla="*/ 121 h 1162"/>
                  <a:gd name="T28" fmla="*/ 52 w 173"/>
                  <a:gd name="T29" fmla="*/ 215 h 1162"/>
                  <a:gd name="T30" fmla="*/ 29 w 173"/>
                  <a:gd name="T31" fmla="*/ 330 h 1162"/>
                  <a:gd name="T32" fmla="*/ 13 w 173"/>
                  <a:gd name="T33" fmla="*/ 457 h 1162"/>
                  <a:gd name="T34" fmla="*/ 2 w 173"/>
                  <a:gd name="T35" fmla="*/ 596 h 1162"/>
                  <a:gd name="T36" fmla="*/ 0 w 173"/>
                  <a:gd name="T37" fmla="*/ 738 h 1162"/>
                  <a:gd name="T38" fmla="*/ 4 w 173"/>
                  <a:gd name="T39" fmla="*/ 883 h 1162"/>
                  <a:gd name="T40" fmla="*/ 12 w 173"/>
                  <a:gd name="T41" fmla="*/ 1025 h 1162"/>
                  <a:gd name="T42" fmla="*/ 25 w 173"/>
                  <a:gd name="T43" fmla="*/ 1162 h 1162"/>
                  <a:gd name="T44" fmla="*/ 56 w 173"/>
                  <a:gd name="T45" fmla="*/ 1140 h 1162"/>
                  <a:gd name="T46" fmla="*/ 56 w 173"/>
                  <a:gd name="T47" fmla="*/ 1140 h 11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162"/>
                  <a:gd name="T74" fmla="*/ 173 w 173"/>
                  <a:gd name="T75" fmla="*/ 1162 h 11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162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5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6"/>
                    </a:lnTo>
                    <a:lnTo>
                      <a:pt x="121" y="61"/>
                    </a:lnTo>
                    <a:lnTo>
                      <a:pt x="169" y="3"/>
                    </a:lnTo>
                    <a:lnTo>
                      <a:pt x="173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30"/>
                    </a:lnTo>
                    <a:lnTo>
                      <a:pt x="13" y="457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4" y="883"/>
                    </a:lnTo>
                    <a:lnTo>
                      <a:pt x="12" y="1025"/>
                    </a:lnTo>
                    <a:lnTo>
                      <a:pt x="25" y="1162"/>
                    </a:lnTo>
                    <a:lnTo>
                      <a:pt x="56" y="114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7" name="Freeform 120">
                <a:extLst>
                  <a:ext uri="{FF2B5EF4-FFF2-40B4-BE49-F238E27FC236}">
                    <a16:creationId xmlns:a16="http://schemas.microsoft.com/office/drawing/2014/main" id="{D13942D6-EDF7-4621-A52F-62A177195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2854"/>
                <a:ext cx="173" cy="1163"/>
              </a:xfrm>
              <a:custGeom>
                <a:avLst/>
                <a:gdLst>
                  <a:gd name="T0" fmla="*/ 56 w 173"/>
                  <a:gd name="T1" fmla="*/ 1140 h 1162"/>
                  <a:gd name="T2" fmla="*/ 38 w 173"/>
                  <a:gd name="T3" fmla="*/ 1010 h 1162"/>
                  <a:gd name="T4" fmla="*/ 26 w 173"/>
                  <a:gd name="T5" fmla="*/ 874 h 1162"/>
                  <a:gd name="T6" fmla="*/ 18 w 173"/>
                  <a:gd name="T7" fmla="*/ 735 h 1162"/>
                  <a:gd name="T8" fmla="*/ 17 w 173"/>
                  <a:gd name="T9" fmla="*/ 599 h 1162"/>
                  <a:gd name="T10" fmla="*/ 22 w 173"/>
                  <a:gd name="T11" fmla="*/ 469 h 1162"/>
                  <a:gd name="T12" fmla="*/ 35 w 173"/>
                  <a:gd name="T13" fmla="*/ 345 h 1162"/>
                  <a:gd name="T14" fmla="*/ 55 w 173"/>
                  <a:gd name="T15" fmla="*/ 233 h 1162"/>
                  <a:gd name="T16" fmla="*/ 84 w 173"/>
                  <a:gd name="T17" fmla="*/ 136 h 1162"/>
                  <a:gd name="T18" fmla="*/ 121 w 173"/>
                  <a:gd name="T19" fmla="*/ 61 h 1162"/>
                  <a:gd name="T20" fmla="*/ 169 w 173"/>
                  <a:gd name="T21" fmla="*/ 3 h 1162"/>
                  <a:gd name="T22" fmla="*/ 173 w 173"/>
                  <a:gd name="T23" fmla="*/ 0 h 1162"/>
                  <a:gd name="T24" fmla="*/ 124 w 173"/>
                  <a:gd name="T25" fmla="*/ 45 h 1162"/>
                  <a:gd name="T26" fmla="*/ 83 w 173"/>
                  <a:gd name="T27" fmla="*/ 121 h 1162"/>
                  <a:gd name="T28" fmla="*/ 52 w 173"/>
                  <a:gd name="T29" fmla="*/ 215 h 1162"/>
                  <a:gd name="T30" fmla="*/ 29 w 173"/>
                  <a:gd name="T31" fmla="*/ 330 h 1162"/>
                  <a:gd name="T32" fmla="*/ 13 w 173"/>
                  <a:gd name="T33" fmla="*/ 457 h 1162"/>
                  <a:gd name="T34" fmla="*/ 2 w 173"/>
                  <a:gd name="T35" fmla="*/ 596 h 1162"/>
                  <a:gd name="T36" fmla="*/ 0 w 173"/>
                  <a:gd name="T37" fmla="*/ 738 h 1162"/>
                  <a:gd name="T38" fmla="*/ 4 w 173"/>
                  <a:gd name="T39" fmla="*/ 883 h 1162"/>
                  <a:gd name="T40" fmla="*/ 12 w 173"/>
                  <a:gd name="T41" fmla="*/ 1025 h 1162"/>
                  <a:gd name="T42" fmla="*/ 25 w 173"/>
                  <a:gd name="T43" fmla="*/ 1162 h 1162"/>
                  <a:gd name="T44" fmla="*/ 56 w 173"/>
                  <a:gd name="T45" fmla="*/ 1140 h 1162"/>
                  <a:gd name="T46" fmla="*/ 56 w 173"/>
                  <a:gd name="T47" fmla="*/ 1140 h 11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162"/>
                  <a:gd name="T74" fmla="*/ 173 w 173"/>
                  <a:gd name="T75" fmla="*/ 1162 h 11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162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5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6"/>
                    </a:lnTo>
                    <a:lnTo>
                      <a:pt x="121" y="61"/>
                    </a:lnTo>
                    <a:lnTo>
                      <a:pt x="169" y="3"/>
                    </a:lnTo>
                    <a:lnTo>
                      <a:pt x="173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30"/>
                    </a:lnTo>
                    <a:lnTo>
                      <a:pt x="13" y="457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4" y="883"/>
                    </a:lnTo>
                    <a:lnTo>
                      <a:pt x="12" y="1025"/>
                    </a:lnTo>
                    <a:lnTo>
                      <a:pt x="25" y="1162"/>
                    </a:lnTo>
                    <a:lnTo>
                      <a:pt x="56" y="114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8" name="Freeform 121">
                <a:extLst>
                  <a:ext uri="{FF2B5EF4-FFF2-40B4-BE49-F238E27FC236}">
                    <a16:creationId xmlns:a16="http://schemas.microsoft.com/office/drawing/2014/main" id="{74660C3F-2EB4-4F99-A92F-FE4EF8D31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790"/>
                <a:ext cx="77" cy="1092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1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1 w 77"/>
                  <a:gd name="T13" fmla="*/ 686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0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1 h 1091"/>
                  <a:gd name="T46" fmla="*/ 41 w 77"/>
                  <a:gd name="T47" fmla="*/ 232 h 1091"/>
                  <a:gd name="T48" fmla="*/ 30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80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9 w 77"/>
                  <a:gd name="T89" fmla="*/ 1088 h 10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1"/>
                  <a:gd name="T137" fmla="*/ 77 w 77"/>
                  <a:gd name="T138" fmla="*/ 1091 h 10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1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1" y="686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0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1"/>
                    </a:lnTo>
                    <a:lnTo>
                      <a:pt x="41" y="232"/>
                    </a:lnTo>
                    <a:lnTo>
                      <a:pt x="30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  <a:lnTo>
                      <a:pt x="9" y="108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89" name="Freeform 122">
                <a:extLst>
                  <a:ext uri="{FF2B5EF4-FFF2-40B4-BE49-F238E27FC236}">
                    <a16:creationId xmlns:a16="http://schemas.microsoft.com/office/drawing/2014/main" id="{BDDF101B-7991-4F6A-9657-0A4EC218E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790"/>
                <a:ext cx="77" cy="1092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1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1 w 77"/>
                  <a:gd name="T13" fmla="*/ 686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0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1 h 1091"/>
                  <a:gd name="T46" fmla="*/ 41 w 77"/>
                  <a:gd name="T47" fmla="*/ 232 h 1091"/>
                  <a:gd name="T48" fmla="*/ 30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80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1"/>
                  <a:gd name="T134" fmla="*/ 77 w 77"/>
                  <a:gd name="T135" fmla="*/ 1091 h 10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1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1" y="686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0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1"/>
                    </a:lnTo>
                    <a:lnTo>
                      <a:pt x="41" y="232"/>
                    </a:lnTo>
                    <a:lnTo>
                      <a:pt x="30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0" name="Freeform 123">
                <a:extLst>
                  <a:ext uri="{FF2B5EF4-FFF2-40B4-BE49-F238E27FC236}">
                    <a16:creationId xmlns:a16="http://schemas.microsoft.com/office/drawing/2014/main" id="{4036170D-2EF2-421F-9D98-13313EBD7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3255"/>
                <a:ext cx="97" cy="681"/>
              </a:xfrm>
              <a:custGeom>
                <a:avLst/>
                <a:gdLst>
                  <a:gd name="T0" fmla="*/ 97 w 97"/>
                  <a:gd name="T1" fmla="*/ 681 h 681"/>
                  <a:gd name="T2" fmla="*/ 97 w 97"/>
                  <a:gd name="T3" fmla="*/ 681 h 681"/>
                  <a:gd name="T4" fmla="*/ 96 w 97"/>
                  <a:gd name="T5" fmla="*/ 626 h 681"/>
                  <a:gd name="T6" fmla="*/ 95 w 97"/>
                  <a:gd name="T7" fmla="*/ 572 h 681"/>
                  <a:gd name="T8" fmla="*/ 91 w 97"/>
                  <a:gd name="T9" fmla="*/ 521 h 681"/>
                  <a:gd name="T10" fmla="*/ 87 w 97"/>
                  <a:gd name="T11" fmla="*/ 469 h 681"/>
                  <a:gd name="T12" fmla="*/ 83 w 97"/>
                  <a:gd name="T13" fmla="*/ 421 h 681"/>
                  <a:gd name="T14" fmla="*/ 77 w 97"/>
                  <a:gd name="T15" fmla="*/ 378 h 681"/>
                  <a:gd name="T16" fmla="*/ 74 w 97"/>
                  <a:gd name="T17" fmla="*/ 342 h 681"/>
                  <a:gd name="T18" fmla="*/ 71 w 97"/>
                  <a:gd name="T19" fmla="*/ 315 h 681"/>
                  <a:gd name="T20" fmla="*/ 68 w 97"/>
                  <a:gd name="T21" fmla="*/ 297 h 681"/>
                  <a:gd name="T22" fmla="*/ 68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4 w 97"/>
                  <a:gd name="T29" fmla="*/ 176 h 681"/>
                  <a:gd name="T30" fmla="*/ 35 w 97"/>
                  <a:gd name="T31" fmla="*/ 136 h 681"/>
                  <a:gd name="T32" fmla="*/ 26 w 97"/>
                  <a:gd name="T33" fmla="*/ 100 h 681"/>
                  <a:gd name="T34" fmla="*/ 18 w 97"/>
                  <a:gd name="T35" fmla="*/ 67 h 681"/>
                  <a:gd name="T36" fmla="*/ 12 w 97"/>
                  <a:gd name="T37" fmla="*/ 40 h 681"/>
                  <a:gd name="T38" fmla="*/ 5 w 97"/>
                  <a:gd name="T39" fmla="*/ 18 h 681"/>
                  <a:gd name="T40" fmla="*/ 1 w 97"/>
                  <a:gd name="T41" fmla="*/ 3 h 681"/>
                  <a:gd name="T42" fmla="*/ 0 w 97"/>
                  <a:gd name="T43" fmla="*/ 0 h 681"/>
                  <a:gd name="T44" fmla="*/ 19 w 97"/>
                  <a:gd name="T45" fmla="*/ 73 h 681"/>
                  <a:gd name="T46" fmla="*/ 34 w 97"/>
                  <a:gd name="T47" fmla="*/ 139 h 681"/>
                  <a:gd name="T48" fmla="*/ 47 w 97"/>
                  <a:gd name="T49" fmla="*/ 200 h 681"/>
                  <a:gd name="T50" fmla="*/ 55 w 97"/>
                  <a:gd name="T51" fmla="*/ 254 h 681"/>
                  <a:gd name="T52" fmla="*/ 62 w 97"/>
                  <a:gd name="T53" fmla="*/ 303 h 681"/>
                  <a:gd name="T54" fmla="*/ 67 w 97"/>
                  <a:gd name="T55" fmla="*/ 342 h 681"/>
                  <a:gd name="T56" fmla="*/ 70 w 97"/>
                  <a:gd name="T57" fmla="*/ 372 h 681"/>
                  <a:gd name="T58" fmla="*/ 71 w 97"/>
                  <a:gd name="T59" fmla="*/ 397 h 681"/>
                  <a:gd name="T60" fmla="*/ 72 w 97"/>
                  <a:gd name="T61" fmla="*/ 409 h 681"/>
                  <a:gd name="T62" fmla="*/ 72 w 97"/>
                  <a:gd name="T63" fmla="*/ 415 h 681"/>
                  <a:gd name="T64" fmla="*/ 75 w 97"/>
                  <a:gd name="T65" fmla="*/ 466 h 681"/>
                  <a:gd name="T66" fmla="*/ 76 w 97"/>
                  <a:gd name="T67" fmla="*/ 511 h 681"/>
                  <a:gd name="T68" fmla="*/ 76 w 97"/>
                  <a:gd name="T69" fmla="*/ 554 h 681"/>
                  <a:gd name="T70" fmla="*/ 77 w 97"/>
                  <a:gd name="T71" fmla="*/ 587 h 681"/>
                  <a:gd name="T72" fmla="*/ 76 w 97"/>
                  <a:gd name="T73" fmla="*/ 617 h 681"/>
                  <a:gd name="T74" fmla="*/ 76 w 97"/>
                  <a:gd name="T75" fmla="*/ 639 h 681"/>
                  <a:gd name="T76" fmla="*/ 75 w 97"/>
                  <a:gd name="T77" fmla="*/ 657 h 681"/>
                  <a:gd name="T78" fmla="*/ 74 w 97"/>
                  <a:gd name="T79" fmla="*/ 672 h 681"/>
                  <a:gd name="T80" fmla="*/ 74 w 97"/>
                  <a:gd name="T81" fmla="*/ 678 h 681"/>
                  <a:gd name="T82" fmla="*/ 74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7" y="681"/>
                    </a:moveTo>
                    <a:lnTo>
                      <a:pt x="97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7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8" y="297"/>
                    </a:lnTo>
                    <a:lnTo>
                      <a:pt x="68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4" y="176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7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" y="73"/>
                    </a:lnTo>
                    <a:lnTo>
                      <a:pt x="34" y="139"/>
                    </a:lnTo>
                    <a:lnTo>
                      <a:pt x="47" y="200"/>
                    </a:lnTo>
                    <a:lnTo>
                      <a:pt x="55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7"/>
                    </a:lnTo>
                    <a:lnTo>
                      <a:pt x="72" y="409"/>
                    </a:lnTo>
                    <a:lnTo>
                      <a:pt x="72" y="415"/>
                    </a:lnTo>
                    <a:lnTo>
                      <a:pt x="75" y="466"/>
                    </a:lnTo>
                    <a:lnTo>
                      <a:pt x="76" y="511"/>
                    </a:lnTo>
                    <a:lnTo>
                      <a:pt x="76" y="554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39"/>
                    </a:lnTo>
                    <a:lnTo>
                      <a:pt x="75" y="657"/>
                    </a:lnTo>
                    <a:lnTo>
                      <a:pt x="74" y="672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7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1" name="Freeform 124">
                <a:extLst>
                  <a:ext uri="{FF2B5EF4-FFF2-40B4-BE49-F238E27FC236}">
                    <a16:creationId xmlns:a16="http://schemas.microsoft.com/office/drawing/2014/main" id="{522F0FF4-3363-43F5-A1A8-CBFCA4E8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3255"/>
                <a:ext cx="97" cy="681"/>
              </a:xfrm>
              <a:custGeom>
                <a:avLst/>
                <a:gdLst>
                  <a:gd name="T0" fmla="*/ 97 w 97"/>
                  <a:gd name="T1" fmla="*/ 681 h 681"/>
                  <a:gd name="T2" fmla="*/ 97 w 97"/>
                  <a:gd name="T3" fmla="*/ 681 h 681"/>
                  <a:gd name="T4" fmla="*/ 96 w 97"/>
                  <a:gd name="T5" fmla="*/ 626 h 681"/>
                  <a:gd name="T6" fmla="*/ 95 w 97"/>
                  <a:gd name="T7" fmla="*/ 572 h 681"/>
                  <a:gd name="T8" fmla="*/ 91 w 97"/>
                  <a:gd name="T9" fmla="*/ 521 h 681"/>
                  <a:gd name="T10" fmla="*/ 87 w 97"/>
                  <a:gd name="T11" fmla="*/ 469 h 681"/>
                  <a:gd name="T12" fmla="*/ 83 w 97"/>
                  <a:gd name="T13" fmla="*/ 421 h 681"/>
                  <a:gd name="T14" fmla="*/ 77 w 97"/>
                  <a:gd name="T15" fmla="*/ 378 h 681"/>
                  <a:gd name="T16" fmla="*/ 74 w 97"/>
                  <a:gd name="T17" fmla="*/ 342 h 681"/>
                  <a:gd name="T18" fmla="*/ 71 w 97"/>
                  <a:gd name="T19" fmla="*/ 315 h 681"/>
                  <a:gd name="T20" fmla="*/ 68 w 97"/>
                  <a:gd name="T21" fmla="*/ 297 h 681"/>
                  <a:gd name="T22" fmla="*/ 68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4 w 97"/>
                  <a:gd name="T29" fmla="*/ 176 h 681"/>
                  <a:gd name="T30" fmla="*/ 35 w 97"/>
                  <a:gd name="T31" fmla="*/ 136 h 681"/>
                  <a:gd name="T32" fmla="*/ 26 w 97"/>
                  <a:gd name="T33" fmla="*/ 100 h 681"/>
                  <a:gd name="T34" fmla="*/ 18 w 97"/>
                  <a:gd name="T35" fmla="*/ 67 h 681"/>
                  <a:gd name="T36" fmla="*/ 12 w 97"/>
                  <a:gd name="T37" fmla="*/ 40 h 681"/>
                  <a:gd name="T38" fmla="*/ 5 w 97"/>
                  <a:gd name="T39" fmla="*/ 18 h 681"/>
                  <a:gd name="T40" fmla="*/ 1 w 97"/>
                  <a:gd name="T41" fmla="*/ 3 h 681"/>
                  <a:gd name="T42" fmla="*/ 0 w 97"/>
                  <a:gd name="T43" fmla="*/ 0 h 681"/>
                  <a:gd name="T44" fmla="*/ 19 w 97"/>
                  <a:gd name="T45" fmla="*/ 73 h 681"/>
                  <a:gd name="T46" fmla="*/ 34 w 97"/>
                  <a:gd name="T47" fmla="*/ 139 h 681"/>
                  <a:gd name="T48" fmla="*/ 47 w 97"/>
                  <a:gd name="T49" fmla="*/ 200 h 681"/>
                  <a:gd name="T50" fmla="*/ 55 w 97"/>
                  <a:gd name="T51" fmla="*/ 254 h 681"/>
                  <a:gd name="T52" fmla="*/ 62 w 97"/>
                  <a:gd name="T53" fmla="*/ 303 h 681"/>
                  <a:gd name="T54" fmla="*/ 67 w 97"/>
                  <a:gd name="T55" fmla="*/ 342 h 681"/>
                  <a:gd name="T56" fmla="*/ 70 w 97"/>
                  <a:gd name="T57" fmla="*/ 372 h 681"/>
                  <a:gd name="T58" fmla="*/ 71 w 97"/>
                  <a:gd name="T59" fmla="*/ 397 h 681"/>
                  <a:gd name="T60" fmla="*/ 72 w 97"/>
                  <a:gd name="T61" fmla="*/ 409 h 681"/>
                  <a:gd name="T62" fmla="*/ 72 w 97"/>
                  <a:gd name="T63" fmla="*/ 415 h 681"/>
                  <a:gd name="T64" fmla="*/ 75 w 97"/>
                  <a:gd name="T65" fmla="*/ 466 h 681"/>
                  <a:gd name="T66" fmla="*/ 76 w 97"/>
                  <a:gd name="T67" fmla="*/ 511 h 681"/>
                  <a:gd name="T68" fmla="*/ 76 w 97"/>
                  <a:gd name="T69" fmla="*/ 554 h 681"/>
                  <a:gd name="T70" fmla="*/ 77 w 97"/>
                  <a:gd name="T71" fmla="*/ 587 h 681"/>
                  <a:gd name="T72" fmla="*/ 76 w 97"/>
                  <a:gd name="T73" fmla="*/ 617 h 681"/>
                  <a:gd name="T74" fmla="*/ 76 w 97"/>
                  <a:gd name="T75" fmla="*/ 639 h 681"/>
                  <a:gd name="T76" fmla="*/ 75 w 97"/>
                  <a:gd name="T77" fmla="*/ 657 h 681"/>
                  <a:gd name="T78" fmla="*/ 74 w 97"/>
                  <a:gd name="T79" fmla="*/ 672 h 681"/>
                  <a:gd name="T80" fmla="*/ 74 w 97"/>
                  <a:gd name="T81" fmla="*/ 678 h 681"/>
                  <a:gd name="T82" fmla="*/ 74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7" y="681"/>
                    </a:moveTo>
                    <a:lnTo>
                      <a:pt x="97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7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8" y="297"/>
                    </a:lnTo>
                    <a:lnTo>
                      <a:pt x="68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4" y="176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7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" y="73"/>
                    </a:lnTo>
                    <a:lnTo>
                      <a:pt x="34" y="139"/>
                    </a:lnTo>
                    <a:lnTo>
                      <a:pt x="47" y="200"/>
                    </a:lnTo>
                    <a:lnTo>
                      <a:pt x="55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7"/>
                    </a:lnTo>
                    <a:lnTo>
                      <a:pt x="72" y="409"/>
                    </a:lnTo>
                    <a:lnTo>
                      <a:pt x="72" y="415"/>
                    </a:lnTo>
                    <a:lnTo>
                      <a:pt x="75" y="466"/>
                    </a:lnTo>
                    <a:lnTo>
                      <a:pt x="76" y="511"/>
                    </a:lnTo>
                    <a:lnTo>
                      <a:pt x="76" y="554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39"/>
                    </a:lnTo>
                    <a:lnTo>
                      <a:pt x="75" y="657"/>
                    </a:lnTo>
                    <a:lnTo>
                      <a:pt x="74" y="672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7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2" name="Freeform 125">
                <a:extLst>
                  <a:ext uri="{FF2B5EF4-FFF2-40B4-BE49-F238E27FC236}">
                    <a16:creationId xmlns:a16="http://schemas.microsoft.com/office/drawing/2014/main" id="{BE1FFAF5-6C9A-451C-8996-BE528A4A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3315"/>
                <a:ext cx="97" cy="681"/>
              </a:xfrm>
              <a:custGeom>
                <a:avLst/>
                <a:gdLst>
                  <a:gd name="T0" fmla="*/ 0 w 97"/>
                  <a:gd name="T1" fmla="*/ 677 h 680"/>
                  <a:gd name="T2" fmla="*/ 0 w 97"/>
                  <a:gd name="T3" fmla="*/ 680 h 680"/>
                  <a:gd name="T4" fmla="*/ 1 w 97"/>
                  <a:gd name="T5" fmla="*/ 626 h 680"/>
                  <a:gd name="T6" fmla="*/ 4 w 97"/>
                  <a:gd name="T7" fmla="*/ 571 h 680"/>
                  <a:gd name="T8" fmla="*/ 6 w 97"/>
                  <a:gd name="T9" fmla="*/ 520 h 680"/>
                  <a:gd name="T10" fmla="*/ 10 w 97"/>
                  <a:gd name="T11" fmla="*/ 469 h 680"/>
                  <a:gd name="T12" fmla="*/ 16 w 97"/>
                  <a:gd name="T13" fmla="*/ 420 h 680"/>
                  <a:gd name="T14" fmla="*/ 20 w 97"/>
                  <a:gd name="T15" fmla="*/ 378 h 680"/>
                  <a:gd name="T16" fmla="*/ 24 w 97"/>
                  <a:gd name="T17" fmla="*/ 342 h 680"/>
                  <a:gd name="T18" fmla="*/ 28 w 97"/>
                  <a:gd name="T19" fmla="*/ 314 h 680"/>
                  <a:gd name="T20" fmla="*/ 29 w 97"/>
                  <a:gd name="T21" fmla="*/ 296 h 680"/>
                  <a:gd name="T22" fmla="*/ 30 w 97"/>
                  <a:gd name="T23" fmla="*/ 290 h 680"/>
                  <a:gd name="T24" fmla="*/ 37 w 97"/>
                  <a:gd name="T25" fmla="*/ 251 h 680"/>
                  <a:gd name="T26" fmla="*/ 45 w 97"/>
                  <a:gd name="T27" fmla="*/ 212 h 680"/>
                  <a:gd name="T28" fmla="*/ 54 w 97"/>
                  <a:gd name="T29" fmla="*/ 172 h 680"/>
                  <a:gd name="T30" fmla="*/ 63 w 97"/>
                  <a:gd name="T31" fmla="*/ 136 h 680"/>
                  <a:gd name="T32" fmla="*/ 71 w 97"/>
                  <a:gd name="T33" fmla="*/ 100 h 680"/>
                  <a:gd name="T34" fmla="*/ 79 w 97"/>
                  <a:gd name="T35" fmla="*/ 66 h 680"/>
                  <a:gd name="T36" fmla="*/ 87 w 97"/>
                  <a:gd name="T37" fmla="*/ 39 h 680"/>
                  <a:gd name="T38" fmla="*/ 92 w 97"/>
                  <a:gd name="T39" fmla="*/ 18 h 680"/>
                  <a:gd name="T40" fmla="*/ 96 w 97"/>
                  <a:gd name="T41" fmla="*/ 3 h 680"/>
                  <a:gd name="T42" fmla="*/ 97 w 97"/>
                  <a:gd name="T43" fmla="*/ 0 h 680"/>
                  <a:gd name="T44" fmla="*/ 79 w 97"/>
                  <a:gd name="T45" fmla="*/ 72 h 680"/>
                  <a:gd name="T46" fmla="*/ 63 w 97"/>
                  <a:gd name="T47" fmla="*/ 139 h 680"/>
                  <a:gd name="T48" fmla="*/ 51 w 97"/>
                  <a:gd name="T49" fmla="*/ 199 h 680"/>
                  <a:gd name="T50" fmla="*/ 42 w 97"/>
                  <a:gd name="T51" fmla="*/ 254 h 680"/>
                  <a:gd name="T52" fmla="*/ 35 w 97"/>
                  <a:gd name="T53" fmla="*/ 302 h 680"/>
                  <a:gd name="T54" fmla="*/ 32 w 97"/>
                  <a:gd name="T55" fmla="*/ 342 h 680"/>
                  <a:gd name="T56" fmla="*/ 28 w 97"/>
                  <a:gd name="T57" fmla="*/ 372 h 680"/>
                  <a:gd name="T58" fmla="*/ 26 w 97"/>
                  <a:gd name="T59" fmla="*/ 396 h 680"/>
                  <a:gd name="T60" fmla="*/ 26 w 97"/>
                  <a:gd name="T61" fmla="*/ 408 h 680"/>
                  <a:gd name="T62" fmla="*/ 26 w 97"/>
                  <a:gd name="T63" fmla="*/ 414 h 680"/>
                  <a:gd name="T64" fmla="*/ 24 w 97"/>
                  <a:gd name="T65" fmla="*/ 466 h 680"/>
                  <a:gd name="T66" fmla="*/ 22 w 97"/>
                  <a:gd name="T67" fmla="*/ 511 h 680"/>
                  <a:gd name="T68" fmla="*/ 21 w 97"/>
                  <a:gd name="T69" fmla="*/ 550 h 680"/>
                  <a:gd name="T70" fmla="*/ 21 w 97"/>
                  <a:gd name="T71" fmla="*/ 587 h 680"/>
                  <a:gd name="T72" fmla="*/ 21 w 97"/>
                  <a:gd name="T73" fmla="*/ 614 h 680"/>
                  <a:gd name="T74" fmla="*/ 22 w 97"/>
                  <a:gd name="T75" fmla="*/ 638 h 680"/>
                  <a:gd name="T76" fmla="*/ 22 w 97"/>
                  <a:gd name="T77" fmla="*/ 656 h 680"/>
                  <a:gd name="T78" fmla="*/ 24 w 97"/>
                  <a:gd name="T79" fmla="*/ 668 h 680"/>
                  <a:gd name="T80" fmla="*/ 25 w 97"/>
                  <a:gd name="T81" fmla="*/ 677 h 680"/>
                  <a:gd name="T82" fmla="*/ 25 w 97"/>
                  <a:gd name="T83" fmla="*/ 680 h 680"/>
                  <a:gd name="T84" fmla="*/ 0 w 97"/>
                  <a:gd name="T85" fmla="*/ 680 h 680"/>
                  <a:gd name="T86" fmla="*/ 0 w 97"/>
                  <a:gd name="T87" fmla="*/ 680 h 680"/>
                  <a:gd name="T88" fmla="*/ 0 w 97"/>
                  <a:gd name="T89" fmla="*/ 677 h 6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7"/>
                  <a:gd name="T136" fmla="*/ 0 h 680"/>
                  <a:gd name="T137" fmla="*/ 97 w 97"/>
                  <a:gd name="T138" fmla="*/ 680 h 6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7" h="680">
                    <a:moveTo>
                      <a:pt x="0" y="677"/>
                    </a:moveTo>
                    <a:lnTo>
                      <a:pt x="0" y="680"/>
                    </a:lnTo>
                    <a:lnTo>
                      <a:pt x="1" y="626"/>
                    </a:lnTo>
                    <a:lnTo>
                      <a:pt x="4" y="571"/>
                    </a:lnTo>
                    <a:lnTo>
                      <a:pt x="6" y="520"/>
                    </a:lnTo>
                    <a:lnTo>
                      <a:pt x="10" y="469"/>
                    </a:lnTo>
                    <a:lnTo>
                      <a:pt x="16" y="420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4"/>
                    </a:lnTo>
                    <a:lnTo>
                      <a:pt x="29" y="296"/>
                    </a:lnTo>
                    <a:lnTo>
                      <a:pt x="30" y="290"/>
                    </a:lnTo>
                    <a:lnTo>
                      <a:pt x="37" y="251"/>
                    </a:lnTo>
                    <a:lnTo>
                      <a:pt x="45" y="212"/>
                    </a:lnTo>
                    <a:lnTo>
                      <a:pt x="54" y="172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79" y="66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3"/>
                    </a:lnTo>
                    <a:lnTo>
                      <a:pt x="97" y="0"/>
                    </a:lnTo>
                    <a:lnTo>
                      <a:pt x="79" y="72"/>
                    </a:lnTo>
                    <a:lnTo>
                      <a:pt x="63" y="139"/>
                    </a:lnTo>
                    <a:lnTo>
                      <a:pt x="51" y="199"/>
                    </a:lnTo>
                    <a:lnTo>
                      <a:pt x="42" y="254"/>
                    </a:lnTo>
                    <a:lnTo>
                      <a:pt x="35" y="302"/>
                    </a:lnTo>
                    <a:lnTo>
                      <a:pt x="32" y="342"/>
                    </a:lnTo>
                    <a:lnTo>
                      <a:pt x="28" y="372"/>
                    </a:lnTo>
                    <a:lnTo>
                      <a:pt x="26" y="396"/>
                    </a:lnTo>
                    <a:lnTo>
                      <a:pt x="26" y="408"/>
                    </a:lnTo>
                    <a:lnTo>
                      <a:pt x="26" y="414"/>
                    </a:lnTo>
                    <a:lnTo>
                      <a:pt x="24" y="466"/>
                    </a:lnTo>
                    <a:lnTo>
                      <a:pt x="22" y="511"/>
                    </a:lnTo>
                    <a:lnTo>
                      <a:pt x="21" y="550"/>
                    </a:lnTo>
                    <a:lnTo>
                      <a:pt x="21" y="587"/>
                    </a:lnTo>
                    <a:lnTo>
                      <a:pt x="21" y="614"/>
                    </a:lnTo>
                    <a:lnTo>
                      <a:pt x="22" y="638"/>
                    </a:lnTo>
                    <a:lnTo>
                      <a:pt x="22" y="656"/>
                    </a:lnTo>
                    <a:lnTo>
                      <a:pt x="24" y="668"/>
                    </a:lnTo>
                    <a:lnTo>
                      <a:pt x="25" y="677"/>
                    </a:lnTo>
                    <a:lnTo>
                      <a:pt x="25" y="680"/>
                    </a:lnTo>
                    <a:lnTo>
                      <a:pt x="0" y="680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3" name="Freeform 126">
                <a:extLst>
                  <a:ext uri="{FF2B5EF4-FFF2-40B4-BE49-F238E27FC236}">
                    <a16:creationId xmlns:a16="http://schemas.microsoft.com/office/drawing/2014/main" id="{94443759-1DEB-442D-93BB-362603048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3315"/>
                <a:ext cx="97" cy="681"/>
              </a:xfrm>
              <a:custGeom>
                <a:avLst/>
                <a:gdLst>
                  <a:gd name="T0" fmla="*/ 0 w 97"/>
                  <a:gd name="T1" fmla="*/ 677 h 680"/>
                  <a:gd name="T2" fmla="*/ 0 w 97"/>
                  <a:gd name="T3" fmla="*/ 680 h 680"/>
                  <a:gd name="T4" fmla="*/ 1 w 97"/>
                  <a:gd name="T5" fmla="*/ 626 h 680"/>
                  <a:gd name="T6" fmla="*/ 4 w 97"/>
                  <a:gd name="T7" fmla="*/ 571 h 680"/>
                  <a:gd name="T8" fmla="*/ 6 w 97"/>
                  <a:gd name="T9" fmla="*/ 520 h 680"/>
                  <a:gd name="T10" fmla="*/ 10 w 97"/>
                  <a:gd name="T11" fmla="*/ 469 h 680"/>
                  <a:gd name="T12" fmla="*/ 16 w 97"/>
                  <a:gd name="T13" fmla="*/ 420 h 680"/>
                  <a:gd name="T14" fmla="*/ 20 w 97"/>
                  <a:gd name="T15" fmla="*/ 378 h 680"/>
                  <a:gd name="T16" fmla="*/ 24 w 97"/>
                  <a:gd name="T17" fmla="*/ 342 h 680"/>
                  <a:gd name="T18" fmla="*/ 28 w 97"/>
                  <a:gd name="T19" fmla="*/ 314 h 680"/>
                  <a:gd name="T20" fmla="*/ 29 w 97"/>
                  <a:gd name="T21" fmla="*/ 296 h 680"/>
                  <a:gd name="T22" fmla="*/ 30 w 97"/>
                  <a:gd name="T23" fmla="*/ 290 h 680"/>
                  <a:gd name="T24" fmla="*/ 37 w 97"/>
                  <a:gd name="T25" fmla="*/ 251 h 680"/>
                  <a:gd name="T26" fmla="*/ 45 w 97"/>
                  <a:gd name="T27" fmla="*/ 212 h 680"/>
                  <a:gd name="T28" fmla="*/ 54 w 97"/>
                  <a:gd name="T29" fmla="*/ 172 h 680"/>
                  <a:gd name="T30" fmla="*/ 63 w 97"/>
                  <a:gd name="T31" fmla="*/ 136 h 680"/>
                  <a:gd name="T32" fmla="*/ 71 w 97"/>
                  <a:gd name="T33" fmla="*/ 100 h 680"/>
                  <a:gd name="T34" fmla="*/ 79 w 97"/>
                  <a:gd name="T35" fmla="*/ 66 h 680"/>
                  <a:gd name="T36" fmla="*/ 87 w 97"/>
                  <a:gd name="T37" fmla="*/ 39 h 680"/>
                  <a:gd name="T38" fmla="*/ 92 w 97"/>
                  <a:gd name="T39" fmla="*/ 18 h 680"/>
                  <a:gd name="T40" fmla="*/ 96 w 97"/>
                  <a:gd name="T41" fmla="*/ 3 h 680"/>
                  <a:gd name="T42" fmla="*/ 97 w 97"/>
                  <a:gd name="T43" fmla="*/ 0 h 680"/>
                  <a:gd name="T44" fmla="*/ 79 w 97"/>
                  <a:gd name="T45" fmla="*/ 72 h 680"/>
                  <a:gd name="T46" fmla="*/ 63 w 97"/>
                  <a:gd name="T47" fmla="*/ 139 h 680"/>
                  <a:gd name="T48" fmla="*/ 51 w 97"/>
                  <a:gd name="T49" fmla="*/ 199 h 680"/>
                  <a:gd name="T50" fmla="*/ 42 w 97"/>
                  <a:gd name="T51" fmla="*/ 254 h 680"/>
                  <a:gd name="T52" fmla="*/ 35 w 97"/>
                  <a:gd name="T53" fmla="*/ 302 h 680"/>
                  <a:gd name="T54" fmla="*/ 32 w 97"/>
                  <a:gd name="T55" fmla="*/ 342 h 680"/>
                  <a:gd name="T56" fmla="*/ 28 w 97"/>
                  <a:gd name="T57" fmla="*/ 372 h 680"/>
                  <a:gd name="T58" fmla="*/ 26 w 97"/>
                  <a:gd name="T59" fmla="*/ 396 h 680"/>
                  <a:gd name="T60" fmla="*/ 26 w 97"/>
                  <a:gd name="T61" fmla="*/ 408 h 680"/>
                  <a:gd name="T62" fmla="*/ 26 w 97"/>
                  <a:gd name="T63" fmla="*/ 414 h 680"/>
                  <a:gd name="T64" fmla="*/ 24 w 97"/>
                  <a:gd name="T65" fmla="*/ 466 h 680"/>
                  <a:gd name="T66" fmla="*/ 22 w 97"/>
                  <a:gd name="T67" fmla="*/ 511 h 680"/>
                  <a:gd name="T68" fmla="*/ 21 w 97"/>
                  <a:gd name="T69" fmla="*/ 550 h 680"/>
                  <a:gd name="T70" fmla="*/ 21 w 97"/>
                  <a:gd name="T71" fmla="*/ 587 h 680"/>
                  <a:gd name="T72" fmla="*/ 21 w 97"/>
                  <a:gd name="T73" fmla="*/ 614 h 680"/>
                  <a:gd name="T74" fmla="*/ 22 w 97"/>
                  <a:gd name="T75" fmla="*/ 638 h 680"/>
                  <a:gd name="T76" fmla="*/ 22 w 97"/>
                  <a:gd name="T77" fmla="*/ 656 h 680"/>
                  <a:gd name="T78" fmla="*/ 24 w 97"/>
                  <a:gd name="T79" fmla="*/ 668 h 680"/>
                  <a:gd name="T80" fmla="*/ 25 w 97"/>
                  <a:gd name="T81" fmla="*/ 677 h 680"/>
                  <a:gd name="T82" fmla="*/ 25 w 97"/>
                  <a:gd name="T83" fmla="*/ 680 h 680"/>
                  <a:gd name="T84" fmla="*/ 0 w 97"/>
                  <a:gd name="T85" fmla="*/ 680 h 680"/>
                  <a:gd name="T86" fmla="*/ 0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0" y="677"/>
                    </a:moveTo>
                    <a:lnTo>
                      <a:pt x="0" y="680"/>
                    </a:lnTo>
                    <a:lnTo>
                      <a:pt x="1" y="626"/>
                    </a:lnTo>
                    <a:lnTo>
                      <a:pt x="4" y="571"/>
                    </a:lnTo>
                    <a:lnTo>
                      <a:pt x="6" y="520"/>
                    </a:lnTo>
                    <a:lnTo>
                      <a:pt x="10" y="469"/>
                    </a:lnTo>
                    <a:lnTo>
                      <a:pt x="16" y="420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4"/>
                    </a:lnTo>
                    <a:lnTo>
                      <a:pt x="29" y="296"/>
                    </a:lnTo>
                    <a:lnTo>
                      <a:pt x="30" y="290"/>
                    </a:lnTo>
                    <a:lnTo>
                      <a:pt x="37" y="251"/>
                    </a:lnTo>
                    <a:lnTo>
                      <a:pt x="45" y="212"/>
                    </a:lnTo>
                    <a:lnTo>
                      <a:pt x="54" y="172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79" y="66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3"/>
                    </a:lnTo>
                    <a:lnTo>
                      <a:pt x="97" y="0"/>
                    </a:lnTo>
                    <a:lnTo>
                      <a:pt x="79" y="72"/>
                    </a:lnTo>
                    <a:lnTo>
                      <a:pt x="63" y="139"/>
                    </a:lnTo>
                    <a:lnTo>
                      <a:pt x="51" y="199"/>
                    </a:lnTo>
                    <a:lnTo>
                      <a:pt x="42" y="254"/>
                    </a:lnTo>
                    <a:lnTo>
                      <a:pt x="35" y="302"/>
                    </a:lnTo>
                    <a:lnTo>
                      <a:pt x="32" y="342"/>
                    </a:lnTo>
                    <a:lnTo>
                      <a:pt x="28" y="372"/>
                    </a:lnTo>
                    <a:lnTo>
                      <a:pt x="26" y="396"/>
                    </a:lnTo>
                    <a:lnTo>
                      <a:pt x="26" y="408"/>
                    </a:lnTo>
                    <a:lnTo>
                      <a:pt x="26" y="414"/>
                    </a:lnTo>
                    <a:lnTo>
                      <a:pt x="24" y="466"/>
                    </a:lnTo>
                    <a:lnTo>
                      <a:pt x="22" y="511"/>
                    </a:lnTo>
                    <a:lnTo>
                      <a:pt x="21" y="550"/>
                    </a:lnTo>
                    <a:lnTo>
                      <a:pt x="21" y="587"/>
                    </a:lnTo>
                    <a:lnTo>
                      <a:pt x="21" y="614"/>
                    </a:lnTo>
                    <a:lnTo>
                      <a:pt x="22" y="638"/>
                    </a:lnTo>
                    <a:lnTo>
                      <a:pt x="22" y="656"/>
                    </a:lnTo>
                    <a:lnTo>
                      <a:pt x="24" y="668"/>
                    </a:lnTo>
                    <a:lnTo>
                      <a:pt x="25" y="677"/>
                    </a:lnTo>
                    <a:lnTo>
                      <a:pt x="25" y="680"/>
                    </a:lnTo>
                    <a:lnTo>
                      <a:pt x="0" y="68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4" name="Freeform 127">
                <a:extLst>
                  <a:ext uri="{FF2B5EF4-FFF2-40B4-BE49-F238E27FC236}">
                    <a16:creationId xmlns:a16="http://schemas.microsoft.com/office/drawing/2014/main" id="{3FA617C4-D6DF-43CB-A92D-8C6267198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742"/>
                <a:ext cx="122" cy="543"/>
              </a:xfrm>
              <a:custGeom>
                <a:avLst/>
                <a:gdLst>
                  <a:gd name="T0" fmla="*/ 123 w 123"/>
                  <a:gd name="T1" fmla="*/ 218 h 542"/>
                  <a:gd name="T2" fmla="*/ 123 w 123"/>
                  <a:gd name="T3" fmla="*/ 269 h 542"/>
                  <a:gd name="T4" fmla="*/ 120 w 123"/>
                  <a:gd name="T5" fmla="*/ 321 h 542"/>
                  <a:gd name="T6" fmla="*/ 116 w 123"/>
                  <a:gd name="T7" fmla="*/ 366 h 542"/>
                  <a:gd name="T8" fmla="*/ 112 w 123"/>
                  <a:gd name="T9" fmla="*/ 408 h 542"/>
                  <a:gd name="T10" fmla="*/ 106 w 123"/>
                  <a:gd name="T11" fmla="*/ 448 h 542"/>
                  <a:gd name="T12" fmla="*/ 99 w 123"/>
                  <a:gd name="T13" fmla="*/ 478 h 542"/>
                  <a:gd name="T14" fmla="*/ 91 w 123"/>
                  <a:gd name="T15" fmla="*/ 505 h 542"/>
                  <a:gd name="T16" fmla="*/ 82 w 123"/>
                  <a:gd name="T17" fmla="*/ 526 h 542"/>
                  <a:gd name="T18" fmla="*/ 73 w 123"/>
                  <a:gd name="T19" fmla="*/ 539 h 542"/>
                  <a:gd name="T20" fmla="*/ 62 w 123"/>
                  <a:gd name="T21" fmla="*/ 542 h 542"/>
                  <a:gd name="T22" fmla="*/ 53 w 123"/>
                  <a:gd name="T23" fmla="*/ 539 h 542"/>
                  <a:gd name="T24" fmla="*/ 42 w 123"/>
                  <a:gd name="T25" fmla="*/ 526 h 542"/>
                  <a:gd name="T26" fmla="*/ 35 w 123"/>
                  <a:gd name="T27" fmla="*/ 505 h 542"/>
                  <a:gd name="T28" fmla="*/ 25 w 123"/>
                  <a:gd name="T29" fmla="*/ 478 h 542"/>
                  <a:gd name="T30" fmla="*/ 19 w 123"/>
                  <a:gd name="T31" fmla="*/ 448 h 542"/>
                  <a:gd name="T32" fmla="*/ 12 w 123"/>
                  <a:gd name="T33" fmla="*/ 408 h 542"/>
                  <a:gd name="T34" fmla="*/ 7 w 123"/>
                  <a:gd name="T35" fmla="*/ 366 h 542"/>
                  <a:gd name="T36" fmla="*/ 4 w 123"/>
                  <a:gd name="T37" fmla="*/ 321 h 542"/>
                  <a:gd name="T38" fmla="*/ 2 w 123"/>
                  <a:gd name="T39" fmla="*/ 269 h 542"/>
                  <a:gd name="T40" fmla="*/ 0 w 123"/>
                  <a:gd name="T41" fmla="*/ 218 h 542"/>
                  <a:gd name="T42" fmla="*/ 0 w 123"/>
                  <a:gd name="T43" fmla="*/ 0 h 542"/>
                  <a:gd name="T44" fmla="*/ 35 w 123"/>
                  <a:gd name="T45" fmla="*/ 212 h 542"/>
                  <a:gd name="T46" fmla="*/ 60 w 123"/>
                  <a:gd name="T47" fmla="*/ 0 h 542"/>
                  <a:gd name="T48" fmla="*/ 83 w 123"/>
                  <a:gd name="T49" fmla="*/ 206 h 542"/>
                  <a:gd name="T50" fmla="*/ 123 w 123"/>
                  <a:gd name="T51" fmla="*/ 0 h 542"/>
                  <a:gd name="T52" fmla="*/ 123 w 123"/>
                  <a:gd name="T53" fmla="*/ 218 h 542"/>
                  <a:gd name="T54" fmla="*/ 123 w 123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2"/>
                  <a:gd name="T86" fmla="*/ 123 w 123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2">
                    <a:moveTo>
                      <a:pt x="123" y="218"/>
                    </a:moveTo>
                    <a:lnTo>
                      <a:pt x="123" y="269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6" y="448"/>
                    </a:lnTo>
                    <a:lnTo>
                      <a:pt x="99" y="478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9"/>
                    </a:lnTo>
                    <a:lnTo>
                      <a:pt x="62" y="542"/>
                    </a:lnTo>
                    <a:lnTo>
                      <a:pt x="53" y="539"/>
                    </a:lnTo>
                    <a:lnTo>
                      <a:pt x="42" y="526"/>
                    </a:lnTo>
                    <a:lnTo>
                      <a:pt x="35" y="505"/>
                    </a:lnTo>
                    <a:lnTo>
                      <a:pt x="25" y="478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4" y="321"/>
                    </a:lnTo>
                    <a:lnTo>
                      <a:pt x="2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5" name="Freeform 128">
                <a:extLst>
                  <a:ext uri="{FF2B5EF4-FFF2-40B4-BE49-F238E27FC236}">
                    <a16:creationId xmlns:a16="http://schemas.microsoft.com/office/drawing/2014/main" id="{E20E2A97-3C5D-4C95-82F2-F3E2F8CF9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742"/>
                <a:ext cx="122" cy="543"/>
              </a:xfrm>
              <a:custGeom>
                <a:avLst/>
                <a:gdLst>
                  <a:gd name="T0" fmla="*/ 123 w 123"/>
                  <a:gd name="T1" fmla="*/ 218 h 542"/>
                  <a:gd name="T2" fmla="*/ 123 w 123"/>
                  <a:gd name="T3" fmla="*/ 269 h 542"/>
                  <a:gd name="T4" fmla="*/ 120 w 123"/>
                  <a:gd name="T5" fmla="*/ 321 h 542"/>
                  <a:gd name="T6" fmla="*/ 116 w 123"/>
                  <a:gd name="T7" fmla="*/ 366 h 542"/>
                  <a:gd name="T8" fmla="*/ 112 w 123"/>
                  <a:gd name="T9" fmla="*/ 408 h 542"/>
                  <a:gd name="T10" fmla="*/ 106 w 123"/>
                  <a:gd name="T11" fmla="*/ 448 h 542"/>
                  <a:gd name="T12" fmla="*/ 99 w 123"/>
                  <a:gd name="T13" fmla="*/ 478 h 542"/>
                  <a:gd name="T14" fmla="*/ 91 w 123"/>
                  <a:gd name="T15" fmla="*/ 505 h 542"/>
                  <a:gd name="T16" fmla="*/ 82 w 123"/>
                  <a:gd name="T17" fmla="*/ 526 h 542"/>
                  <a:gd name="T18" fmla="*/ 73 w 123"/>
                  <a:gd name="T19" fmla="*/ 539 h 542"/>
                  <a:gd name="T20" fmla="*/ 62 w 123"/>
                  <a:gd name="T21" fmla="*/ 542 h 542"/>
                  <a:gd name="T22" fmla="*/ 53 w 123"/>
                  <a:gd name="T23" fmla="*/ 539 h 542"/>
                  <a:gd name="T24" fmla="*/ 42 w 123"/>
                  <a:gd name="T25" fmla="*/ 526 h 542"/>
                  <a:gd name="T26" fmla="*/ 35 w 123"/>
                  <a:gd name="T27" fmla="*/ 505 h 542"/>
                  <a:gd name="T28" fmla="*/ 25 w 123"/>
                  <a:gd name="T29" fmla="*/ 478 h 542"/>
                  <a:gd name="T30" fmla="*/ 19 w 123"/>
                  <a:gd name="T31" fmla="*/ 448 h 542"/>
                  <a:gd name="T32" fmla="*/ 12 w 123"/>
                  <a:gd name="T33" fmla="*/ 408 h 542"/>
                  <a:gd name="T34" fmla="*/ 7 w 123"/>
                  <a:gd name="T35" fmla="*/ 366 h 542"/>
                  <a:gd name="T36" fmla="*/ 4 w 123"/>
                  <a:gd name="T37" fmla="*/ 321 h 542"/>
                  <a:gd name="T38" fmla="*/ 2 w 123"/>
                  <a:gd name="T39" fmla="*/ 269 h 542"/>
                  <a:gd name="T40" fmla="*/ 0 w 123"/>
                  <a:gd name="T41" fmla="*/ 218 h 542"/>
                  <a:gd name="T42" fmla="*/ 0 w 123"/>
                  <a:gd name="T43" fmla="*/ 0 h 542"/>
                  <a:gd name="T44" fmla="*/ 35 w 123"/>
                  <a:gd name="T45" fmla="*/ 212 h 542"/>
                  <a:gd name="T46" fmla="*/ 60 w 123"/>
                  <a:gd name="T47" fmla="*/ 0 h 542"/>
                  <a:gd name="T48" fmla="*/ 83 w 123"/>
                  <a:gd name="T49" fmla="*/ 206 h 542"/>
                  <a:gd name="T50" fmla="*/ 123 w 123"/>
                  <a:gd name="T51" fmla="*/ 0 h 542"/>
                  <a:gd name="T52" fmla="*/ 123 w 123"/>
                  <a:gd name="T53" fmla="*/ 218 h 542"/>
                  <a:gd name="T54" fmla="*/ 123 w 123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2"/>
                  <a:gd name="T86" fmla="*/ 123 w 123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2">
                    <a:moveTo>
                      <a:pt x="123" y="218"/>
                    </a:moveTo>
                    <a:lnTo>
                      <a:pt x="123" y="269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6" y="448"/>
                    </a:lnTo>
                    <a:lnTo>
                      <a:pt x="99" y="478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9"/>
                    </a:lnTo>
                    <a:lnTo>
                      <a:pt x="62" y="542"/>
                    </a:lnTo>
                    <a:lnTo>
                      <a:pt x="53" y="539"/>
                    </a:lnTo>
                    <a:lnTo>
                      <a:pt x="42" y="526"/>
                    </a:lnTo>
                    <a:lnTo>
                      <a:pt x="35" y="505"/>
                    </a:lnTo>
                    <a:lnTo>
                      <a:pt x="25" y="478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4" y="321"/>
                    </a:lnTo>
                    <a:lnTo>
                      <a:pt x="2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6" name="Freeform 129">
                <a:extLst>
                  <a:ext uri="{FF2B5EF4-FFF2-40B4-BE49-F238E27FC236}">
                    <a16:creationId xmlns:a16="http://schemas.microsoft.com/office/drawing/2014/main" id="{198D496D-04AF-431E-8D13-EF12129C1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759"/>
                <a:ext cx="189" cy="543"/>
              </a:xfrm>
              <a:custGeom>
                <a:avLst/>
                <a:gdLst>
                  <a:gd name="T0" fmla="*/ 187 w 189"/>
                  <a:gd name="T1" fmla="*/ 218 h 542"/>
                  <a:gd name="T2" fmla="*/ 187 w 189"/>
                  <a:gd name="T3" fmla="*/ 272 h 542"/>
                  <a:gd name="T4" fmla="*/ 183 w 189"/>
                  <a:gd name="T5" fmla="*/ 321 h 542"/>
                  <a:gd name="T6" fmla="*/ 178 w 189"/>
                  <a:gd name="T7" fmla="*/ 366 h 542"/>
                  <a:gd name="T8" fmla="*/ 170 w 189"/>
                  <a:gd name="T9" fmla="*/ 409 h 542"/>
                  <a:gd name="T10" fmla="*/ 161 w 189"/>
                  <a:gd name="T11" fmla="*/ 448 h 542"/>
                  <a:gd name="T12" fmla="*/ 150 w 189"/>
                  <a:gd name="T13" fmla="*/ 481 h 542"/>
                  <a:gd name="T14" fmla="*/ 138 w 189"/>
                  <a:gd name="T15" fmla="*/ 505 h 542"/>
                  <a:gd name="T16" fmla="*/ 125 w 189"/>
                  <a:gd name="T17" fmla="*/ 527 h 542"/>
                  <a:gd name="T18" fmla="*/ 111 w 189"/>
                  <a:gd name="T19" fmla="*/ 539 h 542"/>
                  <a:gd name="T20" fmla="*/ 95 w 189"/>
                  <a:gd name="T21" fmla="*/ 542 h 542"/>
                  <a:gd name="T22" fmla="*/ 79 w 189"/>
                  <a:gd name="T23" fmla="*/ 539 h 542"/>
                  <a:gd name="T24" fmla="*/ 65 w 189"/>
                  <a:gd name="T25" fmla="*/ 527 h 542"/>
                  <a:gd name="T26" fmla="*/ 51 w 189"/>
                  <a:gd name="T27" fmla="*/ 505 h 542"/>
                  <a:gd name="T28" fmla="*/ 38 w 189"/>
                  <a:gd name="T29" fmla="*/ 481 h 542"/>
                  <a:gd name="T30" fmla="*/ 28 w 189"/>
                  <a:gd name="T31" fmla="*/ 448 h 542"/>
                  <a:gd name="T32" fmla="*/ 17 w 189"/>
                  <a:gd name="T33" fmla="*/ 409 h 542"/>
                  <a:gd name="T34" fmla="*/ 10 w 189"/>
                  <a:gd name="T35" fmla="*/ 366 h 542"/>
                  <a:gd name="T36" fmla="*/ 4 w 189"/>
                  <a:gd name="T37" fmla="*/ 321 h 542"/>
                  <a:gd name="T38" fmla="*/ 0 w 189"/>
                  <a:gd name="T39" fmla="*/ 272 h 542"/>
                  <a:gd name="T40" fmla="*/ 0 w 189"/>
                  <a:gd name="T41" fmla="*/ 218 h 542"/>
                  <a:gd name="T42" fmla="*/ 0 w 189"/>
                  <a:gd name="T43" fmla="*/ 0 h 542"/>
                  <a:gd name="T44" fmla="*/ 53 w 189"/>
                  <a:gd name="T45" fmla="*/ 212 h 542"/>
                  <a:gd name="T46" fmla="*/ 91 w 189"/>
                  <a:gd name="T47" fmla="*/ 0 h 542"/>
                  <a:gd name="T48" fmla="*/ 127 w 189"/>
                  <a:gd name="T49" fmla="*/ 206 h 542"/>
                  <a:gd name="T50" fmla="*/ 189 w 189"/>
                  <a:gd name="T51" fmla="*/ 0 h 542"/>
                  <a:gd name="T52" fmla="*/ 189 w 189"/>
                  <a:gd name="T53" fmla="*/ 218 h 542"/>
                  <a:gd name="T54" fmla="*/ 189 w 189"/>
                  <a:gd name="T55" fmla="*/ 218 h 542"/>
                  <a:gd name="T56" fmla="*/ 187 w 189"/>
                  <a:gd name="T57" fmla="*/ 218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9"/>
                  <a:gd name="T88" fmla="*/ 0 h 542"/>
                  <a:gd name="T89" fmla="*/ 189 w 189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9" h="542">
                    <a:moveTo>
                      <a:pt x="187" y="218"/>
                    </a:moveTo>
                    <a:lnTo>
                      <a:pt x="187" y="272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8"/>
                    </a:lnTo>
                    <a:lnTo>
                      <a:pt x="150" y="481"/>
                    </a:lnTo>
                    <a:lnTo>
                      <a:pt x="138" y="505"/>
                    </a:lnTo>
                    <a:lnTo>
                      <a:pt x="125" y="527"/>
                    </a:lnTo>
                    <a:lnTo>
                      <a:pt x="111" y="539"/>
                    </a:lnTo>
                    <a:lnTo>
                      <a:pt x="95" y="542"/>
                    </a:lnTo>
                    <a:lnTo>
                      <a:pt x="79" y="539"/>
                    </a:lnTo>
                    <a:lnTo>
                      <a:pt x="65" y="527"/>
                    </a:lnTo>
                    <a:lnTo>
                      <a:pt x="51" y="505"/>
                    </a:lnTo>
                    <a:lnTo>
                      <a:pt x="38" y="481"/>
                    </a:lnTo>
                    <a:lnTo>
                      <a:pt x="28" y="448"/>
                    </a:lnTo>
                    <a:lnTo>
                      <a:pt x="17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7" y="206"/>
                    </a:lnTo>
                    <a:lnTo>
                      <a:pt x="189" y="0"/>
                    </a:lnTo>
                    <a:lnTo>
                      <a:pt x="189" y="218"/>
                    </a:lnTo>
                    <a:lnTo>
                      <a:pt x="187" y="218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7" name="Freeform 130">
                <a:extLst>
                  <a:ext uri="{FF2B5EF4-FFF2-40B4-BE49-F238E27FC236}">
                    <a16:creationId xmlns:a16="http://schemas.microsoft.com/office/drawing/2014/main" id="{62145B17-98CD-4A12-9DBA-4F507A6F3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759"/>
                <a:ext cx="189" cy="543"/>
              </a:xfrm>
              <a:custGeom>
                <a:avLst/>
                <a:gdLst>
                  <a:gd name="T0" fmla="*/ 187 w 189"/>
                  <a:gd name="T1" fmla="*/ 218 h 542"/>
                  <a:gd name="T2" fmla="*/ 187 w 189"/>
                  <a:gd name="T3" fmla="*/ 272 h 542"/>
                  <a:gd name="T4" fmla="*/ 183 w 189"/>
                  <a:gd name="T5" fmla="*/ 321 h 542"/>
                  <a:gd name="T6" fmla="*/ 178 w 189"/>
                  <a:gd name="T7" fmla="*/ 366 h 542"/>
                  <a:gd name="T8" fmla="*/ 170 w 189"/>
                  <a:gd name="T9" fmla="*/ 409 h 542"/>
                  <a:gd name="T10" fmla="*/ 161 w 189"/>
                  <a:gd name="T11" fmla="*/ 448 h 542"/>
                  <a:gd name="T12" fmla="*/ 150 w 189"/>
                  <a:gd name="T13" fmla="*/ 481 h 542"/>
                  <a:gd name="T14" fmla="*/ 138 w 189"/>
                  <a:gd name="T15" fmla="*/ 505 h 542"/>
                  <a:gd name="T16" fmla="*/ 125 w 189"/>
                  <a:gd name="T17" fmla="*/ 527 h 542"/>
                  <a:gd name="T18" fmla="*/ 111 w 189"/>
                  <a:gd name="T19" fmla="*/ 539 h 542"/>
                  <a:gd name="T20" fmla="*/ 95 w 189"/>
                  <a:gd name="T21" fmla="*/ 542 h 542"/>
                  <a:gd name="T22" fmla="*/ 79 w 189"/>
                  <a:gd name="T23" fmla="*/ 539 h 542"/>
                  <a:gd name="T24" fmla="*/ 65 w 189"/>
                  <a:gd name="T25" fmla="*/ 527 h 542"/>
                  <a:gd name="T26" fmla="*/ 51 w 189"/>
                  <a:gd name="T27" fmla="*/ 505 h 542"/>
                  <a:gd name="T28" fmla="*/ 38 w 189"/>
                  <a:gd name="T29" fmla="*/ 481 h 542"/>
                  <a:gd name="T30" fmla="*/ 28 w 189"/>
                  <a:gd name="T31" fmla="*/ 448 h 542"/>
                  <a:gd name="T32" fmla="*/ 17 w 189"/>
                  <a:gd name="T33" fmla="*/ 409 h 542"/>
                  <a:gd name="T34" fmla="*/ 10 w 189"/>
                  <a:gd name="T35" fmla="*/ 366 h 542"/>
                  <a:gd name="T36" fmla="*/ 4 w 189"/>
                  <a:gd name="T37" fmla="*/ 321 h 542"/>
                  <a:gd name="T38" fmla="*/ 0 w 189"/>
                  <a:gd name="T39" fmla="*/ 272 h 542"/>
                  <a:gd name="T40" fmla="*/ 0 w 189"/>
                  <a:gd name="T41" fmla="*/ 218 h 542"/>
                  <a:gd name="T42" fmla="*/ 0 w 189"/>
                  <a:gd name="T43" fmla="*/ 0 h 542"/>
                  <a:gd name="T44" fmla="*/ 53 w 189"/>
                  <a:gd name="T45" fmla="*/ 212 h 542"/>
                  <a:gd name="T46" fmla="*/ 91 w 189"/>
                  <a:gd name="T47" fmla="*/ 0 h 542"/>
                  <a:gd name="T48" fmla="*/ 127 w 189"/>
                  <a:gd name="T49" fmla="*/ 206 h 542"/>
                  <a:gd name="T50" fmla="*/ 189 w 189"/>
                  <a:gd name="T51" fmla="*/ 0 h 542"/>
                  <a:gd name="T52" fmla="*/ 189 w 189"/>
                  <a:gd name="T53" fmla="*/ 218 h 542"/>
                  <a:gd name="T54" fmla="*/ 189 w 189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9"/>
                  <a:gd name="T85" fmla="*/ 0 h 542"/>
                  <a:gd name="T86" fmla="*/ 189 w 189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9" h="542">
                    <a:moveTo>
                      <a:pt x="187" y="218"/>
                    </a:moveTo>
                    <a:lnTo>
                      <a:pt x="187" y="272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8"/>
                    </a:lnTo>
                    <a:lnTo>
                      <a:pt x="150" y="481"/>
                    </a:lnTo>
                    <a:lnTo>
                      <a:pt x="138" y="505"/>
                    </a:lnTo>
                    <a:lnTo>
                      <a:pt x="125" y="527"/>
                    </a:lnTo>
                    <a:lnTo>
                      <a:pt x="111" y="539"/>
                    </a:lnTo>
                    <a:lnTo>
                      <a:pt x="95" y="542"/>
                    </a:lnTo>
                    <a:lnTo>
                      <a:pt x="79" y="539"/>
                    </a:lnTo>
                    <a:lnTo>
                      <a:pt x="65" y="527"/>
                    </a:lnTo>
                    <a:lnTo>
                      <a:pt x="51" y="505"/>
                    </a:lnTo>
                    <a:lnTo>
                      <a:pt x="38" y="481"/>
                    </a:lnTo>
                    <a:lnTo>
                      <a:pt x="28" y="448"/>
                    </a:lnTo>
                    <a:lnTo>
                      <a:pt x="17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7" y="206"/>
                    </a:lnTo>
                    <a:lnTo>
                      <a:pt x="189" y="0"/>
                    </a:lnTo>
                    <a:lnTo>
                      <a:pt x="189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8" name="Freeform 131">
                <a:extLst>
                  <a:ext uri="{FF2B5EF4-FFF2-40B4-BE49-F238E27FC236}">
                    <a16:creationId xmlns:a16="http://schemas.microsoft.com/office/drawing/2014/main" id="{39F2BCAC-BC16-4FB6-B943-457D8F9A8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2911"/>
                <a:ext cx="275" cy="1038"/>
              </a:xfrm>
              <a:custGeom>
                <a:avLst/>
                <a:gdLst>
                  <a:gd name="T0" fmla="*/ 33 w 275"/>
                  <a:gd name="T1" fmla="*/ 1034 h 1037"/>
                  <a:gd name="T2" fmla="*/ 31 w 275"/>
                  <a:gd name="T3" fmla="*/ 898 h 1037"/>
                  <a:gd name="T4" fmla="*/ 35 w 275"/>
                  <a:gd name="T5" fmla="*/ 759 h 1037"/>
                  <a:gd name="T6" fmla="*/ 43 w 275"/>
                  <a:gd name="T7" fmla="*/ 623 h 1037"/>
                  <a:gd name="T8" fmla="*/ 57 w 275"/>
                  <a:gd name="T9" fmla="*/ 490 h 1037"/>
                  <a:gd name="T10" fmla="*/ 77 w 275"/>
                  <a:gd name="T11" fmla="*/ 365 h 1037"/>
                  <a:gd name="T12" fmla="*/ 103 w 275"/>
                  <a:gd name="T13" fmla="*/ 254 h 1037"/>
                  <a:gd name="T14" fmla="*/ 135 w 275"/>
                  <a:gd name="T15" fmla="*/ 157 h 1037"/>
                  <a:gd name="T16" fmla="*/ 173 w 275"/>
                  <a:gd name="T17" fmla="*/ 81 h 1037"/>
                  <a:gd name="T18" fmla="*/ 219 w 275"/>
                  <a:gd name="T19" fmla="*/ 30 h 1037"/>
                  <a:gd name="T20" fmla="*/ 271 w 275"/>
                  <a:gd name="T21" fmla="*/ 3 h 1037"/>
                  <a:gd name="T22" fmla="*/ 275 w 275"/>
                  <a:gd name="T23" fmla="*/ 0 h 1037"/>
                  <a:gd name="T24" fmla="*/ 222 w 275"/>
                  <a:gd name="T25" fmla="*/ 18 h 1037"/>
                  <a:gd name="T26" fmla="*/ 175 w 275"/>
                  <a:gd name="T27" fmla="*/ 66 h 1037"/>
                  <a:gd name="T28" fmla="*/ 134 w 275"/>
                  <a:gd name="T29" fmla="*/ 139 h 1037"/>
                  <a:gd name="T30" fmla="*/ 98 w 275"/>
                  <a:gd name="T31" fmla="*/ 235 h 1037"/>
                  <a:gd name="T32" fmla="*/ 68 w 275"/>
                  <a:gd name="T33" fmla="*/ 347 h 1037"/>
                  <a:gd name="T34" fmla="*/ 44 w 275"/>
                  <a:gd name="T35" fmla="*/ 477 h 1037"/>
                  <a:gd name="T36" fmla="*/ 24 w 275"/>
                  <a:gd name="T37" fmla="*/ 614 h 1037"/>
                  <a:gd name="T38" fmla="*/ 11 w 275"/>
                  <a:gd name="T39" fmla="*/ 756 h 1037"/>
                  <a:gd name="T40" fmla="*/ 3 w 275"/>
                  <a:gd name="T41" fmla="*/ 898 h 1037"/>
                  <a:gd name="T42" fmla="*/ 0 w 275"/>
                  <a:gd name="T43" fmla="*/ 1037 h 1037"/>
                  <a:gd name="T44" fmla="*/ 33 w 275"/>
                  <a:gd name="T45" fmla="*/ 1037 h 1037"/>
                  <a:gd name="T46" fmla="*/ 33 w 275"/>
                  <a:gd name="T47" fmla="*/ 1037 h 1037"/>
                  <a:gd name="T48" fmla="*/ 33 w 275"/>
                  <a:gd name="T49" fmla="*/ 1034 h 10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5"/>
                  <a:gd name="T76" fmla="*/ 0 h 1037"/>
                  <a:gd name="T77" fmla="*/ 275 w 275"/>
                  <a:gd name="T78" fmla="*/ 1037 h 10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5" h="1037">
                    <a:moveTo>
                      <a:pt x="33" y="1034"/>
                    </a:moveTo>
                    <a:lnTo>
                      <a:pt x="31" y="898"/>
                    </a:lnTo>
                    <a:lnTo>
                      <a:pt x="35" y="759"/>
                    </a:lnTo>
                    <a:lnTo>
                      <a:pt x="43" y="623"/>
                    </a:lnTo>
                    <a:lnTo>
                      <a:pt x="57" y="490"/>
                    </a:lnTo>
                    <a:lnTo>
                      <a:pt x="77" y="365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1" y="3"/>
                    </a:lnTo>
                    <a:lnTo>
                      <a:pt x="275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4" y="139"/>
                    </a:lnTo>
                    <a:lnTo>
                      <a:pt x="98" y="235"/>
                    </a:lnTo>
                    <a:lnTo>
                      <a:pt x="68" y="347"/>
                    </a:lnTo>
                    <a:lnTo>
                      <a:pt x="44" y="477"/>
                    </a:lnTo>
                    <a:lnTo>
                      <a:pt x="24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99" name="Freeform 132">
                <a:extLst>
                  <a:ext uri="{FF2B5EF4-FFF2-40B4-BE49-F238E27FC236}">
                    <a16:creationId xmlns:a16="http://schemas.microsoft.com/office/drawing/2014/main" id="{318B27D9-D3E8-40F7-A336-9989A5F84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2911"/>
                <a:ext cx="275" cy="1038"/>
              </a:xfrm>
              <a:custGeom>
                <a:avLst/>
                <a:gdLst>
                  <a:gd name="T0" fmla="*/ 33 w 275"/>
                  <a:gd name="T1" fmla="*/ 1034 h 1037"/>
                  <a:gd name="T2" fmla="*/ 31 w 275"/>
                  <a:gd name="T3" fmla="*/ 898 h 1037"/>
                  <a:gd name="T4" fmla="*/ 35 w 275"/>
                  <a:gd name="T5" fmla="*/ 759 h 1037"/>
                  <a:gd name="T6" fmla="*/ 43 w 275"/>
                  <a:gd name="T7" fmla="*/ 623 h 1037"/>
                  <a:gd name="T8" fmla="*/ 57 w 275"/>
                  <a:gd name="T9" fmla="*/ 490 h 1037"/>
                  <a:gd name="T10" fmla="*/ 77 w 275"/>
                  <a:gd name="T11" fmla="*/ 365 h 1037"/>
                  <a:gd name="T12" fmla="*/ 103 w 275"/>
                  <a:gd name="T13" fmla="*/ 254 h 1037"/>
                  <a:gd name="T14" fmla="*/ 135 w 275"/>
                  <a:gd name="T15" fmla="*/ 157 h 1037"/>
                  <a:gd name="T16" fmla="*/ 173 w 275"/>
                  <a:gd name="T17" fmla="*/ 81 h 1037"/>
                  <a:gd name="T18" fmla="*/ 219 w 275"/>
                  <a:gd name="T19" fmla="*/ 30 h 1037"/>
                  <a:gd name="T20" fmla="*/ 271 w 275"/>
                  <a:gd name="T21" fmla="*/ 3 h 1037"/>
                  <a:gd name="T22" fmla="*/ 275 w 275"/>
                  <a:gd name="T23" fmla="*/ 0 h 1037"/>
                  <a:gd name="T24" fmla="*/ 222 w 275"/>
                  <a:gd name="T25" fmla="*/ 18 h 1037"/>
                  <a:gd name="T26" fmla="*/ 175 w 275"/>
                  <a:gd name="T27" fmla="*/ 66 h 1037"/>
                  <a:gd name="T28" fmla="*/ 134 w 275"/>
                  <a:gd name="T29" fmla="*/ 139 h 1037"/>
                  <a:gd name="T30" fmla="*/ 98 w 275"/>
                  <a:gd name="T31" fmla="*/ 235 h 1037"/>
                  <a:gd name="T32" fmla="*/ 68 w 275"/>
                  <a:gd name="T33" fmla="*/ 347 h 1037"/>
                  <a:gd name="T34" fmla="*/ 44 w 275"/>
                  <a:gd name="T35" fmla="*/ 477 h 1037"/>
                  <a:gd name="T36" fmla="*/ 24 w 275"/>
                  <a:gd name="T37" fmla="*/ 614 h 1037"/>
                  <a:gd name="T38" fmla="*/ 11 w 275"/>
                  <a:gd name="T39" fmla="*/ 756 h 1037"/>
                  <a:gd name="T40" fmla="*/ 3 w 275"/>
                  <a:gd name="T41" fmla="*/ 898 h 1037"/>
                  <a:gd name="T42" fmla="*/ 0 w 275"/>
                  <a:gd name="T43" fmla="*/ 1037 h 1037"/>
                  <a:gd name="T44" fmla="*/ 33 w 275"/>
                  <a:gd name="T45" fmla="*/ 1037 h 1037"/>
                  <a:gd name="T46" fmla="*/ 33 w 275"/>
                  <a:gd name="T47" fmla="*/ 1037 h 10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5"/>
                  <a:gd name="T73" fmla="*/ 0 h 1037"/>
                  <a:gd name="T74" fmla="*/ 275 w 275"/>
                  <a:gd name="T75" fmla="*/ 1037 h 10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5" h="1037">
                    <a:moveTo>
                      <a:pt x="33" y="1034"/>
                    </a:moveTo>
                    <a:lnTo>
                      <a:pt x="31" y="898"/>
                    </a:lnTo>
                    <a:lnTo>
                      <a:pt x="35" y="759"/>
                    </a:lnTo>
                    <a:lnTo>
                      <a:pt x="43" y="623"/>
                    </a:lnTo>
                    <a:lnTo>
                      <a:pt x="57" y="490"/>
                    </a:lnTo>
                    <a:lnTo>
                      <a:pt x="77" y="365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1" y="3"/>
                    </a:lnTo>
                    <a:lnTo>
                      <a:pt x="275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4" y="139"/>
                    </a:lnTo>
                    <a:lnTo>
                      <a:pt x="98" y="235"/>
                    </a:lnTo>
                    <a:lnTo>
                      <a:pt x="68" y="347"/>
                    </a:lnTo>
                    <a:lnTo>
                      <a:pt x="44" y="477"/>
                    </a:lnTo>
                    <a:lnTo>
                      <a:pt x="24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0" name="Freeform 133">
                <a:extLst>
                  <a:ext uri="{FF2B5EF4-FFF2-40B4-BE49-F238E27FC236}">
                    <a16:creationId xmlns:a16="http://schemas.microsoft.com/office/drawing/2014/main" id="{42C1D9D4-5894-4A82-8EBC-0A422998C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063"/>
                <a:ext cx="275" cy="1038"/>
              </a:xfrm>
              <a:custGeom>
                <a:avLst/>
                <a:gdLst>
                  <a:gd name="T0" fmla="*/ 33 w 274"/>
                  <a:gd name="T1" fmla="*/ 1034 h 1037"/>
                  <a:gd name="T2" fmla="*/ 32 w 274"/>
                  <a:gd name="T3" fmla="*/ 898 h 1037"/>
                  <a:gd name="T4" fmla="*/ 34 w 274"/>
                  <a:gd name="T5" fmla="*/ 759 h 1037"/>
                  <a:gd name="T6" fmla="*/ 42 w 274"/>
                  <a:gd name="T7" fmla="*/ 620 h 1037"/>
                  <a:gd name="T8" fmla="*/ 57 w 274"/>
                  <a:gd name="T9" fmla="*/ 490 h 1037"/>
                  <a:gd name="T10" fmla="*/ 77 w 274"/>
                  <a:gd name="T11" fmla="*/ 366 h 1037"/>
                  <a:gd name="T12" fmla="*/ 103 w 274"/>
                  <a:gd name="T13" fmla="*/ 254 h 1037"/>
                  <a:gd name="T14" fmla="*/ 135 w 274"/>
                  <a:gd name="T15" fmla="*/ 157 h 1037"/>
                  <a:gd name="T16" fmla="*/ 173 w 274"/>
                  <a:gd name="T17" fmla="*/ 81 h 1037"/>
                  <a:gd name="T18" fmla="*/ 219 w 274"/>
                  <a:gd name="T19" fmla="*/ 30 h 1037"/>
                  <a:gd name="T20" fmla="*/ 270 w 274"/>
                  <a:gd name="T21" fmla="*/ 3 h 1037"/>
                  <a:gd name="T22" fmla="*/ 274 w 274"/>
                  <a:gd name="T23" fmla="*/ 0 h 1037"/>
                  <a:gd name="T24" fmla="*/ 222 w 274"/>
                  <a:gd name="T25" fmla="*/ 18 h 1037"/>
                  <a:gd name="T26" fmla="*/ 175 w 274"/>
                  <a:gd name="T27" fmla="*/ 66 h 1037"/>
                  <a:gd name="T28" fmla="*/ 133 w 274"/>
                  <a:gd name="T29" fmla="*/ 139 h 1037"/>
                  <a:gd name="T30" fmla="*/ 98 w 274"/>
                  <a:gd name="T31" fmla="*/ 236 h 1037"/>
                  <a:gd name="T32" fmla="*/ 69 w 274"/>
                  <a:gd name="T33" fmla="*/ 348 h 1037"/>
                  <a:gd name="T34" fmla="*/ 44 w 274"/>
                  <a:gd name="T35" fmla="*/ 478 h 1037"/>
                  <a:gd name="T36" fmla="*/ 25 w 274"/>
                  <a:gd name="T37" fmla="*/ 614 h 1037"/>
                  <a:gd name="T38" fmla="*/ 11 w 274"/>
                  <a:gd name="T39" fmla="*/ 756 h 1037"/>
                  <a:gd name="T40" fmla="*/ 3 w 274"/>
                  <a:gd name="T41" fmla="*/ 898 h 1037"/>
                  <a:gd name="T42" fmla="*/ 0 w 274"/>
                  <a:gd name="T43" fmla="*/ 1037 h 1037"/>
                  <a:gd name="T44" fmla="*/ 33 w 274"/>
                  <a:gd name="T45" fmla="*/ 1037 h 1037"/>
                  <a:gd name="T46" fmla="*/ 33 w 274"/>
                  <a:gd name="T47" fmla="*/ 1037 h 1037"/>
                  <a:gd name="T48" fmla="*/ 33 w 274"/>
                  <a:gd name="T49" fmla="*/ 1034 h 10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7"/>
                  <a:gd name="T77" fmla="*/ 274 w 274"/>
                  <a:gd name="T78" fmla="*/ 1037 h 10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7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90"/>
                    </a:lnTo>
                    <a:lnTo>
                      <a:pt x="77" y="366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3" y="139"/>
                    </a:lnTo>
                    <a:lnTo>
                      <a:pt x="98" y="236"/>
                    </a:lnTo>
                    <a:lnTo>
                      <a:pt x="69" y="348"/>
                    </a:lnTo>
                    <a:lnTo>
                      <a:pt x="44" y="478"/>
                    </a:lnTo>
                    <a:lnTo>
                      <a:pt x="25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1" name="Freeform 134">
                <a:extLst>
                  <a:ext uri="{FF2B5EF4-FFF2-40B4-BE49-F238E27FC236}">
                    <a16:creationId xmlns:a16="http://schemas.microsoft.com/office/drawing/2014/main" id="{E7281210-40E5-4435-A9A4-53E55085C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063"/>
                <a:ext cx="275" cy="1038"/>
              </a:xfrm>
              <a:custGeom>
                <a:avLst/>
                <a:gdLst>
                  <a:gd name="T0" fmla="*/ 33 w 274"/>
                  <a:gd name="T1" fmla="*/ 1034 h 1037"/>
                  <a:gd name="T2" fmla="*/ 32 w 274"/>
                  <a:gd name="T3" fmla="*/ 898 h 1037"/>
                  <a:gd name="T4" fmla="*/ 34 w 274"/>
                  <a:gd name="T5" fmla="*/ 759 h 1037"/>
                  <a:gd name="T6" fmla="*/ 42 w 274"/>
                  <a:gd name="T7" fmla="*/ 620 h 1037"/>
                  <a:gd name="T8" fmla="*/ 57 w 274"/>
                  <a:gd name="T9" fmla="*/ 490 h 1037"/>
                  <a:gd name="T10" fmla="*/ 77 w 274"/>
                  <a:gd name="T11" fmla="*/ 366 h 1037"/>
                  <a:gd name="T12" fmla="*/ 103 w 274"/>
                  <a:gd name="T13" fmla="*/ 254 h 1037"/>
                  <a:gd name="T14" fmla="*/ 135 w 274"/>
                  <a:gd name="T15" fmla="*/ 157 h 1037"/>
                  <a:gd name="T16" fmla="*/ 173 w 274"/>
                  <a:gd name="T17" fmla="*/ 81 h 1037"/>
                  <a:gd name="T18" fmla="*/ 219 w 274"/>
                  <a:gd name="T19" fmla="*/ 30 h 1037"/>
                  <a:gd name="T20" fmla="*/ 270 w 274"/>
                  <a:gd name="T21" fmla="*/ 3 h 1037"/>
                  <a:gd name="T22" fmla="*/ 274 w 274"/>
                  <a:gd name="T23" fmla="*/ 0 h 1037"/>
                  <a:gd name="T24" fmla="*/ 222 w 274"/>
                  <a:gd name="T25" fmla="*/ 18 h 1037"/>
                  <a:gd name="T26" fmla="*/ 175 w 274"/>
                  <a:gd name="T27" fmla="*/ 66 h 1037"/>
                  <a:gd name="T28" fmla="*/ 133 w 274"/>
                  <a:gd name="T29" fmla="*/ 139 h 1037"/>
                  <a:gd name="T30" fmla="*/ 98 w 274"/>
                  <a:gd name="T31" fmla="*/ 236 h 1037"/>
                  <a:gd name="T32" fmla="*/ 69 w 274"/>
                  <a:gd name="T33" fmla="*/ 348 h 1037"/>
                  <a:gd name="T34" fmla="*/ 44 w 274"/>
                  <a:gd name="T35" fmla="*/ 478 h 1037"/>
                  <a:gd name="T36" fmla="*/ 25 w 274"/>
                  <a:gd name="T37" fmla="*/ 614 h 1037"/>
                  <a:gd name="T38" fmla="*/ 11 w 274"/>
                  <a:gd name="T39" fmla="*/ 756 h 1037"/>
                  <a:gd name="T40" fmla="*/ 3 w 274"/>
                  <a:gd name="T41" fmla="*/ 898 h 1037"/>
                  <a:gd name="T42" fmla="*/ 0 w 274"/>
                  <a:gd name="T43" fmla="*/ 1037 h 1037"/>
                  <a:gd name="T44" fmla="*/ 33 w 274"/>
                  <a:gd name="T45" fmla="*/ 1037 h 1037"/>
                  <a:gd name="T46" fmla="*/ 33 w 274"/>
                  <a:gd name="T47" fmla="*/ 1037 h 10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7"/>
                  <a:gd name="T74" fmla="*/ 274 w 274"/>
                  <a:gd name="T75" fmla="*/ 1037 h 10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7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90"/>
                    </a:lnTo>
                    <a:lnTo>
                      <a:pt x="77" y="366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3" y="139"/>
                    </a:lnTo>
                    <a:lnTo>
                      <a:pt x="98" y="236"/>
                    </a:lnTo>
                    <a:lnTo>
                      <a:pt x="69" y="348"/>
                    </a:lnTo>
                    <a:lnTo>
                      <a:pt x="44" y="478"/>
                    </a:lnTo>
                    <a:lnTo>
                      <a:pt x="25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2" name="Freeform 135">
                <a:extLst>
                  <a:ext uri="{FF2B5EF4-FFF2-40B4-BE49-F238E27FC236}">
                    <a16:creationId xmlns:a16="http://schemas.microsoft.com/office/drawing/2014/main" id="{07CAFE2C-1956-4D53-9872-4B2BA7E33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3049"/>
                <a:ext cx="148" cy="1045"/>
              </a:xfrm>
              <a:custGeom>
                <a:avLst/>
                <a:gdLst>
                  <a:gd name="T0" fmla="*/ 0 w 149"/>
                  <a:gd name="T1" fmla="*/ 1046 h 1046"/>
                  <a:gd name="T2" fmla="*/ 0 w 149"/>
                  <a:gd name="T3" fmla="*/ 1046 h 1046"/>
                  <a:gd name="T4" fmla="*/ 1 w 149"/>
                  <a:gd name="T5" fmla="*/ 964 h 1046"/>
                  <a:gd name="T6" fmla="*/ 5 w 149"/>
                  <a:gd name="T7" fmla="*/ 880 h 1046"/>
                  <a:gd name="T8" fmla="*/ 9 w 149"/>
                  <a:gd name="T9" fmla="*/ 798 h 1046"/>
                  <a:gd name="T10" fmla="*/ 16 w 149"/>
                  <a:gd name="T11" fmla="*/ 719 h 1046"/>
                  <a:gd name="T12" fmla="*/ 23 w 149"/>
                  <a:gd name="T13" fmla="*/ 647 h 1046"/>
                  <a:gd name="T14" fmla="*/ 29 w 149"/>
                  <a:gd name="T15" fmla="*/ 580 h 1046"/>
                  <a:gd name="T16" fmla="*/ 36 w 149"/>
                  <a:gd name="T17" fmla="*/ 526 h 1046"/>
                  <a:gd name="T18" fmla="*/ 41 w 149"/>
                  <a:gd name="T19" fmla="*/ 484 h 1046"/>
                  <a:gd name="T20" fmla="*/ 45 w 149"/>
                  <a:gd name="T21" fmla="*/ 456 h 1046"/>
                  <a:gd name="T22" fmla="*/ 46 w 149"/>
                  <a:gd name="T23" fmla="*/ 447 h 1046"/>
                  <a:gd name="T24" fmla="*/ 57 w 149"/>
                  <a:gd name="T25" fmla="*/ 387 h 1046"/>
                  <a:gd name="T26" fmla="*/ 69 w 149"/>
                  <a:gd name="T27" fmla="*/ 329 h 1046"/>
                  <a:gd name="T28" fmla="*/ 82 w 149"/>
                  <a:gd name="T29" fmla="*/ 269 h 1046"/>
                  <a:gd name="T30" fmla="*/ 95 w 149"/>
                  <a:gd name="T31" fmla="*/ 208 h 1046"/>
                  <a:gd name="T32" fmla="*/ 110 w 149"/>
                  <a:gd name="T33" fmla="*/ 154 h 1046"/>
                  <a:gd name="T34" fmla="*/ 121 w 149"/>
                  <a:gd name="T35" fmla="*/ 102 h 1046"/>
                  <a:gd name="T36" fmla="*/ 133 w 149"/>
                  <a:gd name="T37" fmla="*/ 60 h 1046"/>
                  <a:gd name="T38" fmla="*/ 141 w 149"/>
                  <a:gd name="T39" fmla="*/ 27 h 1046"/>
                  <a:gd name="T40" fmla="*/ 148 w 149"/>
                  <a:gd name="T41" fmla="*/ 6 h 1046"/>
                  <a:gd name="T42" fmla="*/ 149 w 149"/>
                  <a:gd name="T43" fmla="*/ 0 h 1046"/>
                  <a:gd name="T44" fmla="*/ 120 w 149"/>
                  <a:gd name="T45" fmla="*/ 112 h 1046"/>
                  <a:gd name="T46" fmla="*/ 96 w 149"/>
                  <a:gd name="T47" fmla="*/ 214 h 1046"/>
                  <a:gd name="T48" fmla="*/ 78 w 149"/>
                  <a:gd name="T49" fmla="*/ 308 h 1046"/>
                  <a:gd name="T50" fmla="*/ 65 w 149"/>
                  <a:gd name="T51" fmla="*/ 393 h 1046"/>
                  <a:gd name="T52" fmla="*/ 54 w 149"/>
                  <a:gd name="T53" fmla="*/ 462 h 1046"/>
                  <a:gd name="T54" fmla="*/ 48 w 149"/>
                  <a:gd name="T55" fmla="*/ 523 h 1046"/>
                  <a:gd name="T56" fmla="*/ 42 w 149"/>
                  <a:gd name="T57" fmla="*/ 571 h 1046"/>
                  <a:gd name="T58" fmla="*/ 41 w 149"/>
                  <a:gd name="T59" fmla="*/ 608 h 1046"/>
                  <a:gd name="T60" fmla="*/ 40 w 149"/>
                  <a:gd name="T61" fmla="*/ 629 h 1046"/>
                  <a:gd name="T62" fmla="*/ 40 w 149"/>
                  <a:gd name="T63" fmla="*/ 638 h 1046"/>
                  <a:gd name="T64" fmla="*/ 36 w 149"/>
                  <a:gd name="T65" fmla="*/ 716 h 1046"/>
                  <a:gd name="T66" fmla="*/ 33 w 149"/>
                  <a:gd name="T67" fmla="*/ 786 h 1046"/>
                  <a:gd name="T68" fmla="*/ 32 w 149"/>
                  <a:gd name="T69" fmla="*/ 850 h 1046"/>
                  <a:gd name="T70" fmla="*/ 32 w 149"/>
                  <a:gd name="T71" fmla="*/ 901 h 1046"/>
                  <a:gd name="T72" fmla="*/ 32 w 149"/>
                  <a:gd name="T73" fmla="*/ 946 h 1046"/>
                  <a:gd name="T74" fmla="*/ 33 w 149"/>
                  <a:gd name="T75" fmla="*/ 983 h 1046"/>
                  <a:gd name="T76" fmla="*/ 34 w 149"/>
                  <a:gd name="T77" fmla="*/ 1010 h 1046"/>
                  <a:gd name="T78" fmla="*/ 36 w 149"/>
                  <a:gd name="T79" fmla="*/ 1031 h 1046"/>
                  <a:gd name="T80" fmla="*/ 37 w 149"/>
                  <a:gd name="T81" fmla="*/ 1043 h 1046"/>
                  <a:gd name="T82" fmla="*/ 37 w 149"/>
                  <a:gd name="T83" fmla="*/ 1046 h 1046"/>
                  <a:gd name="T84" fmla="*/ 0 w 149"/>
                  <a:gd name="T85" fmla="*/ 1046 h 1046"/>
                  <a:gd name="T86" fmla="*/ 0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0" y="1046"/>
                    </a:moveTo>
                    <a:lnTo>
                      <a:pt x="0" y="1046"/>
                    </a:lnTo>
                    <a:lnTo>
                      <a:pt x="1" y="964"/>
                    </a:lnTo>
                    <a:lnTo>
                      <a:pt x="5" y="880"/>
                    </a:lnTo>
                    <a:lnTo>
                      <a:pt x="9" y="798"/>
                    </a:lnTo>
                    <a:lnTo>
                      <a:pt x="16" y="719"/>
                    </a:lnTo>
                    <a:lnTo>
                      <a:pt x="23" y="647"/>
                    </a:lnTo>
                    <a:lnTo>
                      <a:pt x="29" y="580"/>
                    </a:lnTo>
                    <a:lnTo>
                      <a:pt x="36" y="526"/>
                    </a:lnTo>
                    <a:lnTo>
                      <a:pt x="41" y="484"/>
                    </a:lnTo>
                    <a:lnTo>
                      <a:pt x="45" y="456"/>
                    </a:lnTo>
                    <a:lnTo>
                      <a:pt x="46" y="447"/>
                    </a:lnTo>
                    <a:lnTo>
                      <a:pt x="57" y="387"/>
                    </a:lnTo>
                    <a:lnTo>
                      <a:pt x="69" y="329"/>
                    </a:lnTo>
                    <a:lnTo>
                      <a:pt x="82" y="269"/>
                    </a:lnTo>
                    <a:lnTo>
                      <a:pt x="95" y="208"/>
                    </a:lnTo>
                    <a:lnTo>
                      <a:pt x="110" y="154"/>
                    </a:lnTo>
                    <a:lnTo>
                      <a:pt x="121" y="102"/>
                    </a:lnTo>
                    <a:lnTo>
                      <a:pt x="133" y="60"/>
                    </a:lnTo>
                    <a:lnTo>
                      <a:pt x="141" y="27"/>
                    </a:lnTo>
                    <a:lnTo>
                      <a:pt x="148" y="6"/>
                    </a:lnTo>
                    <a:lnTo>
                      <a:pt x="149" y="0"/>
                    </a:lnTo>
                    <a:lnTo>
                      <a:pt x="120" y="112"/>
                    </a:lnTo>
                    <a:lnTo>
                      <a:pt x="96" y="214"/>
                    </a:lnTo>
                    <a:lnTo>
                      <a:pt x="78" y="308"/>
                    </a:lnTo>
                    <a:lnTo>
                      <a:pt x="65" y="393"/>
                    </a:lnTo>
                    <a:lnTo>
                      <a:pt x="54" y="462"/>
                    </a:lnTo>
                    <a:lnTo>
                      <a:pt x="48" y="523"/>
                    </a:lnTo>
                    <a:lnTo>
                      <a:pt x="42" y="571"/>
                    </a:lnTo>
                    <a:lnTo>
                      <a:pt x="41" y="608"/>
                    </a:lnTo>
                    <a:lnTo>
                      <a:pt x="40" y="629"/>
                    </a:lnTo>
                    <a:lnTo>
                      <a:pt x="40" y="638"/>
                    </a:lnTo>
                    <a:lnTo>
                      <a:pt x="36" y="716"/>
                    </a:lnTo>
                    <a:lnTo>
                      <a:pt x="33" y="786"/>
                    </a:lnTo>
                    <a:lnTo>
                      <a:pt x="32" y="850"/>
                    </a:lnTo>
                    <a:lnTo>
                      <a:pt x="32" y="901"/>
                    </a:lnTo>
                    <a:lnTo>
                      <a:pt x="32" y="946"/>
                    </a:lnTo>
                    <a:lnTo>
                      <a:pt x="33" y="983"/>
                    </a:lnTo>
                    <a:lnTo>
                      <a:pt x="34" y="1010"/>
                    </a:lnTo>
                    <a:lnTo>
                      <a:pt x="36" y="1031"/>
                    </a:lnTo>
                    <a:lnTo>
                      <a:pt x="37" y="1043"/>
                    </a:lnTo>
                    <a:lnTo>
                      <a:pt x="37" y="1046"/>
                    </a:lnTo>
                    <a:lnTo>
                      <a:pt x="0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3" name="Freeform 136">
                <a:extLst>
                  <a:ext uri="{FF2B5EF4-FFF2-40B4-BE49-F238E27FC236}">
                    <a16:creationId xmlns:a16="http://schemas.microsoft.com/office/drawing/2014/main" id="{3F8798C8-A2AD-4F1B-905A-441F5D1F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3049"/>
                <a:ext cx="148" cy="1045"/>
              </a:xfrm>
              <a:custGeom>
                <a:avLst/>
                <a:gdLst>
                  <a:gd name="T0" fmla="*/ 0 w 149"/>
                  <a:gd name="T1" fmla="*/ 1046 h 1046"/>
                  <a:gd name="T2" fmla="*/ 0 w 149"/>
                  <a:gd name="T3" fmla="*/ 1046 h 1046"/>
                  <a:gd name="T4" fmla="*/ 1 w 149"/>
                  <a:gd name="T5" fmla="*/ 964 h 1046"/>
                  <a:gd name="T6" fmla="*/ 5 w 149"/>
                  <a:gd name="T7" fmla="*/ 880 h 1046"/>
                  <a:gd name="T8" fmla="*/ 9 w 149"/>
                  <a:gd name="T9" fmla="*/ 798 h 1046"/>
                  <a:gd name="T10" fmla="*/ 16 w 149"/>
                  <a:gd name="T11" fmla="*/ 719 h 1046"/>
                  <a:gd name="T12" fmla="*/ 23 w 149"/>
                  <a:gd name="T13" fmla="*/ 647 h 1046"/>
                  <a:gd name="T14" fmla="*/ 29 w 149"/>
                  <a:gd name="T15" fmla="*/ 580 h 1046"/>
                  <a:gd name="T16" fmla="*/ 36 w 149"/>
                  <a:gd name="T17" fmla="*/ 526 h 1046"/>
                  <a:gd name="T18" fmla="*/ 41 w 149"/>
                  <a:gd name="T19" fmla="*/ 484 h 1046"/>
                  <a:gd name="T20" fmla="*/ 45 w 149"/>
                  <a:gd name="T21" fmla="*/ 456 h 1046"/>
                  <a:gd name="T22" fmla="*/ 46 w 149"/>
                  <a:gd name="T23" fmla="*/ 447 h 1046"/>
                  <a:gd name="T24" fmla="*/ 57 w 149"/>
                  <a:gd name="T25" fmla="*/ 387 h 1046"/>
                  <a:gd name="T26" fmla="*/ 69 w 149"/>
                  <a:gd name="T27" fmla="*/ 329 h 1046"/>
                  <a:gd name="T28" fmla="*/ 82 w 149"/>
                  <a:gd name="T29" fmla="*/ 269 h 1046"/>
                  <a:gd name="T30" fmla="*/ 95 w 149"/>
                  <a:gd name="T31" fmla="*/ 208 h 1046"/>
                  <a:gd name="T32" fmla="*/ 110 w 149"/>
                  <a:gd name="T33" fmla="*/ 154 h 1046"/>
                  <a:gd name="T34" fmla="*/ 121 w 149"/>
                  <a:gd name="T35" fmla="*/ 102 h 1046"/>
                  <a:gd name="T36" fmla="*/ 133 w 149"/>
                  <a:gd name="T37" fmla="*/ 60 h 1046"/>
                  <a:gd name="T38" fmla="*/ 141 w 149"/>
                  <a:gd name="T39" fmla="*/ 27 h 1046"/>
                  <a:gd name="T40" fmla="*/ 148 w 149"/>
                  <a:gd name="T41" fmla="*/ 6 h 1046"/>
                  <a:gd name="T42" fmla="*/ 149 w 149"/>
                  <a:gd name="T43" fmla="*/ 0 h 1046"/>
                  <a:gd name="T44" fmla="*/ 120 w 149"/>
                  <a:gd name="T45" fmla="*/ 112 h 1046"/>
                  <a:gd name="T46" fmla="*/ 96 w 149"/>
                  <a:gd name="T47" fmla="*/ 214 h 1046"/>
                  <a:gd name="T48" fmla="*/ 78 w 149"/>
                  <a:gd name="T49" fmla="*/ 308 h 1046"/>
                  <a:gd name="T50" fmla="*/ 65 w 149"/>
                  <a:gd name="T51" fmla="*/ 393 h 1046"/>
                  <a:gd name="T52" fmla="*/ 54 w 149"/>
                  <a:gd name="T53" fmla="*/ 462 h 1046"/>
                  <a:gd name="T54" fmla="*/ 48 w 149"/>
                  <a:gd name="T55" fmla="*/ 523 h 1046"/>
                  <a:gd name="T56" fmla="*/ 42 w 149"/>
                  <a:gd name="T57" fmla="*/ 571 h 1046"/>
                  <a:gd name="T58" fmla="*/ 41 w 149"/>
                  <a:gd name="T59" fmla="*/ 608 h 1046"/>
                  <a:gd name="T60" fmla="*/ 40 w 149"/>
                  <a:gd name="T61" fmla="*/ 629 h 1046"/>
                  <a:gd name="T62" fmla="*/ 40 w 149"/>
                  <a:gd name="T63" fmla="*/ 638 h 1046"/>
                  <a:gd name="T64" fmla="*/ 36 w 149"/>
                  <a:gd name="T65" fmla="*/ 716 h 1046"/>
                  <a:gd name="T66" fmla="*/ 33 w 149"/>
                  <a:gd name="T67" fmla="*/ 786 h 1046"/>
                  <a:gd name="T68" fmla="*/ 32 w 149"/>
                  <a:gd name="T69" fmla="*/ 850 h 1046"/>
                  <a:gd name="T70" fmla="*/ 32 w 149"/>
                  <a:gd name="T71" fmla="*/ 901 h 1046"/>
                  <a:gd name="T72" fmla="*/ 32 w 149"/>
                  <a:gd name="T73" fmla="*/ 946 h 1046"/>
                  <a:gd name="T74" fmla="*/ 33 w 149"/>
                  <a:gd name="T75" fmla="*/ 983 h 1046"/>
                  <a:gd name="T76" fmla="*/ 34 w 149"/>
                  <a:gd name="T77" fmla="*/ 1010 h 1046"/>
                  <a:gd name="T78" fmla="*/ 36 w 149"/>
                  <a:gd name="T79" fmla="*/ 1031 h 1046"/>
                  <a:gd name="T80" fmla="*/ 37 w 149"/>
                  <a:gd name="T81" fmla="*/ 1043 h 1046"/>
                  <a:gd name="T82" fmla="*/ 37 w 149"/>
                  <a:gd name="T83" fmla="*/ 1046 h 1046"/>
                  <a:gd name="T84" fmla="*/ 0 w 149"/>
                  <a:gd name="T85" fmla="*/ 1046 h 1046"/>
                  <a:gd name="T86" fmla="*/ 0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0" y="1046"/>
                    </a:moveTo>
                    <a:lnTo>
                      <a:pt x="0" y="1046"/>
                    </a:lnTo>
                    <a:lnTo>
                      <a:pt x="1" y="964"/>
                    </a:lnTo>
                    <a:lnTo>
                      <a:pt x="5" y="880"/>
                    </a:lnTo>
                    <a:lnTo>
                      <a:pt x="9" y="798"/>
                    </a:lnTo>
                    <a:lnTo>
                      <a:pt x="16" y="719"/>
                    </a:lnTo>
                    <a:lnTo>
                      <a:pt x="23" y="647"/>
                    </a:lnTo>
                    <a:lnTo>
                      <a:pt x="29" y="580"/>
                    </a:lnTo>
                    <a:lnTo>
                      <a:pt x="36" y="526"/>
                    </a:lnTo>
                    <a:lnTo>
                      <a:pt x="41" y="484"/>
                    </a:lnTo>
                    <a:lnTo>
                      <a:pt x="45" y="456"/>
                    </a:lnTo>
                    <a:lnTo>
                      <a:pt x="46" y="447"/>
                    </a:lnTo>
                    <a:lnTo>
                      <a:pt x="57" y="387"/>
                    </a:lnTo>
                    <a:lnTo>
                      <a:pt x="69" y="329"/>
                    </a:lnTo>
                    <a:lnTo>
                      <a:pt x="82" y="269"/>
                    </a:lnTo>
                    <a:lnTo>
                      <a:pt x="95" y="208"/>
                    </a:lnTo>
                    <a:lnTo>
                      <a:pt x="110" y="154"/>
                    </a:lnTo>
                    <a:lnTo>
                      <a:pt x="121" y="102"/>
                    </a:lnTo>
                    <a:lnTo>
                      <a:pt x="133" y="60"/>
                    </a:lnTo>
                    <a:lnTo>
                      <a:pt x="141" y="27"/>
                    </a:lnTo>
                    <a:lnTo>
                      <a:pt x="148" y="6"/>
                    </a:lnTo>
                    <a:lnTo>
                      <a:pt x="149" y="0"/>
                    </a:lnTo>
                    <a:lnTo>
                      <a:pt x="120" y="112"/>
                    </a:lnTo>
                    <a:lnTo>
                      <a:pt x="96" y="214"/>
                    </a:lnTo>
                    <a:lnTo>
                      <a:pt x="78" y="308"/>
                    </a:lnTo>
                    <a:lnTo>
                      <a:pt x="65" y="393"/>
                    </a:lnTo>
                    <a:lnTo>
                      <a:pt x="54" y="462"/>
                    </a:lnTo>
                    <a:lnTo>
                      <a:pt x="48" y="523"/>
                    </a:lnTo>
                    <a:lnTo>
                      <a:pt x="42" y="571"/>
                    </a:lnTo>
                    <a:lnTo>
                      <a:pt x="41" y="608"/>
                    </a:lnTo>
                    <a:lnTo>
                      <a:pt x="40" y="629"/>
                    </a:lnTo>
                    <a:lnTo>
                      <a:pt x="40" y="638"/>
                    </a:lnTo>
                    <a:lnTo>
                      <a:pt x="36" y="716"/>
                    </a:lnTo>
                    <a:lnTo>
                      <a:pt x="33" y="786"/>
                    </a:lnTo>
                    <a:lnTo>
                      <a:pt x="32" y="850"/>
                    </a:lnTo>
                    <a:lnTo>
                      <a:pt x="32" y="901"/>
                    </a:lnTo>
                    <a:lnTo>
                      <a:pt x="32" y="946"/>
                    </a:lnTo>
                    <a:lnTo>
                      <a:pt x="33" y="983"/>
                    </a:lnTo>
                    <a:lnTo>
                      <a:pt x="34" y="1010"/>
                    </a:lnTo>
                    <a:lnTo>
                      <a:pt x="36" y="1031"/>
                    </a:lnTo>
                    <a:lnTo>
                      <a:pt x="37" y="1043"/>
                    </a:lnTo>
                    <a:lnTo>
                      <a:pt x="37" y="1046"/>
                    </a:lnTo>
                    <a:lnTo>
                      <a:pt x="0" y="104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4" name="Freeform 137">
                <a:extLst>
                  <a:ext uri="{FF2B5EF4-FFF2-40B4-BE49-F238E27FC236}">
                    <a16:creationId xmlns:a16="http://schemas.microsoft.com/office/drawing/2014/main" id="{EF2D2615-1382-49CD-B0CB-897674D2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" y="3086"/>
                <a:ext cx="313" cy="984"/>
              </a:xfrm>
              <a:custGeom>
                <a:avLst/>
                <a:gdLst>
                  <a:gd name="T0" fmla="*/ 32 w 313"/>
                  <a:gd name="T1" fmla="*/ 983 h 983"/>
                  <a:gd name="T2" fmla="*/ 36 w 313"/>
                  <a:gd name="T3" fmla="*/ 847 h 983"/>
                  <a:gd name="T4" fmla="*/ 43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1 w 313"/>
                  <a:gd name="T13" fmla="*/ 218 h 983"/>
                  <a:gd name="T14" fmla="*/ 167 w 313"/>
                  <a:gd name="T15" fmla="*/ 130 h 983"/>
                  <a:gd name="T16" fmla="*/ 208 w 313"/>
                  <a:gd name="T17" fmla="*/ 60 h 983"/>
                  <a:gd name="T18" fmla="*/ 256 w 313"/>
                  <a:gd name="T19" fmla="*/ 18 h 983"/>
                  <a:gd name="T20" fmla="*/ 307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5 h 983"/>
                  <a:gd name="T28" fmla="*/ 166 w 313"/>
                  <a:gd name="T29" fmla="*/ 109 h 983"/>
                  <a:gd name="T30" fmla="*/ 128 w 313"/>
                  <a:gd name="T31" fmla="*/ 200 h 983"/>
                  <a:gd name="T32" fmla="*/ 94 w 313"/>
                  <a:gd name="T33" fmla="*/ 305 h 983"/>
                  <a:gd name="T34" fmla="*/ 65 w 313"/>
                  <a:gd name="T35" fmla="*/ 426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2 w 313"/>
                  <a:gd name="T49" fmla="*/ 983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2" y="983"/>
                    </a:moveTo>
                    <a:lnTo>
                      <a:pt x="36" y="847"/>
                    </a:lnTo>
                    <a:lnTo>
                      <a:pt x="43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1" y="218"/>
                    </a:lnTo>
                    <a:lnTo>
                      <a:pt x="167" y="130"/>
                    </a:lnTo>
                    <a:lnTo>
                      <a:pt x="208" y="60"/>
                    </a:lnTo>
                    <a:lnTo>
                      <a:pt x="256" y="18"/>
                    </a:lnTo>
                    <a:lnTo>
                      <a:pt x="307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5"/>
                    </a:lnTo>
                    <a:lnTo>
                      <a:pt x="166" y="109"/>
                    </a:lnTo>
                    <a:lnTo>
                      <a:pt x="128" y="200"/>
                    </a:lnTo>
                    <a:lnTo>
                      <a:pt x="94" y="305"/>
                    </a:lnTo>
                    <a:lnTo>
                      <a:pt x="65" y="426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  <a:lnTo>
                      <a:pt x="32" y="9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5" name="Freeform 138">
                <a:extLst>
                  <a:ext uri="{FF2B5EF4-FFF2-40B4-BE49-F238E27FC236}">
                    <a16:creationId xmlns:a16="http://schemas.microsoft.com/office/drawing/2014/main" id="{9110213E-CDB8-4464-B694-F97217286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" y="3086"/>
                <a:ext cx="313" cy="984"/>
              </a:xfrm>
              <a:custGeom>
                <a:avLst/>
                <a:gdLst>
                  <a:gd name="T0" fmla="*/ 32 w 313"/>
                  <a:gd name="T1" fmla="*/ 983 h 983"/>
                  <a:gd name="T2" fmla="*/ 36 w 313"/>
                  <a:gd name="T3" fmla="*/ 847 h 983"/>
                  <a:gd name="T4" fmla="*/ 43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1 w 313"/>
                  <a:gd name="T13" fmla="*/ 218 h 983"/>
                  <a:gd name="T14" fmla="*/ 167 w 313"/>
                  <a:gd name="T15" fmla="*/ 130 h 983"/>
                  <a:gd name="T16" fmla="*/ 208 w 313"/>
                  <a:gd name="T17" fmla="*/ 60 h 983"/>
                  <a:gd name="T18" fmla="*/ 256 w 313"/>
                  <a:gd name="T19" fmla="*/ 18 h 983"/>
                  <a:gd name="T20" fmla="*/ 307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5 h 983"/>
                  <a:gd name="T28" fmla="*/ 166 w 313"/>
                  <a:gd name="T29" fmla="*/ 109 h 983"/>
                  <a:gd name="T30" fmla="*/ 128 w 313"/>
                  <a:gd name="T31" fmla="*/ 200 h 983"/>
                  <a:gd name="T32" fmla="*/ 94 w 313"/>
                  <a:gd name="T33" fmla="*/ 305 h 983"/>
                  <a:gd name="T34" fmla="*/ 65 w 313"/>
                  <a:gd name="T35" fmla="*/ 426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2" y="983"/>
                    </a:moveTo>
                    <a:lnTo>
                      <a:pt x="36" y="847"/>
                    </a:lnTo>
                    <a:lnTo>
                      <a:pt x="43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1" y="218"/>
                    </a:lnTo>
                    <a:lnTo>
                      <a:pt x="167" y="130"/>
                    </a:lnTo>
                    <a:lnTo>
                      <a:pt x="208" y="60"/>
                    </a:lnTo>
                    <a:lnTo>
                      <a:pt x="256" y="18"/>
                    </a:lnTo>
                    <a:lnTo>
                      <a:pt x="307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5"/>
                    </a:lnTo>
                    <a:lnTo>
                      <a:pt x="166" y="109"/>
                    </a:lnTo>
                    <a:lnTo>
                      <a:pt x="128" y="200"/>
                    </a:lnTo>
                    <a:lnTo>
                      <a:pt x="94" y="305"/>
                    </a:lnTo>
                    <a:lnTo>
                      <a:pt x="65" y="426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6" name="Freeform 139">
                <a:extLst>
                  <a:ext uri="{FF2B5EF4-FFF2-40B4-BE49-F238E27FC236}">
                    <a16:creationId xmlns:a16="http://schemas.microsoft.com/office/drawing/2014/main" id="{96DFAE6E-9E6D-4127-9DFA-22F88519A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" y="2961"/>
                <a:ext cx="190" cy="1025"/>
              </a:xfrm>
              <a:custGeom>
                <a:avLst/>
                <a:gdLst>
                  <a:gd name="T0" fmla="*/ 0 w 190"/>
                  <a:gd name="T1" fmla="*/ 1013 h 1022"/>
                  <a:gd name="T2" fmla="*/ 1 w 190"/>
                  <a:gd name="T3" fmla="*/ 1013 h 1022"/>
                  <a:gd name="T4" fmla="*/ 5 w 190"/>
                  <a:gd name="T5" fmla="*/ 932 h 1022"/>
                  <a:gd name="T6" fmla="*/ 12 w 190"/>
                  <a:gd name="T7" fmla="*/ 850 h 1022"/>
                  <a:gd name="T8" fmla="*/ 20 w 190"/>
                  <a:gd name="T9" fmla="*/ 768 h 1022"/>
                  <a:gd name="T10" fmla="*/ 29 w 190"/>
                  <a:gd name="T11" fmla="*/ 693 h 1022"/>
                  <a:gd name="T12" fmla="*/ 40 w 190"/>
                  <a:gd name="T13" fmla="*/ 620 h 1022"/>
                  <a:gd name="T14" fmla="*/ 49 w 190"/>
                  <a:gd name="T15" fmla="*/ 556 h 1022"/>
                  <a:gd name="T16" fmla="*/ 57 w 190"/>
                  <a:gd name="T17" fmla="*/ 502 h 1022"/>
                  <a:gd name="T18" fmla="*/ 63 w 190"/>
                  <a:gd name="T19" fmla="*/ 460 h 1022"/>
                  <a:gd name="T20" fmla="*/ 67 w 190"/>
                  <a:gd name="T21" fmla="*/ 435 h 1022"/>
                  <a:gd name="T22" fmla="*/ 70 w 190"/>
                  <a:gd name="T23" fmla="*/ 423 h 1022"/>
                  <a:gd name="T24" fmla="*/ 82 w 190"/>
                  <a:gd name="T25" fmla="*/ 369 h 1022"/>
                  <a:gd name="T26" fmla="*/ 96 w 190"/>
                  <a:gd name="T27" fmla="*/ 311 h 1022"/>
                  <a:gd name="T28" fmla="*/ 112 w 190"/>
                  <a:gd name="T29" fmla="*/ 254 h 1022"/>
                  <a:gd name="T30" fmla="*/ 128 w 190"/>
                  <a:gd name="T31" fmla="*/ 197 h 1022"/>
                  <a:gd name="T32" fmla="*/ 144 w 190"/>
                  <a:gd name="T33" fmla="*/ 145 h 1022"/>
                  <a:gd name="T34" fmla="*/ 158 w 190"/>
                  <a:gd name="T35" fmla="*/ 97 h 1022"/>
                  <a:gd name="T36" fmla="*/ 172 w 190"/>
                  <a:gd name="T37" fmla="*/ 57 h 1022"/>
                  <a:gd name="T38" fmla="*/ 181 w 190"/>
                  <a:gd name="T39" fmla="*/ 27 h 1022"/>
                  <a:gd name="T40" fmla="*/ 187 w 190"/>
                  <a:gd name="T41" fmla="*/ 6 h 1022"/>
                  <a:gd name="T42" fmla="*/ 190 w 190"/>
                  <a:gd name="T43" fmla="*/ 0 h 1022"/>
                  <a:gd name="T44" fmla="*/ 156 w 190"/>
                  <a:gd name="T45" fmla="*/ 106 h 1022"/>
                  <a:gd name="T46" fmla="*/ 129 w 190"/>
                  <a:gd name="T47" fmla="*/ 206 h 1022"/>
                  <a:gd name="T48" fmla="*/ 107 w 190"/>
                  <a:gd name="T49" fmla="*/ 293 h 1022"/>
                  <a:gd name="T50" fmla="*/ 90 w 190"/>
                  <a:gd name="T51" fmla="*/ 375 h 1022"/>
                  <a:gd name="T52" fmla="*/ 77 w 190"/>
                  <a:gd name="T53" fmla="*/ 445 h 1022"/>
                  <a:gd name="T54" fmla="*/ 67 w 190"/>
                  <a:gd name="T55" fmla="*/ 502 h 1022"/>
                  <a:gd name="T56" fmla="*/ 62 w 190"/>
                  <a:gd name="T57" fmla="*/ 550 h 1022"/>
                  <a:gd name="T58" fmla="*/ 58 w 190"/>
                  <a:gd name="T59" fmla="*/ 584 h 1022"/>
                  <a:gd name="T60" fmla="*/ 57 w 190"/>
                  <a:gd name="T61" fmla="*/ 605 h 1022"/>
                  <a:gd name="T62" fmla="*/ 55 w 190"/>
                  <a:gd name="T63" fmla="*/ 614 h 1022"/>
                  <a:gd name="T64" fmla="*/ 49 w 190"/>
                  <a:gd name="T65" fmla="*/ 693 h 1022"/>
                  <a:gd name="T66" fmla="*/ 44 w 190"/>
                  <a:gd name="T67" fmla="*/ 762 h 1022"/>
                  <a:gd name="T68" fmla="*/ 40 w 190"/>
                  <a:gd name="T69" fmla="*/ 823 h 1022"/>
                  <a:gd name="T70" fmla="*/ 38 w 190"/>
                  <a:gd name="T71" fmla="*/ 877 h 1022"/>
                  <a:gd name="T72" fmla="*/ 37 w 190"/>
                  <a:gd name="T73" fmla="*/ 919 h 1022"/>
                  <a:gd name="T74" fmla="*/ 37 w 190"/>
                  <a:gd name="T75" fmla="*/ 956 h 1022"/>
                  <a:gd name="T76" fmla="*/ 37 w 190"/>
                  <a:gd name="T77" fmla="*/ 986 h 1022"/>
                  <a:gd name="T78" fmla="*/ 37 w 190"/>
                  <a:gd name="T79" fmla="*/ 1004 h 1022"/>
                  <a:gd name="T80" fmla="*/ 38 w 190"/>
                  <a:gd name="T81" fmla="*/ 1016 h 1022"/>
                  <a:gd name="T82" fmla="*/ 38 w 190"/>
                  <a:gd name="T83" fmla="*/ 1022 h 1022"/>
                  <a:gd name="T84" fmla="*/ 1 w 190"/>
                  <a:gd name="T85" fmla="*/ 1013 h 1022"/>
                  <a:gd name="T86" fmla="*/ 1 w 190"/>
                  <a:gd name="T87" fmla="*/ 1013 h 1022"/>
                  <a:gd name="T88" fmla="*/ 0 w 190"/>
                  <a:gd name="T89" fmla="*/ 1013 h 10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1022"/>
                  <a:gd name="T137" fmla="*/ 190 w 190"/>
                  <a:gd name="T138" fmla="*/ 1022 h 102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1022">
                    <a:moveTo>
                      <a:pt x="0" y="1013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3"/>
                    </a:lnTo>
                    <a:lnTo>
                      <a:pt x="40" y="620"/>
                    </a:lnTo>
                    <a:lnTo>
                      <a:pt x="49" y="556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5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6" y="106"/>
                    </a:lnTo>
                    <a:lnTo>
                      <a:pt x="129" y="206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7"/>
                    </a:lnTo>
                    <a:lnTo>
                      <a:pt x="37" y="919"/>
                    </a:lnTo>
                    <a:lnTo>
                      <a:pt x="37" y="956"/>
                    </a:lnTo>
                    <a:lnTo>
                      <a:pt x="37" y="986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2"/>
                    </a:lnTo>
                    <a:lnTo>
                      <a:pt x="1" y="1013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7" name="Freeform 140">
                <a:extLst>
                  <a:ext uri="{FF2B5EF4-FFF2-40B4-BE49-F238E27FC236}">
                    <a16:creationId xmlns:a16="http://schemas.microsoft.com/office/drawing/2014/main" id="{54C6C14B-AECD-4740-8C0C-8AAD01F40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" y="2961"/>
                <a:ext cx="190" cy="1025"/>
              </a:xfrm>
              <a:custGeom>
                <a:avLst/>
                <a:gdLst>
                  <a:gd name="T0" fmla="*/ 0 w 190"/>
                  <a:gd name="T1" fmla="*/ 1013 h 1022"/>
                  <a:gd name="T2" fmla="*/ 1 w 190"/>
                  <a:gd name="T3" fmla="*/ 1013 h 1022"/>
                  <a:gd name="T4" fmla="*/ 5 w 190"/>
                  <a:gd name="T5" fmla="*/ 932 h 1022"/>
                  <a:gd name="T6" fmla="*/ 12 w 190"/>
                  <a:gd name="T7" fmla="*/ 850 h 1022"/>
                  <a:gd name="T8" fmla="*/ 20 w 190"/>
                  <a:gd name="T9" fmla="*/ 768 h 1022"/>
                  <a:gd name="T10" fmla="*/ 29 w 190"/>
                  <a:gd name="T11" fmla="*/ 693 h 1022"/>
                  <a:gd name="T12" fmla="*/ 40 w 190"/>
                  <a:gd name="T13" fmla="*/ 620 h 1022"/>
                  <a:gd name="T14" fmla="*/ 49 w 190"/>
                  <a:gd name="T15" fmla="*/ 556 h 1022"/>
                  <a:gd name="T16" fmla="*/ 57 w 190"/>
                  <a:gd name="T17" fmla="*/ 502 h 1022"/>
                  <a:gd name="T18" fmla="*/ 63 w 190"/>
                  <a:gd name="T19" fmla="*/ 460 h 1022"/>
                  <a:gd name="T20" fmla="*/ 67 w 190"/>
                  <a:gd name="T21" fmla="*/ 435 h 1022"/>
                  <a:gd name="T22" fmla="*/ 70 w 190"/>
                  <a:gd name="T23" fmla="*/ 423 h 1022"/>
                  <a:gd name="T24" fmla="*/ 82 w 190"/>
                  <a:gd name="T25" fmla="*/ 369 h 1022"/>
                  <a:gd name="T26" fmla="*/ 96 w 190"/>
                  <a:gd name="T27" fmla="*/ 311 h 1022"/>
                  <a:gd name="T28" fmla="*/ 112 w 190"/>
                  <a:gd name="T29" fmla="*/ 254 h 1022"/>
                  <a:gd name="T30" fmla="*/ 128 w 190"/>
                  <a:gd name="T31" fmla="*/ 197 h 1022"/>
                  <a:gd name="T32" fmla="*/ 144 w 190"/>
                  <a:gd name="T33" fmla="*/ 145 h 1022"/>
                  <a:gd name="T34" fmla="*/ 158 w 190"/>
                  <a:gd name="T35" fmla="*/ 97 h 1022"/>
                  <a:gd name="T36" fmla="*/ 172 w 190"/>
                  <a:gd name="T37" fmla="*/ 57 h 1022"/>
                  <a:gd name="T38" fmla="*/ 181 w 190"/>
                  <a:gd name="T39" fmla="*/ 27 h 1022"/>
                  <a:gd name="T40" fmla="*/ 187 w 190"/>
                  <a:gd name="T41" fmla="*/ 6 h 1022"/>
                  <a:gd name="T42" fmla="*/ 190 w 190"/>
                  <a:gd name="T43" fmla="*/ 0 h 1022"/>
                  <a:gd name="T44" fmla="*/ 156 w 190"/>
                  <a:gd name="T45" fmla="*/ 106 h 1022"/>
                  <a:gd name="T46" fmla="*/ 129 w 190"/>
                  <a:gd name="T47" fmla="*/ 206 h 1022"/>
                  <a:gd name="T48" fmla="*/ 107 w 190"/>
                  <a:gd name="T49" fmla="*/ 293 h 1022"/>
                  <a:gd name="T50" fmla="*/ 90 w 190"/>
                  <a:gd name="T51" fmla="*/ 375 h 1022"/>
                  <a:gd name="T52" fmla="*/ 77 w 190"/>
                  <a:gd name="T53" fmla="*/ 445 h 1022"/>
                  <a:gd name="T54" fmla="*/ 67 w 190"/>
                  <a:gd name="T55" fmla="*/ 502 h 1022"/>
                  <a:gd name="T56" fmla="*/ 62 w 190"/>
                  <a:gd name="T57" fmla="*/ 550 h 1022"/>
                  <a:gd name="T58" fmla="*/ 58 w 190"/>
                  <a:gd name="T59" fmla="*/ 584 h 1022"/>
                  <a:gd name="T60" fmla="*/ 57 w 190"/>
                  <a:gd name="T61" fmla="*/ 605 h 1022"/>
                  <a:gd name="T62" fmla="*/ 55 w 190"/>
                  <a:gd name="T63" fmla="*/ 614 h 1022"/>
                  <a:gd name="T64" fmla="*/ 49 w 190"/>
                  <a:gd name="T65" fmla="*/ 693 h 1022"/>
                  <a:gd name="T66" fmla="*/ 44 w 190"/>
                  <a:gd name="T67" fmla="*/ 762 h 1022"/>
                  <a:gd name="T68" fmla="*/ 40 w 190"/>
                  <a:gd name="T69" fmla="*/ 823 h 1022"/>
                  <a:gd name="T70" fmla="*/ 38 w 190"/>
                  <a:gd name="T71" fmla="*/ 877 h 1022"/>
                  <a:gd name="T72" fmla="*/ 37 w 190"/>
                  <a:gd name="T73" fmla="*/ 919 h 1022"/>
                  <a:gd name="T74" fmla="*/ 37 w 190"/>
                  <a:gd name="T75" fmla="*/ 956 h 1022"/>
                  <a:gd name="T76" fmla="*/ 37 w 190"/>
                  <a:gd name="T77" fmla="*/ 986 h 1022"/>
                  <a:gd name="T78" fmla="*/ 37 w 190"/>
                  <a:gd name="T79" fmla="*/ 1004 h 1022"/>
                  <a:gd name="T80" fmla="*/ 38 w 190"/>
                  <a:gd name="T81" fmla="*/ 1016 h 1022"/>
                  <a:gd name="T82" fmla="*/ 38 w 190"/>
                  <a:gd name="T83" fmla="*/ 1022 h 1022"/>
                  <a:gd name="T84" fmla="*/ 1 w 190"/>
                  <a:gd name="T85" fmla="*/ 1013 h 1022"/>
                  <a:gd name="T86" fmla="*/ 1 w 190"/>
                  <a:gd name="T87" fmla="*/ 1013 h 102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1022"/>
                  <a:gd name="T134" fmla="*/ 190 w 190"/>
                  <a:gd name="T135" fmla="*/ 1022 h 102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1022">
                    <a:moveTo>
                      <a:pt x="0" y="1013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3"/>
                    </a:lnTo>
                    <a:lnTo>
                      <a:pt x="40" y="620"/>
                    </a:lnTo>
                    <a:lnTo>
                      <a:pt x="49" y="556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5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6" y="106"/>
                    </a:lnTo>
                    <a:lnTo>
                      <a:pt x="129" y="206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7"/>
                    </a:lnTo>
                    <a:lnTo>
                      <a:pt x="37" y="919"/>
                    </a:lnTo>
                    <a:lnTo>
                      <a:pt x="37" y="956"/>
                    </a:lnTo>
                    <a:lnTo>
                      <a:pt x="37" y="986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2"/>
                    </a:lnTo>
                    <a:lnTo>
                      <a:pt x="1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8" name="Freeform 141">
                <a:extLst>
                  <a:ext uri="{FF2B5EF4-FFF2-40B4-BE49-F238E27FC236}">
                    <a16:creationId xmlns:a16="http://schemas.microsoft.com/office/drawing/2014/main" id="{694B0A44-5E9C-4BCF-99C6-65B7710BF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3167"/>
                <a:ext cx="190" cy="991"/>
              </a:xfrm>
              <a:custGeom>
                <a:avLst/>
                <a:gdLst>
                  <a:gd name="T0" fmla="*/ 0 w 190"/>
                  <a:gd name="T1" fmla="*/ 992 h 992"/>
                  <a:gd name="T2" fmla="*/ 1 w 190"/>
                  <a:gd name="T3" fmla="*/ 992 h 992"/>
                  <a:gd name="T4" fmla="*/ 5 w 190"/>
                  <a:gd name="T5" fmla="*/ 913 h 992"/>
                  <a:gd name="T6" fmla="*/ 12 w 190"/>
                  <a:gd name="T7" fmla="*/ 831 h 992"/>
                  <a:gd name="T8" fmla="*/ 20 w 190"/>
                  <a:gd name="T9" fmla="*/ 753 h 992"/>
                  <a:gd name="T10" fmla="*/ 29 w 190"/>
                  <a:gd name="T11" fmla="*/ 677 h 992"/>
                  <a:gd name="T12" fmla="*/ 40 w 190"/>
                  <a:gd name="T13" fmla="*/ 611 h 992"/>
                  <a:gd name="T14" fmla="*/ 49 w 190"/>
                  <a:gd name="T15" fmla="*/ 547 h 992"/>
                  <a:gd name="T16" fmla="*/ 57 w 190"/>
                  <a:gd name="T17" fmla="*/ 496 h 992"/>
                  <a:gd name="T18" fmla="*/ 63 w 190"/>
                  <a:gd name="T19" fmla="*/ 459 h 992"/>
                  <a:gd name="T20" fmla="*/ 67 w 190"/>
                  <a:gd name="T21" fmla="*/ 432 h 992"/>
                  <a:gd name="T22" fmla="*/ 70 w 190"/>
                  <a:gd name="T23" fmla="*/ 423 h 992"/>
                  <a:gd name="T24" fmla="*/ 82 w 190"/>
                  <a:gd name="T25" fmla="*/ 369 h 992"/>
                  <a:gd name="T26" fmla="*/ 96 w 190"/>
                  <a:gd name="T27" fmla="*/ 311 h 992"/>
                  <a:gd name="T28" fmla="*/ 112 w 190"/>
                  <a:gd name="T29" fmla="*/ 254 h 992"/>
                  <a:gd name="T30" fmla="*/ 128 w 190"/>
                  <a:gd name="T31" fmla="*/ 196 h 992"/>
                  <a:gd name="T32" fmla="*/ 144 w 190"/>
                  <a:gd name="T33" fmla="*/ 145 h 992"/>
                  <a:gd name="T34" fmla="*/ 158 w 190"/>
                  <a:gd name="T35" fmla="*/ 96 h 992"/>
                  <a:gd name="T36" fmla="*/ 171 w 190"/>
                  <a:gd name="T37" fmla="*/ 57 h 992"/>
                  <a:gd name="T38" fmla="*/ 181 w 190"/>
                  <a:gd name="T39" fmla="*/ 27 h 992"/>
                  <a:gd name="T40" fmla="*/ 187 w 190"/>
                  <a:gd name="T41" fmla="*/ 6 h 992"/>
                  <a:gd name="T42" fmla="*/ 190 w 190"/>
                  <a:gd name="T43" fmla="*/ 0 h 992"/>
                  <a:gd name="T44" fmla="*/ 157 w 190"/>
                  <a:gd name="T45" fmla="*/ 105 h 992"/>
                  <a:gd name="T46" fmla="*/ 129 w 190"/>
                  <a:gd name="T47" fmla="*/ 205 h 992"/>
                  <a:gd name="T48" fmla="*/ 107 w 190"/>
                  <a:gd name="T49" fmla="*/ 293 h 992"/>
                  <a:gd name="T50" fmla="*/ 90 w 190"/>
                  <a:gd name="T51" fmla="*/ 375 h 992"/>
                  <a:gd name="T52" fmla="*/ 76 w 190"/>
                  <a:gd name="T53" fmla="*/ 444 h 992"/>
                  <a:gd name="T54" fmla="*/ 67 w 190"/>
                  <a:gd name="T55" fmla="*/ 502 h 992"/>
                  <a:gd name="T56" fmla="*/ 62 w 190"/>
                  <a:gd name="T57" fmla="*/ 550 h 992"/>
                  <a:gd name="T58" fmla="*/ 58 w 190"/>
                  <a:gd name="T59" fmla="*/ 583 h 992"/>
                  <a:gd name="T60" fmla="*/ 57 w 190"/>
                  <a:gd name="T61" fmla="*/ 605 h 992"/>
                  <a:gd name="T62" fmla="*/ 55 w 190"/>
                  <a:gd name="T63" fmla="*/ 614 h 992"/>
                  <a:gd name="T64" fmla="*/ 49 w 190"/>
                  <a:gd name="T65" fmla="*/ 692 h 992"/>
                  <a:gd name="T66" fmla="*/ 43 w 190"/>
                  <a:gd name="T67" fmla="*/ 759 h 992"/>
                  <a:gd name="T68" fmla="*/ 40 w 190"/>
                  <a:gd name="T69" fmla="*/ 816 h 992"/>
                  <a:gd name="T70" fmla="*/ 38 w 190"/>
                  <a:gd name="T71" fmla="*/ 868 h 992"/>
                  <a:gd name="T72" fmla="*/ 37 w 190"/>
                  <a:gd name="T73" fmla="*/ 907 h 992"/>
                  <a:gd name="T74" fmla="*/ 37 w 190"/>
                  <a:gd name="T75" fmla="*/ 940 h 992"/>
                  <a:gd name="T76" fmla="*/ 37 w 190"/>
                  <a:gd name="T77" fmla="*/ 964 h 992"/>
                  <a:gd name="T78" fmla="*/ 38 w 190"/>
                  <a:gd name="T79" fmla="*/ 980 h 992"/>
                  <a:gd name="T80" fmla="*/ 38 w 190"/>
                  <a:gd name="T81" fmla="*/ 989 h 992"/>
                  <a:gd name="T82" fmla="*/ 38 w 190"/>
                  <a:gd name="T83" fmla="*/ 992 h 992"/>
                  <a:gd name="T84" fmla="*/ 1 w 190"/>
                  <a:gd name="T85" fmla="*/ 992 h 992"/>
                  <a:gd name="T86" fmla="*/ 1 w 190"/>
                  <a:gd name="T87" fmla="*/ 992 h 992"/>
                  <a:gd name="T88" fmla="*/ 0 w 190"/>
                  <a:gd name="T89" fmla="*/ 992 h 9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992"/>
                  <a:gd name="T137" fmla="*/ 190 w 190"/>
                  <a:gd name="T138" fmla="*/ 992 h 9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992">
                    <a:moveTo>
                      <a:pt x="0" y="992"/>
                    </a:moveTo>
                    <a:lnTo>
                      <a:pt x="1" y="992"/>
                    </a:lnTo>
                    <a:lnTo>
                      <a:pt x="5" y="913"/>
                    </a:lnTo>
                    <a:lnTo>
                      <a:pt x="12" y="831"/>
                    </a:lnTo>
                    <a:lnTo>
                      <a:pt x="20" y="753"/>
                    </a:lnTo>
                    <a:lnTo>
                      <a:pt x="29" y="677"/>
                    </a:lnTo>
                    <a:lnTo>
                      <a:pt x="40" y="611"/>
                    </a:lnTo>
                    <a:lnTo>
                      <a:pt x="49" y="547"/>
                    </a:lnTo>
                    <a:lnTo>
                      <a:pt x="57" y="496"/>
                    </a:lnTo>
                    <a:lnTo>
                      <a:pt x="63" y="459"/>
                    </a:lnTo>
                    <a:lnTo>
                      <a:pt x="67" y="432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6"/>
                    </a:lnTo>
                    <a:lnTo>
                      <a:pt x="144" y="145"/>
                    </a:lnTo>
                    <a:lnTo>
                      <a:pt x="158" y="96"/>
                    </a:lnTo>
                    <a:lnTo>
                      <a:pt x="171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5"/>
                    </a:lnTo>
                    <a:lnTo>
                      <a:pt x="129" y="205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6" y="444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3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2"/>
                    </a:lnTo>
                    <a:lnTo>
                      <a:pt x="43" y="759"/>
                    </a:lnTo>
                    <a:lnTo>
                      <a:pt x="40" y="816"/>
                    </a:lnTo>
                    <a:lnTo>
                      <a:pt x="38" y="868"/>
                    </a:lnTo>
                    <a:lnTo>
                      <a:pt x="37" y="907"/>
                    </a:lnTo>
                    <a:lnTo>
                      <a:pt x="37" y="940"/>
                    </a:lnTo>
                    <a:lnTo>
                      <a:pt x="37" y="964"/>
                    </a:lnTo>
                    <a:lnTo>
                      <a:pt x="38" y="980"/>
                    </a:lnTo>
                    <a:lnTo>
                      <a:pt x="38" y="989"/>
                    </a:lnTo>
                    <a:lnTo>
                      <a:pt x="38" y="992"/>
                    </a:lnTo>
                    <a:lnTo>
                      <a:pt x="1" y="992"/>
                    </a:lnTo>
                    <a:lnTo>
                      <a:pt x="0" y="99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09" name="Freeform 142">
                <a:extLst>
                  <a:ext uri="{FF2B5EF4-FFF2-40B4-BE49-F238E27FC236}">
                    <a16:creationId xmlns:a16="http://schemas.microsoft.com/office/drawing/2014/main" id="{923A56D3-B0EE-411B-80DA-656372E3B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3167"/>
                <a:ext cx="190" cy="991"/>
              </a:xfrm>
              <a:custGeom>
                <a:avLst/>
                <a:gdLst>
                  <a:gd name="T0" fmla="*/ 0 w 190"/>
                  <a:gd name="T1" fmla="*/ 992 h 992"/>
                  <a:gd name="T2" fmla="*/ 1 w 190"/>
                  <a:gd name="T3" fmla="*/ 992 h 992"/>
                  <a:gd name="T4" fmla="*/ 5 w 190"/>
                  <a:gd name="T5" fmla="*/ 913 h 992"/>
                  <a:gd name="T6" fmla="*/ 12 w 190"/>
                  <a:gd name="T7" fmla="*/ 831 h 992"/>
                  <a:gd name="T8" fmla="*/ 20 w 190"/>
                  <a:gd name="T9" fmla="*/ 753 h 992"/>
                  <a:gd name="T10" fmla="*/ 29 w 190"/>
                  <a:gd name="T11" fmla="*/ 677 h 992"/>
                  <a:gd name="T12" fmla="*/ 40 w 190"/>
                  <a:gd name="T13" fmla="*/ 611 h 992"/>
                  <a:gd name="T14" fmla="*/ 49 w 190"/>
                  <a:gd name="T15" fmla="*/ 547 h 992"/>
                  <a:gd name="T16" fmla="*/ 57 w 190"/>
                  <a:gd name="T17" fmla="*/ 496 h 992"/>
                  <a:gd name="T18" fmla="*/ 63 w 190"/>
                  <a:gd name="T19" fmla="*/ 459 h 992"/>
                  <a:gd name="T20" fmla="*/ 67 w 190"/>
                  <a:gd name="T21" fmla="*/ 432 h 992"/>
                  <a:gd name="T22" fmla="*/ 70 w 190"/>
                  <a:gd name="T23" fmla="*/ 423 h 992"/>
                  <a:gd name="T24" fmla="*/ 82 w 190"/>
                  <a:gd name="T25" fmla="*/ 369 h 992"/>
                  <a:gd name="T26" fmla="*/ 96 w 190"/>
                  <a:gd name="T27" fmla="*/ 311 h 992"/>
                  <a:gd name="T28" fmla="*/ 112 w 190"/>
                  <a:gd name="T29" fmla="*/ 254 h 992"/>
                  <a:gd name="T30" fmla="*/ 128 w 190"/>
                  <a:gd name="T31" fmla="*/ 196 h 992"/>
                  <a:gd name="T32" fmla="*/ 144 w 190"/>
                  <a:gd name="T33" fmla="*/ 145 h 992"/>
                  <a:gd name="T34" fmla="*/ 158 w 190"/>
                  <a:gd name="T35" fmla="*/ 96 h 992"/>
                  <a:gd name="T36" fmla="*/ 171 w 190"/>
                  <a:gd name="T37" fmla="*/ 57 h 992"/>
                  <a:gd name="T38" fmla="*/ 181 w 190"/>
                  <a:gd name="T39" fmla="*/ 27 h 992"/>
                  <a:gd name="T40" fmla="*/ 187 w 190"/>
                  <a:gd name="T41" fmla="*/ 6 h 992"/>
                  <a:gd name="T42" fmla="*/ 190 w 190"/>
                  <a:gd name="T43" fmla="*/ 0 h 992"/>
                  <a:gd name="T44" fmla="*/ 157 w 190"/>
                  <a:gd name="T45" fmla="*/ 105 h 992"/>
                  <a:gd name="T46" fmla="*/ 129 w 190"/>
                  <a:gd name="T47" fmla="*/ 205 h 992"/>
                  <a:gd name="T48" fmla="*/ 107 w 190"/>
                  <a:gd name="T49" fmla="*/ 293 h 992"/>
                  <a:gd name="T50" fmla="*/ 90 w 190"/>
                  <a:gd name="T51" fmla="*/ 375 h 992"/>
                  <a:gd name="T52" fmla="*/ 76 w 190"/>
                  <a:gd name="T53" fmla="*/ 444 h 992"/>
                  <a:gd name="T54" fmla="*/ 67 w 190"/>
                  <a:gd name="T55" fmla="*/ 502 h 992"/>
                  <a:gd name="T56" fmla="*/ 62 w 190"/>
                  <a:gd name="T57" fmla="*/ 550 h 992"/>
                  <a:gd name="T58" fmla="*/ 58 w 190"/>
                  <a:gd name="T59" fmla="*/ 583 h 992"/>
                  <a:gd name="T60" fmla="*/ 57 w 190"/>
                  <a:gd name="T61" fmla="*/ 605 h 992"/>
                  <a:gd name="T62" fmla="*/ 55 w 190"/>
                  <a:gd name="T63" fmla="*/ 614 h 992"/>
                  <a:gd name="T64" fmla="*/ 49 w 190"/>
                  <a:gd name="T65" fmla="*/ 692 h 992"/>
                  <a:gd name="T66" fmla="*/ 43 w 190"/>
                  <a:gd name="T67" fmla="*/ 759 h 992"/>
                  <a:gd name="T68" fmla="*/ 40 w 190"/>
                  <a:gd name="T69" fmla="*/ 816 h 992"/>
                  <a:gd name="T70" fmla="*/ 38 w 190"/>
                  <a:gd name="T71" fmla="*/ 868 h 992"/>
                  <a:gd name="T72" fmla="*/ 37 w 190"/>
                  <a:gd name="T73" fmla="*/ 907 h 992"/>
                  <a:gd name="T74" fmla="*/ 37 w 190"/>
                  <a:gd name="T75" fmla="*/ 940 h 992"/>
                  <a:gd name="T76" fmla="*/ 37 w 190"/>
                  <a:gd name="T77" fmla="*/ 964 h 992"/>
                  <a:gd name="T78" fmla="*/ 38 w 190"/>
                  <a:gd name="T79" fmla="*/ 980 h 992"/>
                  <a:gd name="T80" fmla="*/ 38 w 190"/>
                  <a:gd name="T81" fmla="*/ 989 h 992"/>
                  <a:gd name="T82" fmla="*/ 38 w 190"/>
                  <a:gd name="T83" fmla="*/ 992 h 992"/>
                  <a:gd name="T84" fmla="*/ 1 w 190"/>
                  <a:gd name="T85" fmla="*/ 992 h 992"/>
                  <a:gd name="T86" fmla="*/ 1 w 190"/>
                  <a:gd name="T87" fmla="*/ 992 h 9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992"/>
                  <a:gd name="T134" fmla="*/ 190 w 190"/>
                  <a:gd name="T135" fmla="*/ 992 h 9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992">
                    <a:moveTo>
                      <a:pt x="0" y="992"/>
                    </a:moveTo>
                    <a:lnTo>
                      <a:pt x="1" y="992"/>
                    </a:lnTo>
                    <a:lnTo>
                      <a:pt x="5" y="913"/>
                    </a:lnTo>
                    <a:lnTo>
                      <a:pt x="12" y="831"/>
                    </a:lnTo>
                    <a:lnTo>
                      <a:pt x="20" y="753"/>
                    </a:lnTo>
                    <a:lnTo>
                      <a:pt x="29" y="677"/>
                    </a:lnTo>
                    <a:lnTo>
                      <a:pt x="40" y="611"/>
                    </a:lnTo>
                    <a:lnTo>
                      <a:pt x="49" y="547"/>
                    </a:lnTo>
                    <a:lnTo>
                      <a:pt x="57" y="496"/>
                    </a:lnTo>
                    <a:lnTo>
                      <a:pt x="63" y="459"/>
                    </a:lnTo>
                    <a:lnTo>
                      <a:pt x="67" y="432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6"/>
                    </a:lnTo>
                    <a:lnTo>
                      <a:pt x="144" y="145"/>
                    </a:lnTo>
                    <a:lnTo>
                      <a:pt x="158" y="96"/>
                    </a:lnTo>
                    <a:lnTo>
                      <a:pt x="171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5"/>
                    </a:lnTo>
                    <a:lnTo>
                      <a:pt x="129" y="205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6" y="444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3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2"/>
                    </a:lnTo>
                    <a:lnTo>
                      <a:pt x="43" y="759"/>
                    </a:lnTo>
                    <a:lnTo>
                      <a:pt x="40" y="816"/>
                    </a:lnTo>
                    <a:lnTo>
                      <a:pt x="38" y="868"/>
                    </a:lnTo>
                    <a:lnTo>
                      <a:pt x="37" y="907"/>
                    </a:lnTo>
                    <a:lnTo>
                      <a:pt x="37" y="940"/>
                    </a:lnTo>
                    <a:lnTo>
                      <a:pt x="37" y="964"/>
                    </a:lnTo>
                    <a:lnTo>
                      <a:pt x="38" y="980"/>
                    </a:lnTo>
                    <a:lnTo>
                      <a:pt x="38" y="989"/>
                    </a:lnTo>
                    <a:lnTo>
                      <a:pt x="38" y="992"/>
                    </a:lnTo>
                    <a:lnTo>
                      <a:pt x="1" y="9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0" name="Freeform 143">
                <a:extLst>
                  <a:ext uri="{FF2B5EF4-FFF2-40B4-BE49-F238E27FC236}">
                    <a16:creationId xmlns:a16="http://schemas.microsoft.com/office/drawing/2014/main" id="{EBFD933B-CA9A-4944-8E77-518E8B802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326"/>
                <a:ext cx="98" cy="684"/>
              </a:xfrm>
              <a:custGeom>
                <a:avLst/>
                <a:gdLst>
                  <a:gd name="T0" fmla="*/ 0 w 98"/>
                  <a:gd name="T1" fmla="*/ 680 h 683"/>
                  <a:gd name="T2" fmla="*/ 1 w 98"/>
                  <a:gd name="T3" fmla="*/ 683 h 683"/>
                  <a:gd name="T4" fmla="*/ 1 w 98"/>
                  <a:gd name="T5" fmla="*/ 629 h 683"/>
                  <a:gd name="T6" fmla="*/ 4 w 98"/>
                  <a:gd name="T7" fmla="*/ 575 h 683"/>
                  <a:gd name="T8" fmla="*/ 7 w 98"/>
                  <a:gd name="T9" fmla="*/ 520 h 683"/>
                  <a:gd name="T10" fmla="*/ 11 w 98"/>
                  <a:gd name="T11" fmla="*/ 469 h 683"/>
                  <a:gd name="T12" fmla="*/ 16 w 98"/>
                  <a:gd name="T13" fmla="*/ 423 h 683"/>
                  <a:gd name="T14" fmla="*/ 20 w 98"/>
                  <a:gd name="T15" fmla="*/ 381 h 683"/>
                  <a:gd name="T16" fmla="*/ 24 w 98"/>
                  <a:gd name="T17" fmla="*/ 345 h 683"/>
                  <a:gd name="T18" fmla="*/ 28 w 98"/>
                  <a:gd name="T19" fmla="*/ 317 h 683"/>
                  <a:gd name="T20" fmla="*/ 29 w 98"/>
                  <a:gd name="T21" fmla="*/ 299 h 683"/>
                  <a:gd name="T22" fmla="*/ 30 w 98"/>
                  <a:gd name="T23" fmla="*/ 293 h 683"/>
                  <a:gd name="T24" fmla="*/ 37 w 98"/>
                  <a:gd name="T25" fmla="*/ 254 h 683"/>
                  <a:gd name="T26" fmla="*/ 45 w 98"/>
                  <a:gd name="T27" fmla="*/ 215 h 683"/>
                  <a:gd name="T28" fmla="*/ 54 w 98"/>
                  <a:gd name="T29" fmla="*/ 175 h 683"/>
                  <a:gd name="T30" fmla="*/ 63 w 98"/>
                  <a:gd name="T31" fmla="*/ 139 h 683"/>
                  <a:gd name="T32" fmla="*/ 71 w 98"/>
                  <a:gd name="T33" fmla="*/ 103 h 683"/>
                  <a:gd name="T34" fmla="*/ 80 w 98"/>
                  <a:gd name="T35" fmla="*/ 69 h 683"/>
                  <a:gd name="T36" fmla="*/ 87 w 98"/>
                  <a:gd name="T37" fmla="*/ 42 h 683"/>
                  <a:gd name="T38" fmla="*/ 92 w 98"/>
                  <a:gd name="T39" fmla="*/ 21 h 683"/>
                  <a:gd name="T40" fmla="*/ 96 w 98"/>
                  <a:gd name="T41" fmla="*/ 6 h 683"/>
                  <a:gd name="T42" fmla="*/ 98 w 98"/>
                  <a:gd name="T43" fmla="*/ 0 h 683"/>
                  <a:gd name="T44" fmla="*/ 79 w 98"/>
                  <a:gd name="T45" fmla="*/ 76 h 683"/>
                  <a:gd name="T46" fmla="*/ 63 w 98"/>
                  <a:gd name="T47" fmla="*/ 142 h 683"/>
                  <a:gd name="T48" fmla="*/ 51 w 98"/>
                  <a:gd name="T49" fmla="*/ 203 h 683"/>
                  <a:gd name="T50" fmla="*/ 42 w 98"/>
                  <a:gd name="T51" fmla="*/ 257 h 683"/>
                  <a:gd name="T52" fmla="*/ 36 w 98"/>
                  <a:gd name="T53" fmla="*/ 302 h 683"/>
                  <a:gd name="T54" fmla="*/ 32 w 98"/>
                  <a:gd name="T55" fmla="*/ 342 h 683"/>
                  <a:gd name="T56" fmla="*/ 29 w 98"/>
                  <a:gd name="T57" fmla="*/ 375 h 683"/>
                  <a:gd name="T58" fmla="*/ 26 w 98"/>
                  <a:gd name="T59" fmla="*/ 396 h 683"/>
                  <a:gd name="T60" fmla="*/ 26 w 98"/>
                  <a:gd name="T61" fmla="*/ 411 h 683"/>
                  <a:gd name="T62" fmla="*/ 26 w 98"/>
                  <a:gd name="T63" fmla="*/ 417 h 683"/>
                  <a:gd name="T64" fmla="*/ 24 w 98"/>
                  <a:gd name="T65" fmla="*/ 469 h 683"/>
                  <a:gd name="T66" fmla="*/ 22 w 98"/>
                  <a:gd name="T67" fmla="*/ 514 h 683"/>
                  <a:gd name="T68" fmla="*/ 21 w 98"/>
                  <a:gd name="T69" fmla="*/ 553 h 683"/>
                  <a:gd name="T70" fmla="*/ 21 w 98"/>
                  <a:gd name="T71" fmla="*/ 590 h 683"/>
                  <a:gd name="T72" fmla="*/ 21 w 98"/>
                  <a:gd name="T73" fmla="*/ 617 h 683"/>
                  <a:gd name="T74" fmla="*/ 22 w 98"/>
                  <a:gd name="T75" fmla="*/ 641 h 683"/>
                  <a:gd name="T76" fmla="*/ 24 w 98"/>
                  <a:gd name="T77" fmla="*/ 659 h 683"/>
                  <a:gd name="T78" fmla="*/ 24 w 98"/>
                  <a:gd name="T79" fmla="*/ 671 h 683"/>
                  <a:gd name="T80" fmla="*/ 25 w 98"/>
                  <a:gd name="T81" fmla="*/ 680 h 683"/>
                  <a:gd name="T82" fmla="*/ 25 w 98"/>
                  <a:gd name="T83" fmla="*/ 683 h 683"/>
                  <a:gd name="T84" fmla="*/ 1 w 98"/>
                  <a:gd name="T85" fmla="*/ 683 h 683"/>
                  <a:gd name="T86" fmla="*/ 1 w 98"/>
                  <a:gd name="T87" fmla="*/ 683 h 683"/>
                  <a:gd name="T88" fmla="*/ 0 w 98"/>
                  <a:gd name="T89" fmla="*/ 680 h 68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3"/>
                  <a:gd name="T137" fmla="*/ 98 w 98"/>
                  <a:gd name="T138" fmla="*/ 683 h 68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3">
                    <a:moveTo>
                      <a:pt x="0" y="680"/>
                    </a:moveTo>
                    <a:lnTo>
                      <a:pt x="1" y="683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3"/>
                    </a:lnTo>
                    <a:lnTo>
                      <a:pt x="20" y="381"/>
                    </a:lnTo>
                    <a:lnTo>
                      <a:pt x="24" y="345"/>
                    </a:lnTo>
                    <a:lnTo>
                      <a:pt x="28" y="317"/>
                    </a:lnTo>
                    <a:lnTo>
                      <a:pt x="29" y="299"/>
                    </a:lnTo>
                    <a:lnTo>
                      <a:pt x="30" y="293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5"/>
                    </a:lnTo>
                    <a:lnTo>
                      <a:pt x="63" y="139"/>
                    </a:lnTo>
                    <a:lnTo>
                      <a:pt x="71" y="103"/>
                    </a:lnTo>
                    <a:lnTo>
                      <a:pt x="80" y="69"/>
                    </a:lnTo>
                    <a:lnTo>
                      <a:pt x="87" y="42"/>
                    </a:lnTo>
                    <a:lnTo>
                      <a:pt x="92" y="21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6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2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6" y="396"/>
                    </a:lnTo>
                    <a:lnTo>
                      <a:pt x="26" y="411"/>
                    </a:lnTo>
                    <a:lnTo>
                      <a:pt x="26" y="417"/>
                    </a:lnTo>
                    <a:lnTo>
                      <a:pt x="24" y="469"/>
                    </a:lnTo>
                    <a:lnTo>
                      <a:pt x="22" y="514"/>
                    </a:lnTo>
                    <a:lnTo>
                      <a:pt x="21" y="553"/>
                    </a:lnTo>
                    <a:lnTo>
                      <a:pt x="21" y="590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59"/>
                    </a:lnTo>
                    <a:lnTo>
                      <a:pt x="24" y="671"/>
                    </a:lnTo>
                    <a:lnTo>
                      <a:pt x="25" y="680"/>
                    </a:lnTo>
                    <a:lnTo>
                      <a:pt x="25" y="683"/>
                    </a:lnTo>
                    <a:lnTo>
                      <a:pt x="1" y="683"/>
                    </a:lnTo>
                    <a:lnTo>
                      <a:pt x="0" y="6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1" name="Freeform 144">
                <a:extLst>
                  <a:ext uri="{FF2B5EF4-FFF2-40B4-BE49-F238E27FC236}">
                    <a16:creationId xmlns:a16="http://schemas.microsoft.com/office/drawing/2014/main" id="{6DEB53C3-D133-4535-B559-0E73BAD83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326"/>
                <a:ext cx="98" cy="684"/>
              </a:xfrm>
              <a:custGeom>
                <a:avLst/>
                <a:gdLst>
                  <a:gd name="T0" fmla="*/ 0 w 98"/>
                  <a:gd name="T1" fmla="*/ 680 h 683"/>
                  <a:gd name="T2" fmla="*/ 1 w 98"/>
                  <a:gd name="T3" fmla="*/ 683 h 683"/>
                  <a:gd name="T4" fmla="*/ 1 w 98"/>
                  <a:gd name="T5" fmla="*/ 629 h 683"/>
                  <a:gd name="T6" fmla="*/ 4 w 98"/>
                  <a:gd name="T7" fmla="*/ 575 h 683"/>
                  <a:gd name="T8" fmla="*/ 7 w 98"/>
                  <a:gd name="T9" fmla="*/ 520 h 683"/>
                  <a:gd name="T10" fmla="*/ 11 w 98"/>
                  <a:gd name="T11" fmla="*/ 469 h 683"/>
                  <a:gd name="T12" fmla="*/ 16 w 98"/>
                  <a:gd name="T13" fmla="*/ 423 h 683"/>
                  <a:gd name="T14" fmla="*/ 20 w 98"/>
                  <a:gd name="T15" fmla="*/ 381 h 683"/>
                  <a:gd name="T16" fmla="*/ 24 w 98"/>
                  <a:gd name="T17" fmla="*/ 345 h 683"/>
                  <a:gd name="T18" fmla="*/ 28 w 98"/>
                  <a:gd name="T19" fmla="*/ 317 h 683"/>
                  <a:gd name="T20" fmla="*/ 29 w 98"/>
                  <a:gd name="T21" fmla="*/ 299 h 683"/>
                  <a:gd name="T22" fmla="*/ 30 w 98"/>
                  <a:gd name="T23" fmla="*/ 293 h 683"/>
                  <a:gd name="T24" fmla="*/ 37 w 98"/>
                  <a:gd name="T25" fmla="*/ 254 h 683"/>
                  <a:gd name="T26" fmla="*/ 45 w 98"/>
                  <a:gd name="T27" fmla="*/ 215 h 683"/>
                  <a:gd name="T28" fmla="*/ 54 w 98"/>
                  <a:gd name="T29" fmla="*/ 175 h 683"/>
                  <a:gd name="T30" fmla="*/ 63 w 98"/>
                  <a:gd name="T31" fmla="*/ 139 h 683"/>
                  <a:gd name="T32" fmla="*/ 71 w 98"/>
                  <a:gd name="T33" fmla="*/ 103 h 683"/>
                  <a:gd name="T34" fmla="*/ 80 w 98"/>
                  <a:gd name="T35" fmla="*/ 69 h 683"/>
                  <a:gd name="T36" fmla="*/ 87 w 98"/>
                  <a:gd name="T37" fmla="*/ 42 h 683"/>
                  <a:gd name="T38" fmla="*/ 92 w 98"/>
                  <a:gd name="T39" fmla="*/ 21 h 683"/>
                  <a:gd name="T40" fmla="*/ 96 w 98"/>
                  <a:gd name="T41" fmla="*/ 6 h 683"/>
                  <a:gd name="T42" fmla="*/ 98 w 98"/>
                  <a:gd name="T43" fmla="*/ 0 h 683"/>
                  <a:gd name="T44" fmla="*/ 79 w 98"/>
                  <a:gd name="T45" fmla="*/ 76 h 683"/>
                  <a:gd name="T46" fmla="*/ 63 w 98"/>
                  <a:gd name="T47" fmla="*/ 142 h 683"/>
                  <a:gd name="T48" fmla="*/ 51 w 98"/>
                  <a:gd name="T49" fmla="*/ 203 h 683"/>
                  <a:gd name="T50" fmla="*/ 42 w 98"/>
                  <a:gd name="T51" fmla="*/ 257 h 683"/>
                  <a:gd name="T52" fmla="*/ 36 w 98"/>
                  <a:gd name="T53" fmla="*/ 302 h 683"/>
                  <a:gd name="T54" fmla="*/ 32 w 98"/>
                  <a:gd name="T55" fmla="*/ 342 h 683"/>
                  <a:gd name="T56" fmla="*/ 29 w 98"/>
                  <a:gd name="T57" fmla="*/ 375 h 683"/>
                  <a:gd name="T58" fmla="*/ 26 w 98"/>
                  <a:gd name="T59" fmla="*/ 396 h 683"/>
                  <a:gd name="T60" fmla="*/ 26 w 98"/>
                  <a:gd name="T61" fmla="*/ 411 h 683"/>
                  <a:gd name="T62" fmla="*/ 26 w 98"/>
                  <a:gd name="T63" fmla="*/ 417 h 683"/>
                  <a:gd name="T64" fmla="*/ 24 w 98"/>
                  <a:gd name="T65" fmla="*/ 469 h 683"/>
                  <a:gd name="T66" fmla="*/ 22 w 98"/>
                  <a:gd name="T67" fmla="*/ 514 h 683"/>
                  <a:gd name="T68" fmla="*/ 21 w 98"/>
                  <a:gd name="T69" fmla="*/ 553 h 683"/>
                  <a:gd name="T70" fmla="*/ 21 w 98"/>
                  <a:gd name="T71" fmla="*/ 590 h 683"/>
                  <a:gd name="T72" fmla="*/ 21 w 98"/>
                  <a:gd name="T73" fmla="*/ 617 h 683"/>
                  <a:gd name="T74" fmla="*/ 22 w 98"/>
                  <a:gd name="T75" fmla="*/ 641 h 683"/>
                  <a:gd name="T76" fmla="*/ 24 w 98"/>
                  <a:gd name="T77" fmla="*/ 659 h 683"/>
                  <a:gd name="T78" fmla="*/ 24 w 98"/>
                  <a:gd name="T79" fmla="*/ 671 h 683"/>
                  <a:gd name="T80" fmla="*/ 25 w 98"/>
                  <a:gd name="T81" fmla="*/ 680 h 683"/>
                  <a:gd name="T82" fmla="*/ 25 w 98"/>
                  <a:gd name="T83" fmla="*/ 683 h 683"/>
                  <a:gd name="T84" fmla="*/ 1 w 98"/>
                  <a:gd name="T85" fmla="*/ 683 h 683"/>
                  <a:gd name="T86" fmla="*/ 1 w 98"/>
                  <a:gd name="T87" fmla="*/ 683 h 6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3"/>
                  <a:gd name="T134" fmla="*/ 98 w 98"/>
                  <a:gd name="T135" fmla="*/ 683 h 6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3">
                    <a:moveTo>
                      <a:pt x="0" y="680"/>
                    </a:moveTo>
                    <a:lnTo>
                      <a:pt x="1" y="683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3"/>
                    </a:lnTo>
                    <a:lnTo>
                      <a:pt x="20" y="381"/>
                    </a:lnTo>
                    <a:lnTo>
                      <a:pt x="24" y="345"/>
                    </a:lnTo>
                    <a:lnTo>
                      <a:pt x="28" y="317"/>
                    </a:lnTo>
                    <a:lnTo>
                      <a:pt x="29" y="299"/>
                    </a:lnTo>
                    <a:lnTo>
                      <a:pt x="30" y="293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5"/>
                    </a:lnTo>
                    <a:lnTo>
                      <a:pt x="63" y="139"/>
                    </a:lnTo>
                    <a:lnTo>
                      <a:pt x="71" y="103"/>
                    </a:lnTo>
                    <a:lnTo>
                      <a:pt x="80" y="69"/>
                    </a:lnTo>
                    <a:lnTo>
                      <a:pt x="87" y="42"/>
                    </a:lnTo>
                    <a:lnTo>
                      <a:pt x="92" y="21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6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2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6" y="396"/>
                    </a:lnTo>
                    <a:lnTo>
                      <a:pt x="26" y="411"/>
                    </a:lnTo>
                    <a:lnTo>
                      <a:pt x="26" y="417"/>
                    </a:lnTo>
                    <a:lnTo>
                      <a:pt x="24" y="469"/>
                    </a:lnTo>
                    <a:lnTo>
                      <a:pt x="22" y="514"/>
                    </a:lnTo>
                    <a:lnTo>
                      <a:pt x="21" y="553"/>
                    </a:lnTo>
                    <a:lnTo>
                      <a:pt x="21" y="590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59"/>
                    </a:lnTo>
                    <a:lnTo>
                      <a:pt x="24" y="671"/>
                    </a:lnTo>
                    <a:lnTo>
                      <a:pt x="25" y="680"/>
                    </a:lnTo>
                    <a:lnTo>
                      <a:pt x="25" y="683"/>
                    </a:lnTo>
                    <a:lnTo>
                      <a:pt x="1" y="6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2" name="Freeform 145">
                <a:extLst>
                  <a:ext uri="{FF2B5EF4-FFF2-40B4-BE49-F238E27FC236}">
                    <a16:creationId xmlns:a16="http://schemas.microsoft.com/office/drawing/2014/main" id="{E5EB4745-857A-42BC-9913-A47AD0B3E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464"/>
                <a:ext cx="203" cy="640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1 h 638"/>
                  <a:gd name="T4" fmla="*/ 29 w 203"/>
                  <a:gd name="T5" fmla="*/ 460 h 638"/>
                  <a:gd name="T6" fmla="*/ 37 w 203"/>
                  <a:gd name="T7" fmla="*/ 372 h 638"/>
                  <a:gd name="T8" fmla="*/ 50 w 203"/>
                  <a:gd name="T9" fmla="*/ 287 h 638"/>
                  <a:gd name="T10" fmla="*/ 66 w 203"/>
                  <a:gd name="T11" fmla="*/ 209 h 638"/>
                  <a:gd name="T12" fmla="*/ 86 w 203"/>
                  <a:gd name="T13" fmla="*/ 142 h 638"/>
                  <a:gd name="T14" fmla="*/ 110 w 203"/>
                  <a:gd name="T15" fmla="*/ 85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0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27 h 638"/>
                  <a:gd name="T28" fmla="*/ 108 w 203"/>
                  <a:gd name="T29" fmla="*/ 70 h 638"/>
                  <a:gd name="T30" fmla="*/ 83 w 203"/>
                  <a:gd name="T31" fmla="*/ 130 h 638"/>
                  <a:gd name="T32" fmla="*/ 61 w 203"/>
                  <a:gd name="T33" fmla="*/ 200 h 638"/>
                  <a:gd name="T34" fmla="*/ 42 w 203"/>
                  <a:gd name="T35" fmla="*/ 278 h 638"/>
                  <a:gd name="T36" fmla="*/ 26 w 203"/>
                  <a:gd name="T37" fmla="*/ 363 h 638"/>
                  <a:gd name="T38" fmla="*/ 15 w 203"/>
                  <a:gd name="T39" fmla="*/ 454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1"/>
                    </a:lnTo>
                    <a:lnTo>
                      <a:pt x="29" y="460"/>
                    </a:lnTo>
                    <a:lnTo>
                      <a:pt x="37" y="372"/>
                    </a:lnTo>
                    <a:lnTo>
                      <a:pt x="50" y="287"/>
                    </a:lnTo>
                    <a:lnTo>
                      <a:pt x="66" y="209"/>
                    </a:lnTo>
                    <a:lnTo>
                      <a:pt x="86" y="142"/>
                    </a:lnTo>
                    <a:lnTo>
                      <a:pt x="110" y="85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27"/>
                    </a:lnTo>
                    <a:lnTo>
                      <a:pt x="108" y="70"/>
                    </a:lnTo>
                    <a:lnTo>
                      <a:pt x="83" y="130"/>
                    </a:lnTo>
                    <a:lnTo>
                      <a:pt x="61" y="200"/>
                    </a:lnTo>
                    <a:lnTo>
                      <a:pt x="42" y="278"/>
                    </a:lnTo>
                    <a:lnTo>
                      <a:pt x="26" y="363"/>
                    </a:lnTo>
                    <a:lnTo>
                      <a:pt x="15" y="454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3" name="Freeform 146">
                <a:extLst>
                  <a:ext uri="{FF2B5EF4-FFF2-40B4-BE49-F238E27FC236}">
                    <a16:creationId xmlns:a16="http://schemas.microsoft.com/office/drawing/2014/main" id="{5C67AD14-F6FD-431A-B2ED-F44AE7ADB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464"/>
                <a:ext cx="203" cy="640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1 h 638"/>
                  <a:gd name="T4" fmla="*/ 29 w 203"/>
                  <a:gd name="T5" fmla="*/ 460 h 638"/>
                  <a:gd name="T6" fmla="*/ 37 w 203"/>
                  <a:gd name="T7" fmla="*/ 372 h 638"/>
                  <a:gd name="T8" fmla="*/ 50 w 203"/>
                  <a:gd name="T9" fmla="*/ 287 h 638"/>
                  <a:gd name="T10" fmla="*/ 66 w 203"/>
                  <a:gd name="T11" fmla="*/ 209 h 638"/>
                  <a:gd name="T12" fmla="*/ 86 w 203"/>
                  <a:gd name="T13" fmla="*/ 142 h 638"/>
                  <a:gd name="T14" fmla="*/ 110 w 203"/>
                  <a:gd name="T15" fmla="*/ 85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0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27 h 638"/>
                  <a:gd name="T28" fmla="*/ 108 w 203"/>
                  <a:gd name="T29" fmla="*/ 70 h 638"/>
                  <a:gd name="T30" fmla="*/ 83 w 203"/>
                  <a:gd name="T31" fmla="*/ 130 h 638"/>
                  <a:gd name="T32" fmla="*/ 61 w 203"/>
                  <a:gd name="T33" fmla="*/ 200 h 638"/>
                  <a:gd name="T34" fmla="*/ 42 w 203"/>
                  <a:gd name="T35" fmla="*/ 278 h 638"/>
                  <a:gd name="T36" fmla="*/ 26 w 203"/>
                  <a:gd name="T37" fmla="*/ 363 h 638"/>
                  <a:gd name="T38" fmla="*/ 15 w 203"/>
                  <a:gd name="T39" fmla="*/ 454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1"/>
                    </a:lnTo>
                    <a:lnTo>
                      <a:pt x="29" y="460"/>
                    </a:lnTo>
                    <a:lnTo>
                      <a:pt x="37" y="372"/>
                    </a:lnTo>
                    <a:lnTo>
                      <a:pt x="50" y="287"/>
                    </a:lnTo>
                    <a:lnTo>
                      <a:pt x="66" y="209"/>
                    </a:lnTo>
                    <a:lnTo>
                      <a:pt x="86" y="142"/>
                    </a:lnTo>
                    <a:lnTo>
                      <a:pt x="110" y="85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27"/>
                    </a:lnTo>
                    <a:lnTo>
                      <a:pt x="108" y="70"/>
                    </a:lnTo>
                    <a:lnTo>
                      <a:pt x="83" y="130"/>
                    </a:lnTo>
                    <a:lnTo>
                      <a:pt x="61" y="200"/>
                    </a:lnTo>
                    <a:lnTo>
                      <a:pt x="42" y="278"/>
                    </a:lnTo>
                    <a:lnTo>
                      <a:pt x="26" y="363"/>
                    </a:lnTo>
                    <a:lnTo>
                      <a:pt x="15" y="454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4" name="Freeform 147">
                <a:extLst>
                  <a:ext uri="{FF2B5EF4-FFF2-40B4-BE49-F238E27FC236}">
                    <a16:creationId xmlns:a16="http://schemas.microsoft.com/office/drawing/2014/main" id="{FBC2CBAE-FC95-448D-8820-D9EAEBD49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0" y="2995"/>
                <a:ext cx="77" cy="1092"/>
              </a:xfrm>
              <a:custGeom>
                <a:avLst/>
                <a:gdLst>
                  <a:gd name="T0" fmla="*/ 8 w 77"/>
                  <a:gd name="T1" fmla="*/ 1089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6 h 1092"/>
                  <a:gd name="T8" fmla="*/ 0 w 77"/>
                  <a:gd name="T9" fmla="*/ 844 h 1092"/>
                  <a:gd name="T10" fmla="*/ 0 w 77"/>
                  <a:gd name="T11" fmla="*/ 762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3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1 h 1092"/>
                  <a:gd name="T24" fmla="*/ 15 w 77"/>
                  <a:gd name="T25" fmla="*/ 421 h 1092"/>
                  <a:gd name="T26" fmla="*/ 22 w 77"/>
                  <a:gd name="T27" fmla="*/ 357 h 1092"/>
                  <a:gd name="T28" fmla="*/ 30 w 77"/>
                  <a:gd name="T29" fmla="*/ 291 h 1092"/>
                  <a:gd name="T30" fmla="*/ 40 w 77"/>
                  <a:gd name="T31" fmla="*/ 227 h 1092"/>
                  <a:gd name="T32" fmla="*/ 49 w 77"/>
                  <a:gd name="T33" fmla="*/ 167 h 1092"/>
                  <a:gd name="T34" fmla="*/ 58 w 77"/>
                  <a:gd name="T35" fmla="*/ 112 h 1092"/>
                  <a:gd name="T36" fmla="*/ 65 w 77"/>
                  <a:gd name="T37" fmla="*/ 67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1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5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6 h 1092"/>
                  <a:gd name="T62" fmla="*/ 17 w 77"/>
                  <a:gd name="T63" fmla="*/ 672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3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4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8 w 77"/>
                  <a:gd name="T89" fmla="*/ 1089 h 10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2"/>
                  <a:gd name="T137" fmla="*/ 77 w 77"/>
                  <a:gd name="T138" fmla="*/ 1092 h 10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2">
                    <a:moveTo>
                      <a:pt x="8" y="1089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6"/>
                    </a:lnTo>
                    <a:lnTo>
                      <a:pt x="0" y="844"/>
                    </a:lnTo>
                    <a:lnTo>
                      <a:pt x="0" y="762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3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1"/>
                    </a:lnTo>
                    <a:lnTo>
                      <a:pt x="15" y="421"/>
                    </a:lnTo>
                    <a:lnTo>
                      <a:pt x="22" y="357"/>
                    </a:lnTo>
                    <a:lnTo>
                      <a:pt x="30" y="291"/>
                    </a:lnTo>
                    <a:lnTo>
                      <a:pt x="40" y="227"/>
                    </a:lnTo>
                    <a:lnTo>
                      <a:pt x="49" y="167"/>
                    </a:lnTo>
                    <a:lnTo>
                      <a:pt x="58" y="112"/>
                    </a:lnTo>
                    <a:lnTo>
                      <a:pt x="65" y="67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1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5" y="608"/>
                    </a:lnTo>
                    <a:lnTo>
                      <a:pt x="16" y="644"/>
                    </a:lnTo>
                    <a:lnTo>
                      <a:pt x="16" y="666"/>
                    </a:lnTo>
                    <a:lnTo>
                      <a:pt x="17" y="672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3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4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  <a:lnTo>
                      <a:pt x="8" y="108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5" name="Freeform 148">
                <a:extLst>
                  <a:ext uri="{FF2B5EF4-FFF2-40B4-BE49-F238E27FC236}">
                    <a16:creationId xmlns:a16="http://schemas.microsoft.com/office/drawing/2014/main" id="{4B6D228C-D941-48F1-93D2-967B3BBA8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0" y="2995"/>
                <a:ext cx="77" cy="1092"/>
              </a:xfrm>
              <a:custGeom>
                <a:avLst/>
                <a:gdLst>
                  <a:gd name="T0" fmla="*/ 8 w 77"/>
                  <a:gd name="T1" fmla="*/ 1089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6 h 1092"/>
                  <a:gd name="T8" fmla="*/ 0 w 77"/>
                  <a:gd name="T9" fmla="*/ 844 h 1092"/>
                  <a:gd name="T10" fmla="*/ 0 w 77"/>
                  <a:gd name="T11" fmla="*/ 762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3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1 h 1092"/>
                  <a:gd name="T24" fmla="*/ 15 w 77"/>
                  <a:gd name="T25" fmla="*/ 421 h 1092"/>
                  <a:gd name="T26" fmla="*/ 22 w 77"/>
                  <a:gd name="T27" fmla="*/ 357 h 1092"/>
                  <a:gd name="T28" fmla="*/ 30 w 77"/>
                  <a:gd name="T29" fmla="*/ 291 h 1092"/>
                  <a:gd name="T30" fmla="*/ 40 w 77"/>
                  <a:gd name="T31" fmla="*/ 227 h 1092"/>
                  <a:gd name="T32" fmla="*/ 49 w 77"/>
                  <a:gd name="T33" fmla="*/ 167 h 1092"/>
                  <a:gd name="T34" fmla="*/ 58 w 77"/>
                  <a:gd name="T35" fmla="*/ 112 h 1092"/>
                  <a:gd name="T36" fmla="*/ 65 w 77"/>
                  <a:gd name="T37" fmla="*/ 67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1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5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6 h 1092"/>
                  <a:gd name="T62" fmla="*/ 17 w 77"/>
                  <a:gd name="T63" fmla="*/ 672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3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4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2"/>
                  <a:gd name="T134" fmla="*/ 77 w 77"/>
                  <a:gd name="T135" fmla="*/ 1092 h 10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2">
                    <a:moveTo>
                      <a:pt x="8" y="1089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6"/>
                    </a:lnTo>
                    <a:lnTo>
                      <a:pt x="0" y="844"/>
                    </a:lnTo>
                    <a:lnTo>
                      <a:pt x="0" y="762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3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1"/>
                    </a:lnTo>
                    <a:lnTo>
                      <a:pt x="15" y="421"/>
                    </a:lnTo>
                    <a:lnTo>
                      <a:pt x="22" y="357"/>
                    </a:lnTo>
                    <a:lnTo>
                      <a:pt x="30" y="291"/>
                    </a:lnTo>
                    <a:lnTo>
                      <a:pt x="40" y="227"/>
                    </a:lnTo>
                    <a:lnTo>
                      <a:pt x="49" y="167"/>
                    </a:lnTo>
                    <a:lnTo>
                      <a:pt x="58" y="112"/>
                    </a:lnTo>
                    <a:lnTo>
                      <a:pt x="65" y="67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1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5" y="608"/>
                    </a:lnTo>
                    <a:lnTo>
                      <a:pt x="16" y="644"/>
                    </a:lnTo>
                    <a:lnTo>
                      <a:pt x="16" y="666"/>
                    </a:lnTo>
                    <a:lnTo>
                      <a:pt x="17" y="672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3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4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6" name="Freeform 149">
                <a:extLst>
                  <a:ext uri="{FF2B5EF4-FFF2-40B4-BE49-F238E27FC236}">
                    <a16:creationId xmlns:a16="http://schemas.microsoft.com/office/drawing/2014/main" id="{CF60152B-3C83-4FBF-A984-B1C2457B5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870"/>
                <a:ext cx="274" cy="1038"/>
              </a:xfrm>
              <a:custGeom>
                <a:avLst/>
                <a:gdLst>
                  <a:gd name="T0" fmla="*/ 240 w 274"/>
                  <a:gd name="T1" fmla="*/ 1035 h 1038"/>
                  <a:gd name="T2" fmla="*/ 242 w 274"/>
                  <a:gd name="T3" fmla="*/ 899 h 1038"/>
                  <a:gd name="T4" fmla="*/ 240 w 274"/>
                  <a:gd name="T5" fmla="*/ 759 h 1038"/>
                  <a:gd name="T6" fmla="*/ 232 w 274"/>
                  <a:gd name="T7" fmla="*/ 623 h 1038"/>
                  <a:gd name="T8" fmla="*/ 217 w 274"/>
                  <a:gd name="T9" fmla="*/ 490 h 1038"/>
                  <a:gd name="T10" fmla="*/ 198 w 274"/>
                  <a:gd name="T11" fmla="*/ 366 h 1038"/>
                  <a:gd name="T12" fmla="*/ 171 w 274"/>
                  <a:gd name="T13" fmla="*/ 254 h 1038"/>
                  <a:gd name="T14" fmla="*/ 139 w 274"/>
                  <a:gd name="T15" fmla="*/ 157 h 1038"/>
                  <a:gd name="T16" fmla="*/ 100 w 274"/>
                  <a:gd name="T17" fmla="*/ 82 h 1038"/>
                  <a:gd name="T18" fmla="*/ 55 w 274"/>
                  <a:gd name="T19" fmla="*/ 30 h 1038"/>
                  <a:gd name="T20" fmla="*/ 4 w 274"/>
                  <a:gd name="T21" fmla="*/ 3 h 1038"/>
                  <a:gd name="T22" fmla="*/ 0 w 274"/>
                  <a:gd name="T23" fmla="*/ 0 h 1038"/>
                  <a:gd name="T24" fmla="*/ 52 w 274"/>
                  <a:gd name="T25" fmla="*/ 18 h 1038"/>
                  <a:gd name="T26" fmla="*/ 99 w 274"/>
                  <a:gd name="T27" fmla="*/ 67 h 1038"/>
                  <a:gd name="T28" fmla="*/ 139 w 274"/>
                  <a:gd name="T29" fmla="*/ 139 h 1038"/>
                  <a:gd name="T30" fmla="*/ 175 w 274"/>
                  <a:gd name="T31" fmla="*/ 236 h 1038"/>
                  <a:gd name="T32" fmla="*/ 205 w 274"/>
                  <a:gd name="T33" fmla="*/ 348 h 1038"/>
                  <a:gd name="T34" fmla="*/ 230 w 274"/>
                  <a:gd name="T35" fmla="*/ 478 h 1038"/>
                  <a:gd name="T36" fmla="*/ 249 w 274"/>
                  <a:gd name="T37" fmla="*/ 614 h 1038"/>
                  <a:gd name="T38" fmla="*/ 262 w 274"/>
                  <a:gd name="T39" fmla="*/ 756 h 1038"/>
                  <a:gd name="T40" fmla="*/ 271 w 274"/>
                  <a:gd name="T41" fmla="*/ 899 h 1038"/>
                  <a:gd name="T42" fmla="*/ 274 w 274"/>
                  <a:gd name="T43" fmla="*/ 1038 h 1038"/>
                  <a:gd name="T44" fmla="*/ 240 w 274"/>
                  <a:gd name="T45" fmla="*/ 1038 h 1038"/>
                  <a:gd name="T46" fmla="*/ 240 w 274"/>
                  <a:gd name="T47" fmla="*/ 1038 h 1038"/>
                  <a:gd name="T48" fmla="*/ 240 w 274"/>
                  <a:gd name="T49" fmla="*/ 1035 h 10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8"/>
                  <a:gd name="T77" fmla="*/ 274 w 274"/>
                  <a:gd name="T78" fmla="*/ 1038 h 103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8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59"/>
                    </a:lnTo>
                    <a:lnTo>
                      <a:pt x="232" y="623"/>
                    </a:lnTo>
                    <a:lnTo>
                      <a:pt x="217" y="490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39" y="157"/>
                    </a:lnTo>
                    <a:lnTo>
                      <a:pt x="100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8"/>
                    </a:lnTo>
                    <a:lnTo>
                      <a:pt x="99" y="67"/>
                    </a:lnTo>
                    <a:lnTo>
                      <a:pt x="139" y="139"/>
                    </a:lnTo>
                    <a:lnTo>
                      <a:pt x="175" y="236"/>
                    </a:lnTo>
                    <a:lnTo>
                      <a:pt x="205" y="348"/>
                    </a:lnTo>
                    <a:lnTo>
                      <a:pt x="230" y="478"/>
                    </a:lnTo>
                    <a:lnTo>
                      <a:pt x="249" y="614"/>
                    </a:lnTo>
                    <a:lnTo>
                      <a:pt x="262" y="756"/>
                    </a:lnTo>
                    <a:lnTo>
                      <a:pt x="271" y="899"/>
                    </a:lnTo>
                    <a:lnTo>
                      <a:pt x="274" y="1038"/>
                    </a:lnTo>
                    <a:lnTo>
                      <a:pt x="240" y="1038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7" name="Freeform 150">
                <a:extLst>
                  <a:ext uri="{FF2B5EF4-FFF2-40B4-BE49-F238E27FC236}">
                    <a16:creationId xmlns:a16="http://schemas.microsoft.com/office/drawing/2014/main" id="{D14A5C73-9495-417B-B8C8-EE49F6E04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870"/>
                <a:ext cx="274" cy="1038"/>
              </a:xfrm>
              <a:custGeom>
                <a:avLst/>
                <a:gdLst>
                  <a:gd name="T0" fmla="*/ 240 w 274"/>
                  <a:gd name="T1" fmla="*/ 1035 h 1038"/>
                  <a:gd name="T2" fmla="*/ 242 w 274"/>
                  <a:gd name="T3" fmla="*/ 899 h 1038"/>
                  <a:gd name="T4" fmla="*/ 240 w 274"/>
                  <a:gd name="T5" fmla="*/ 759 h 1038"/>
                  <a:gd name="T6" fmla="*/ 232 w 274"/>
                  <a:gd name="T7" fmla="*/ 623 h 1038"/>
                  <a:gd name="T8" fmla="*/ 217 w 274"/>
                  <a:gd name="T9" fmla="*/ 490 h 1038"/>
                  <a:gd name="T10" fmla="*/ 198 w 274"/>
                  <a:gd name="T11" fmla="*/ 366 h 1038"/>
                  <a:gd name="T12" fmla="*/ 171 w 274"/>
                  <a:gd name="T13" fmla="*/ 254 h 1038"/>
                  <a:gd name="T14" fmla="*/ 139 w 274"/>
                  <a:gd name="T15" fmla="*/ 157 h 1038"/>
                  <a:gd name="T16" fmla="*/ 100 w 274"/>
                  <a:gd name="T17" fmla="*/ 82 h 1038"/>
                  <a:gd name="T18" fmla="*/ 55 w 274"/>
                  <a:gd name="T19" fmla="*/ 30 h 1038"/>
                  <a:gd name="T20" fmla="*/ 4 w 274"/>
                  <a:gd name="T21" fmla="*/ 3 h 1038"/>
                  <a:gd name="T22" fmla="*/ 0 w 274"/>
                  <a:gd name="T23" fmla="*/ 0 h 1038"/>
                  <a:gd name="T24" fmla="*/ 52 w 274"/>
                  <a:gd name="T25" fmla="*/ 18 h 1038"/>
                  <a:gd name="T26" fmla="*/ 99 w 274"/>
                  <a:gd name="T27" fmla="*/ 67 h 1038"/>
                  <a:gd name="T28" fmla="*/ 139 w 274"/>
                  <a:gd name="T29" fmla="*/ 139 h 1038"/>
                  <a:gd name="T30" fmla="*/ 175 w 274"/>
                  <a:gd name="T31" fmla="*/ 236 h 1038"/>
                  <a:gd name="T32" fmla="*/ 205 w 274"/>
                  <a:gd name="T33" fmla="*/ 348 h 1038"/>
                  <a:gd name="T34" fmla="*/ 230 w 274"/>
                  <a:gd name="T35" fmla="*/ 478 h 1038"/>
                  <a:gd name="T36" fmla="*/ 249 w 274"/>
                  <a:gd name="T37" fmla="*/ 614 h 1038"/>
                  <a:gd name="T38" fmla="*/ 262 w 274"/>
                  <a:gd name="T39" fmla="*/ 756 h 1038"/>
                  <a:gd name="T40" fmla="*/ 271 w 274"/>
                  <a:gd name="T41" fmla="*/ 899 h 1038"/>
                  <a:gd name="T42" fmla="*/ 274 w 274"/>
                  <a:gd name="T43" fmla="*/ 1038 h 1038"/>
                  <a:gd name="T44" fmla="*/ 240 w 274"/>
                  <a:gd name="T45" fmla="*/ 1038 h 1038"/>
                  <a:gd name="T46" fmla="*/ 240 w 274"/>
                  <a:gd name="T47" fmla="*/ 1038 h 10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8"/>
                  <a:gd name="T74" fmla="*/ 274 w 274"/>
                  <a:gd name="T75" fmla="*/ 1038 h 10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8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59"/>
                    </a:lnTo>
                    <a:lnTo>
                      <a:pt x="232" y="623"/>
                    </a:lnTo>
                    <a:lnTo>
                      <a:pt x="217" y="490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39" y="157"/>
                    </a:lnTo>
                    <a:lnTo>
                      <a:pt x="100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8"/>
                    </a:lnTo>
                    <a:lnTo>
                      <a:pt x="99" y="67"/>
                    </a:lnTo>
                    <a:lnTo>
                      <a:pt x="139" y="139"/>
                    </a:lnTo>
                    <a:lnTo>
                      <a:pt x="175" y="236"/>
                    </a:lnTo>
                    <a:lnTo>
                      <a:pt x="205" y="348"/>
                    </a:lnTo>
                    <a:lnTo>
                      <a:pt x="230" y="478"/>
                    </a:lnTo>
                    <a:lnTo>
                      <a:pt x="249" y="614"/>
                    </a:lnTo>
                    <a:lnTo>
                      <a:pt x="262" y="756"/>
                    </a:lnTo>
                    <a:lnTo>
                      <a:pt x="271" y="899"/>
                    </a:lnTo>
                    <a:lnTo>
                      <a:pt x="274" y="1038"/>
                    </a:lnTo>
                    <a:lnTo>
                      <a:pt x="240" y="10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8" name="Freeform 151">
                <a:extLst>
                  <a:ext uri="{FF2B5EF4-FFF2-40B4-BE49-F238E27FC236}">
                    <a16:creationId xmlns:a16="http://schemas.microsoft.com/office/drawing/2014/main" id="{B2FDC5D8-32BA-4802-866B-3B8EDD9E5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2857"/>
                <a:ext cx="149" cy="1048"/>
              </a:xfrm>
              <a:custGeom>
                <a:avLst/>
                <a:gdLst>
                  <a:gd name="T0" fmla="*/ 149 w 149"/>
                  <a:gd name="T1" fmla="*/ 1047 h 1047"/>
                  <a:gd name="T2" fmla="*/ 149 w 149"/>
                  <a:gd name="T3" fmla="*/ 1047 h 1047"/>
                  <a:gd name="T4" fmla="*/ 148 w 149"/>
                  <a:gd name="T5" fmla="*/ 965 h 1047"/>
                  <a:gd name="T6" fmla="*/ 144 w 149"/>
                  <a:gd name="T7" fmla="*/ 883 h 1047"/>
                  <a:gd name="T8" fmla="*/ 138 w 149"/>
                  <a:gd name="T9" fmla="*/ 799 h 1047"/>
                  <a:gd name="T10" fmla="*/ 133 w 149"/>
                  <a:gd name="T11" fmla="*/ 720 h 1047"/>
                  <a:gd name="T12" fmla="*/ 126 w 149"/>
                  <a:gd name="T13" fmla="*/ 647 h 1047"/>
                  <a:gd name="T14" fmla="*/ 119 w 149"/>
                  <a:gd name="T15" fmla="*/ 581 h 1047"/>
                  <a:gd name="T16" fmla="*/ 113 w 149"/>
                  <a:gd name="T17" fmla="*/ 526 h 1047"/>
                  <a:gd name="T18" fmla="*/ 108 w 149"/>
                  <a:gd name="T19" fmla="*/ 484 h 1047"/>
                  <a:gd name="T20" fmla="*/ 104 w 149"/>
                  <a:gd name="T21" fmla="*/ 457 h 1047"/>
                  <a:gd name="T22" fmla="*/ 103 w 149"/>
                  <a:gd name="T23" fmla="*/ 448 h 1047"/>
                  <a:gd name="T24" fmla="*/ 92 w 149"/>
                  <a:gd name="T25" fmla="*/ 390 h 1047"/>
                  <a:gd name="T26" fmla="*/ 80 w 149"/>
                  <a:gd name="T27" fmla="*/ 330 h 1047"/>
                  <a:gd name="T28" fmla="*/ 67 w 149"/>
                  <a:gd name="T29" fmla="*/ 269 h 1047"/>
                  <a:gd name="T30" fmla="*/ 53 w 149"/>
                  <a:gd name="T31" fmla="*/ 209 h 1047"/>
                  <a:gd name="T32" fmla="*/ 39 w 149"/>
                  <a:gd name="T33" fmla="*/ 154 h 1047"/>
                  <a:gd name="T34" fmla="*/ 26 w 149"/>
                  <a:gd name="T35" fmla="*/ 103 h 1047"/>
                  <a:gd name="T36" fmla="*/ 16 w 149"/>
                  <a:gd name="T37" fmla="*/ 61 h 1047"/>
                  <a:gd name="T38" fmla="*/ 6 w 149"/>
                  <a:gd name="T39" fmla="*/ 27 h 1047"/>
                  <a:gd name="T40" fmla="*/ 1 w 149"/>
                  <a:gd name="T41" fmla="*/ 6 h 1047"/>
                  <a:gd name="T42" fmla="*/ 0 w 149"/>
                  <a:gd name="T43" fmla="*/ 0 h 1047"/>
                  <a:gd name="T44" fmla="*/ 29 w 149"/>
                  <a:gd name="T45" fmla="*/ 112 h 1047"/>
                  <a:gd name="T46" fmla="*/ 53 w 149"/>
                  <a:gd name="T47" fmla="*/ 215 h 1047"/>
                  <a:gd name="T48" fmla="*/ 71 w 149"/>
                  <a:gd name="T49" fmla="*/ 309 h 1047"/>
                  <a:gd name="T50" fmla="*/ 84 w 149"/>
                  <a:gd name="T51" fmla="*/ 393 h 1047"/>
                  <a:gd name="T52" fmla="*/ 95 w 149"/>
                  <a:gd name="T53" fmla="*/ 466 h 1047"/>
                  <a:gd name="T54" fmla="*/ 101 w 149"/>
                  <a:gd name="T55" fmla="*/ 526 h 1047"/>
                  <a:gd name="T56" fmla="*/ 105 w 149"/>
                  <a:gd name="T57" fmla="*/ 572 h 1047"/>
                  <a:gd name="T58" fmla="*/ 108 w 149"/>
                  <a:gd name="T59" fmla="*/ 608 h 1047"/>
                  <a:gd name="T60" fmla="*/ 109 w 149"/>
                  <a:gd name="T61" fmla="*/ 629 h 1047"/>
                  <a:gd name="T62" fmla="*/ 109 w 149"/>
                  <a:gd name="T63" fmla="*/ 638 h 1047"/>
                  <a:gd name="T64" fmla="*/ 113 w 149"/>
                  <a:gd name="T65" fmla="*/ 717 h 1047"/>
                  <a:gd name="T66" fmla="*/ 116 w 149"/>
                  <a:gd name="T67" fmla="*/ 786 h 1047"/>
                  <a:gd name="T68" fmla="*/ 117 w 149"/>
                  <a:gd name="T69" fmla="*/ 850 h 1047"/>
                  <a:gd name="T70" fmla="*/ 117 w 149"/>
                  <a:gd name="T71" fmla="*/ 901 h 1047"/>
                  <a:gd name="T72" fmla="*/ 117 w 149"/>
                  <a:gd name="T73" fmla="*/ 947 h 1047"/>
                  <a:gd name="T74" fmla="*/ 116 w 149"/>
                  <a:gd name="T75" fmla="*/ 983 h 1047"/>
                  <a:gd name="T76" fmla="*/ 115 w 149"/>
                  <a:gd name="T77" fmla="*/ 1010 h 1047"/>
                  <a:gd name="T78" fmla="*/ 113 w 149"/>
                  <a:gd name="T79" fmla="*/ 1031 h 1047"/>
                  <a:gd name="T80" fmla="*/ 112 w 149"/>
                  <a:gd name="T81" fmla="*/ 1044 h 1047"/>
                  <a:gd name="T82" fmla="*/ 112 w 149"/>
                  <a:gd name="T83" fmla="*/ 1047 h 1047"/>
                  <a:gd name="T84" fmla="*/ 149 w 149"/>
                  <a:gd name="T85" fmla="*/ 1047 h 1047"/>
                  <a:gd name="T86" fmla="*/ 149 w 149"/>
                  <a:gd name="T87" fmla="*/ 1047 h 10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7"/>
                  <a:gd name="T134" fmla="*/ 149 w 149"/>
                  <a:gd name="T135" fmla="*/ 1047 h 10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7">
                    <a:moveTo>
                      <a:pt x="149" y="1047"/>
                    </a:moveTo>
                    <a:lnTo>
                      <a:pt x="149" y="1047"/>
                    </a:lnTo>
                    <a:lnTo>
                      <a:pt x="148" y="965"/>
                    </a:lnTo>
                    <a:lnTo>
                      <a:pt x="144" y="883"/>
                    </a:lnTo>
                    <a:lnTo>
                      <a:pt x="138" y="799"/>
                    </a:lnTo>
                    <a:lnTo>
                      <a:pt x="133" y="720"/>
                    </a:lnTo>
                    <a:lnTo>
                      <a:pt x="126" y="647"/>
                    </a:lnTo>
                    <a:lnTo>
                      <a:pt x="119" y="581"/>
                    </a:lnTo>
                    <a:lnTo>
                      <a:pt x="113" y="526"/>
                    </a:lnTo>
                    <a:lnTo>
                      <a:pt x="108" y="484"/>
                    </a:lnTo>
                    <a:lnTo>
                      <a:pt x="104" y="457"/>
                    </a:lnTo>
                    <a:lnTo>
                      <a:pt x="103" y="448"/>
                    </a:lnTo>
                    <a:lnTo>
                      <a:pt x="92" y="390"/>
                    </a:lnTo>
                    <a:lnTo>
                      <a:pt x="80" y="330"/>
                    </a:lnTo>
                    <a:lnTo>
                      <a:pt x="67" y="269"/>
                    </a:lnTo>
                    <a:lnTo>
                      <a:pt x="53" y="209"/>
                    </a:lnTo>
                    <a:lnTo>
                      <a:pt x="39" y="154"/>
                    </a:lnTo>
                    <a:lnTo>
                      <a:pt x="26" y="103"/>
                    </a:lnTo>
                    <a:lnTo>
                      <a:pt x="16" y="61"/>
                    </a:lnTo>
                    <a:lnTo>
                      <a:pt x="6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2"/>
                    </a:lnTo>
                    <a:lnTo>
                      <a:pt x="53" y="215"/>
                    </a:lnTo>
                    <a:lnTo>
                      <a:pt x="71" y="309"/>
                    </a:lnTo>
                    <a:lnTo>
                      <a:pt x="84" y="393"/>
                    </a:lnTo>
                    <a:lnTo>
                      <a:pt x="95" y="466"/>
                    </a:lnTo>
                    <a:lnTo>
                      <a:pt x="101" y="526"/>
                    </a:lnTo>
                    <a:lnTo>
                      <a:pt x="105" y="572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7"/>
                    </a:lnTo>
                    <a:lnTo>
                      <a:pt x="116" y="786"/>
                    </a:lnTo>
                    <a:lnTo>
                      <a:pt x="117" y="850"/>
                    </a:lnTo>
                    <a:lnTo>
                      <a:pt x="117" y="901"/>
                    </a:lnTo>
                    <a:lnTo>
                      <a:pt x="117" y="947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4"/>
                    </a:lnTo>
                    <a:lnTo>
                      <a:pt x="112" y="1047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19" name="Freeform 152">
                <a:extLst>
                  <a:ext uri="{FF2B5EF4-FFF2-40B4-BE49-F238E27FC236}">
                    <a16:creationId xmlns:a16="http://schemas.microsoft.com/office/drawing/2014/main" id="{2F458F1A-C933-48C1-9026-3F4146DA0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2857"/>
                <a:ext cx="149" cy="1048"/>
              </a:xfrm>
              <a:custGeom>
                <a:avLst/>
                <a:gdLst>
                  <a:gd name="T0" fmla="*/ 149 w 149"/>
                  <a:gd name="T1" fmla="*/ 1047 h 1047"/>
                  <a:gd name="T2" fmla="*/ 149 w 149"/>
                  <a:gd name="T3" fmla="*/ 1047 h 1047"/>
                  <a:gd name="T4" fmla="*/ 148 w 149"/>
                  <a:gd name="T5" fmla="*/ 965 h 1047"/>
                  <a:gd name="T6" fmla="*/ 144 w 149"/>
                  <a:gd name="T7" fmla="*/ 883 h 1047"/>
                  <a:gd name="T8" fmla="*/ 138 w 149"/>
                  <a:gd name="T9" fmla="*/ 799 h 1047"/>
                  <a:gd name="T10" fmla="*/ 133 w 149"/>
                  <a:gd name="T11" fmla="*/ 720 h 1047"/>
                  <a:gd name="T12" fmla="*/ 126 w 149"/>
                  <a:gd name="T13" fmla="*/ 647 h 1047"/>
                  <a:gd name="T14" fmla="*/ 119 w 149"/>
                  <a:gd name="T15" fmla="*/ 581 h 1047"/>
                  <a:gd name="T16" fmla="*/ 113 w 149"/>
                  <a:gd name="T17" fmla="*/ 526 h 1047"/>
                  <a:gd name="T18" fmla="*/ 108 w 149"/>
                  <a:gd name="T19" fmla="*/ 484 h 1047"/>
                  <a:gd name="T20" fmla="*/ 104 w 149"/>
                  <a:gd name="T21" fmla="*/ 457 h 1047"/>
                  <a:gd name="T22" fmla="*/ 103 w 149"/>
                  <a:gd name="T23" fmla="*/ 448 h 1047"/>
                  <a:gd name="T24" fmla="*/ 92 w 149"/>
                  <a:gd name="T25" fmla="*/ 390 h 1047"/>
                  <a:gd name="T26" fmla="*/ 80 w 149"/>
                  <a:gd name="T27" fmla="*/ 330 h 1047"/>
                  <a:gd name="T28" fmla="*/ 67 w 149"/>
                  <a:gd name="T29" fmla="*/ 269 h 1047"/>
                  <a:gd name="T30" fmla="*/ 53 w 149"/>
                  <a:gd name="T31" fmla="*/ 209 h 1047"/>
                  <a:gd name="T32" fmla="*/ 39 w 149"/>
                  <a:gd name="T33" fmla="*/ 154 h 1047"/>
                  <a:gd name="T34" fmla="*/ 26 w 149"/>
                  <a:gd name="T35" fmla="*/ 103 h 1047"/>
                  <a:gd name="T36" fmla="*/ 16 w 149"/>
                  <a:gd name="T37" fmla="*/ 61 h 1047"/>
                  <a:gd name="T38" fmla="*/ 6 w 149"/>
                  <a:gd name="T39" fmla="*/ 27 h 1047"/>
                  <a:gd name="T40" fmla="*/ 1 w 149"/>
                  <a:gd name="T41" fmla="*/ 6 h 1047"/>
                  <a:gd name="T42" fmla="*/ 0 w 149"/>
                  <a:gd name="T43" fmla="*/ 0 h 1047"/>
                  <a:gd name="T44" fmla="*/ 29 w 149"/>
                  <a:gd name="T45" fmla="*/ 112 h 1047"/>
                  <a:gd name="T46" fmla="*/ 53 w 149"/>
                  <a:gd name="T47" fmla="*/ 215 h 1047"/>
                  <a:gd name="T48" fmla="*/ 71 w 149"/>
                  <a:gd name="T49" fmla="*/ 309 h 1047"/>
                  <a:gd name="T50" fmla="*/ 84 w 149"/>
                  <a:gd name="T51" fmla="*/ 393 h 1047"/>
                  <a:gd name="T52" fmla="*/ 95 w 149"/>
                  <a:gd name="T53" fmla="*/ 466 h 1047"/>
                  <a:gd name="T54" fmla="*/ 101 w 149"/>
                  <a:gd name="T55" fmla="*/ 526 h 1047"/>
                  <a:gd name="T56" fmla="*/ 105 w 149"/>
                  <a:gd name="T57" fmla="*/ 572 h 1047"/>
                  <a:gd name="T58" fmla="*/ 108 w 149"/>
                  <a:gd name="T59" fmla="*/ 608 h 1047"/>
                  <a:gd name="T60" fmla="*/ 109 w 149"/>
                  <a:gd name="T61" fmla="*/ 629 h 1047"/>
                  <a:gd name="T62" fmla="*/ 109 w 149"/>
                  <a:gd name="T63" fmla="*/ 638 h 1047"/>
                  <a:gd name="T64" fmla="*/ 113 w 149"/>
                  <a:gd name="T65" fmla="*/ 717 h 1047"/>
                  <a:gd name="T66" fmla="*/ 116 w 149"/>
                  <a:gd name="T67" fmla="*/ 786 h 1047"/>
                  <a:gd name="T68" fmla="*/ 117 w 149"/>
                  <a:gd name="T69" fmla="*/ 850 h 1047"/>
                  <a:gd name="T70" fmla="*/ 117 w 149"/>
                  <a:gd name="T71" fmla="*/ 901 h 1047"/>
                  <a:gd name="T72" fmla="*/ 117 w 149"/>
                  <a:gd name="T73" fmla="*/ 947 h 1047"/>
                  <a:gd name="T74" fmla="*/ 116 w 149"/>
                  <a:gd name="T75" fmla="*/ 983 h 1047"/>
                  <a:gd name="T76" fmla="*/ 115 w 149"/>
                  <a:gd name="T77" fmla="*/ 1010 h 1047"/>
                  <a:gd name="T78" fmla="*/ 113 w 149"/>
                  <a:gd name="T79" fmla="*/ 1031 h 1047"/>
                  <a:gd name="T80" fmla="*/ 112 w 149"/>
                  <a:gd name="T81" fmla="*/ 1044 h 1047"/>
                  <a:gd name="T82" fmla="*/ 112 w 149"/>
                  <a:gd name="T83" fmla="*/ 1047 h 1047"/>
                  <a:gd name="T84" fmla="*/ 149 w 149"/>
                  <a:gd name="T85" fmla="*/ 1047 h 1047"/>
                  <a:gd name="T86" fmla="*/ 149 w 149"/>
                  <a:gd name="T87" fmla="*/ 1047 h 10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7"/>
                  <a:gd name="T134" fmla="*/ 149 w 149"/>
                  <a:gd name="T135" fmla="*/ 1047 h 10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7">
                    <a:moveTo>
                      <a:pt x="149" y="1047"/>
                    </a:moveTo>
                    <a:lnTo>
                      <a:pt x="149" y="1047"/>
                    </a:lnTo>
                    <a:lnTo>
                      <a:pt x="148" y="965"/>
                    </a:lnTo>
                    <a:lnTo>
                      <a:pt x="144" y="883"/>
                    </a:lnTo>
                    <a:lnTo>
                      <a:pt x="138" y="799"/>
                    </a:lnTo>
                    <a:lnTo>
                      <a:pt x="133" y="720"/>
                    </a:lnTo>
                    <a:lnTo>
                      <a:pt x="126" y="647"/>
                    </a:lnTo>
                    <a:lnTo>
                      <a:pt x="119" y="581"/>
                    </a:lnTo>
                    <a:lnTo>
                      <a:pt x="113" y="526"/>
                    </a:lnTo>
                    <a:lnTo>
                      <a:pt x="108" y="484"/>
                    </a:lnTo>
                    <a:lnTo>
                      <a:pt x="104" y="457"/>
                    </a:lnTo>
                    <a:lnTo>
                      <a:pt x="103" y="448"/>
                    </a:lnTo>
                    <a:lnTo>
                      <a:pt x="92" y="390"/>
                    </a:lnTo>
                    <a:lnTo>
                      <a:pt x="80" y="330"/>
                    </a:lnTo>
                    <a:lnTo>
                      <a:pt x="67" y="269"/>
                    </a:lnTo>
                    <a:lnTo>
                      <a:pt x="53" y="209"/>
                    </a:lnTo>
                    <a:lnTo>
                      <a:pt x="39" y="154"/>
                    </a:lnTo>
                    <a:lnTo>
                      <a:pt x="26" y="103"/>
                    </a:lnTo>
                    <a:lnTo>
                      <a:pt x="16" y="61"/>
                    </a:lnTo>
                    <a:lnTo>
                      <a:pt x="6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2"/>
                    </a:lnTo>
                    <a:lnTo>
                      <a:pt x="53" y="215"/>
                    </a:lnTo>
                    <a:lnTo>
                      <a:pt x="71" y="309"/>
                    </a:lnTo>
                    <a:lnTo>
                      <a:pt x="84" y="393"/>
                    </a:lnTo>
                    <a:lnTo>
                      <a:pt x="95" y="466"/>
                    </a:lnTo>
                    <a:lnTo>
                      <a:pt x="101" y="526"/>
                    </a:lnTo>
                    <a:lnTo>
                      <a:pt x="105" y="572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7"/>
                    </a:lnTo>
                    <a:lnTo>
                      <a:pt x="116" y="786"/>
                    </a:lnTo>
                    <a:lnTo>
                      <a:pt x="117" y="850"/>
                    </a:lnTo>
                    <a:lnTo>
                      <a:pt x="117" y="901"/>
                    </a:lnTo>
                    <a:lnTo>
                      <a:pt x="117" y="947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4"/>
                    </a:lnTo>
                    <a:lnTo>
                      <a:pt x="112" y="1047"/>
                    </a:lnTo>
                    <a:lnTo>
                      <a:pt x="149" y="104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0" name="Freeform 153">
                <a:extLst>
                  <a:ext uri="{FF2B5EF4-FFF2-40B4-BE49-F238E27FC236}">
                    <a16:creationId xmlns:a16="http://schemas.microsoft.com/office/drawing/2014/main" id="{4880B06E-CBDF-498D-8C17-FE4D5DCA1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22"/>
                <a:ext cx="273" cy="1035"/>
              </a:xfrm>
              <a:custGeom>
                <a:avLst/>
                <a:gdLst>
                  <a:gd name="T0" fmla="*/ 240 w 273"/>
                  <a:gd name="T1" fmla="*/ 1035 h 1035"/>
                  <a:gd name="T2" fmla="*/ 243 w 273"/>
                  <a:gd name="T3" fmla="*/ 899 h 1035"/>
                  <a:gd name="T4" fmla="*/ 240 w 273"/>
                  <a:gd name="T5" fmla="*/ 760 h 1035"/>
                  <a:gd name="T6" fmla="*/ 232 w 273"/>
                  <a:gd name="T7" fmla="*/ 620 h 1035"/>
                  <a:gd name="T8" fmla="*/ 218 w 273"/>
                  <a:gd name="T9" fmla="*/ 490 h 1035"/>
                  <a:gd name="T10" fmla="*/ 198 w 273"/>
                  <a:gd name="T11" fmla="*/ 366 h 1035"/>
                  <a:gd name="T12" fmla="*/ 172 w 273"/>
                  <a:gd name="T13" fmla="*/ 254 h 1035"/>
                  <a:gd name="T14" fmla="*/ 139 w 273"/>
                  <a:gd name="T15" fmla="*/ 158 h 1035"/>
                  <a:gd name="T16" fmla="*/ 100 w 273"/>
                  <a:gd name="T17" fmla="*/ 82 h 1035"/>
                  <a:gd name="T18" fmla="*/ 56 w 273"/>
                  <a:gd name="T19" fmla="*/ 31 h 1035"/>
                  <a:gd name="T20" fmla="*/ 4 w 273"/>
                  <a:gd name="T21" fmla="*/ 3 h 1035"/>
                  <a:gd name="T22" fmla="*/ 0 w 273"/>
                  <a:gd name="T23" fmla="*/ 0 h 1035"/>
                  <a:gd name="T24" fmla="*/ 52 w 273"/>
                  <a:gd name="T25" fmla="*/ 19 h 1035"/>
                  <a:gd name="T26" fmla="*/ 99 w 273"/>
                  <a:gd name="T27" fmla="*/ 64 h 1035"/>
                  <a:gd name="T28" fmla="*/ 140 w 273"/>
                  <a:gd name="T29" fmla="*/ 140 h 1035"/>
                  <a:gd name="T30" fmla="*/ 176 w 273"/>
                  <a:gd name="T31" fmla="*/ 236 h 1035"/>
                  <a:gd name="T32" fmla="*/ 206 w 273"/>
                  <a:gd name="T33" fmla="*/ 348 h 1035"/>
                  <a:gd name="T34" fmla="*/ 231 w 273"/>
                  <a:gd name="T35" fmla="*/ 475 h 1035"/>
                  <a:gd name="T36" fmla="*/ 249 w 273"/>
                  <a:gd name="T37" fmla="*/ 614 h 1035"/>
                  <a:gd name="T38" fmla="*/ 263 w 273"/>
                  <a:gd name="T39" fmla="*/ 757 h 1035"/>
                  <a:gd name="T40" fmla="*/ 271 w 273"/>
                  <a:gd name="T41" fmla="*/ 899 h 1035"/>
                  <a:gd name="T42" fmla="*/ 273 w 273"/>
                  <a:gd name="T43" fmla="*/ 1035 h 1035"/>
                  <a:gd name="T44" fmla="*/ 240 w 273"/>
                  <a:gd name="T45" fmla="*/ 1035 h 1035"/>
                  <a:gd name="T46" fmla="*/ 240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240" y="1035"/>
                    </a:moveTo>
                    <a:lnTo>
                      <a:pt x="243" y="899"/>
                    </a:lnTo>
                    <a:lnTo>
                      <a:pt x="240" y="760"/>
                    </a:lnTo>
                    <a:lnTo>
                      <a:pt x="232" y="620"/>
                    </a:lnTo>
                    <a:lnTo>
                      <a:pt x="218" y="490"/>
                    </a:lnTo>
                    <a:lnTo>
                      <a:pt x="198" y="366"/>
                    </a:lnTo>
                    <a:lnTo>
                      <a:pt x="172" y="254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6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0" y="140"/>
                    </a:lnTo>
                    <a:lnTo>
                      <a:pt x="176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3" y="757"/>
                    </a:lnTo>
                    <a:lnTo>
                      <a:pt x="271" y="899"/>
                    </a:lnTo>
                    <a:lnTo>
                      <a:pt x="273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1" name="Freeform 154">
                <a:extLst>
                  <a:ext uri="{FF2B5EF4-FFF2-40B4-BE49-F238E27FC236}">
                    <a16:creationId xmlns:a16="http://schemas.microsoft.com/office/drawing/2014/main" id="{F2211D19-9CA2-44B3-B0F8-474D5EFBC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22"/>
                <a:ext cx="273" cy="1035"/>
              </a:xfrm>
              <a:custGeom>
                <a:avLst/>
                <a:gdLst>
                  <a:gd name="T0" fmla="*/ 240 w 273"/>
                  <a:gd name="T1" fmla="*/ 1035 h 1035"/>
                  <a:gd name="T2" fmla="*/ 243 w 273"/>
                  <a:gd name="T3" fmla="*/ 899 h 1035"/>
                  <a:gd name="T4" fmla="*/ 240 w 273"/>
                  <a:gd name="T5" fmla="*/ 760 h 1035"/>
                  <a:gd name="T6" fmla="*/ 232 w 273"/>
                  <a:gd name="T7" fmla="*/ 620 h 1035"/>
                  <a:gd name="T8" fmla="*/ 218 w 273"/>
                  <a:gd name="T9" fmla="*/ 490 h 1035"/>
                  <a:gd name="T10" fmla="*/ 198 w 273"/>
                  <a:gd name="T11" fmla="*/ 366 h 1035"/>
                  <a:gd name="T12" fmla="*/ 172 w 273"/>
                  <a:gd name="T13" fmla="*/ 254 h 1035"/>
                  <a:gd name="T14" fmla="*/ 139 w 273"/>
                  <a:gd name="T15" fmla="*/ 158 h 1035"/>
                  <a:gd name="T16" fmla="*/ 100 w 273"/>
                  <a:gd name="T17" fmla="*/ 82 h 1035"/>
                  <a:gd name="T18" fmla="*/ 56 w 273"/>
                  <a:gd name="T19" fmla="*/ 31 h 1035"/>
                  <a:gd name="T20" fmla="*/ 4 w 273"/>
                  <a:gd name="T21" fmla="*/ 3 h 1035"/>
                  <a:gd name="T22" fmla="*/ 0 w 273"/>
                  <a:gd name="T23" fmla="*/ 0 h 1035"/>
                  <a:gd name="T24" fmla="*/ 52 w 273"/>
                  <a:gd name="T25" fmla="*/ 19 h 1035"/>
                  <a:gd name="T26" fmla="*/ 99 w 273"/>
                  <a:gd name="T27" fmla="*/ 64 h 1035"/>
                  <a:gd name="T28" fmla="*/ 140 w 273"/>
                  <a:gd name="T29" fmla="*/ 140 h 1035"/>
                  <a:gd name="T30" fmla="*/ 176 w 273"/>
                  <a:gd name="T31" fmla="*/ 236 h 1035"/>
                  <a:gd name="T32" fmla="*/ 206 w 273"/>
                  <a:gd name="T33" fmla="*/ 348 h 1035"/>
                  <a:gd name="T34" fmla="*/ 231 w 273"/>
                  <a:gd name="T35" fmla="*/ 475 h 1035"/>
                  <a:gd name="T36" fmla="*/ 249 w 273"/>
                  <a:gd name="T37" fmla="*/ 614 h 1035"/>
                  <a:gd name="T38" fmla="*/ 263 w 273"/>
                  <a:gd name="T39" fmla="*/ 757 h 1035"/>
                  <a:gd name="T40" fmla="*/ 271 w 273"/>
                  <a:gd name="T41" fmla="*/ 899 h 1035"/>
                  <a:gd name="T42" fmla="*/ 273 w 273"/>
                  <a:gd name="T43" fmla="*/ 1035 h 1035"/>
                  <a:gd name="T44" fmla="*/ 240 w 273"/>
                  <a:gd name="T45" fmla="*/ 1035 h 1035"/>
                  <a:gd name="T46" fmla="*/ 240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240" y="1035"/>
                    </a:moveTo>
                    <a:lnTo>
                      <a:pt x="243" y="899"/>
                    </a:lnTo>
                    <a:lnTo>
                      <a:pt x="240" y="760"/>
                    </a:lnTo>
                    <a:lnTo>
                      <a:pt x="232" y="620"/>
                    </a:lnTo>
                    <a:lnTo>
                      <a:pt x="218" y="490"/>
                    </a:lnTo>
                    <a:lnTo>
                      <a:pt x="198" y="366"/>
                    </a:lnTo>
                    <a:lnTo>
                      <a:pt x="172" y="254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6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0" y="140"/>
                    </a:lnTo>
                    <a:lnTo>
                      <a:pt x="176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3" y="757"/>
                    </a:lnTo>
                    <a:lnTo>
                      <a:pt x="271" y="899"/>
                    </a:lnTo>
                    <a:lnTo>
                      <a:pt x="273" y="1035"/>
                    </a:lnTo>
                    <a:lnTo>
                      <a:pt x="240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2" name="Freeform 155">
                <a:extLst>
                  <a:ext uri="{FF2B5EF4-FFF2-40B4-BE49-F238E27FC236}">
                    <a16:creationId xmlns:a16="http://schemas.microsoft.com/office/drawing/2014/main" id="{BE6788A2-8399-449B-9C6B-5D2FEAE65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3005"/>
                <a:ext cx="150" cy="1048"/>
              </a:xfrm>
              <a:custGeom>
                <a:avLst/>
                <a:gdLst>
                  <a:gd name="T0" fmla="*/ 149 w 150"/>
                  <a:gd name="T1" fmla="*/ 1050 h 1050"/>
                  <a:gd name="T2" fmla="*/ 150 w 150"/>
                  <a:gd name="T3" fmla="*/ 1050 h 1050"/>
                  <a:gd name="T4" fmla="*/ 149 w 150"/>
                  <a:gd name="T5" fmla="*/ 968 h 1050"/>
                  <a:gd name="T6" fmla="*/ 145 w 150"/>
                  <a:gd name="T7" fmla="*/ 883 h 1050"/>
                  <a:gd name="T8" fmla="*/ 140 w 150"/>
                  <a:gd name="T9" fmla="*/ 802 h 1050"/>
                  <a:gd name="T10" fmla="*/ 135 w 150"/>
                  <a:gd name="T11" fmla="*/ 723 h 1050"/>
                  <a:gd name="T12" fmla="*/ 127 w 150"/>
                  <a:gd name="T13" fmla="*/ 651 h 1050"/>
                  <a:gd name="T14" fmla="*/ 120 w 150"/>
                  <a:gd name="T15" fmla="*/ 584 h 1050"/>
                  <a:gd name="T16" fmla="*/ 115 w 150"/>
                  <a:gd name="T17" fmla="*/ 530 h 1050"/>
                  <a:gd name="T18" fmla="*/ 110 w 150"/>
                  <a:gd name="T19" fmla="*/ 487 h 1050"/>
                  <a:gd name="T20" fmla="*/ 106 w 150"/>
                  <a:gd name="T21" fmla="*/ 460 h 1050"/>
                  <a:gd name="T22" fmla="*/ 104 w 150"/>
                  <a:gd name="T23" fmla="*/ 451 h 1050"/>
                  <a:gd name="T24" fmla="*/ 94 w 150"/>
                  <a:gd name="T25" fmla="*/ 390 h 1050"/>
                  <a:gd name="T26" fmla="*/ 82 w 150"/>
                  <a:gd name="T27" fmla="*/ 333 h 1050"/>
                  <a:gd name="T28" fmla="*/ 69 w 150"/>
                  <a:gd name="T29" fmla="*/ 269 h 1050"/>
                  <a:gd name="T30" fmla="*/ 54 w 150"/>
                  <a:gd name="T31" fmla="*/ 212 h 1050"/>
                  <a:gd name="T32" fmla="*/ 41 w 150"/>
                  <a:gd name="T33" fmla="*/ 155 h 1050"/>
                  <a:gd name="T34" fmla="*/ 28 w 150"/>
                  <a:gd name="T35" fmla="*/ 106 h 1050"/>
                  <a:gd name="T36" fmla="*/ 17 w 150"/>
                  <a:gd name="T37" fmla="*/ 64 h 1050"/>
                  <a:gd name="T38" fmla="*/ 8 w 150"/>
                  <a:gd name="T39" fmla="*/ 31 h 1050"/>
                  <a:gd name="T40" fmla="*/ 3 w 150"/>
                  <a:gd name="T41" fmla="*/ 9 h 1050"/>
                  <a:gd name="T42" fmla="*/ 0 w 150"/>
                  <a:gd name="T43" fmla="*/ 0 h 1050"/>
                  <a:gd name="T44" fmla="*/ 30 w 150"/>
                  <a:gd name="T45" fmla="*/ 115 h 1050"/>
                  <a:gd name="T46" fmla="*/ 53 w 150"/>
                  <a:gd name="T47" fmla="*/ 218 h 1050"/>
                  <a:gd name="T48" fmla="*/ 71 w 150"/>
                  <a:gd name="T49" fmla="*/ 312 h 1050"/>
                  <a:gd name="T50" fmla="*/ 86 w 150"/>
                  <a:gd name="T51" fmla="*/ 397 h 1050"/>
                  <a:gd name="T52" fmla="*/ 96 w 150"/>
                  <a:gd name="T53" fmla="*/ 466 h 1050"/>
                  <a:gd name="T54" fmla="*/ 103 w 150"/>
                  <a:gd name="T55" fmla="*/ 527 h 1050"/>
                  <a:gd name="T56" fmla="*/ 107 w 150"/>
                  <a:gd name="T57" fmla="*/ 575 h 1050"/>
                  <a:gd name="T58" fmla="*/ 110 w 150"/>
                  <a:gd name="T59" fmla="*/ 611 h 1050"/>
                  <a:gd name="T60" fmla="*/ 111 w 150"/>
                  <a:gd name="T61" fmla="*/ 632 h 1050"/>
                  <a:gd name="T62" fmla="*/ 111 w 150"/>
                  <a:gd name="T63" fmla="*/ 638 h 1050"/>
                  <a:gd name="T64" fmla="*/ 115 w 150"/>
                  <a:gd name="T65" fmla="*/ 720 h 1050"/>
                  <a:gd name="T66" fmla="*/ 117 w 150"/>
                  <a:gd name="T67" fmla="*/ 790 h 1050"/>
                  <a:gd name="T68" fmla="*/ 119 w 150"/>
                  <a:gd name="T69" fmla="*/ 853 h 1050"/>
                  <a:gd name="T70" fmla="*/ 119 w 150"/>
                  <a:gd name="T71" fmla="*/ 905 h 1050"/>
                  <a:gd name="T72" fmla="*/ 117 w 150"/>
                  <a:gd name="T73" fmla="*/ 950 h 1050"/>
                  <a:gd name="T74" fmla="*/ 116 w 150"/>
                  <a:gd name="T75" fmla="*/ 986 h 1050"/>
                  <a:gd name="T76" fmla="*/ 115 w 150"/>
                  <a:gd name="T77" fmla="*/ 1014 h 1050"/>
                  <a:gd name="T78" fmla="*/ 113 w 150"/>
                  <a:gd name="T79" fmla="*/ 1035 h 1050"/>
                  <a:gd name="T80" fmla="*/ 113 w 150"/>
                  <a:gd name="T81" fmla="*/ 1047 h 1050"/>
                  <a:gd name="T82" fmla="*/ 112 w 150"/>
                  <a:gd name="T83" fmla="*/ 1050 h 1050"/>
                  <a:gd name="T84" fmla="*/ 150 w 150"/>
                  <a:gd name="T85" fmla="*/ 1050 h 1050"/>
                  <a:gd name="T86" fmla="*/ 150 w 150"/>
                  <a:gd name="T87" fmla="*/ 1050 h 1050"/>
                  <a:gd name="T88" fmla="*/ 149 w 150"/>
                  <a:gd name="T89" fmla="*/ 1050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0"/>
                  <a:gd name="T136" fmla="*/ 0 h 1050"/>
                  <a:gd name="T137" fmla="*/ 150 w 150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0" h="1050">
                    <a:moveTo>
                      <a:pt x="149" y="1050"/>
                    </a:moveTo>
                    <a:lnTo>
                      <a:pt x="150" y="1050"/>
                    </a:lnTo>
                    <a:lnTo>
                      <a:pt x="149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5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5" y="530"/>
                    </a:lnTo>
                    <a:lnTo>
                      <a:pt x="110" y="487"/>
                    </a:lnTo>
                    <a:lnTo>
                      <a:pt x="106" y="460"/>
                    </a:lnTo>
                    <a:lnTo>
                      <a:pt x="104" y="451"/>
                    </a:lnTo>
                    <a:lnTo>
                      <a:pt x="94" y="390"/>
                    </a:lnTo>
                    <a:lnTo>
                      <a:pt x="82" y="333"/>
                    </a:lnTo>
                    <a:lnTo>
                      <a:pt x="69" y="269"/>
                    </a:lnTo>
                    <a:lnTo>
                      <a:pt x="54" y="212"/>
                    </a:lnTo>
                    <a:lnTo>
                      <a:pt x="41" y="155"/>
                    </a:lnTo>
                    <a:lnTo>
                      <a:pt x="28" y="106"/>
                    </a:lnTo>
                    <a:lnTo>
                      <a:pt x="17" y="64"/>
                    </a:lnTo>
                    <a:lnTo>
                      <a:pt x="8" y="31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6" y="397"/>
                    </a:lnTo>
                    <a:lnTo>
                      <a:pt x="96" y="466"/>
                    </a:lnTo>
                    <a:lnTo>
                      <a:pt x="103" y="527"/>
                    </a:lnTo>
                    <a:lnTo>
                      <a:pt x="107" y="575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20"/>
                    </a:lnTo>
                    <a:lnTo>
                      <a:pt x="117" y="790"/>
                    </a:lnTo>
                    <a:lnTo>
                      <a:pt x="119" y="853"/>
                    </a:lnTo>
                    <a:lnTo>
                      <a:pt x="119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3" y="1047"/>
                    </a:lnTo>
                    <a:lnTo>
                      <a:pt x="112" y="1050"/>
                    </a:lnTo>
                    <a:lnTo>
                      <a:pt x="150" y="1050"/>
                    </a:lnTo>
                    <a:lnTo>
                      <a:pt x="149" y="105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3" name="Freeform 156">
                <a:extLst>
                  <a:ext uri="{FF2B5EF4-FFF2-40B4-BE49-F238E27FC236}">
                    <a16:creationId xmlns:a16="http://schemas.microsoft.com/office/drawing/2014/main" id="{B1AE03B7-7072-4B32-922A-1B1E7F623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3005"/>
                <a:ext cx="150" cy="1048"/>
              </a:xfrm>
              <a:custGeom>
                <a:avLst/>
                <a:gdLst>
                  <a:gd name="T0" fmla="*/ 149 w 150"/>
                  <a:gd name="T1" fmla="*/ 1050 h 1050"/>
                  <a:gd name="T2" fmla="*/ 150 w 150"/>
                  <a:gd name="T3" fmla="*/ 1050 h 1050"/>
                  <a:gd name="T4" fmla="*/ 149 w 150"/>
                  <a:gd name="T5" fmla="*/ 968 h 1050"/>
                  <a:gd name="T6" fmla="*/ 145 w 150"/>
                  <a:gd name="T7" fmla="*/ 883 h 1050"/>
                  <a:gd name="T8" fmla="*/ 140 w 150"/>
                  <a:gd name="T9" fmla="*/ 802 h 1050"/>
                  <a:gd name="T10" fmla="*/ 135 w 150"/>
                  <a:gd name="T11" fmla="*/ 723 h 1050"/>
                  <a:gd name="T12" fmla="*/ 127 w 150"/>
                  <a:gd name="T13" fmla="*/ 651 h 1050"/>
                  <a:gd name="T14" fmla="*/ 120 w 150"/>
                  <a:gd name="T15" fmla="*/ 584 h 1050"/>
                  <a:gd name="T16" fmla="*/ 115 w 150"/>
                  <a:gd name="T17" fmla="*/ 530 h 1050"/>
                  <a:gd name="T18" fmla="*/ 110 w 150"/>
                  <a:gd name="T19" fmla="*/ 487 h 1050"/>
                  <a:gd name="T20" fmla="*/ 106 w 150"/>
                  <a:gd name="T21" fmla="*/ 460 h 1050"/>
                  <a:gd name="T22" fmla="*/ 104 w 150"/>
                  <a:gd name="T23" fmla="*/ 451 h 1050"/>
                  <a:gd name="T24" fmla="*/ 94 w 150"/>
                  <a:gd name="T25" fmla="*/ 390 h 1050"/>
                  <a:gd name="T26" fmla="*/ 82 w 150"/>
                  <a:gd name="T27" fmla="*/ 333 h 1050"/>
                  <a:gd name="T28" fmla="*/ 69 w 150"/>
                  <a:gd name="T29" fmla="*/ 269 h 1050"/>
                  <a:gd name="T30" fmla="*/ 54 w 150"/>
                  <a:gd name="T31" fmla="*/ 212 h 1050"/>
                  <a:gd name="T32" fmla="*/ 41 w 150"/>
                  <a:gd name="T33" fmla="*/ 155 h 1050"/>
                  <a:gd name="T34" fmla="*/ 28 w 150"/>
                  <a:gd name="T35" fmla="*/ 106 h 1050"/>
                  <a:gd name="T36" fmla="*/ 17 w 150"/>
                  <a:gd name="T37" fmla="*/ 64 h 1050"/>
                  <a:gd name="T38" fmla="*/ 8 w 150"/>
                  <a:gd name="T39" fmla="*/ 31 h 1050"/>
                  <a:gd name="T40" fmla="*/ 3 w 150"/>
                  <a:gd name="T41" fmla="*/ 9 h 1050"/>
                  <a:gd name="T42" fmla="*/ 0 w 150"/>
                  <a:gd name="T43" fmla="*/ 0 h 1050"/>
                  <a:gd name="T44" fmla="*/ 30 w 150"/>
                  <a:gd name="T45" fmla="*/ 115 h 1050"/>
                  <a:gd name="T46" fmla="*/ 53 w 150"/>
                  <a:gd name="T47" fmla="*/ 218 h 1050"/>
                  <a:gd name="T48" fmla="*/ 71 w 150"/>
                  <a:gd name="T49" fmla="*/ 312 h 1050"/>
                  <a:gd name="T50" fmla="*/ 86 w 150"/>
                  <a:gd name="T51" fmla="*/ 397 h 1050"/>
                  <a:gd name="T52" fmla="*/ 96 w 150"/>
                  <a:gd name="T53" fmla="*/ 466 h 1050"/>
                  <a:gd name="T54" fmla="*/ 103 w 150"/>
                  <a:gd name="T55" fmla="*/ 527 h 1050"/>
                  <a:gd name="T56" fmla="*/ 107 w 150"/>
                  <a:gd name="T57" fmla="*/ 575 h 1050"/>
                  <a:gd name="T58" fmla="*/ 110 w 150"/>
                  <a:gd name="T59" fmla="*/ 611 h 1050"/>
                  <a:gd name="T60" fmla="*/ 111 w 150"/>
                  <a:gd name="T61" fmla="*/ 632 h 1050"/>
                  <a:gd name="T62" fmla="*/ 111 w 150"/>
                  <a:gd name="T63" fmla="*/ 638 h 1050"/>
                  <a:gd name="T64" fmla="*/ 115 w 150"/>
                  <a:gd name="T65" fmla="*/ 720 h 1050"/>
                  <a:gd name="T66" fmla="*/ 117 w 150"/>
                  <a:gd name="T67" fmla="*/ 790 h 1050"/>
                  <a:gd name="T68" fmla="*/ 119 w 150"/>
                  <a:gd name="T69" fmla="*/ 853 h 1050"/>
                  <a:gd name="T70" fmla="*/ 119 w 150"/>
                  <a:gd name="T71" fmla="*/ 905 h 1050"/>
                  <a:gd name="T72" fmla="*/ 117 w 150"/>
                  <a:gd name="T73" fmla="*/ 950 h 1050"/>
                  <a:gd name="T74" fmla="*/ 116 w 150"/>
                  <a:gd name="T75" fmla="*/ 986 h 1050"/>
                  <a:gd name="T76" fmla="*/ 115 w 150"/>
                  <a:gd name="T77" fmla="*/ 1014 h 1050"/>
                  <a:gd name="T78" fmla="*/ 113 w 150"/>
                  <a:gd name="T79" fmla="*/ 1035 h 1050"/>
                  <a:gd name="T80" fmla="*/ 113 w 150"/>
                  <a:gd name="T81" fmla="*/ 1047 h 1050"/>
                  <a:gd name="T82" fmla="*/ 112 w 150"/>
                  <a:gd name="T83" fmla="*/ 1050 h 1050"/>
                  <a:gd name="T84" fmla="*/ 150 w 150"/>
                  <a:gd name="T85" fmla="*/ 1050 h 1050"/>
                  <a:gd name="T86" fmla="*/ 150 w 150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0"/>
                  <a:gd name="T133" fmla="*/ 0 h 1050"/>
                  <a:gd name="T134" fmla="*/ 150 w 150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0" h="1050">
                    <a:moveTo>
                      <a:pt x="149" y="1050"/>
                    </a:moveTo>
                    <a:lnTo>
                      <a:pt x="150" y="1050"/>
                    </a:lnTo>
                    <a:lnTo>
                      <a:pt x="149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5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5" y="530"/>
                    </a:lnTo>
                    <a:lnTo>
                      <a:pt x="110" y="487"/>
                    </a:lnTo>
                    <a:lnTo>
                      <a:pt x="106" y="460"/>
                    </a:lnTo>
                    <a:lnTo>
                      <a:pt x="104" y="451"/>
                    </a:lnTo>
                    <a:lnTo>
                      <a:pt x="94" y="390"/>
                    </a:lnTo>
                    <a:lnTo>
                      <a:pt x="82" y="333"/>
                    </a:lnTo>
                    <a:lnTo>
                      <a:pt x="69" y="269"/>
                    </a:lnTo>
                    <a:lnTo>
                      <a:pt x="54" y="212"/>
                    </a:lnTo>
                    <a:lnTo>
                      <a:pt x="41" y="155"/>
                    </a:lnTo>
                    <a:lnTo>
                      <a:pt x="28" y="106"/>
                    </a:lnTo>
                    <a:lnTo>
                      <a:pt x="17" y="64"/>
                    </a:lnTo>
                    <a:lnTo>
                      <a:pt x="8" y="31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6" y="397"/>
                    </a:lnTo>
                    <a:lnTo>
                      <a:pt x="96" y="466"/>
                    </a:lnTo>
                    <a:lnTo>
                      <a:pt x="103" y="527"/>
                    </a:lnTo>
                    <a:lnTo>
                      <a:pt x="107" y="575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20"/>
                    </a:lnTo>
                    <a:lnTo>
                      <a:pt x="117" y="790"/>
                    </a:lnTo>
                    <a:lnTo>
                      <a:pt x="119" y="853"/>
                    </a:lnTo>
                    <a:lnTo>
                      <a:pt x="119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3" y="1047"/>
                    </a:lnTo>
                    <a:lnTo>
                      <a:pt x="112" y="1050"/>
                    </a:lnTo>
                    <a:lnTo>
                      <a:pt x="150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4" name="Freeform 157">
                <a:extLst>
                  <a:ext uri="{FF2B5EF4-FFF2-40B4-BE49-F238E27FC236}">
                    <a16:creationId xmlns:a16="http://schemas.microsoft.com/office/drawing/2014/main" id="{86CF3E15-E352-439C-8F1E-B32B9766A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3130"/>
                <a:ext cx="251" cy="785"/>
              </a:xfrm>
              <a:custGeom>
                <a:avLst/>
                <a:gdLst>
                  <a:gd name="T0" fmla="*/ 223 w 251"/>
                  <a:gd name="T1" fmla="*/ 787 h 787"/>
                  <a:gd name="T2" fmla="*/ 222 w 251"/>
                  <a:gd name="T3" fmla="*/ 678 h 787"/>
                  <a:gd name="T4" fmla="*/ 215 w 251"/>
                  <a:gd name="T5" fmla="*/ 566 h 787"/>
                  <a:gd name="T6" fmla="*/ 205 w 251"/>
                  <a:gd name="T7" fmla="*/ 457 h 787"/>
                  <a:gd name="T8" fmla="*/ 189 w 251"/>
                  <a:gd name="T9" fmla="*/ 354 h 787"/>
                  <a:gd name="T10" fmla="*/ 169 w 251"/>
                  <a:gd name="T11" fmla="*/ 260 h 787"/>
                  <a:gd name="T12" fmla="*/ 145 w 251"/>
                  <a:gd name="T13" fmla="*/ 176 h 787"/>
                  <a:gd name="T14" fmla="*/ 116 w 251"/>
                  <a:gd name="T15" fmla="*/ 103 h 787"/>
                  <a:gd name="T16" fmla="*/ 83 w 251"/>
                  <a:gd name="T17" fmla="*/ 49 h 787"/>
                  <a:gd name="T18" fmla="*/ 46 w 251"/>
                  <a:gd name="T19" fmla="*/ 15 h 787"/>
                  <a:gd name="T20" fmla="*/ 4 w 251"/>
                  <a:gd name="T21" fmla="*/ 3 h 787"/>
                  <a:gd name="T22" fmla="*/ 0 w 251"/>
                  <a:gd name="T23" fmla="*/ 0 h 787"/>
                  <a:gd name="T24" fmla="*/ 42 w 251"/>
                  <a:gd name="T25" fmla="*/ 6 h 787"/>
                  <a:gd name="T26" fmla="*/ 82 w 251"/>
                  <a:gd name="T27" fmla="*/ 37 h 787"/>
                  <a:gd name="T28" fmla="*/ 116 w 251"/>
                  <a:gd name="T29" fmla="*/ 88 h 787"/>
                  <a:gd name="T30" fmla="*/ 148 w 251"/>
                  <a:gd name="T31" fmla="*/ 158 h 787"/>
                  <a:gd name="T32" fmla="*/ 176 w 251"/>
                  <a:gd name="T33" fmla="*/ 245 h 787"/>
                  <a:gd name="T34" fmla="*/ 199 w 251"/>
                  <a:gd name="T35" fmla="*/ 342 h 787"/>
                  <a:gd name="T36" fmla="*/ 218 w 251"/>
                  <a:gd name="T37" fmla="*/ 448 h 787"/>
                  <a:gd name="T38" fmla="*/ 234 w 251"/>
                  <a:gd name="T39" fmla="*/ 560 h 787"/>
                  <a:gd name="T40" fmla="*/ 244 w 251"/>
                  <a:gd name="T41" fmla="*/ 672 h 787"/>
                  <a:gd name="T42" fmla="*/ 251 w 251"/>
                  <a:gd name="T43" fmla="*/ 781 h 787"/>
                  <a:gd name="T44" fmla="*/ 224 w 251"/>
                  <a:gd name="T45" fmla="*/ 787 h 787"/>
                  <a:gd name="T46" fmla="*/ 224 w 251"/>
                  <a:gd name="T47" fmla="*/ 787 h 787"/>
                  <a:gd name="T48" fmla="*/ 223 w 251"/>
                  <a:gd name="T49" fmla="*/ 787 h 7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1"/>
                  <a:gd name="T76" fmla="*/ 0 h 787"/>
                  <a:gd name="T77" fmla="*/ 251 w 251"/>
                  <a:gd name="T78" fmla="*/ 787 h 7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1" h="787">
                    <a:moveTo>
                      <a:pt x="223" y="787"/>
                    </a:moveTo>
                    <a:lnTo>
                      <a:pt x="222" y="678"/>
                    </a:lnTo>
                    <a:lnTo>
                      <a:pt x="215" y="566"/>
                    </a:lnTo>
                    <a:lnTo>
                      <a:pt x="205" y="457"/>
                    </a:lnTo>
                    <a:lnTo>
                      <a:pt x="189" y="354"/>
                    </a:lnTo>
                    <a:lnTo>
                      <a:pt x="169" y="260"/>
                    </a:lnTo>
                    <a:lnTo>
                      <a:pt x="145" y="176"/>
                    </a:lnTo>
                    <a:lnTo>
                      <a:pt x="116" y="103"/>
                    </a:lnTo>
                    <a:lnTo>
                      <a:pt x="83" y="49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2" y="6"/>
                    </a:lnTo>
                    <a:lnTo>
                      <a:pt x="82" y="37"/>
                    </a:lnTo>
                    <a:lnTo>
                      <a:pt x="116" y="88"/>
                    </a:lnTo>
                    <a:lnTo>
                      <a:pt x="148" y="158"/>
                    </a:lnTo>
                    <a:lnTo>
                      <a:pt x="176" y="245"/>
                    </a:lnTo>
                    <a:lnTo>
                      <a:pt x="199" y="342"/>
                    </a:lnTo>
                    <a:lnTo>
                      <a:pt x="218" y="448"/>
                    </a:lnTo>
                    <a:lnTo>
                      <a:pt x="234" y="560"/>
                    </a:lnTo>
                    <a:lnTo>
                      <a:pt x="244" y="672"/>
                    </a:lnTo>
                    <a:lnTo>
                      <a:pt x="251" y="781"/>
                    </a:lnTo>
                    <a:lnTo>
                      <a:pt x="224" y="787"/>
                    </a:lnTo>
                    <a:lnTo>
                      <a:pt x="223" y="78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5" name="Freeform 158">
                <a:extLst>
                  <a:ext uri="{FF2B5EF4-FFF2-40B4-BE49-F238E27FC236}">
                    <a16:creationId xmlns:a16="http://schemas.microsoft.com/office/drawing/2014/main" id="{E37C2E74-23B1-4EF8-8A0D-E8DF0C3E0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3130"/>
                <a:ext cx="251" cy="785"/>
              </a:xfrm>
              <a:custGeom>
                <a:avLst/>
                <a:gdLst>
                  <a:gd name="T0" fmla="*/ 223 w 251"/>
                  <a:gd name="T1" fmla="*/ 787 h 787"/>
                  <a:gd name="T2" fmla="*/ 222 w 251"/>
                  <a:gd name="T3" fmla="*/ 678 h 787"/>
                  <a:gd name="T4" fmla="*/ 215 w 251"/>
                  <a:gd name="T5" fmla="*/ 566 h 787"/>
                  <a:gd name="T6" fmla="*/ 205 w 251"/>
                  <a:gd name="T7" fmla="*/ 457 h 787"/>
                  <a:gd name="T8" fmla="*/ 189 w 251"/>
                  <a:gd name="T9" fmla="*/ 354 h 787"/>
                  <a:gd name="T10" fmla="*/ 169 w 251"/>
                  <a:gd name="T11" fmla="*/ 260 h 787"/>
                  <a:gd name="T12" fmla="*/ 145 w 251"/>
                  <a:gd name="T13" fmla="*/ 176 h 787"/>
                  <a:gd name="T14" fmla="*/ 116 w 251"/>
                  <a:gd name="T15" fmla="*/ 103 h 787"/>
                  <a:gd name="T16" fmla="*/ 83 w 251"/>
                  <a:gd name="T17" fmla="*/ 49 h 787"/>
                  <a:gd name="T18" fmla="*/ 46 w 251"/>
                  <a:gd name="T19" fmla="*/ 15 h 787"/>
                  <a:gd name="T20" fmla="*/ 4 w 251"/>
                  <a:gd name="T21" fmla="*/ 3 h 787"/>
                  <a:gd name="T22" fmla="*/ 0 w 251"/>
                  <a:gd name="T23" fmla="*/ 0 h 787"/>
                  <a:gd name="T24" fmla="*/ 42 w 251"/>
                  <a:gd name="T25" fmla="*/ 6 h 787"/>
                  <a:gd name="T26" fmla="*/ 82 w 251"/>
                  <a:gd name="T27" fmla="*/ 37 h 787"/>
                  <a:gd name="T28" fmla="*/ 116 w 251"/>
                  <a:gd name="T29" fmla="*/ 88 h 787"/>
                  <a:gd name="T30" fmla="*/ 148 w 251"/>
                  <a:gd name="T31" fmla="*/ 158 h 787"/>
                  <a:gd name="T32" fmla="*/ 176 w 251"/>
                  <a:gd name="T33" fmla="*/ 245 h 787"/>
                  <a:gd name="T34" fmla="*/ 199 w 251"/>
                  <a:gd name="T35" fmla="*/ 342 h 787"/>
                  <a:gd name="T36" fmla="*/ 218 w 251"/>
                  <a:gd name="T37" fmla="*/ 448 h 787"/>
                  <a:gd name="T38" fmla="*/ 234 w 251"/>
                  <a:gd name="T39" fmla="*/ 560 h 787"/>
                  <a:gd name="T40" fmla="*/ 244 w 251"/>
                  <a:gd name="T41" fmla="*/ 672 h 787"/>
                  <a:gd name="T42" fmla="*/ 251 w 251"/>
                  <a:gd name="T43" fmla="*/ 781 h 787"/>
                  <a:gd name="T44" fmla="*/ 224 w 251"/>
                  <a:gd name="T45" fmla="*/ 787 h 787"/>
                  <a:gd name="T46" fmla="*/ 224 w 251"/>
                  <a:gd name="T47" fmla="*/ 787 h 78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1"/>
                  <a:gd name="T73" fmla="*/ 0 h 787"/>
                  <a:gd name="T74" fmla="*/ 251 w 251"/>
                  <a:gd name="T75" fmla="*/ 787 h 78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1" h="787">
                    <a:moveTo>
                      <a:pt x="223" y="787"/>
                    </a:moveTo>
                    <a:lnTo>
                      <a:pt x="222" y="678"/>
                    </a:lnTo>
                    <a:lnTo>
                      <a:pt x="215" y="566"/>
                    </a:lnTo>
                    <a:lnTo>
                      <a:pt x="205" y="457"/>
                    </a:lnTo>
                    <a:lnTo>
                      <a:pt x="189" y="354"/>
                    </a:lnTo>
                    <a:lnTo>
                      <a:pt x="169" y="260"/>
                    </a:lnTo>
                    <a:lnTo>
                      <a:pt x="145" y="176"/>
                    </a:lnTo>
                    <a:lnTo>
                      <a:pt x="116" y="103"/>
                    </a:lnTo>
                    <a:lnTo>
                      <a:pt x="83" y="49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2" y="6"/>
                    </a:lnTo>
                    <a:lnTo>
                      <a:pt x="82" y="37"/>
                    </a:lnTo>
                    <a:lnTo>
                      <a:pt x="116" y="88"/>
                    </a:lnTo>
                    <a:lnTo>
                      <a:pt x="148" y="158"/>
                    </a:lnTo>
                    <a:lnTo>
                      <a:pt x="176" y="245"/>
                    </a:lnTo>
                    <a:lnTo>
                      <a:pt x="199" y="342"/>
                    </a:lnTo>
                    <a:lnTo>
                      <a:pt x="218" y="448"/>
                    </a:lnTo>
                    <a:lnTo>
                      <a:pt x="234" y="560"/>
                    </a:lnTo>
                    <a:lnTo>
                      <a:pt x="244" y="672"/>
                    </a:lnTo>
                    <a:lnTo>
                      <a:pt x="251" y="781"/>
                    </a:lnTo>
                    <a:lnTo>
                      <a:pt x="224" y="78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6" name="Freeform 159">
                <a:extLst>
                  <a:ext uri="{FF2B5EF4-FFF2-40B4-BE49-F238E27FC236}">
                    <a16:creationId xmlns:a16="http://schemas.microsoft.com/office/drawing/2014/main" id="{DE4FBF5C-0513-4531-B4E6-68D64111D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2924"/>
                <a:ext cx="188" cy="1018"/>
              </a:xfrm>
              <a:custGeom>
                <a:avLst/>
                <a:gdLst>
                  <a:gd name="T0" fmla="*/ 187 w 188"/>
                  <a:gd name="T1" fmla="*/ 1013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8 w 188"/>
                  <a:gd name="T7" fmla="*/ 850 h 1019"/>
                  <a:gd name="T8" fmla="*/ 168 w 188"/>
                  <a:gd name="T9" fmla="*/ 768 h 1019"/>
                  <a:gd name="T10" fmla="*/ 159 w 188"/>
                  <a:gd name="T11" fmla="*/ 692 h 1019"/>
                  <a:gd name="T12" fmla="*/ 150 w 188"/>
                  <a:gd name="T13" fmla="*/ 620 h 1019"/>
                  <a:gd name="T14" fmla="*/ 141 w 188"/>
                  <a:gd name="T15" fmla="*/ 556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8 w 188"/>
                  <a:gd name="T25" fmla="*/ 369 h 1019"/>
                  <a:gd name="T26" fmla="*/ 93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7 w 188"/>
                  <a:gd name="T39" fmla="*/ 27 h 1019"/>
                  <a:gd name="T40" fmla="*/ 2 w 188"/>
                  <a:gd name="T41" fmla="*/ 6 h 1019"/>
                  <a:gd name="T42" fmla="*/ 0 w 188"/>
                  <a:gd name="T43" fmla="*/ 0 h 1019"/>
                  <a:gd name="T44" fmla="*/ 32 w 188"/>
                  <a:gd name="T45" fmla="*/ 105 h 1019"/>
                  <a:gd name="T46" fmla="*/ 60 w 188"/>
                  <a:gd name="T47" fmla="*/ 205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7 w 188"/>
                  <a:gd name="T57" fmla="*/ 550 h 1019"/>
                  <a:gd name="T58" fmla="*/ 131 w 188"/>
                  <a:gd name="T59" fmla="*/ 583 h 1019"/>
                  <a:gd name="T60" fmla="*/ 133 w 188"/>
                  <a:gd name="T61" fmla="*/ 605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7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6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187 w 188"/>
                  <a:gd name="T89" fmla="*/ 1013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19"/>
                  <a:gd name="T137" fmla="*/ 188 w 188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19">
                    <a:moveTo>
                      <a:pt x="187" y="1013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8" y="850"/>
                    </a:lnTo>
                    <a:lnTo>
                      <a:pt x="168" y="768"/>
                    </a:lnTo>
                    <a:lnTo>
                      <a:pt x="159" y="692"/>
                    </a:lnTo>
                    <a:lnTo>
                      <a:pt x="150" y="620"/>
                    </a:lnTo>
                    <a:lnTo>
                      <a:pt x="141" y="556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8" y="369"/>
                    </a:lnTo>
                    <a:lnTo>
                      <a:pt x="93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7" y="27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32" y="105"/>
                    </a:lnTo>
                    <a:lnTo>
                      <a:pt x="60" y="205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7" y="550"/>
                    </a:lnTo>
                    <a:lnTo>
                      <a:pt x="131" y="583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7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6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  <a:lnTo>
                      <a:pt x="187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7" name="Freeform 160">
                <a:extLst>
                  <a:ext uri="{FF2B5EF4-FFF2-40B4-BE49-F238E27FC236}">
                    <a16:creationId xmlns:a16="http://schemas.microsoft.com/office/drawing/2014/main" id="{56567A08-4294-46D3-9724-90CFF9248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2924"/>
                <a:ext cx="188" cy="1018"/>
              </a:xfrm>
              <a:custGeom>
                <a:avLst/>
                <a:gdLst>
                  <a:gd name="T0" fmla="*/ 187 w 188"/>
                  <a:gd name="T1" fmla="*/ 1013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8 w 188"/>
                  <a:gd name="T7" fmla="*/ 850 h 1019"/>
                  <a:gd name="T8" fmla="*/ 168 w 188"/>
                  <a:gd name="T9" fmla="*/ 768 h 1019"/>
                  <a:gd name="T10" fmla="*/ 159 w 188"/>
                  <a:gd name="T11" fmla="*/ 692 h 1019"/>
                  <a:gd name="T12" fmla="*/ 150 w 188"/>
                  <a:gd name="T13" fmla="*/ 620 h 1019"/>
                  <a:gd name="T14" fmla="*/ 141 w 188"/>
                  <a:gd name="T15" fmla="*/ 556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8 w 188"/>
                  <a:gd name="T25" fmla="*/ 369 h 1019"/>
                  <a:gd name="T26" fmla="*/ 93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7 w 188"/>
                  <a:gd name="T39" fmla="*/ 27 h 1019"/>
                  <a:gd name="T40" fmla="*/ 2 w 188"/>
                  <a:gd name="T41" fmla="*/ 6 h 1019"/>
                  <a:gd name="T42" fmla="*/ 0 w 188"/>
                  <a:gd name="T43" fmla="*/ 0 h 1019"/>
                  <a:gd name="T44" fmla="*/ 32 w 188"/>
                  <a:gd name="T45" fmla="*/ 105 h 1019"/>
                  <a:gd name="T46" fmla="*/ 60 w 188"/>
                  <a:gd name="T47" fmla="*/ 205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7 w 188"/>
                  <a:gd name="T57" fmla="*/ 550 h 1019"/>
                  <a:gd name="T58" fmla="*/ 131 w 188"/>
                  <a:gd name="T59" fmla="*/ 583 h 1019"/>
                  <a:gd name="T60" fmla="*/ 133 w 188"/>
                  <a:gd name="T61" fmla="*/ 605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7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6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19"/>
                  <a:gd name="T134" fmla="*/ 188 w 188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19">
                    <a:moveTo>
                      <a:pt x="187" y="1013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8" y="850"/>
                    </a:lnTo>
                    <a:lnTo>
                      <a:pt x="168" y="768"/>
                    </a:lnTo>
                    <a:lnTo>
                      <a:pt x="159" y="692"/>
                    </a:lnTo>
                    <a:lnTo>
                      <a:pt x="150" y="620"/>
                    </a:lnTo>
                    <a:lnTo>
                      <a:pt x="141" y="556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8" y="369"/>
                    </a:lnTo>
                    <a:lnTo>
                      <a:pt x="93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7" y="27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32" y="105"/>
                    </a:lnTo>
                    <a:lnTo>
                      <a:pt x="60" y="205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7" y="550"/>
                    </a:lnTo>
                    <a:lnTo>
                      <a:pt x="131" y="583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7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6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8" name="Freeform 161">
                <a:extLst>
                  <a:ext uri="{FF2B5EF4-FFF2-40B4-BE49-F238E27FC236}">
                    <a16:creationId xmlns:a16="http://schemas.microsoft.com/office/drawing/2014/main" id="{76C7737E-580D-4502-B0A1-1FA602C15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127"/>
                <a:ext cx="188" cy="1035"/>
              </a:xfrm>
              <a:custGeom>
                <a:avLst/>
                <a:gdLst>
                  <a:gd name="T0" fmla="*/ 187 w 188"/>
                  <a:gd name="T1" fmla="*/ 1032 h 1032"/>
                  <a:gd name="T2" fmla="*/ 188 w 188"/>
                  <a:gd name="T3" fmla="*/ 1032 h 1032"/>
                  <a:gd name="T4" fmla="*/ 183 w 188"/>
                  <a:gd name="T5" fmla="*/ 953 h 1032"/>
                  <a:gd name="T6" fmla="*/ 176 w 188"/>
                  <a:gd name="T7" fmla="*/ 868 h 1032"/>
                  <a:gd name="T8" fmla="*/ 168 w 188"/>
                  <a:gd name="T9" fmla="*/ 784 h 1032"/>
                  <a:gd name="T10" fmla="*/ 159 w 188"/>
                  <a:gd name="T11" fmla="*/ 705 h 1032"/>
                  <a:gd name="T12" fmla="*/ 150 w 188"/>
                  <a:gd name="T13" fmla="*/ 629 h 1032"/>
                  <a:gd name="T14" fmla="*/ 141 w 188"/>
                  <a:gd name="T15" fmla="*/ 563 h 1032"/>
                  <a:gd name="T16" fmla="*/ 133 w 188"/>
                  <a:gd name="T17" fmla="*/ 505 h 1032"/>
                  <a:gd name="T18" fmla="*/ 126 w 188"/>
                  <a:gd name="T19" fmla="*/ 463 h 1032"/>
                  <a:gd name="T20" fmla="*/ 121 w 188"/>
                  <a:gd name="T21" fmla="*/ 436 h 1032"/>
                  <a:gd name="T22" fmla="*/ 120 w 188"/>
                  <a:gd name="T23" fmla="*/ 424 h 1032"/>
                  <a:gd name="T24" fmla="*/ 106 w 188"/>
                  <a:gd name="T25" fmla="*/ 369 h 1032"/>
                  <a:gd name="T26" fmla="*/ 92 w 188"/>
                  <a:gd name="T27" fmla="*/ 312 h 1032"/>
                  <a:gd name="T28" fmla="*/ 77 w 188"/>
                  <a:gd name="T29" fmla="*/ 254 h 1032"/>
                  <a:gd name="T30" fmla="*/ 60 w 188"/>
                  <a:gd name="T31" fmla="*/ 197 h 1032"/>
                  <a:gd name="T32" fmla="*/ 44 w 188"/>
                  <a:gd name="T33" fmla="*/ 145 h 1032"/>
                  <a:gd name="T34" fmla="*/ 30 w 188"/>
                  <a:gd name="T35" fmla="*/ 97 h 1032"/>
                  <a:gd name="T36" fmla="*/ 18 w 188"/>
                  <a:gd name="T37" fmla="*/ 58 h 1032"/>
                  <a:gd name="T38" fmla="*/ 8 w 188"/>
                  <a:gd name="T39" fmla="*/ 27 h 1032"/>
                  <a:gd name="T40" fmla="*/ 1 w 188"/>
                  <a:gd name="T41" fmla="*/ 6 h 1032"/>
                  <a:gd name="T42" fmla="*/ 0 w 188"/>
                  <a:gd name="T43" fmla="*/ 0 h 1032"/>
                  <a:gd name="T44" fmla="*/ 33 w 188"/>
                  <a:gd name="T45" fmla="*/ 106 h 1032"/>
                  <a:gd name="T46" fmla="*/ 60 w 188"/>
                  <a:gd name="T47" fmla="*/ 206 h 1032"/>
                  <a:gd name="T48" fmla="*/ 83 w 188"/>
                  <a:gd name="T49" fmla="*/ 294 h 1032"/>
                  <a:gd name="T50" fmla="*/ 99 w 188"/>
                  <a:gd name="T51" fmla="*/ 375 h 1032"/>
                  <a:gd name="T52" fmla="*/ 112 w 188"/>
                  <a:gd name="T53" fmla="*/ 445 h 1032"/>
                  <a:gd name="T54" fmla="*/ 121 w 188"/>
                  <a:gd name="T55" fmla="*/ 502 h 1032"/>
                  <a:gd name="T56" fmla="*/ 128 w 188"/>
                  <a:gd name="T57" fmla="*/ 551 h 1032"/>
                  <a:gd name="T58" fmla="*/ 132 w 188"/>
                  <a:gd name="T59" fmla="*/ 584 h 1032"/>
                  <a:gd name="T60" fmla="*/ 133 w 188"/>
                  <a:gd name="T61" fmla="*/ 605 h 1032"/>
                  <a:gd name="T62" fmla="*/ 133 w 188"/>
                  <a:gd name="T63" fmla="*/ 614 h 1032"/>
                  <a:gd name="T64" fmla="*/ 141 w 188"/>
                  <a:gd name="T65" fmla="*/ 693 h 1032"/>
                  <a:gd name="T66" fmla="*/ 146 w 188"/>
                  <a:gd name="T67" fmla="*/ 762 h 1032"/>
                  <a:gd name="T68" fmla="*/ 149 w 188"/>
                  <a:gd name="T69" fmla="*/ 826 h 1032"/>
                  <a:gd name="T70" fmla="*/ 151 w 188"/>
                  <a:gd name="T71" fmla="*/ 880 h 1032"/>
                  <a:gd name="T72" fmla="*/ 153 w 188"/>
                  <a:gd name="T73" fmla="*/ 926 h 1032"/>
                  <a:gd name="T74" fmla="*/ 153 w 188"/>
                  <a:gd name="T75" fmla="*/ 965 h 1032"/>
                  <a:gd name="T76" fmla="*/ 153 w 188"/>
                  <a:gd name="T77" fmla="*/ 995 h 1032"/>
                  <a:gd name="T78" fmla="*/ 151 w 188"/>
                  <a:gd name="T79" fmla="*/ 1017 h 1032"/>
                  <a:gd name="T80" fmla="*/ 151 w 188"/>
                  <a:gd name="T81" fmla="*/ 1029 h 1032"/>
                  <a:gd name="T82" fmla="*/ 151 w 188"/>
                  <a:gd name="T83" fmla="*/ 1032 h 1032"/>
                  <a:gd name="T84" fmla="*/ 188 w 188"/>
                  <a:gd name="T85" fmla="*/ 1032 h 1032"/>
                  <a:gd name="T86" fmla="*/ 188 w 188"/>
                  <a:gd name="T87" fmla="*/ 1032 h 1032"/>
                  <a:gd name="T88" fmla="*/ 187 w 188"/>
                  <a:gd name="T89" fmla="*/ 1032 h 10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32"/>
                  <a:gd name="T137" fmla="*/ 188 w 188"/>
                  <a:gd name="T138" fmla="*/ 1032 h 10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32">
                    <a:moveTo>
                      <a:pt x="187" y="1032"/>
                    </a:moveTo>
                    <a:lnTo>
                      <a:pt x="188" y="1032"/>
                    </a:lnTo>
                    <a:lnTo>
                      <a:pt x="183" y="953"/>
                    </a:lnTo>
                    <a:lnTo>
                      <a:pt x="176" y="868"/>
                    </a:lnTo>
                    <a:lnTo>
                      <a:pt x="168" y="784"/>
                    </a:lnTo>
                    <a:lnTo>
                      <a:pt x="159" y="705"/>
                    </a:lnTo>
                    <a:lnTo>
                      <a:pt x="150" y="629"/>
                    </a:lnTo>
                    <a:lnTo>
                      <a:pt x="141" y="563"/>
                    </a:lnTo>
                    <a:lnTo>
                      <a:pt x="133" y="505"/>
                    </a:lnTo>
                    <a:lnTo>
                      <a:pt x="126" y="463"/>
                    </a:lnTo>
                    <a:lnTo>
                      <a:pt x="121" y="436"/>
                    </a:lnTo>
                    <a:lnTo>
                      <a:pt x="120" y="424"/>
                    </a:lnTo>
                    <a:lnTo>
                      <a:pt x="106" y="369"/>
                    </a:lnTo>
                    <a:lnTo>
                      <a:pt x="92" y="312"/>
                    </a:lnTo>
                    <a:lnTo>
                      <a:pt x="77" y="254"/>
                    </a:lnTo>
                    <a:lnTo>
                      <a:pt x="60" y="197"/>
                    </a:lnTo>
                    <a:lnTo>
                      <a:pt x="44" y="145"/>
                    </a:lnTo>
                    <a:lnTo>
                      <a:pt x="30" y="97"/>
                    </a:lnTo>
                    <a:lnTo>
                      <a:pt x="18" y="58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0" y="206"/>
                    </a:lnTo>
                    <a:lnTo>
                      <a:pt x="83" y="294"/>
                    </a:lnTo>
                    <a:lnTo>
                      <a:pt x="99" y="375"/>
                    </a:lnTo>
                    <a:lnTo>
                      <a:pt x="112" y="445"/>
                    </a:lnTo>
                    <a:lnTo>
                      <a:pt x="121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3"/>
                    </a:lnTo>
                    <a:lnTo>
                      <a:pt x="146" y="762"/>
                    </a:lnTo>
                    <a:lnTo>
                      <a:pt x="149" y="826"/>
                    </a:lnTo>
                    <a:lnTo>
                      <a:pt x="151" y="880"/>
                    </a:lnTo>
                    <a:lnTo>
                      <a:pt x="153" y="926"/>
                    </a:lnTo>
                    <a:lnTo>
                      <a:pt x="153" y="965"/>
                    </a:lnTo>
                    <a:lnTo>
                      <a:pt x="153" y="995"/>
                    </a:lnTo>
                    <a:lnTo>
                      <a:pt x="151" y="1017"/>
                    </a:lnTo>
                    <a:lnTo>
                      <a:pt x="151" y="1029"/>
                    </a:lnTo>
                    <a:lnTo>
                      <a:pt x="151" y="1032"/>
                    </a:lnTo>
                    <a:lnTo>
                      <a:pt x="188" y="1032"/>
                    </a:lnTo>
                    <a:lnTo>
                      <a:pt x="187" y="103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29" name="Freeform 162">
                <a:extLst>
                  <a:ext uri="{FF2B5EF4-FFF2-40B4-BE49-F238E27FC236}">
                    <a16:creationId xmlns:a16="http://schemas.microsoft.com/office/drawing/2014/main" id="{F21923F5-5689-47F4-8658-DAF7B0E9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127"/>
                <a:ext cx="188" cy="1035"/>
              </a:xfrm>
              <a:custGeom>
                <a:avLst/>
                <a:gdLst>
                  <a:gd name="T0" fmla="*/ 187 w 188"/>
                  <a:gd name="T1" fmla="*/ 1032 h 1032"/>
                  <a:gd name="T2" fmla="*/ 188 w 188"/>
                  <a:gd name="T3" fmla="*/ 1032 h 1032"/>
                  <a:gd name="T4" fmla="*/ 183 w 188"/>
                  <a:gd name="T5" fmla="*/ 953 h 1032"/>
                  <a:gd name="T6" fmla="*/ 176 w 188"/>
                  <a:gd name="T7" fmla="*/ 868 h 1032"/>
                  <a:gd name="T8" fmla="*/ 168 w 188"/>
                  <a:gd name="T9" fmla="*/ 784 h 1032"/>
                  <a:gd name="T10" fmla="*/ 159 w 188"/>
                  <a:gd name="T11" fmla="*/ 705 h 1032"/>
                  <a:gd name="T12" fmla="*/ 150 w 188"/>
                  <a:gd name="T13" fmla="*/ 629 h 1032"/>
                  <a:gd name="T14" fmla="*/ 141 w 188"/>
                  <a:gd name="T15" fmla="*/ 563 h 1032"/>
                  <a:gd name="T16" fmla="*/ 133 w 188"/>
                  <a:gd name="T17" fmla="*/ 505 h 1032"/>
                  <a:gd name="T18" fmla="*/ 126 w 188"/>
                  <a:gd name="T19" fmla="*/ 463 h 1032"/>
                  <a:gd name="T20" fmla="*/ 121 w 188"/>
                  <a:gd name="T21" fmla="*/ 436 h 1032"/>
                  <a:gd name="T22" fmla="*/ 120 w 188"/>
                  <a:gd name="T23" fmla="*/ 424 h 1032"/>
                  <a:gd name="T24" fmla="*/ 106 w 188"/>
                  <a:gd name="T25" fmla="*/ 369 h 1032"/>
                  <a:gd name="T26" fmla="*/ 92 w 188"/>
                  <a:gd name="T27" fmla="*/ 312 h 1032"/>
                  <a:gd name="T28" fmla="*/ 77 w 188"/>
                  <a:gd name="T29" fmla="*/ 254 h 1032"/>
                  <a:gd name="T30" fmla="*/ 60 w 188"/>
                  <a:gd name="T31" fmla="*/ 197 h 1032"/>
                  <a:gd name="T32" fmla="*/ 44 w 188"/>
                  <a:gd name="T33" fmla="*/ 145 h 1032"/>
                  <a:gd name="T34" fmla="*/ 30 w 188"/>
                  <a:gd name="T35" fmla="*/ 97 h 1032"/>
                  <a:gd name="T36" fmla="*/ 18 w 188"/>
                  <a:gd name="T37" fmla="*/ 58 h 1032"/>
                  <a:gd name="T38" fmla="*/ 8 w 188"/>
                  <a:gd name="T39" fmla="*/ 27 h 1032"/>
                  <a:gd name="T40" fmla="*/ 1 w 188"/>
                  <a:gd name="T41" fmla="*/ 6 h 1032"/>
                  <a:gd name="T42" fmla="*/ 0 w 188"/>
                  <a:gd name="T43" fmla="*/ 0 h 1032"/>
                  <a:gd name="T44" fmla="*/ 33 w 188"/>
                  <a:gd name="T45" fmla="*/ 106 h 1032"/>
                  <a:gd name="T46" fmla="*/ 60 w 188"/>
                  <a:gd name="T47" fmla="*/ 206 h 1032"/>
                  <a:gd name="T48" fmla="*/ 83 w 188"/>
                  <a:gd name="T49" fmla="*/ 294 h 1032"/>
                  <a:gd name="T50" fmla="*/ 99 w 188"/>
                  <a:gd name="T51" fmla="*/ 375 h 1032"/>
                  <a:gd name="T52" fmla="*/ 112 w 188"/>
                  <a:gd name="T53" fmla="*/ 445 h 1032"/>
                  <a:gd name="T54" fmla="*/ 121 w 188"/>
                  <a:gd name="T55" fmla="*/ 502 h 1032"/>
                  <a:gd name="T56" fmla="*/ 128 w 188"/>
                  <a:gd name="T57" fmla="*/ 551 h 1032"/>
                  <a:gd name="T58" fmla="*/ 132 w 188"/>
                  <a:gd name="T59" fmla="*/ 584 h 1032"/>
                  <a:gd name="T60" fmla="*/ 133 w 188"/>
                  <a:gd name="T61" fmla="*/ 605 h 1032"/>
                  <a:gd name="T62" fmla="*/ 133 w 188"/>
                  <a:gd name="T63" fmla="*/ 614 h 1032"/>
                  <a:gd name="T64" fmla="*/ 141 w 188"/>
                  <a:gd name="T65" fmla="*/ 693 h 1032"/>
                  <a:gd name="T66" fmla="*/ 146 w 188"/>
                  <a:gd name="T67" fmla="*/ 762 h 1032"/>
                  <a:gd name="T68" fmla="*/ 149 w 188"/>
                  <a:gd name="T69" fmla="*/ 826 h 1032"/>
                  <a:gd name="T70" fmla="*/ 151 w 188"/>
                  <a:gd name="T71" fmla="*/ 880 h 1032"/>
                  <a:gd name="T72" fmla="*/ 153 w 188"/>
                  <a:gd name="T73" fmla="*/ 926 h 1032"/>
                  <a:gd name="T74" fmla="*/ 153 w 188"/>
                  <a:gd name="T75" fmla="*/ 965 h 1032"/>
                  <a:gd name="T76" fmla="*/ 153 w 188"/>
                  <a:gd name="T77" fmla="*/ 995 h 1032"/>
                  <a:gd name="T78" fmla="*/ 151 w 188"/>
                  <a:gd name="T79" fmla="*/ 1017 h 1032"/>
                  <a:gd name="T80" fmla="*/ 151 w 188"/>
                  <a:gd name="T81" fmla="*/ 1029 h 1032"/>
                  <a:gd name="T82" fmla="*/ 151 w 188"/>
                  <a:gd name="T83" fmla="*/ 1032 h 1032"/>
                  <a:gd name="T84" fmla="*/ 188 w 188"/>
                  <a:gd name="T85" fmla="*/ 1032 h 1032"/>
                  <a:gd name="T86" fmla="*/ 188 w 188"/>
                  <a:gd name="T87" fmla="*/ 1032 h 10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32"/>
                  <a:gd name="T134" fmla="*/ 188 w 188"/>
                  <a:gd name="T135" fmla="*/ 1032 h 103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32">
                    <a:moveTo>
                      <a:pt x="187" y="1032"/>
                    </a:moveTo>
                    <a:lnTo>
                      <a:pt x="188" y="1032"/>
                    </a:lnTo>
                    <a:lnTo>
                      <a:pt x="183" y="953"/>
                    </a:lnTo>
                    <a:lnTo>
                      <a:pt x="176" y="868"/>
                    </a:lnTo>
                    <a:lnTo>
                      <a:pt x="168" y="784"/>
                    </a:lnTo>
                    <a:lnTo>
                      <a:pt x="159" y="705"/>
                    </a:lnTo>
                    <a:lnTo>
                      <a:pt x="150" y="629"/>
                    </a:lnTo>
                    <a:lnTo>
                      <a:pt x="141" y="563"/>
                    </a:lnTo>
                    <a:lnTo>
                      <a:pt x="133" y="505"/>
                    </a:lnTo>
                    <a:lnTo>
                      <a:pt x="126" y="463"/>
                    </a:lnTo>
                    <a:lnTo>
                      <a:pt x="121" y="436"/>
                    </a:lnTo>
                    <a:lnTo>
                      <a:pt x="120" y="424"/>
                    </a:lnTo>
                    <a:lnTo>
                      <a:pt x="106" y="369"/>
                    </a:lnTo>
                    <a:lnTo>
                      <a:pt x="92" y="312"/>
                    </a:lnTo>
                    <a:lnTo>
                      <a:pt x="77" y="254"/>
                    </a:lnTo>
                    <a:lnTo>
                      <a:pt x="60" y="197"/>
                    </a:lnTo>
                    <a:lnTo>
                      <a:pt x="44" y="145"/>
                    </a:lnTo>
                    <a:lnTo>
                      <a:pt x="30" y="97"/>
                    </a:lnTo>
                    <a:lnTo>
                      <a:pt x="18" y="58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0" y="206"/>
                    </a:lnTo>
                    <a:lnTo>
                      <a:pt x="83" y="294"/>
                    </a:lnTo>
                    <a:lnTo>
                      <a:pt x="99" y="375"/>
                    </a:lnTo>
                    <a:lnTo>
                      <a:pt x="112" y="445"/>
                    </a:lnTo>
                    <a:lnTo>
                      <a:pt x="121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3"/>
                    </a:lnTo>
                    <a:lnTo>
                      <a:pt x="146" y="762"/>
                    </a:lnTo>
                    <a:lnTo>
                      <a:pt x="149" y="826"/>
                    </a:lnTo>
                    <a:lnTo>
                      <a:pt x="151" y="880"/>
                    </a:lnTo>
                    <a:lnTo>
                      <a:pt x="153" y="926"/>
                    </a:lnTo>
                    <a:lnTo>
                      <a:pt x="153" y="965"/>
                    </a:lnTo>
                    <a:lnTo>
                      <a:pt x="153" y="995"/>
                    </a:lnTo>
                    <a:lnTo>
                      <a:pt x="151" y="1017"/>
                    </a:lnTo>
                    <a:lnTo>
                      <a:pt x="151" y="1029"/>
                    </a:lnTo>
                    <a:lnTo>
                      <a:pt x="151" y="1032"/>
                    </a:lnTo>
                    <a:lnTo>
                      <a:pt x="188" y="103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0" name="Freeform 163">
                <a:extLst>
                  <a:ext uri="{FF2B5EF4-FFF2-40B4-BE49-F238E27FC236}">
                    <a16:creationId xmlns:a16="http://schemas.microsoft.com/office/drawing/2014/main" id="{99761167-602B-4191-80D2-51A98CAC7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346"/>
                <a:ext cx="123" cy="667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4 h 665"/>
                  <a:gd name="T8" fmla="*/ 110 w 123"/>
                  <a:gd name="T9" fmla="*/ 502 h 665"/>
                  <a:gd name="T10" fmla="*/ 104 w 123"/>
                  <a:gd name="T11" fmla="*/ 451 h 665"/>
                  <a:gd name="T12" fmla="*/ 98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7 h 665"/>
                  <a:gd name="T18" fmla="*/ 82 w 123"/>
                  <a:gd name="T19" fmla="*/ 303 h 665"/>
                  <a:gd name="T20" fmla="*/ 79 w 123"/>
                  <a:gd name="T21" fmla="*/ 284 h 665"/>
                  <a:gd name="T22" fmla="*/ 78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6 h 665"/>
                  <a:gd name="T28" fmla="*/ 50 w 123"/>
                  <a:gd name="T29" fmla="*/ 166 h 665"/>
                  <a:gd name="T30" fmla="*/ 40 w 123"/>
                  <a:gd name="T31" fmla="*/ 130 h 665"/>
                  <a:gd name="T32" fmla="*/ 30 w 123"/>
                  <a:gd name="T33" fmla="*/ 97 h 665"/>
                  <a:gd name="T34" fmla="*/ 20 w 123"/>
                  <a:gd name="T35" fmla="*/ 67 h 665"/>
                  <a:gd name="T36" fmla="*/ 12 w 123"/>
                  <a:gd name="T37" fmla="*/ 39 h 665"/>
                  <a:gd name="T38" fmla="*/ 5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1 w 123"/>
                  <a:gd name="T45" fmla="*/ 70 h 665"/>
                  <a:gd name="T46" fmla="*/ 40 w 123"/>
                  <a:gd name="T47" fmla="*/ 136 h 665"/>
                  <a:gd name="T48" fmla="*/ 54 w 123"/>
                  <a:gd name="T49" fmla="*/ 194 h 665"/>
                  <a:gd name="T50" fmla="*/ 65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30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1 w 123"/>
                  <a:gd name="T65" fmla="*/ 451 h 665"/>
                  <a:gd name="T66" fmla="*/ 95 w 123"/>
                  <a:gd name="T67" fmla="*/ 496 h 665"/>
                  <a:gd name="T68" fmla="*/ 98 w 123"/>
                  <a:gd name="T69" fmla="*/ 538 h 665"/>
                  <a:gd name="T70" fmla="*/ 99 w 123"/>
                  <a:gd name="T71" fmla="*/ 572 h 665"/>
                  <a:gd name="T72" fmla="*/ 99 w 123"/>
                  <a:gd name="T73" fmla="*/ 599 h 665"/>
                  <a:gd name="T74" fmla="*/ 99 w 123"/>
                  <a:gd name="T75" fmla="*/ 623 h 665"/>
                  <a:gd name="T76" fmla="*/ 99 w 123"/>
                  <a:gd name="T77" fmla="*/ 641 h 665"/>
                  <a:gd name="T78" fmla="*/ 99 w 123"/>
                  <a:gd name="T79" fmla="*/ 656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0" y="502"/>
                    </a:lnTo>
                    <a:lnTo>
                      <a:pt x="104" y="451"/>
                    </a:lnTo>
                    <a:lnTo>
                      <a:pt x="98" y="405"/>
                    </a:lnTo>
                    <a:lnTo>
                      <a:pt x="92" y="363"/>
                    </a:lnTo>
                    <a:lnTo>
                      <a:pt x="87" y="327"/>
                    </a:lnTo>
                    <a:lnTo>
                      <a:pt x="82" y="303"/>
                    </a:lnTo>
                    <a:lnTo>
                      <a:pt x="79" y="284"/>
                    </a:lnTo>
                    <a:lnTo>
                      <a:pt x="78" y="278"/>
                    </a:lnTo>
                    <a:lnTo>
                      <a:pt x="70" y="242"/>
                    </a:lnTo>
                    <a:lnTo>
                      <a:pt x="61" y="206"/>
                    </a:lnTo>
                    <a:lnTo>
                      <a:pt x="50" y="166"/>
                    </a:lnTo>
                    <a:lnTo>
                      <a:pt x="40" y="130"/>
                    </a:lnTo>
                    <a:lnTo>
                      <a:pt x="30" y="97"/>
                    </a:lnTo>
                    <a:lnTo>
                      <a:pt x="20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6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0"/>
                    </a:lnTo>
                    <a:lnTo>
                      <a:pt x="79" y="330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8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1"/>
                    </a:lnTo>
                    <a:lnTo>
                      <a:pt x="99" y="656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1" name="Freeform 164">
                <a:extLst>
                  <a:ext uri="{FF2B5EF4-FFF2-40B4-BE49-F238E27FC236}">
                    <a16:creationId xmlns:a16="http://schemas.microsoft.com/office/drawing/2014/main" id="{8DAFB953-3FC4-4E5F-95C3-6E19CB3F0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346"/>
                <a:ext cx="123" cy="667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4 h 665"/>
                  <a:gd name="T8" fmla="*/ 110 w 123"/>
                  <a:gd name="T9" fmla="*/ 502 h 665"/>
                  <a:gd name="T10" fmla="*/ 104 w 123"/>
                  <a:gd name="T11" fmla="*/ 451 h 665"/>
                  <a:gd name="T12" fmla="*/ 98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7 h 665"/>
                  <a:gd name="T18" fmla="*/ 82 w 123"/>
                  <a:gd name="T19" fmla="*/ 303 h 665"/>
                  <a:gd name="T20" fmla="*/ 79 w 123"/>
                  <a:gd name="T21" fmla="*/ 284 h 665"/>
                  <a:gd name="T22" fmla="*/ 78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6 h 665"/>
                  <a:gd name="T28" fmla="*/ 50 w 123"/>
                  <a:gd name="T29" fmla="*/ 166 h 665"/>
                  <a:gd name="T30" fmla="*/ 40 w 123"/>
                  <a:gd name="T31" fmla="*/ 130 h 665"/>
                  <a:gd name="T32" fmla="*/ 30 w 123"/>
                  <a:gd name="T33" fmla="*/ 97 h 665"/>
                  <a:gd name="T34" fmla="*/ 20 w 123"/>
                  <a:gd name="T35" fmla="*/ 67 h 665"/>
                  <a:gd name="T36" fmla="*/ 12 w 123"/>
                  <a:gd name="T37" fmla="*/ 39 h 665"/>
                  <a:gd name="T38" fmla="*/ 5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1 w 123"/>
                  <a:gd name="T45" fmla="*/ 70 h 665"/>
                  <a:gd name="T46" fmla="*/ 40 w 123"/>
                  <a:gd name="T47" fmla="*/ 136 h 665"/>
                  <a:gd name="T48" fmla="*/ 54 w 123"/>
                  <a:gd name="T49" fmla="*/ 194 h 665"/>
                  <a:gd name="T50" fmla="*/ 65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30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1 w 123"/>
                  <a:gd name="T65" fmla="*/ 451 h 665"/>
                  <a:gd name="T66" fmla="*/ 95 w 123"/>
                  <a:gd name="T67" fmla="*/ 496 h 665"/>
                  <a:gd name="T68" fmla="*/ 98 w 123"/>
                  <a:gd name="T69" fmla="*/ 538 h 665"/>
                  <a:gd name="T70" fmla="*/ 99 w 123"/>
                  <a:gd name="T71" fmla="*/ 572 h 665"/>
                  <a:gd name="T72" fmla="*/ 99 w 123"/>
                  <a:gd name="T73" fmla="*/ 599 h 665"/>
                  <a:gd name="T74" fmla="*/ 99 w 123"/>
                  <a:gd name="T75" fmla="*/ 623 h 665"/>
                  <a:gd name="T76" fmla="*/ 99 w 123"/>
                  <a:gd name="T77" fmla="*/ 641 h 665"/>
                  <a:gd name="T78" fmla="*/ 99 w 123"/>
                  <a:gd name="T79" fmla="*/ 656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0" y="502"/>
                    </a:lnTo>
                    <a:lnTo>
                      <a:pt x="104" y="451"/>
                    </a:lnTo>
                    <a:lnTo>
                      <a:pt x="98" y="405"/>
                    </a:lnTo>
                    <a:lnTo>
                      <a:pt x="92" y="363"/>
                    </a:lnTo>
                    <a:lnTo>
                      <a:pt x="87" y="327"/>
                    </a:lnTo>
                    <a:lnTo>
                      <a:pt x="82" y="303"/>
                    </a:lnTo>
                    <a:lnTo>
                      <a:pt x="79" y="284"/>
                    </a:lnTo>
                    <a:lnTo>
                      <a:pt x="78" y="278"/>
                    </a:lnTo>
                    <a:lnTo>
                      <a:pt x="70" y="242"/>
                    </a:lnTo>
                    <a:lnTo>
                      <a:pt x="61" y="206"/>
                    </a:lnTo>
                    <a:lnTo>
                      <a:pt x="50" y="166"/>
                    </a:lnTo>
                    <a:lnTo>
                      <a:pt x="40" y="130"/>
                    </a:lnTo>
                    <a:lnTo>
                      <a:pt x="30" y="97"/>
                    </a:lnTo>
                    <a:lnTo>
                      <a:pt x="20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6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0"/>
                    </a:lnTo>
                    <a:lnTo>
                      <a:pt x="79" y="330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8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1"/>
                    </a:lnTo>
                    <a:lnTo>
                      <a:pt x="99" y="656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2" name="Freeform 165">
                <a:extLst>
                  <a:ext uri="{FF2B5EF4-FFF2-40B4-BE49-F238E27FC236}">
                    <a16:creationId xmlns:a16="http://schemas.microsoft.com/office/drawing/2014/main" id="{C4CB8035-4A26-4E54-8E74-3E10B72EB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1"/>
                <a:ext cx="172" cy="1163"/>
              </a:xfrm>
              <a:custGeom>
                <a:avLst/>
                <a:gdLst>
                  <a:gd name="T0" fmla="*/ 56 w 172"/>
                  <a:gd name="T1" fmla="*/ 1140 h 1161"/>
                  <a:gd name="T2" fmla="*/ 38 w 172"/>
                  <a:gd name="T3" fmla="*/ 1010 h 1161"/>
                  <a:gd name="T4" fmla="*/ 26 w 172"/>
                  <a:gd name="T5" fmla="*/ 874 h 1161"/>
                  <a:gd name="T6" fmla="*/ 18 w 172"/>
                  <a:gd name="T7" fmla="*/ 738 h 1161"/>
                  <a:gd name="T8" fmla="*/ 17 w 172"/>
                  <a:gd name="T9" fmla="*/ 599 h 1161"/>
                  <a:gd name="T10" fmla="*/ 22 w 172"/>
                  <a:gd name="T11" fmla="*/ 469 h 1161"/>
                  <a:gd name="T12" fmla="*/ 35 w 172"/>
                  <a:gd name="T13" fmla="*/ 345 h 1161"/>
                  <a:gd name="T14" fmla="*/ 55 w 172"/>
                  <a:gd name="T15" fmla="*/ 233 h 1161"/>
                  <a:gd name="T16" fmla="*/ 84 w 172"/>
                  <a:gd name="T17" fmla="*/ 139 h 1161"/>
                  <a:gd name="T18" fmla="*/ 121 w 172"/>
                  <a:gd name="T19" fmla="*/ 60 h 1161"/>
                  <a:gd name="T20" fmla="*/ 169 w 172"/>
                  <a:gd name="T21" fmla="*/ 3 h 1161"/>
                  <a:gd name="T22" fmla="*/ 172 w 172"/>
                  <a:gd name="T23" fmla="*/ 0 h 1161"/>
                  <a:gd name="T24" fmla="*/ 124 w 172"/>
                  <a:gd name="T25" fmla="*/ 45 h 1161"/>
                  <a:gd name="T26" fmla="*/ 83 w 172"/>
                  <a:gd name="T27" fmla="*/ 121 h 1161"/>
                  <a:gd name="T28" fmla="*/ 52 w 172"/>
                  <a:gd name="T29" fmla="*/ 215 h 1161"/>
                  <a:gd name="T30" fmla="*/ 29 w 172"/>
                  <a:gd name="T31" fmla="*/ 329 h 1161"/>
                  <a:gd name="T32" fmla="*/ 12 w 172"/>
                  <a:gd name="T33" fmla="*/ 456 h 1161"/>
                  <a:gd name="T34" fmla="*/ 2 w 172"/>
                  <a:gd name="T35" fmla="*/ 596 h 1161"/>
                  <a:gd name="T36" fmla="*/ 0 w 172"/>
                  <a:gd name="T37" fmla="*/ 738 h 1161"/>
                  <a:gd name="T38" fmla="*/ 2 w 172"/>
                  <a:gd name="T39" fmla="*/ 883 h 1161"/>
                  <a:gd name="T40" fmla="*/ 12 w 172"/>
                  <a:gd name="T41" fmla="*/ 1025 h 1161"/>
                  <a:gd name="T42" fmla="*/ 25 w 172"/>
                  <a:gd name="T43" fmla="*/ 1161 h 1161"/>
                  <a:gd name="T44" fmla="*/ 56 w 172"/>
                  <a:gd name="T45" fmla="*/ 1143 h 1161"/>
                  <a:gd name="T46" fmla="*/ 56 w 172"/>
                  <a:gd name="T47" fmla="*/ 1143 h 1161"/>
                  <a:gd name="T48" fmla="*/ 56 w 172"/>
                  <a:gd name="T49" fmla="*/ 1140 h 11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1161"/>
                  <a:gd name="T77" fmla="*/ 172 w 172"/>
                  <a:gd name="T78" fmla="*/ 1161 h 11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1161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8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9"/>
                    </a:lnTo>
                    <a:lnTo>
                      <a:pt x="121" y="60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29"/>
                    </a:lnTo>
                    <a:lnTo>
                      <a:pt x="12" y="456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2" y="883"/>
                    </a:lnTo>
                    <a:lnTo>
                      <a:pt x="12" y="1025"/>
                    </a:lnTo>
                    <a:lnTo>
                      <a:pt x="25" y="1161"/>
                    </a:lnTo>
                    <a:lnTo>
                      <a:pt x="56" y="1143"/>
                    </a:lnTo>
                    <a:lnTo>
                      <a:pt x="56" y="114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3" name="Freeform 166">
                <a:extLst>
                  <a:ext uri="{FF2B5EF4-FFF2-40B4-BE49-F238E27FC236}">
                    <a16:creationId xmlns:a16="http://schemas.microsoft.com/office/drawing/2014/main" id="{988084E3-253F-48B4-B77C-CF85FE702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1"/>
                <a:ext cx="172" cy="1163"/>
              </a:xfrm>
              <a:custGeom>
                <a:avLst/>
                <a:gdLst>
                  <a:gd name="T0" fmla="*/ 56 w 172"/>
                  <a:gd name="T1" fmla="*/ 1140 h 1161"/>
                  <a:gd name="T2" fmla="*/ 38 w 172"/>
                  <a:gd name="T3" fmla="*/ 1010 h 1161"/>
                  <a:gd name="T4" fmla="*/ 26 w 172"/>
                  <a:gd name="T5" fmla="*/ 874 h 1161"/>
                  <a:gd name="T6" fmla="*/ 18 w 172"/>
                  <a:gd name="T7" fmla="*/ 738 h 1161"/>
                  <a:gd name="T8" fmla="*/ 17 w 172"/>
                  <a:gd name="T9" fmla="*/ 599 h 1161"/>
                  <a:gd name="T10" fmla="*/ 22 w 172"/>
                  <a:gd name="T11" fmla="*/ 469 h 1161"/>
                  <a:gd name="T12" fmla="*/ 35 w 172"/>
                  <a:gd name="T13" fmla="*/ 345 h 1161"/>
                  <a:gd name="T14" fmla="*/ 55 w 172"/>
                  <a:gd name="T15" fmla="*/ 233 h 1161"/>
                  <a:gd name="T16" fmla="*/ 84 w 172"/>
                  <a:gd name="T17" fmla="*/ 139 h 1161"/>
                  <a:gd name="T18" fmla="*/ 121 w 172"/>
                  <a:gd name="T19" fmla="*/ 60 h 1161"/>
                  <a:gd name="T20" fmla="*/ 169 w 172"/>
                  <a:gd name="T21" fmla="*/ 3 h 1161"/>
                  <a:gd name="T22" fmla="*/ 172 w 172"/>
                  <a:gd name="T23" fmla="*/ 0 h 1161"/>
                  <a:gd name="T24" fmla="*/ 124 w 172"/>
                  <a:gd name="T25" fmla="*/ 45 h 1161"/>
                  <a:gd name="T26" fmla="*/ 83 w 172"/>
                  <a:gd name="T27" fmla="*/ 121 h 1161"/>
                  <a:gd name="T28" fmla="*/ 52 w 172"/>
                  <a:gd name="T29" fmla="*/ 215 h 1161"/>
                  <a:gd name="T30" fmla="*/ 29 w 172"/>
                  <a:gd name="T31" fmla="*/ 329 h 1161"/>
                  <a:gd name="T32" fmla="*/ 12 w 172"/>
                  <a:gd name="T33" fmla="*/ 456 h 1161"/>
                  <a:gd name="T34" fmla="*/ 2 w 172"/>
                  <a:gd name="T35" fmla="*/ 596 h 1161"/>
                  <a:gd name="T36" fmla="*/ 0 w 172"/>
                  <a:gd name="T37" fmla="*/ 738 h 1161"/>
                  <a:gd name="T38" fmla="*/ 2 w 172"/>
                  <a:gd name="T39" fmla="*/ 883 h 1161"/>
                  <a:gd name="T40" fmla="*/ 12 w 172"/>
                  <a:gd name="T41" fmla="*/ 1025 h 1161"/>
                  <a:gd name="T42" fmla="*/ 25 w 172"/>
                  <a:gd name="T43" fmla="*/ 1161 h 1161"/>
                  <a:gd name="T44" fmla="*/ 56 w 172"/>
                  <a:gd name="T45" fmla="*/ 1143 h 1161"/>
                  <a:gd name="T46" fmla="*/ 56 w 172"/>
                  <a:gd name="T47" fmla="*/ 1143 h 1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2"/>
                  <a:gd name="T73" fmla="*/ 0 h 1161"/>
                  <a:gd name="T74" fmla="*/ 172 w 172"/>
                  <a:gd name="T75" fmla="*/ 1161 h 11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2" h="1161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8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9"/>
                    </a:lnTo>
                    <a:lnTo>
                      <a:pt x="121" y="60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29"/>
                    </a:lnTo>
                    <a:lnTo>
                      <a:pt x="12" y="456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2" y="883"/>
                    </a:lnTo>
                    <a:lnTo>
                      <a:pt x="12" y="1025"/>
                    </a:lnTo>
                    <a:lnTo>
                      <a:pt x="25" y="1161"/>
                    </a:lnTo>
                    <a:lnTo>
                      <a:pt x="56" y="114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4" name="Freeform 167">
                <a:extLst>
                  <a:ext uri="{FF2B5EF4-FFF2-40B4-BE49-F238E27FC236}">
                    <a16:creationId xmlns:a16="http://schemas.microsoft.com/office/drawing/2014/main" id="{5ED04F63-2DCA-43F7-9650-F50638883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3282"/>
                <a:ext cx="33" cy="762"/>
              </a:xfrm>
              <a:custGeom>
                <a:avLst/>
                <a:gdLst>
                  <a:gd name="T0" fmla="*/ 33 w 33"/>
                  <a:gd name="T1" fmla="*/ 759 h 762"/>
                  <a:gd name="T2" fmla="*/ 33 w 33"/>
                  <a:gd name="T3" fmla="*/ 0 h 762"/>
                  <a:gd name="T4" fmla="*/ 0 w 33"/>
                  <a:gd name="T5" fmla="*/ 0 h 762"/>
                  <a:gd name="T6" fmla="*/ 0 w 33"/>
                  <a:gd name="T7" fmla="*/ 762 h 762"/>
                  <a:gd name="T8" fmla="*/ 33 w 33"/>
                  <a:gd name="T9" fmla="*/ 762 h 762"/>
                  <a:gd name="T10" fmla="*/ 33 w 33"/>
                  <a:gd name="T11" fmla="*/ 762 h 762"/>
                  <a:gd name="T12" fmla="*/ 33 w 33"/>
                  <a:gd name="T13" fmla="*/ 759 h 7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62"/>
                  <a:gd name="T23" fmla="*/ 33 w 33"/>
                  <a:gd name="T24" fmla="*/ 762 h 7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62">
                    <a:moveTo>
                      <a:pt x="33" y="759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3" y="762"/>
                    </a:lnTo>
                    <a:lnTo>
                      <a:pt x="33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5" name="Freeform 168">
                <a:extLst>
                  <a:ext uri="{FF2B5EF4-FFF2-40B4-BE49-F238E27FC236}">
                    <a16:creationId xmlns:a16="http://schemas.microsoft.com/office/drawing/2014/main" id="{219F15A4-4ED5-4629-AC92-0DAD5F815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3282"/>
                <a:ext cx="33" cy="762"/>
              </a:xfrm>
              <a:custGeom>
                <a:avLst/>
                <a:gdLst>
                  <a:gd name="T0" fmla="*/ 33 w 33"/>
                  <a:gd name="T1" fmla="*/ 759 h 762"/>
                  <a:gd name="T2" fmla="*/ 33 w 33"/>
                  <a:gd name="T3" fmla="*/ 0 h 762"/>
                  <a:gd name="T4" fmla="*/ 0 w 33"/>
                  <a:gd name="T5" fmla="*/ 0 h 762"/>
                  <a:gd name="T6" fmla="*/ 0 w 33"/>
                  <a:gd name="T7" fmla="*/ 762 h 762"/>
                  <a:gd name="T8" fmla="*/ 33 w 33"/>
                  <a:gd name="T9" fmla="*/ 762 h 762"/>
                  <a:gd name="T10" fmla="*/ 33 w 33"/>
                  <a:gd name="T11" fmla="*/ 762 h 7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762"/>
                  <a:gd name="T20" fmla="*/ 33 w 33"/>
                  <a:gd name="T21" fmla="*/ 762 h 7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762">
                    <a:moveTo>
                      <a:pt x="33" y="759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3" y="762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6" name="Freeform 169">
                <a:extLst>
                  <a:ext uri="{FF2B5EF4-FFF2-40B4-BE49-F238E27FC236}">
                    <a16:creationId xmlns:a16="http://schemas.microsoft.com/office/drawing/2014/main" id="{5ED403A9-E77B-4F66-959B-2D9ECB2A2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3184"/>
                <a:ext cx="34" cy="758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7" name="Freeform 170">
                <a:extLst>
                  <a:ext uri="{FF2B5EF4-FFF2-40B4-BE49-F238E27FC236}">
                    <a16:creationId xmlns:a16="http://schemas.microsoft.com/office/drawing/2014/main" id="{7B63A236-BEF2-4DEE-A170-C4D9A217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3184"/>
                <a:ext cx="34" cy="758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8" name="Freeform 171">
                <a:extLst>
                  <a:ext uri="{FF2B5EF4-FFF2-40B4-BE49-F238E27FC236}">
                    <a16:creationId xmlns:a16="http://schemas.microsoft.com/office/drawing/2014/main" id="{0CBE89C2-BACA-4B66-9382-45EEC10A8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72"/>
                <a:ext cx="122" cy="543"/>
              </a:xfrm>
              <a:custGeom>
                <a:avLst/>
                <a:gdLst>
                  <a:gd name="T0" fmla="*/ 122 w 122"/>
                  <a:gd name="T1" fmla="*/ 217 h 541"/>
                  <a:gd name="T2" fmla="*/ 122 w 122"/>
                  <a:gd name="T3" fmla="*/ 272 h 541"/>
                  <a:gd name="T4" fmla="*/ 120 w 122"/>
                  <a:gd name="T5" fmla="*/ 320 h 541"/>
                  <a:gd name="T6" fmla="*/ 116 w 122"/>
                  <a:gd name="T7" fmla="*/ 366 h 541"/>
                  <a:gd name="T8" fmla="*/ 112 w 122"/>
                  <a:gd name="T9" fmla="*/ 408 h 541"/>
                  <a:gd name="T10" fmla="*/ 105 w 122"/>
                  <a:gd name="T11" fmla="*/ 447 h 541"/>
                  <a:gd name="T12" fmla="*/ 98 w 122"/>
                  <a:gd name="T13" fmla="*/ 480 h 541"/>
                  <a:gd name="T14" fmla="*/ 91 w 122"/>
                  <a:gd name="T15" fmla="*/ 505 h 541"/>
                  <a:gd name="T16" fmla="*/ 81 w 122"/>
                  <a:gd name="T17" fmla="*/ 526 h 541"/>
                  <a:gd name="T18" fmla="*/ 72 w 122"/>
                  <a:gd name="T19" fmla="*/ 538 h 541"/>
                  <a:gd name="T20" fmla="*/ 63 w 122"/>
                  <a:gd name="T21" fmla="*/ 541 h 541"/>
                  <a:gd name="T22" fmla="*/ 52 w 122"/>
                  <a:gd name="T23" fmla="*/ 538 h 541"/>
                  <a:gd name="T24" fmla="*/ 43 w 122"/>
                  <a:gd name="T25" fmla="*/ 526 h 541"/>
                  <a:gd name="T26" fmla="*/ 34 w 122"/>
                  <a:gd name="T27" fmla="*/ 505 h 541"/>
                  <a:gd name="T28" fmla="*/ 26 w 122"/>
                  <a:gd name="T29" fmla="*/ 480 h 541"/>
                  <a:gd name="T30" fmla="*/ 18 w 122"/>
                  <a:gd name="T31" fmla="*/ 447 h 541"/>
                  <a:gd name="T32" fmla="*/ 11 w 122"/>
                  <a:gd name="T33" fmla="*/ 408 h 541"/>
                  <a:gd name="T34" fmla="*/ 7 w 122"/>
                  <a:gd name="T35" fmla="*/ 366 h 541"/>
                  <a:gd name="T36" fmla="*/ 3 w 122"/>
                  <a:gd name="T37" fmla="*/ 320 h 541"/>
                  <a:gd name="T38" fmla="*/ 1 w 122"/>
                  <a:gd name="T39" fmla="*/ 272 h 541"/>
                  <a:gd name="T40" fmla="*/ 0 w 122"/>
                  <a:gd name="T41" fmla="*/ 217 h 541"/>
                  <a:gd name="T42" fmla="*/ 0 w 122"/>
                  <a:gd name="T43" fmla="*/ 0 h 541"/>
                  <a:gd name="T44" fmla="*/ 34 w 122"/>
                  <a:gd name="T45" fmla="*/ 211 h 541"/>
                  <a:gd name="T46" fmla="*/ 59 w 122"/>
                  <a:gd name="T47" fmla="*/ 0 h 541"/>
                  <a:gd name="T48" fmla="*/ 83 w 122"/>
                  <a:gd name="T49" fmla="*/ 205 h 541"/>
                  <a:gd name="T50" fmla="*/ 122 w 122"/>
                  <a:gd name="T51" fmla="*/ 0 h 541"/>
                  <a:gd name="T52" fmla="*/ 122 w 122"/>
                  <a:gd name="T53" fmla="*/ 217 h 541"/>
                  <a:gd name="T54" fmla="*/ 122 w 122"/>
                  <a:gd name="T55" fmla="*/ 217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2"/>
                  <a:gd name="T85" fmla="*/ 0 h 541"/>
                  <a:gd name="T86" fmla="*/ 122 w 122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2" h="541">
                    <a:moveTo>
                      <a:pt x="122" y="217"/>
                    </a:moveTo>
                    <a:lnTo>
                      <a:pt x="122" y="272"/>
                    </a:lnTo>
                    <a:lnTo>
                      <a:pt x="120" y="320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5" y="447"/>
                    </a:lnTo>
                    <a:lnTo>
                      <a:pt x="98" y="480"/>
                    </a:lnTo>
                    <a:lnTo>
                      <a:pt x="91" y="505"/>
                    </a:lnTo>
                    <a:lnTo>
                      <a:pt x="81" y="526"/>
                    </a:lnTo>
                    <a:lnTo>
                      <a:pt x="72" y="538"/>
                    </a:lnTo>
                    <a:lnTo>
                      <a:pt x="63" y="541"/>
                    </a:lnTo>
                    <a:lnTo>
                      <a:pt x="52" y="538"/>
                    </a:lnTo>
                    <a:lnTo>
                      <a:pt x="43" y="526"/>
                    </a:lnTo>
                    <a:lnTo>
                      <a:pt x="34" y="505"/>
                    </a:lnTo>
                    <a:lnTo>
                      <a:pt x="26" y="480"/>
                    </a:lnTo>
                    <a:lnTo>
                      <a:pt x="18" y="447"/>
                    </a:lnTo>
                    <a:lnTo>
                      <a:pt x="11" y="408"/>
                    </a:lnTo>
                    <a:lnTo>
                      <a:pt x="7" y="366"/>
                    </a:lnTo>
                    <a:lnTo>
                      <a:pt x="3" y="320"/>
                    </a:lnTo>
                    <a:lnTo>
                      <a:pt x="1" y="272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34" y="211"/>
                    </a:lnTo>
                    <a:lnTo>
                      <a:pt x="59" y="0"/>
                    </a:lnTo>
                    <a:lnTo>
                      <a:pt x="83" y="205"/>
                    </a:lnTo>
                    <a:lnTo>
                      <a:pt x="122" y="0"/>
                    </a:lnTo>
                    <a:lnTo>
                      <a:pt x="122" y="217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39" name="Freeform 172">
                <a:extLst>
                  <a:ext uri="{FF2B5EF4-FFF2-40B4-BE49-F238E27FC236}">
                    <a16:creationId xmlns:a16="http://schemas.microsoft.com/office/drawing/2014/main" id="{92902116-920E-434F-842C-34DE3C648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72"/>
                <a:ext cx="122" cy="543"/>
              </a:xfrm>
              <a:custGeom>
                <a:avLst/>
                <a:gdLst>
                  <a:gd name="T0" fmla="*/ 122 w 122"/>
                  <a:gd name="T1" fmla="*/ 217 h 541"/>
                  <a:gd name="T2" fmla="*/ 122 w 122"/>
                  <a:gd name="T3" fmla="*/ 272 h 541"/>
                  <a:gd name="T4" fmla="*/ 120 w 122"/>
                  <a:gd name="T5" fmla="*/ 320 h 541"/>
                  <a:gd name="T6" fmla="*/ 116 w 122"/>
                  <a:gd name="T7" fmla="*/ 366 h 541"/>
                  <a:gd name="T8" fmla="*/ 112 w 122"/>
                  <a:gd name="T9" fmla="*/ 408 h 541"/>
                  <a:gd name="T10" fmla="*/ 105 w 122"/>
                  <a:gd name="T11" fmla="*/ 447 h 541"/>
                  <a:gd name="T12" fmla="*/ 98 w 122"/>
                  <a:gd name="T13" fmla="*/ 480 h 541"/>
                  <a:gd name="T14" fmla="*/ 91 w 122"/>
                  <a:gd name="T15" fmla="*/ 505 h 541"/>
                  <a:gd name="T16" fmla="*/ 81 w 122"/>
                  <a:gd name="T17" fmla="*/ 526 h 541"/>
                  <a:gd name="T18" fmla="*/ 72 w 122"/>
                  <a:gd name="T19" fmla="*/ 538 h 541"/>
                  <a:gd name="T20" fmla="*/ 63 w 122"/>
                  <a:gd name="T21" fmla="*/ 541 h 541"/>
                  <a:gd name="T22" fmla="*/ 52 w 122"/>
                  <a:gd name="T23" fmla="*/ 538 h 541"/>
                  <a:gd name="T24" fmla="*/ 43 w 122"/>
                  <a:gd name="T25" fmla="*/ 526 h 541"/>
                  <a:gd name="T26" fmla="*/ 34 w 122"/>
                  <a:gd name="T27" fmla="*/ 505 h 541"/>
                  <a:gd name="T28" fmla="*/ 26 w 122"/>
                  <a:gd name="T29" fmla="*/ 480 h 541"/>
                  <a:gd name="T30" fmla="*/ 18 w 122"/>
                  <a:gd name="T31" fmla="*/ 447 h 541"/>
                  <a:gd name="T32" fmla="*/ 11 w 122"/>
                  <a:gd name="T33" fmla="*/ 408 h 541"/>
                  <a:gd name="T34" fmla="*/ 7 w 122"/>
                  <a:gd name="T35" fmla="*/ 366 h 541"/>
                  <a:gd name="T36" fmla="*/ 3 w 122"/>
                  <a:gd name="T37" fmla="*/ 320 h 541"/>
                  <a:gd name="T38" fmla="*/ 1 w 122"/>
                  <a:gd name="T39" fmla="*/ 272 h 541"/>
                  <a:gd name="T40" fmla="*/ 0 w 122"/>
                  <a:gd name="T41" fmla="*/ 217 h 541"/>
                  <a:gd name="T42" fmla="*/ 0 w 122"/>
                  <a:gd name="T43" fmla="*/ 0 h 541"/>
                  <a:gd name="T44" fmla="*/ 34 w 122"/>
                  <a:gd name="T45" fmla="*/ 211 h 541"/>
                  <a:gd name="T46" fmla="*/ 59 w 122"/>
                  <a:gd name="T47" fmla="*/ 0 h 541"/>
                  <a:gd name="T48" fmla="*/ 83 w 122"/>
                  <a:gd name="T49" fmla="*/ 205 h 541"/>
                  <a:gd name="T50" fmla="*/ 122 w 122"/>
                  <a:gd name="T51" fmla="*/ 0 h 541"/>
                  <a:gd name="T52" fmla="*/ 122 w 122"/>
                  <a:gd name="T53" fmla="*/ 217 h 541"/>
                  <a:gd name="T54" fmla="*/ 122 w 122"/>
                  <a:gd name="T55" fmla="*/ 217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2"/>
                  <a:gd name="T85" fmla="*/ 0 h 541"/>
                  <a:gd name="T86" fmla="*/ 122 w 122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2" h="541">
                    <a:moveTo>
                      <a:pt x="122" y="217"/>
                    </a:moveTo>
                    <a:lnTo>
                      <a:pt x="122" y="272"/>
                    </a:lnTo>
                    <a:lnTo>
                      <a:pt x="120" y="320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5" y="447"/>
                    </a:lnTo>
                    <a:lnTo>
                      <a:pt x="98" y="480"/>
                    </a:lnTo>
                    <a:lnTo>
                      <a:pt x="91" y="505"/>
                    </a:lnTo>
                    <a:lnTo>
                      <a:pt x="81" y="526"/>
                    </a:lnTo>
                    <a:lnTo>
                      <a:pt x="72" y="538"/>
                    </a:lnTo>
                    <a:lnTo>
                      <a:pt x="63" y="541"/>
                    </a:lnTo>
                    <a:lnTo>
                      <a:pt x="52" y="538"/>
                    </a:lnTo>
                    <a:lnTo>
                      <a:pt x="43" y="526"/>
                    </a:lnTo>
                    <a:lnTo>
                      <a:pt x="34" y="505"/>
                    </a:lnTo>
                    <a:lnTo>
                      <a:pt x="26" y="480"/>
                    </a:lnTo>
                    <a:lnTo>
                      <a:pt x="18" y="447"/>
                    </a:lnTo>
                    <a:lnTo>
                      <a:pt x="11" y="408"/>
                    </a:lnTo>
                    <a:lnTo>
                      <a:pt x="7" y="366"/>
                    </a:lnTo>
                    <a:lnTo>
                      <a:pt x="3" y="320"/>
                    </a:lnTo>
                    <a:lnTo>
                      <a:pt x="1" y="272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34" y="211"/>
                    </a:lnTo>
                    <a:lnTo>
                      <a:pt x="59" y="0"/>
                    </a:lnTo>
                    <a:lnTo>
                      <a:pt x="83" y="205"/>
                    </a:lnTo>
                    <a:lnTo>
                      <a:pt x="122" y="0"/>
                    </a:lnTo>
                    <a:lnTo>
                      <a:pt x="122" y="217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0" name="Freeform 173">
                <a:extLst>
                  <a:ext uri="{FF2B5EF4-FFF2-40B4-BE49-F238E27FC236}">
                    <a16:creationId xmlns:a16="http://schemas.microsoft.com/office/drawing/2014/main" id="{88475BAA-283A-4B0A-B23F-7368AB78C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2692"/>
                <a:ext cx="189" cy="543"/>
              </a:xfrm>
              <a:custGeom>
                <a:avLst/>
                <a:gdLst>
                  <a:gd name="T0" fmla="*/ 187 w 189"/>
                  <a:gd name="T1" fmla="*/ 214 h 541"/>
                  <a:gd name="T2" fmla="*/ 187 w 189"/>
                  <a:gd name="T3" fmla="*/ 269 h 541"/>
                  <a:gd name="T4" fmla="*/ 184 w 189"/>
                  <a:gd name="T5" fmla="*/ 317 h 541"/>
                  <a:gd name="T6" fmla="*/ 178 w 189"/>
                  <a:gd name="T7" fmla="*/ 366 h 541"/>
                  <a:gd name="T8" fmla="*/ 172 w 189"/>
                  <a:gd name="T9" fmla="*/ 408 h 541"/>
                  <a:gd name="T10" fmla="*/ 162 w 189"/>
                  <a:gd name="T11" fmla="*/ 444 h 541"/>
                  <a:gd name="T12" fmla="*/ 151 w 189"/>
                  <a:gd name="T13" fmla="*/ 478 h 541"/>
                  <a:gd name="T14" fmla="*/ 139 w 189"/>
                  <a:gd name="T15" fmla="*/ 505 h 541"/>
                  <a:gd name="T16" fmla="*/ 125 w 189"/>
                  <a:gd name="T17" fmla="*/ 523 h 541"/>
                  <a:gd name="T18" fmla="*/ 111 w 189"/>
                  <a:gd name="T19" fmla="*/ 535 h 541"/>
                  <a:gd name="T20" fmla="*/ 95 w 189"/>
                  <a:gd name="T21" fmla="*/ 541 h 541"/>
                  <a:gd name="T22" fmla="*/ 81 w 189"/>
                  <a:gd name="T23" fmla="*/ 535 h 541"/>
                  <a:gd name="T24" fmla="*/ 65 w 189"/>
                  <a:gd name="T25" fmla="*/ 523 h 541"/>
                  <a:gd name="T26" fmla="*/ 52 w 189"/>
                  <a:gd name="T27" fmla="*/ 505 h 541"/>
                  <a:gd name="T28" fmla="*/ 38 w 189"/>
                  <a:gd name="T29" fmla="*/ 478 h 541"/>
                  <a:gd name="T30" fmla="*/ 28 w 189"/>
                  <a:gd name="T31" fmla="*/ 444 h 541"/>
                  <a:gd name="T32" fmla="*/ 19 w 189"/>
                  <a:gd name="T33" fmla="*/ 408 h 541"/>
                  <a:gd name="T34" fmla="*/ 11 w 189"/>
                  <a:gd name="T35" fmla="*/ 366 h 541"/>
                  <a:gd name="T36" fmla="*/ 4 w 189"/>
                  <a:gd name="T37" fmla="*/ 317 h 541"/>
                  <a:gd name="T38" fmla="*/ 1 w 189"/>
                  <a:gd name="T39" fmla="*/ 269 h 541"/>
                  <a:gd name="T40" fmla="*/ 0 w 189"/>
                  <a:gd name="T41" fmla="*/ 218 h 541"/>
                  <a:gd name="T42" fmla="*/ 0 w 189"/>
                  <a:gd name="T43" fmla="*/ 0 h 541"/>
                  <a:gd name="T44" fmla="*/ 53 w 189"/>
                  <a:gd name="T45" fmla="*/ 211 h 541"/>
                  <a:gd name="T46" fmla="*/ 91 w 189"/>
                  <a:gd name="T47" fmla="*/ 0 h 541"/>
                  <a:gd name="T48" fmla="*/ 127 w 189"/>
                  <a:gd name="T49" fmla="*/ 202 h 541"/>
                  <a:gd name="T50" fmla="*/ 189 w 189"/>
                  <a:gd name="T51" fmla="*/ 0 h 541"/>
                  <a:gd name="T52" fmla="*/ 189 w 189"/>
                  <a:gd name="T53" fmla="*/ 218 h 541"/>
                  <a:gd name="T54" fmla="*/ 189 w 189"/>
                  <a:gd name="T55" fmla="*/ 218 h 541"/>
                  <a:gd name="T56" fmla="*/ 187 w 189"/>
                  <a:gd name="T57" fmla="*/ 214 h 54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9"/>
                  <a:gd name="T88" fmla="*/ 0 h 541"/>
                  <a:gd name="T89" fmla="*/ 189 w 189"/>
                  <a:gd name="T90" fmla="*/ 541 h 54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9" h="541">
                    <a:moveTo>
                      <a:pt x="187" y="214"/>
                    </a:moveTo>
                    <a:lnTo>
                      <a:pt x="187" y="269"/>
                    </a:lnTo>
                    <a:lnTo>
                      <a:pt x="184" y="317"/>
                    </a:lnTo>
                    <a:lnTo>
                      <a:pt x="178" y="366"/>
                    </a:lnTo>
                    <a:lnTo>
                      <a:pt x="172" y="408"/>
                    </a:lnTo>
                    <a:lnTo>
                      <a:pt x="162" y="444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5" y="523"/>
                    </a:lnTo>
                    <a:lnTo>
                      <a:pt x="111" y="535"/>
                    </a:lnTo>
                    <a:lnTo>
                      <a:pt x="95" y="541"/>
                    </a:lnTo>
                    <a:lnTo>
                      <a:pt x="81" y="535"/>
                    </a:lnTo>
                    <a:lnTo>
                      <a:pt x="65" y="523"/>
                    </a:lnTo>
                    <a:lnTo>
                      <a:pt x="52" y="505"/>
                    </a:lnTo>
                    <a:lnTo>
                      <a:pt x="38" y="478"/>
                    </a:lnTo>
                    <a:lnTo>
                      <a:pt x="28" y="444"/>
                    </a:lnTo>
                    <a:lnTo>
                      <a:pt x="19" y="408"/>
                    </a:lnTo>
                    <a:lnTo>
                      <a:pt x="11" y="366"/>
                    </a:lnTo>
                    <a:lnTo>
                      <a:pt x="4" y="317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1"/>
                    </a:lnTo>
                    <a:lnTo>
                      <a:pt x="91" y="0"/>
                    </a:lnTo>
                    <a:lnTo>
                      <a:pt x="127" y="202"/>
                    </a:lnTo>
                    <a:lnTo>
                      <a:pt x="189" y="0"/>
                    </a:lnTo>
                    <a:lnTo>
                      <a:pt x="189" y="218"/>
                    </a:lnTo>
                    <a:lnTo>
                      <a:pt x="187" y="214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1" name="Freeform 174">
                <a:extLst>
                  <a:ext uri="{FF2B5EF4-FFF2-40B4-BE49-F238E27FC236}">
                    <a16:creationId xmlns:a16="http://schemas.microsoft.com/office/drawing/2014/main" id="{3D7C8940-6E59-4AD9-BE5F-51DF0F7EA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2692"/>
                <a:ext cx="189" cy="543"/>
              </a:xfrm>
              <a:custGeom>
                <a:avLst/>
                <a:gdLst>
                  <a:gd name="T0" fmla="*/ 187 w 189"/>
                  <a:gd name="T1" fmla="*/ 214 h 541"/>
                  <a:gd name="T2" fmla="*/ 187 w 189"/>
                  <a:gd name="T3" fmla="*/ 269 h 541"/>
                  <a:gd name="T4" fmla="*/ 184 w 189"/>
                  <a:gd name="T5" fmla="*/ 317 h 541"/>
                  <a:gd name="T6" fmla="*/ 178 w 189"/>
                  <a:gd name="T7" fmla="*/ 366 h 541"/>
                  <a:gd name="T8" fmla="*/ 172 w 189"/>
                  <a:gd name="T9" fmla="*/ 408 h 541"/>
                  <a:gd name="T10" fmla="*/ 162 w 189"/>
                  <a:gd name="T11" fmla="*/ 444 h 541"/>
                  <a:gd name="T12" fmla="*/ 151 w 189"/>
                  <a:gd name="T13" fmla="*/ 478 h 541"/>
                  <a:gd name="T14" fmla="*/ 139 w 189"/>
                  <a:gd name="T15" fmla="*/ 505 h 541"/>
                  <a:gd name="T16" fmla="*/ 125 w 189"/>
                  <a:gd name="T17" fmla="*/ 523 h 541"/>
                  <a:gd name="T18" fmla="*/ 111 w 189"/>
                  <a:gd name="T19" fmla="*/ 535 h 541"/>
                  <a:gd name="T20" fmla="*/ 95 w 189"/>
                  <a:gd name="T21" fmla="*/ 541 h 541"/>
                  <a:gd name="T22" fmla="*/ 81 w 189"/>
                  <a:gd name="T23" fmla="*/ 535 h 541"/>
                  <a:gd name="T24" fmla="*/ 65 w 189"/>
                  <a:gd name="T25" fmla="*/ 523 h 541"/>
                  <a:gd name="T26" fmla="*/ 52 w 189"/>
                  <a:gd name="T27" fmla="*/ 505 h 541"/>
                  <a:gd name="T28" fmla="*/ 38 w 189"/>
                  <a:gd name="T29" fmla="*/ 478 h 541"/>
                  <a:gd name="T30" fmla="*/ 28 w 189"/>
                  <a:gd name="T31" fmla="*/ 444 h 541"/>
                  <a:gd name="T32" fmla="*/ 19 w 189"/>
                  <a:gd name="T33" fmla="*/ 408 h 541"/>
                  <a:gd name="T34" fmla="*/ 11 w 189"/>
                  <a:gd name="T35" fmla="*/ 366 h 541"/>
                  <a:gd name="T36" fmla="*/ 4 w 189"/>
                  <a:gd name="T37" fmla="*/ 317 h 541"/>
                  <a:gd name="T38" fmla="*/ 1 w 189"/>
                  <a:gd name="T39" fmla="*/ 269 h 541"/>
                  <a:gd name="T40" fmla="*/ 0 w 189"/>
                  <a:gd name="T41" fmla="*/ 218 h 541"/>
                  <a:gd name="T42" fmla="*/ 0 w 189"/>
                  <a:gd name="T43" fmla="*/ 0 h 541"/>
                  <a:gd name="T44" fmla="*/ 53 w 189"/>
                  <a:gd name="T45" fmla="*/ 211 h 541"/>
                  <a:gd name="T46" fmla="*/ 91 w 189"/>
                  <a:gd name="T47" fmla="*/ 0 h 541"/>
                  <a:gd name="T48" fmla="*/ 127 w 189"/>
                  <a:gd name="T49" fmla="*/ 202 h 541"/>
                  <a:gd name="T50" fmla="*/ 189 w 189"/>
                  <a:gd name="T51" fmla="*/ 0 h 541"/>
                  <a:gd name="T52" fmla="*/ 189 w 189"/>
                  <a:gd name="T53" fmla="*/ 218 h 541"/>
                  <a:gd name="T54" fmla="*/ 189 w 189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9"/>
                  <a:gd name="T85" fmla="*/ 0 h 541"/>
                  <a:gd name="T86" fmla="*/ 189 w 189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9" h="541">
                    <a:moveTo>
                      <a:pt x="187" y="214"/>
                    </a:moveTo>
                    <a:lnTo>
                      <a:pt x="187" y="269"/>
                    </a:lnTo>
                    <a:lnTo>
                      <a:pt x="184" y="317"/>
                    </a:lnTo>
                    <a:lnTo>
                      <a:pt x="178" y="366"/>
                    </a:lnTo>
                    <a:lnTo>
                      <a:pt x="172" y="408"/>
                    </a:lnTo>
                    <a:lnTo>
                      <a:pt x="162" y="444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5" y="523"/>
                    </a:lnTo>
                    <a:lnTo>
                      <a:pt x="111" y="535"/>
                    </a:lnTo>
                    <a:lnTo>
                      <a:pt x="95" y="541"/>
                    </a:lnTo>
                    <a:lnTo>
                      <a:pt x="81" y="535"/>
                    </a:lnTo>
                    <a:lnTo>
                      <a:pt x="65" y="523"/>
                    </a:lnTo>
                    <a:lnTo>
                      <a:pt x="52" y="505"/>
                    </a:lnTo>
                    <a:lnTo>
                      <a:pt x="38" y="478"/>
                    </a:lnTo>
                    <a:lnTo>
                      <a:pt x="28" y="444"/>
                    </a:lnTo>
                    <a:lnTo>
                      <a:pt x="19" y="408"/>
                    </a:lnTo>
                    <a:lnTo>
                      <a:pt x="11" y="366"/>
                    </a:lnTo>
                    <a:lnTo>
                      <a:pt x="4" y="317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1"/>
                    </a:lnTo>
                    <a:lnTo>
                      <a:pt x="91" y="0"/>
                    </a:lnTo>
                    <a:lnTo>
                      <a:pt x="127" y="202"/>
                    </a:lnTo>
                    <a:lnTo>
                      <a:pt x="189" y="0"/>
                    </a:lnTo>
                    <a:lnTo>
                      <a:pt x="189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2" name="Freeform 175">
                <a:extLst>
                  <a:ext uri="{FF2B5EF4-FFF2-40B4-BE49-F238E27FC236}">
                    <a16:creationId xmlns:a16="http://schemas.microsoft.com/office/drawing/2014/main" id="{4A081DAC-DB6F-4699-9CA4-1369213B7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3369"/>
                <a:ext cx="35" cy="789"/>
              </a:xfrm>
              <a:custGeom>
                <a:avLst/>
                <a:gdLst>
                  <a:gd name="T0" fmla="*/ 33 w 35"/>
                  <a:gd name="T1" fmla="*/ 790 h 790"/>
                  <a:gd name="T2" fmla="*/ 35 w 35"/>
                  <a:gd name="T3" fmla="*/ 0 h 790"/>
                  <a:gd name="T4" fmla="*/ 0 w 35"/>
                  <a:gd name="T5" fmla="*/ 0 h 790"/>
                  <a:gd name="T6" fmla="*/ 0 w 35"/>
                  <a:gd name="T7" fmla="*/ 790 h 790"/>
                  <a:gd name="T8" fmla="*/ 35 w 35"/>
                  <a:gd name="T9" fmla="*/ 790 h 790"/>
                  <a:gd name="T10" fmla="*/ 35 w 35"/>
                  <a:gd name="T11" fmla="*/ 790 h 790"/>
                  <a:gd name="T12" fmla="*/ 33 w 35"/>
                  <a:gd name="T13" fmla="*/ 790 h 7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90"/>
                  <a:gd name="T23" fmla="*/ 35 w 35"/>
                  <a:gd name="T24" fmla="*/ 790 h 7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90">
                    <a:moveTo>
                      <a:pt x="33" y="79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35" y="790"/>
                    </a:lnTo>
                    <a:lnTo>
                      <a:pt x="33" y="790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3" name="Freeform 176">
                <a:extLst>
                  <a:ext uri="{FF2B5EF4-FFF2-40B4-BE49-F238E27FC236}">
                    <a16:creationId xmlns:a16="http://schemas.microsoft.com/office/drawing/2014/main" id="{672ECA0C-FA9D-4E3F-A4AD-3B3791C04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3369"/>
                <a:ext cx="35" cy="789"/>
              </a:xfrm>
              <a:custGeom>
                <a:avLst/>
                <a:gdLst>
                  <a:gd name="T0" fmla="*/ 33 w 35"/>
                  <a:gd name="T1" fmla="*/ 790 h 790"/>
                  <a:gd name="T2" fmla="*/ 35 w 35"/>
                  <a:gd name="T3" fmla="*/ 0 h 790"/>
                  <a:gd name="T4" fmla="*/ 0 w 35"/>
                  <a:gd name="T5" fmla="*/ 0 h 790"/>
                  <a:gd name="T6" fmla="*/ 0 w 35"/>
                  <a:gd name="T7" fmla="*/ 790 h 790"/>
                  <a:gd name="T8" fmla="*/ 35 w 35"/>
                  <a:gd name="T9" fmla="*/ 790 h 790"/>
                  <a:gd name="T10" fmla="*/ 35 w 35"/>
                  <a:gd name="T11" fmla="*/ 790 h 7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90"/>
                  <a:gd name="T20" fmla="*/ 35 w 35"/>
                  <a:gd name="T21" fmla="*/ 790 h 7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90">
                    <a:moveTo>
                      <a:pt x="33" y="79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35" y="790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4" name="Freeform 177">
                <a:extLst>
                  <a:ext uri="{FF2B5EF4-FFF2-40B4-BE49-F238E27FC236}">
                    <a16:creationId xmlns:a16="http://schemas.microsoft.com/office/drawing/2014/main" id="{AE4E6882-BF8F-430D-A75F-246252119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857"/>
                <a:ext cx="123" cy="539"/>
              </a:xfrm>
              <a:custGeom>
                <a:avLst/>
                <a:gdLst>
                  <a:gd name="T0" fmla="*/ 123 w 123"/>
                  <a:gd name="T1" fmla="*/ 218 h 541"/>
                  <a:gd name="T2" fmla="*/ 123 w 123"/>
                  <a:gd name="T3" fmla="*/ 272 h 541"/>
                  <a:gd name="T4" fmla="*/ 120 w 123"/>
                  <a:gd name="T5" fmla="*/ 321 h 541"/>
                  <a:gd name="T6" fmla="*/ 116 w 123"/>
                  <a:gd name="T7" fmla="*/ 369 h 541"/>
                  <a:gd name="T8" fmla="*/ 112 w 123"/>
                  <a:gd name="T9" fmla="*/ 411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8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2 w 123"/>
                  <a:gd name="T25" fmla="*/ 526 h 541"/>
                  <a:gd name="T26" fmla="*/ 34 w 123"/>
                  <a:gd name="T27" fmla="*/ 508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11 h 541"/>
                  <a:gd name="T34" fmla="*/ 7 w 123"/>
                  <a:gd name="T35" fmla="*/ 369 h 541"/>
                  <a:gd name="T36" fmla="*/ 4 w 123"/>
                  <a:gd name="T37" fmla="*/ 321 h 541"/>
                  <a:gd name="T38" fmla="*/ 2 w 123"/>
                  <a:gd name="T39" fmla="*/ 272 h 541"/>
                  <a:gd name="T40" fmla="*/ 0 w 123"/>
                  <a:gd name="T41" fmla="*/ 221 h 541"/>
                  <a:gd name="T42" fmla="*/ 0 w 123"/>
                  <a:gd name="T43" fmla="*/ 0 h 541"/>
                  <a:gd name="T44" fmla="*/ 34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21 h 541"/>
                  <a:gd name="T54" fmla="*/ 123 w 123"/>
                  <a:gd name="T55" fmla="*/ 221 h 541"/>
                  <a:gd name="T56" fmla="*/ 123 w 123"/>
                  <a:gd name="T57" fmla="*/ 218 h 54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3"/>
                  <a:gd name="T88" fmla="*/ 0 h 541"/>
                  <a:gd name="T89" fmla="*/ 123 w 123"/>
                  <a:gd name="T90" fmla="*/ 541 h 54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3" h="541">
                    <a:moveTo>
                      <a:pt x="123" y="218"/>
                    </a:moveTo>
                    <a:lnTo>
                      <a:pt x="123" y="272"/>
                    </a:lnTo>
                    <a:lnTo>
                      <a:pt x="120" y="321"/>
                    </a:lnTo>
                    <a:lnTo>
                      <a:pt x="116" y="369"/>
                    </a:lnTo>
                    <a:lnTo>
                      <a:pt x="112" y="411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8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2" y="526"/>
                    </a:lnTo>
                    <a:lnTo>
                      <a:pt x="34" y="508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11"/>
                    </a:lnTo>
                    <a:lnTo>
                      <a:pt x="7" y="369"/>
                    </a:lnTo>
                    <a:lnTo>
                      <a:pt x="4" y="321"/>
                    </a:lnTo>
                    <a:lnTo>
                      <a:pt x="2" y="272"/>
                    </a:lnTo>
                    <a:lnTo>
                      <a:pt x="0" y="221"/>
                    </a:lnTo>
                    <a:lnTo>
                      <a:pt x="0" y="0"/>
                    </a:lnTo>
                    <a:lnTo>
                      <a:pt x="34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21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5" name="Freeform 178">
                <a:extLst>
                  <a:ext uri="{FF2B5EF4-FFF2-40B4-BE49-F238E27FC236}">
                    <a16:creationId xmlns:a16="http://schemas.microsoft.com/office/drawing/2014/main" id="{0D363892-29F6-47D0-876A-644AE886A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857"/>
                <a:ext cx="123" cy="539"/>
              </a:xfrm>
              <a:custGeom>
                <a:avLst/>
                <a:gdLst>
                  <a:gd name="T0" fmla="*/ 123 w 123"/>
                  <a:gd name="T1" fmla="*/ 218 h 541"/>
                  <a:gd name="T2" fmla="*/ 123 w 123"/>
                  <a:gd name="T3" fmla="*/ 272 h 541"/>
                  <a:gd name="T4" fmla="*/ 120 w 123"/>
                  <a:gd name="T5" fmla="*/ 321 h 541"/>
                  <a:gd name="T6" fmla="*/ 116 w 123"/>
                  <a:gd name="T7" fmla="*/ 369 h 541"/>
                  <a:gd name="T8" fmla="*/ 112 w 123"/>
                  <a:gd name="T9" fmla="*/ 411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8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2 w 123"/>
                  <a:gd name="T25" fmla="*/ 526 h 541"/>
                  <a:gd name="T26" fmla="*/ 34 w 123"/>
                  <a:gd name="T27" fmla="*/ 508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11 h 541"/>
                  <a:gd name="T34" fmla="*/ 7 w 123"/>
                  <a:gd name="T35" fmla="*/ 369 h 541"/>
                  <a:gd name="T36" fmla="*/ 4 w 123"/>
                  <a:gd name="T37" fmla="*/ 321 h 541"/>
                  <a:gd name="T38" fmla="*/ 2 w 123"/>
                  <a:gd name="T39" fmla="*/ 272 h 541"/>
                  <a:gd name="T40" fmla="*/ 0 w 123"/>
                  <a:gd name="T41" fmla="*/ 221 h 541"/>
                  <a:gd name="T42" fmla="*/ 0 w 123"/>
                  <a:gd name="T43" fmla="*/ 0 h 541"/>
                  <a:gd name="T44" fmla="*/ 34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21 h 541"/>
                  <a:gd name="T54" fmla="*/ 123 w 123"/>
                  <a:gd name="T55" fmla="*/ 221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3" y="272"/>
                    </a:lnTo>
                    <a:lnTo>
                      <a:pt x="120" y="321"/>
                    </a:lnTo>
                    <a:lnTo>
                      <a:pt x="116" y="369"/>
                    </a:lnTo>
                    <a:lnTo>
                      <a:pt x="112" y="411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8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2" y="526"/>
                    </a:lnTo>
                    <a:lnTo>
                      <a:pt x="34" y="508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11"/>
                    </a:lnTo>
                    <a:lnTo>
                      <a:pt x="7" y="369"/>
                    </a:lnTo>
                    <a:lnTo>
                      <a:pt x="4" y="321"/>
                    </a:lnTo>
                    <a:lnTo>
                      <a:pt x="2" y="272"/>
                    </a:lnTo>
                    <a:lnTo>
                      <a:pt x="0" y="221"/>
                    </a:lnTo>
                    <a:lnTo>
                      <a:pt x="0" y="0"/>
                    </a:lnTo>
                    <a:lnTo>
                      <a:pt x="34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21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6" name="Freeform 179">
                <a:extLst>
                  <a:ext uri="{FF2B5EF4-FFF2-40B4-BE49-F238E27FC236}">
                    <a16:creationId xmlns:a16="http://schemas.microsoft.com/office/drawing/2014/main" id="{5190075A-C34C-44E8-8C5B-633583123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2877"/>
                <a:ext cx="188" cy="543"/>
              </a:xfrm>
              <a:custGeom>
                <a:avLst/>
                <a:gdLst>
                  <a:gd name="T0" fmla="*/ 187 w 188"/>
                  <a:gd name="T1" fmla="*/ 215 h 542"/>
                  <a:gd name="T2" fmla="*/ 187 w 188"/>
                  <a:gd name="T3" fmla="*/ 269 h 542"/>
                  <a:gd name="T4" fmla="*/ 183 w 188"/>
                  <a:gd name="T5" fmla="*/ 321 h 542"/>
                  <a:gd name="T6" fmla="*/ 178 w 188"/>
                  <a:gd name="T7" fmla="*/ 366 h 542"/>
                  <a:gd name="T8" fmla="*/ 170 w 188"/>
                  <a:gd name="T9" fmla="*/ 409 h 542"/>
                  <a:gd name="T10" fmla="*/ 161 w 188"/>
                  <a:gd name="T11" fmla="*/ 445 h 542"/>
                  <a:gd name="T12" fmla="*/ 150 w 188"/>
                  <a:gd name="T13" fmla="*/ 478 h 542"/>
                  <a:gd name="T14" fmla="*/ 138 w 188"/>
                  <a:gd name="T15" fmla="*/ 505 h 542"/>
                  <a:gd name="T16" fmla="*/ 125 w 188"/>
                  <a:gd name="T17" fmla="*/ 524 h 542"/>
                  <a:gd name="T18" fmla="*/ 111 w 188"/>
                  <a:gd name="T19" fmla="*/ 536 h 542"/>
                  <a:gd name="T20" fmla="*/ 95 w 188"/>
                  <a:gd name="T21" fmla="*/ 542 h 542"/>
                  <a:gd name="T22" fmla="*/ 79 w 188"/>
                  <a:gd name="T23" fmla="*/ 536 h 542"/>
                  <a:gd name="T24" fmla="*/ 64 w 188"/>
                  <a:gd name="T25" fmla="*/ 524 h 542"/>
                  <a:gd name="T26" fmla="*/ 51 w 188"/>
                  <a:gd name="T27" fmla="*/ 505 h 542"/>
                  <a:gd name="T28" fmla="*/ 38 w 188"/>
                  <a:gd name="T29" fmla="*/ 478 h 542"/>
                  <a:gd name="T30" fmla="*/ 28 w 188"/>
                  <a:gd name="T31" fmla="*/ 445 h 542"/>
                  <a:gd name="T32" fmla="*/ 18 w 188"/>
                  <a:gd name="T33" fmla="*/ 409 h 542"/>
                  <a:gd name="T34" fmla="*/ 10 w 188"/>
                  <a:gd name="T35" fmla="*/ 366 h 542"/>
                  <a:gd name="T36" fmla="*/ 4 w 188"/>
                  <a:gd name="T37" fmla="*/ 321 h 542"/>
                  <a:gd name="T38" fmla="*/ 0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3 w 188"/>
                  <a:gd name="T45" fmla="*/ 212 h 542"/>
                  <a:gd name="T46" fmla="*/ 91 w 188"/>
                  <a:gd name="T47" fmla="*/ 0 h 542"/>
                  <a:gd name="T48" fmla="*/ 126 w 188"/>
                  <a:gd name="T49" fmla="*/ 206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187 w 188"/>
                  <a:gd name="T57" fmla="*/ 215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8"/>
                  <a:gd name="T88" fmla="*/ 0 h 542"/>
                  <a:gd name="T89" fmla="*/ 188 w 188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8" h="542">
                    <a:moveTo>
                      <a:pt x="187" y="215"/>
                    </a:moveTo>
                    <a:lnTo>
                      <a:pt x="187" y="269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5"/>
                    </a:lnTo>
                    <a:lnTo>
                      <a:pt x="150" y="478"/>
                    </a:lnTo>
                    <a:lnTo>
                      <a:pt x="138" y="505"/>
                    </a:lnTo>
                    <a:lnTo>
                      <a:pt x="125" y="524"/>
                    </a:lnTo>
                    <a:lnTo>
                      <a:pt x="111" y="536"/>
                    </a:lnTo>
                    <a:lnTo>
                      <a:pt x="95" y="542"/>
                    </a:lnTo>
                    <a:lnTo>
                      <a:pt x="79" y="536"/>
                    </a:lnTo>
                    <a:lnTo>
                      <a:pt x="64" y="524"/>
                    </a:lnTo>
                    <a:lnTo>
                      <a:pt x="51" y="505"/>
                    </a:lnTo>
                    <a:lnTo>
                      <a:pt x="38" y="478"/>
                    </a:lnTo>
                    <a:lnTo>
                      <a:pt x="28" y="445"/>
                    </a:lnTo>
                    <a:lnTo>
                      <a:pt x="18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6" y="206"/>
                    </a:lnTo>
                    <a:lnTo>
                      <a:pt x="188" y="0"/>
                    </a:lnTo>
                    <a:lnTo>
                      <a:pt x="188" y="218"/>
                    </a:lnTo>
                    <a:lnTo>
                      <a:pt x="187" y="215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7" name="Freeform 180">
                <a:extLst>
                  <a:ext uri="{FF2B5EF4-FFF2-40B4-BE49-F238E27FC236}">
                    <a16:creationId xmlns:a16="http://schemas.microsoft.com/office/drawing/2014/main" id="{2D988D11-B46D-4748-919C-062EED25C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2877"/>
                <a:ext cx="188" cy="543"/>
              </a:xfrm>
              <a:custGeom>
                <a:avLst/>
                <a:gdLst>
                  <a:gd name="T0" fmla="*/ 187 w 188"/>
                  <a:gd name="T1" fmla="*/ 215 h 542"/>
                  <a:gd name="T2" fmla="*/ 187 w 188"/>
                  <a:gd name="T3" fmla="*/ 269 h 542"/>
                  <a:gd name="T4" fmla="*/ 183 w 188"/>
                  <a:gd name="T5" fmla="*/ 321 h 542"/>
                  <a:gd name="T6" fmla="*/ 178 w 188"/>
                  <a:gd name="T7" fmla="*/ 366 h 542"/>
                  <a:gd name="T8" fmla="*/ 170 w 188"/>
                  <a:gd name="T9" fmla="*/ 409 h 542"/>
                  <a:gd name="T10" fmla="*/ 161 w 188"/>
                  <a:gd name="T11" fmla="*/ 445 h 542"/>
                  <a:gd name="T12" fmla="*/ 150 w 188"/>
                  <a:gd name="T13" fmla="*/ 478 h 542"/>
                  <a:gd name="T14" fmla="*/ 138 w 188"/>
                  <a:gd name="T15" fmla="*/ 505 h 542"/>
                  <a:gd name="T16" fmla="*/ 125 w 188"/>
                  <a:gd name="T17" fmla="*/ 524 h 542"/>
                  <a:gd name="T18" fmla="*/ 111 w 188"/>
                  <a:gd name="T19" fmla="*/ 536 h 542"/>
                  <a:gd name="T20" fmla="*/ 95 w 188"/>
                  <a:gd name="T21" fmla="*/ 542 h 542"/>
                  <a:gd name="T22" fmla="*/ 79 w 188"/>
                  <a:gd name="T23" fmla="*/ 536 h 542"/>
                  <a:gd name="T24" fmla="*/ 64 w 188"/>
                  <a:gd name="T25" fmla="*/ 524 h 542"/>
                  <a:gd name="T26" fmla="*/ 51 w 188"/>
                  <a:gd name="T27" fmla="*/ 505 h 542"/>
                  <a:gd name="T28" fmla="*/ 38 w 188"/>
                  <a:gd name="T29" fmla="*/ 478 h 542"/>
                  <a:gd name="T30" fmla="*/ 28 w 188"/>
                  <a:gd name="T31" fmla="*/ 445 h 542"/>
                  <a:gd name="T32" fmla="*/ 18 w 188"/>
                  <a:gd name="T33" fmla="*/ 409 h 542"/>
                  <a:gd name="T34" fmla="*/ 10 w 188"/>
                  <a:gd name="T35" fmla="*/ 366 h 542"/>
                  <a:gd name="T36" fmla="*/ 4 w 188"/>
                  <a:gd name="T37" fmla="*/ 321 h 542"/>
                  <a:gd name="T38" fmla="*/ 0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3 w 188"/>
                  <a:gd name="T45" fmla="*/ 212 h 542"/>
                  <a:gd name="T46" fmla="*/ 91 w 188"/>
                  <a:gd name="T47" fmla="*/ 0 h 542"/>
                  <a:gd name="T48" fmla="*/ 126 w 188"/>
                  <a:gd name="T49" fmla="*/ 206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542"/>
                  <a:gd name="T86" fmla="*/ 188 w 188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542">
                    <a:moveTo>
                      <a:pt x="187" y="215"/>
                    </a:moveTo>
                    <a:lnTo>
                      <a:pt x="187" y="269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5"/>
                    </a:lnTo>
                    <a:lnTo>
                      <a:pt x="150" y="478"/>
                    </a:lnTo>
                    <a:lnTo>
                      <a:pt x="138" y="505"/>
                    </a:lnTo>
                    <a:lnTo>
                      <a:pt x="125" y="524"/>
                    </a:lnTo>
                    <a:lnTo>
                      <a:pt x="111" y="536"/>
                    </a:lnTo>
                    <a:lnTo>
                      <a:pt x="95" y="542"/>
                    </a:lnTo>
                    <a:lnTo>
                      <a:pt x="79" y="536"/>
                    </a:lnTo>
                    <a:lnTo>
                      <a:pt x="64" y="524"/>
                    </a:lnTo>
                    <a:lnTo>
                      <a:pt x="51" y="505"/>
                    </a:lnTo>
                    <a:lnTo>
                      <a:pt x="38" y="478"/>
                    </a:lnTo>
                    <a:lnTo>
                      <a:pt x="28" y="445"/>
                    </a:lnTo>
                    <a:lnTo>
                      <a:pt x="18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6" y="206"/>
                    </a:lnTo>
                    <a:lnTo>
                      <a:pt x="188" y="0"/>
                    </a:lnTo>
                    <a:lnTo>
                      <a:pt x="188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8" name="Freeform 181">
                <a:extLst>
                  <a:ext uri="{FF2B5EF4-FFF2-40B4-BE49-F238E27FC236}">
                    <a16:creationId xmlns:a16="http://schemas.microsoft.com/office/drawing/2014/main" id="{E6AEB218-993E-473C-A867-50D3A9790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" y="3231"/>
                <a:ext cx="35" cy="758"/>
              </a:xfrm>
              <a:custGeom>
                <a:avLst/>
                <a:gdLst>
                  <a:gd name="T0" fmla="*/ 33 w 35"/>
                  <a:gd name="T1" fmla="*/ 759 h 759"/>
                  <a:gd name="T2" fmla="*/ 35 w 35"/>
                  <a:gd name="T3" fmla="*/ 0 h 759"/>
                  <a:gd name="T4" fmla="*/ 0 w 35"/>
                  <a:gd name="T5" fmla="*/ 0 h 759"/>
                  <a:gd name="T6" fmla="*/ 0 w 35"/>
                  <a:gd name="T7" fmla="*/ 759 h 759"/>
                  <a:gd name="T8" fmla="*/ 35 w 35"/>
                  <a:gd name="T9" fmla="*/ 759 h 759"/>
                  <a:gd name="T10" fmla="*/ 35 w 35"/>
                  <a:gd name="T11" fmla="*/ 759 h 759"/>
                  <a:gd name="T12" fmla="*/ 33 w 35"/>
                  <a:gd name="T13" fmla="*/ 759 h 7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59"/>
                  <a:gd name="T23" fmla="*/ 35 w 35"/>
                  <a:gd name="T24" fmla="*/ 759 h 75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59">
                    <a:moveTo>
                      <a:pt x="33" y="759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5" y="759"/>
                    </a:lnTo>
                    <a:lnTo>
                      <a:pt x="33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49" name="Freeform 182">
                <a:extLst>
                  <a:ext uri="{FF2B5EF4-FFF2-40B4-BE49-F238E27FC236}">
                    <a16:creationId xmlns:a16="http://schemas.microsoft.com/office/drawing/2014/main" id="{565928C9-AF52-4330-8E02-94B344344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" y="3231"/>
                <a:ext cx="35" cy="758"/>
              </a:xfrm>
              <a:custGeom>
                <a:avLst/>
                <a:gdLst>
                  <a:gd name="T0" fmla="*/ 33 w 35"/>
                  <a:gd name="T1" fmla="*/ 759 h 759"/>
                  <a:gd name="T2" fmla="*/ 35 w 35"/>
                  <a:gd name="T3" fmla="*/ 0 h 759"/>
                  <a:gd name="T4" fmla="*/ 0 w 35"/>
                  <a:gd name="T5" fmla="*/ 0 h 759"/>
                  <a:gd name="T6" fmla="*/ 0 w 35"/>
                  <a:gd name="T7" fmla="*/ 759 h 759"/>
                  <a:gd name="T8" fmla="*/ 35 w 35"/>
                  <a:gd name="T9" fmla="*/ 759 h 759"/>
                  <a:gd name="T10" fmla="*/ 35 w 35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59"/>
                  <a:gd name="T20" fmla="*/ 35 w 35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59">
                    <a:moveTo>
                      <a:pt x="33" y="759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5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0" name="Freeform 183">
                <a:extLst>
                  <a:ext uri="{FF2B5EF4-FFF2-40B4-BE49-F238E27FC236}">
                    <a16:creationId xmlns:a16="http://schemas.microsoft.com/office/drawing/2014/main" id="{8CBBC70A-A9E5-4476-B3FC-6F50AA95F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" y="2719"/>
                <a:ext cx="123" cy="543"/>
              </a:xfrm>
              <a:custGeom>
                <a:avLst/>
                <a:gdLst>
                  <a:gd name="T0" fmla="*/ 123 w 123"/>
                  <a:gd name="T1" fmla="*/ 218 h 541"/>
                  <a:gd name="T2" fmla="*/ 122 w 123"/>
                  <a:gd name="T3" fmla="*/ 272 h 541"/>
                  <a:gd name="T4" fmla="*/ 120 w 123"/>
                  <a:gd name="T5" fmla="*/ 321 h 541"/>
                  <a:gd name="T6" fmla="*/ 116 w 123"/>
                  <a:gd name="T7" fmla="*/ 366 h 541"/>
                  <a:gd name="T8" fmla="*/ 111 w 123"/>
                  <a:gd name="T9" fmla="*/ 408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5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3 w 123"/>
                  <a:gd name="T25" fmla="*/ 526 h 541"/>
                  <a:gd name="T26" fmla="*/ 33 w 123"/>
                  <a:gd name="T27" fmla="*/ 505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08 h 541"/>
                  <a:gd name="T34" fmla="*/ 7 w 123"/>
                  <a:gd name="T35" fmla="*/ 366 h 541"/>
                  <a:gd name="T36" fmla="*/ 3 w 123"/>
                  <a:gd name="T37" fmla="*/ 321 h 541"/>
                  <a:gd name="T38" fmla="*/ 2 w 123"/>
                  <a:gd name="T39" fmla="*/ 272 h 541"/>
                  <a:gd name="T40" fmla="*/ 0 w 123"/>
                  <a:gd name="T41" fmla="*/ 218 h 541"/>
                  <a:gd name="T42" fmla="*/ 0 w 123"/>
                  <a:gd name="T43" fmla="*/ 0 h 541"/>
                  <a:gd name="T44" fmla="*/ 35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18 h 541"/>
                  <a:gd name="T54" fmla="*/ 123 w 123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2" y="272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1" y="408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3" y="526"/>
                    </a:lnTo>
                    <a:lnTo>
                      <a:pt x="33" y="505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3" y="321"/>
                    </a:lnTo>
                    <a:lnTo>
                      <a:pt x="2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1" name="Freeform 184">
                <a:extLst>
                  <a:ext uri="{FF2B5EF4-FFF2-40B4-BE49-F238E27FC236}">
                    <a16:creationId xmlns:a16="http://schemas.microsoft.com/office/drawing/2014/main" id="{67B8055A-D6C7-451E-BE70-D54AD55BB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" y="2719"/>
                <a:ext cx="123" cy="543"/>
              </a:xfrm>
              <a:custGeom>
                <a:avLst/>
                <a:gdLst>
                  <a:gd name="T0" fmla="*/ 123 w 123"/>
                  <a:gd name="T1" fmla="*/ 218 h 541"/>
                  <a:gd name="T2" fmla="*/ 122 w 123"/>
                  <a:gd name="T3" fmla="*/ 272 h 541"/>
                  <a:gd name="T4" fmla="*/ 120 w 123"/>
                  <a:gd name="T5" fmla="*/ 321 h 541"/>
                  <a:gd name="T6" fmla="*/ 116 w 123"/>
                  <a:gd name="T7" fmla="*/ 366 h 541"/>
                  <a:gd name="T8" fmla="*/ 111 w 123"/>
                  <a:gd name="T9" fmla="*/ 408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5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3 w 123"/>
                  <a:gd name="T25" fmla="*/ 526 h 541"/>
                  <a:gd name="T26" fmla="*/ 33 w 123"/>
                  <a:gd name="T27" fmla="*/ 505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08 h 541"/>
                  <a:gd name="T34" fmla="*/ 7 w 123"/>
                  <a:gd name="T35" fmla="*/ 366 h 541"/>
                  <a:gd name="T36" fmla="*/ 3 w 123"/>
                  <a:gd name="T37" fmla="*/ 321 h 541"/>
                  <a:gd name="T38" fmla="*/ 2 w 123"/>
                  <a:gd name="T39" fmla="*/ 272 h 541"/>
                  <a:gd name="T40" fmla="*/ 0 w 123"/>
                  <a:gd name="T41" fmla="*/ 218 h 541"/>
                  <a:gd name="T42" fmla="*/ 0 w 123"/>
                  <a:gd name="T43" fmla="*/ 0 h 541"/>
                  <a:gd name="T44" fmla="*/ 35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18 h 541"/>
                  <a:gd name="T54" fmla="*/ 123 w 123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2" y="272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1" y="408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3" y="526"/>
                    </a:lnTo>
                    <a:lnTo>
                      <a:pt x="33" y="505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3" y="321"/>
                    </a:lnTo>
                    <a:lnTo>
                      <a:pt x="2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2" name="Freeform 185">
                <a:extLst>
                  <a:ext uri="{FF2B5EF4-FFF2-40B4-BE49-F238E27FC236}">
                    <a16:creationId xmlns:a16="http://schemas.microsoft.com/office/drawing/2014/main" id="{892EBE12-2D05-4AC9-A0AB-8E230DC42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2742"/>
                <a:ext cx="189" cy="543"/>
              </a:xfrm>
              <a:custGeom>
                <a:avLst/>
                <a:gdLst>
                  <a:gd name="T0" fmla="*/ 188 w 188"/>
                  <a:gd name="T1" fmla="*/ 215 h 542"/>
                  <a:gd name="T2" fmla="*/ 188 w 188"/>
                  <a:gd name="T3" fmla="*/ 269 h 542"/>
                  <a:gd name="T4" fmla="*/ 184 w 188"/>
                  <a:gd name="T5" fmla="*/ 318 h 542"/>
                  <a:gd name="T6" fmla="*/ 179 w 188"/>
                  <a:gd name="T7" fmla="*/ 366 h 542"/>
                  <a:gd name="T8" fmla="*/ 171 w 188"/>
                  <a:gd name="T9" fmla="*/ 408 h 542"/>
                  <a:gd name="T10" fmla="*/ 162 w 188"/>
                  <a:gd name="T11" fmla="*/ 445 h 542"/>
                  <a:gd name="T12" fmla="*/ 151 w 188"/>
                  <a:gd name="T13" fmla="*/ 478 h 542"/>
                  <a:gd name="T14" fmla="*/ 139 w 188"/>
                  <a:gd name="T15" fmla="*/ 505 h 542"/>
                  <a:gd name="T16" fmla="*/ 126 w 188"/>
                  <a:gd name="T17" fmla="*/ 523 h 542"/>
                  <a:gd name="T18" fmla="*/ 112 w 188"/>
                  <a:gd name="T19" fmla="*/ 535 h 542"/>
                  <a:gd name="T20" fmla="*/ 96 w 188"/>
                  <a:gd name="T21" fmla="*/ 542 h 542"/>
                  <a:gd name="T22" fmla="*/ 80 w 188"/>
                  <a:gd name="T23" fmla="*/ 535 h 542"/>
                  <a:gd name="T24" fmla="*/ 66 w 188"/>
                  <a:gd name="T25" fmla="*/ 523 h 542"/>
                  <a:gd name="T26" fmla="*/ 52 w 188"/>
                  <a:gd name="T27" fmla="*/ 505 h 542"/>
                  <a:gd name="T28" fmla="*/ 39 w 188"/>
                  <a:gd name="T29" fmla="*/ 478 h 542"/>
                  <a:gd name="T30" fmla="*/ 29 w 188"/>
                  <a:gd name="T31" fmla="*/ 445 h 542"/>
                  <a:gd name="T32" fmla="*/ 18 w 188"/>
                  <a:gd name="T33" fmla="*/ 408 h 542"/>
                  <a:gd name="T34" fmla="*/ 10 w 188"/>
                  <a:gd name="T35" fmla="*/ 366 h 542"/>
                  <a:gd name="T36" fmla="*/ 5 w 188"/>
                  <a:gd name="T37" fmla="*/ 318 h 542"/>
                  <a:gd name="T38" fmla="*/ 1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2 w 188"/>
                  <a:gd name="T45" fmla="*/ 212 h 542"/>
                  <a:gd name="T46" fmla="*/ 92 w 188"/>
                  <a:gd name="T47" fmla="*/ 0 h 542"/>
                  <a:gd name="T48" fmla="*/ 128 w 188"/>
                  <a:gd name="T49" fmla="*/ 203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188 w 188"/>
                  <a:gd name="T57" fmla="*/ 215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8"/>
                  <a:gd name="T88" fmla="*/ 0 h 542"/>
                  <a:gd name="T89" fmla="*/ 188 w 188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8" h="542">
                    <a:moveTo>
                      <a:pt x="188" y="215"/>
                    </a:moveTo>
                    <a:lnTo>
                      <a:pt x="188" y="269"/>
                    </a:lnTo>
                    <a:lnTo>
                      <a:pt x="184" y="318"/>
                    </a:lnTo>
                    <a:lnTo>
                      <a:pt x="179" y="366"/>
                    </a:lnTo>
                    <a:lnTo>
                      <a:pt x="171" y="408"/>
                    </a:lnTo>
                    <a:lnTo>
                      <a:pt x="162" y="445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6" y="523"/>
                    </a:lnTo>
                    <a:lnTo>
                      <a:pt x="112" y="535"/>
                    </a:lnTo>
                    <a:lnTo>
                      <a:pt x="96" y="542"/>
                    </a:lnTo>
                    <a:lnTo>
                      <a:pt x="80" y="535"/>
                    </a:lnTo>
                    <a:lnTo>
                      <a:pt x="66" y="523"/>
                    </a:lnTo>
                    <a:lnTo>
                      <a:pt x="52" y="505"/>
                    </a:lnTo>
                    <a:lnTo>
                      <a:pt x="39" y="478"/>
                    </a:lnTo>
                    <a:lnTo>
                      <a:pt x="29" y="445"/>
                    </a:lnTo>
                    <a:lnTo>
                      <a:pt x="18" y="408"/>
                    </a:lnTo>
                    <a:lnTo>
                      <a:pt x="10" y="366"/>
                    </a:lnTo>
                    <a:lnTo>
                      <a:pt x="5" y="318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2" y="212"/>
                    </a:lnTo>
                    <a:lnTo>
                      <a:pt x="92" y="0"/>
                    </a:lnTo>
                    <a:lnTo>
                      <a:pt x="128" y="203"/>
                    </a:lnTo>
                    <a:lnTo>
                      <a:pt x="188" y="0"/>
                    </a:lnTo>
                    <a:lnTo>
                      <a:pt x="188" y="218"/>
                    </a:lnTo>
                    <a:lnTo>
                      <a:pt x="188" y="215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3" name="Freeform 186">
                <a:extLst>
                  <a:ext uri="{FF2B5EF4-FFF2-40B4-BE49-F238E27FC236}">
                    <a16:creationId xmlns:a16="http://schemas.microsoft.com/office/drawing/2014/main" id="{581C11F1-B54C-4740-9902-60F22E0B3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2742"/>
                <a:ext cx="189" cy="543"/>
              </a:xfrm>
              <a:custGeom>
                <a:avLst/>
                <a:gdLst>
                  <a:gd name="T0" fmla="*/ 188 w 188"/>
                  <a:gd name="T1" fmla="*/ 215 h 542"/>
                  <a:gd name="T2" fmla="*/ 188 w 188"/>
                  <a:gd name="T3" fmla="*/ 269 h 542"/>
                  <a:gd name="T4" fmla="*/ 184 w 188"/>
                  <a:gd name="T5" fmla="*/ 318 h 542"/>
                  <a:gd name="T6" fmla="*/ 179 w 188"/>
                  <a:gd name="T7" fmla="*/ 366 h 542"/>
                  <a:gd name="T8" fmla="*/ 171 w 188"/>
                  <a:gd name="T9" fmla="*/ 408 h 542"/>
                  <a:gd name="T10" fmla="*/ 162 w 188"/>
                  <a:gd name="T11" fmla="*/ 445 h 542"/>
                  <a:gd name="T12" fmla="*/ 151 w 188"/>
                  <a:gd name="T13" fmla="*/ 478 h 542"/>
                  <a:gd name="T14" fmla="*/ 139 w 188"/>
                  <a:gd name="T15" fmla="*/ 505 h 542"/>
                  <a:gd name="T16" fmla="*/ 126 w 188"/>
                  <a:gd name="T17" fmla="*/ 523 h 542"/>
                  <a:gd name="T18" fmla="*/ 112 w 188"/>
                  <a:gd name="T19" fmla="*/ 535 h 542"/>
                  <a:gd name="T20" fmla="*/ 96 w 188"/>
                  <a:gd name="T21" fmla="*/ 542 h 542"/>
                  <a:gd name="T22" fmla="*/ 80 w 188"/>
                  <a:gd name="T23" fmla="*/ 535 h 542"/>
                  <a:gd name="T24" fmla="*/ 66 w 188"/>
                  <a:gd name="T25" fmla="*/ 523 h 542"/>
                  <a:gd name="T26" fmla="*/ 52 w 188"/>
                  <a:gd name="T27" fmla="*/ 505 h 542"/>
                  <a:gd name="T28" fmla="*/ 39 w 188"/>
                  <a:gd name="T29" fmla="*/ 478 h 542"/>
                  <a:gd name="T30" fmla="*/ 29 w 188"/>
                  <a:gd name="T31" fmla="*/ 445 h 542"/>
                  <a:gd name="T32" fmla="*/ 18 w 188"/>
                  <a:gd name="T33" fmla="*/ 408 h 542"/>
                  <a:gd name="T34" fmla="*/ 10 w 188"/>
                  <a:gd name="T35" fmla="*/ 366 h 542"/>
                  <a:gd name="T36" fmla="*/ 5 w 188"/>
                  <a:gd name="T37" fmla="*/ 318 h 542"/>
                  <a:gd name="T38" fmla="*/ 1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2 w 188"/>
                  <a:gd name="T45" fmla="*/ 212 h 542"/>
                  <a:gd name="T46" fmla="*/ 92 w 188"/>
                  <a:gd name="T47" fmla="*/ 0 h 542"/>
                  <a:gd name="T48" fmla="*/ 128 w 188"/>
                  <a:gd name="T49" fmla="*/ 203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542"/>
                  <a:gd name="T86" fmla="*/ 188 w 188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542">
                    <a:moveTo>
                      <a:pt x="188" y="215"/>
                    </a:moveTo>
                    <a:lnTo>
                      <a:pt x="188" y="269"/>
                    </a:lnTo>
                    <a:lnTo>
                      <a:pt x="184" y="318"/>
                    </a:lnTo>
                    <a:lnTo>
                      <a:pt x="179" y="366"/>
                    </a:lnTo>
                    <a:lnTo>
                      <a:pt x="171" y="408"/>
                    </a:lnTo>
                    <a:lnTo>
                      <a:pt x="162" y="445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6" y="523"/>
                    </a:lnTo>
                    <a:lnTo>
                      <a:pt x="112" y="535"/>
                    </a:lnTo>
                    <a:lnTo>
                      <a:pt x="96" y="542"/>
                    </a:lnTo>
                    <a:lnTo>
                      <a:pt x="80" y="535"/>
                    </a:lnTo>
                    <a:lnTo>
                      <a:pt x="66" y="523"/>
                    </a:lnTo>
                    <a:lnTo>
                      <a:pt x="52" y="505"/>
                    </a:lnTo>
                    <a:lnTo>
                      <a:pt x="39" y="478"/>
                    </a:lnTo>
                    <a:lnTo>
                      <a:pt x="29" y="445"/>
                    </a:lnTo>
                    <a:lnTo>
                      <a:pt x="18" y="408"/>
                    </a:lnTo>
                    <a:lnTo>
                      <a:pt x="10" y="366"/>
                    </a:lnTo>
                    <a:lnTo>
                      <a:pt x="5" y="318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2" y="212"/>
                    </a:lnTo>
                    <a:lnTo>
                      <a:pt x="92" y="0"/>
                    </a:lnTo>
                    <a:lnTo>
                      <a:pt x="128" y="203"/>
                    </a:lnTo>
                    <a:lnTo>
                      <a:pt x="188" y="0"/>
                    </a:lnTo>
                    <a:lnTo>
                      <a:pt x="188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4" name="Freeform 187">
                <a:extLst>
                  <a:ext uri="{FF2B5EF4-FFF2-40B4-BE49-F238E27FC236}">
                    <a16:creationId xmlns:a16="http://schemas.microsoft.com/office/drawing/2014/main" id="{52105EDA-C973-48F0-9C45-765778C53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9"/>
                <a:ext cx="381" cy="688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  <a:close/>
                  </a:path>
                </a:pathLst>
              </a:custGeom>
              <a:solidFill>
                <a:srgbClr val="F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5" name="Freeform 188">
                <a:extLst>
                  <a:ext uri="{FF2B5EF4-FFF2-40B4-BE49-F238E27FC236}">
                    <a16:creationId xmlns:a16="http://schemas.microsoft.com/office/drawing/2014/main" id="{294A4262-D1A7-4A13-8D11-76B427085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9"/>
                <a:ext cx="381" cy="688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6" name="Freeform 189">
                <a:extLst>
                  <a:ext uri="{FF2B5EF4-FFF2-40B4-BE49-F238E27FC236}">
                    <a16:creationId xmlns:a16="http://schemas.microsoft.com/office/drawing/2014/main" id="{4F9FFE13-C0CE-4FA3-9739-BF8717A98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346"/>
                <a:ext cx="196" cy="684"/>
              </a:xfrm>
              <a:custGeom>
                <a:avLst/>
                <a:gdLst>
                  <a:gd name="T0" fmla="*/ 196 w 196"/>
                  <a:gd name="T1" fmla="*/ 76 h 684"/>
                  <a:gd name="T2" fmla="*/ 93 w 196"/>
                  <a:gd name="T3" fmla="*/ 0 h 684"/>
                  <a:gd name="T4" fmla="*/ 0 w 196"/>
                  <a:gd name="T5" fmla="*/ 596 h 684"/>
                  <a:gd name="T6" fmla="*/ 100 w 196"/>
                  <a:gd name="T7" fmla="*/ 684 h 684"/>
                  <a:gd name="T8" fmla="*/ 196 w 196"/>
                  <a:gd name="T9" fmla="*/ 76 h 684"/>
                  <a:gd name="T10" fmla="*/ 196 w 196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6"/>
                  <a:gd name="T19" fmla="*/ 0 h 684"/>
                  <a:gd name="T20" fmla="*/ 196 w 196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6" h="684">
                    <a:moveTo>
                      <a:pt x="196" y="76"/>
                    </a:moveTo>
                    <a:lnTo>
                      <a:pt x="93" y="0"/>
                    </a:lnTo>
                    <a:lnTo>
                      <a:pt x="0" y="596"/>
                    </a:lnTo>
                    <a:lnTo>
                      <a:pt x="100" y="684"/>
                    </a:lnTo>
                    <a:lnTo>
                      <a:pt x="196" y="76"/>
                    </a:lnTo>
                    <a:close/>
                  </a:path>
                </a:pathLst>
              </a:custGeom>
              <a:solidFill>
                <a:srgbClr val="A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7" name="Freeform 190">
                <a:extLst>
                  <a:ext uri="{FF2B5EF4-FFF2-40B4-BE49-F238E27FC236}">
                    <a16:creationId xmlns:a16="http://schemas.microsoft.com/office/drawing/2014/main" id="{4672F2D7-4893-4588-9479-309F2CCAC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9"/>
                <a:ext cx="381" cy="688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8" name="Freeform 191">
                <a:extLst>
                  <a:ext uri="{FF2B5EF4-FFF2-40B4-BE49-F238E27FC236}">
                    <a16:creationId xmlns:a16="http://schemas.microsoft.com/office/drawing/2014/main" id="{38460214-40C9-4D30-848B-32B86AD17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5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  <a:close/>
                  </a:path>
                </a:pathLst>
              </a:custGeom>
              <a:solidFill>
                <a:srgbClr val="59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59" name="Freeform 192">
                <a:extLst>
                  <a:ext uri="{FF2B5EF4-FFF2-40B4-BE49-F238E27FC236}">
                    <a16:creationId xmlns:a16="http://schemas.microsoft.com/office/drawing/2014/main" id="{4F981F37-2FAC-4D61-B330-4AEC3F1EC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5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0" name="Freeform 193">
                <a:extLst>
                  <a:ext uri="{FF2B5EF4-FFF2-40B4-BE49-F238E27FC236}">
                    <a16:creationId xmlns:a16="http://schemas.microsoft.com/office/drawing/2014/main" id="{171E6B21-F031-4E90-8B9A-1A8D28BB1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2577"/>
                <a:ext cx="395" cy="1369"/>
              </a:xfrm>
              <a:custGeom>
                <a:avLst/>
                <a:gdLst>
                  <a:gd name="T0" fmla="*/ 0 w 395"/>
                  <a:gd name="T1" fmla="*/ 151 h 1367"/>
                  <a:gd name="T2" fmla="*/ 205 w 395"/>
                  <a:gd name="T3" fmla="*/ 0 h 1367"/>
                  <a:gd name="T4" fmla="*/ 395 w 395"/>
                  <a:gd name="T5" fmla="*/ 1188 h 1367"/>
                  <a:gd name="T6" fmla="*/ 193 w 395"/>
                  <a:gd name="T7" fmla="*/ 1367 h 1367"/>
                  <a:gd name="T8" fmla="*/ 0 w 395"/>
                  <a:gd name="T9" fmla="*/ 151 h 1367"/>
                  <a:gd name="T10" fmla="*/ 0 w 395"/>
                  <a:gd name="T11" fmla="*/ 151 h 13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"/>
                  <a:gd name="T19" fmla="*/ 0 h 1367"/>
                  <a:gd name="T20" fmla="*/ 395 w 395"/>
                  <a:gd name="T21" fmla="*/ 1367 h 13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" h="1367">
                    <a:moveTo>
                      <a:pt x="0" y="151"/>
                    </a:moveTo>
                    <a:lnTo>
                      <a:pt x="205" y="0"/>
                    </a:lnTo>
                    <a:lnTo>
                      <a:pt x="395" y="1188"/>
                    </a:lnTo>
                    <a:lnTo>
                      <a:pt x="193" y="1367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1" name="Freeform 194">
                <a:extLst>
                  <a:ext uri="{FF2B5EF4-FFF2-40B4-BE49-F238E27FC236}">
                    <a16:creationId xmlns:a16="http://schemas.microsoft.com/office/drawing/2014/main" id="{76B37F4F-30BE-4EDF-BB24-7061EF314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5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</a:path>
                </a:pathLst>
              </a:custGeom>
              <a:noFill/>
              <a:ln w="39688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2" name="Freeform 195">
                <a:extLst>
                  <a:ext uri="{FF2B5EF4-FFF2-40B4-BE49-F238E27FC236}">
                    <a16:creationId xmlns:a16="http://schemas.microsoft.com/office/drawing/2014/main" id="{F324AB99-80B6-4AF1-BFBB-8F2768B26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2965"/>
                <a:ext cx="78" cy="1092"/>
              </a:xfrm>
              <a:custGeom>
                <a:avLst/>
                <a:gdLst>
                  <a:gd name="T0" fmla="*/ 8 w 77"/>
                  <a:gd name="T1" fmla="*/ 1092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9 h 1092"/>
                  <a:gd name="T8" fmla="*/ 0 w 77"/>
                  <a:gd name="T9" fmla="*/ 844 h 1092"/>
                  <a:gd name="T10" fmla="*/ 0 w 77"/>
                  <a:gd name="T11" fmla="*/ 765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6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4 h 1092"/>
                  <a:gd name="T24" fmla="*/ 15 w 77"/>
                  <a:gd name="T25" fmla="*/ 420 h 1092"/>
                  <a:gd name="T26" fmla="*/ 22 w 77"/>
                  <a:gd name="T27" fmla="*/ 357 h 1092"/>
                  <a:gd name="T28" fmla="*/ 30 w 77"/>
                  <a:gd name="T29" fmla="*/ 293 h 1092"/>
                  <a:gd name="T30" fmla="*/ 40 w 77"/>
                  <a:gd name="T31" fmla="*/ 230 h 1092"/>
                  <a:gd name="T32" fmla="*/ 49 w 77"/>
                  <a:gd name="T33" fmla="*/ 169 h 1092"/>
                  <a:gd name="T34" fmla="*/ 58 w 77"/>
                  <a:gd name="T35" fmla="*/ 115 h 1092"/>
                  <a:gd name="T36" fmla="*/ 65 w 77"/>
                  <a:gd name="T37" fmla="*/ 66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0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6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5 h 1092"/>
                  <a:gd name="T62" fmla="*/ 17 w 77"/>
                  <a:gd name="T63" fmla="*/ 671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6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3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8 w 77"/>
                  <a:gd name="T89" fmla="*/ 1092 h 10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2"/>
                  <a:gd name="T137" fmla="*/ 77 w 77"/>
                  <a:gd name="T138" fmla="*/ 1092 h 10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2">
                    <a:moveTo>
                      <a:pt x="8" y="1092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9"/>
                    </a:lnTo>
                    <a:lnTo>
                      <a:pt x="0" y="844"/>
                    </a:lnTo>
                    <a:lnTo>
                      <a:pt x="0" y="765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6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4"/>
                    </a:lnTo>
                    <a:lnTo>
                      <a:pt x="15" y="420"/>
                    </a:lnTo>
                    <a:lnTo>
                      <a:pt x="22" y="357"/>
                    </a:lnTo>
                    <a:lnTo>
                      <a:pt x="30" y="293"/>
                    </a:lnTo>
                    <a:lnTo>
                      <a:pt x="40" y="230"/>
                    </a:lnTo>
                    <a:lnTo>
                      <a:pt x="49" y="169"/>
                    </a:lnTo>
                    <a:lnTo>
                      <a:pt x="58" y="115"/>
                    </a:lnTo>
                    <a:lnTo>
                      <a:pt x="65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0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6" y="608"/>
                    </a:lnTo>
                    <a:lnTo>
                      <a:pt x="16" y="644"/>
                    </a:lnTo>
                    <a:lnTo>
                      <a:pt x="16" y="665"/>
                    </a:lnTo>
                    <a:lnTo>
                      <a:pt x="17" y="671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6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  <a:lnTo>
                      <a:pt x="8" y="109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3" name="Freeform 196">
                <a:extLst>
                  <a:ext uri="{FF2B5EF4-FFF2-40B4-BE49-F238E27FC236}">
                    <a16:creationId xmlns:a16="http://schemas.microsoft.com/office/drawing/2014/main" id="{EC8A7BBF-024B-4469-947D-E4A9ED822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2965"/>
                <a:ext cx="78" cy="1092"/>
              </a:xfrm>
              <a:custGeom>
                <a:avLst/>
                <a:gdLst>
                  <a:gd name="T0" fmla="*/ 8 w 77"/>
                  <a:gd name="T1" fmla="*/ 1092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9 h 1092"/>
                  <a:gd name="T8" fmla="*/ 0 w 77"/>
                  <a:gd name="T9" fmla="*/ 844 h 1092"/>
                  <a:gd name="T10" fmla="*/ 0 w 77"/>
                  <a:gd name="T11" fmla="*/ 765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6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4 h 1092"/>
                  <a:gd name="T24" fmla="*/ 15 w 77"/>
                  <a:gd name="T25" fmla="*/ 420 h 1092"/>
                  <a:gd name="T26" fmla="*/ 22 w 77"/>
                  <a:gd name="T27" fmla="*/ 357 h 1092"/>
                  <a:gd name="T28" fmla="*/ 30 w 77"/>
                  <a:gd name="T29" fmla="*/ 293 h 1092"/>
                  <a:gd name="T30" fmla="*/ 40 w 77"/>
                  <a:gd name="T31" fmla="*/ 230 h 1092"/>
                  <a:gd name="T32" fmla="*/ 49 w 77"/>
                  <a:gd name="T33" fmla="*/ 169 h 1092"/>
                  <a:gd name="T34" fmla="*/ 58 w 77"/>
                  <a:gd name="T35" fmla="*/ 115 h 1092"/>
                  <a:gd name="T36" fmla="*/ 65 w 77"/>
                  <a:gd name="T37" fmla="*/ 66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0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6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5 h 1092"/>
                  <a:gd name="T62" fmla="*/ 17 w 77"/>
                  <a:gd name="T63" fmla="*/ 671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6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3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2"/>
                  <a:gd name="T134" fmla="*/ 77 w 77"/>
                  <a:gd name="T135" fmla="*/ 1092 h 10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2">
                    <a:moveTo>
                      <a:pt x="8" y="1092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9"/>
                    </a:lnTo>
                    <a:lnTo>
                      <a:pt x="0" y="844"/>
                    </a:lnTo>
                    <a:lnTo>
                      <a:pt x="0" y="765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6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4"/>
                    </a:lnTo>
                    <a:lnTo>
                      <a:pt x="15" y="420"/>
                    </a:lnTo>
                    <a:lnTo>
                      <a:pt x="22" y="357"/>
                    </a:lnTo>
                    <a:lnTo>
                      <a:pt x="30" y="293"/>
                    </a:lnTo>
                    <a:lnTo>
                      <a:pt x="40" y="230"/>
                    </a:lnTo>
                    <a:lnTo>
                      <a:pt x="49" y="169"/>
                    </a:lnTo>
                    <a:lnTo>
                      <a:pt x="58" y="115"/>
                    </a:lnTo>
                    <a:lnTo>
                      <a:pt x="65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0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6" y="608"/>
                    </a:lnTo>
                    <a:lnTo>
                      <a:pt x="16" y="644"/>
                    </a:lnTo>
                    <a:lnTo>
                      <a:pt x="16" y="665"/>
                    </a:lnTo>
                    <a:lnTo>
                      <a:pt x="17" y="671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6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4" name="Freeform 197">
                <a:extLst>
                  <a:ext uri="{FF2B5EF4-FFF2-40B4-BE49-F238E27FC236}">
                    <a16:creationId xmlns:a16="http://schemas.microsoft.com/office/drawing/2014/main" id="{A9EB611A-D165-4750-AF24-654E4F3B2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975"/>
                <a:ext cx="274" cy="1035"/>
              </a:xfrm>
              <a:custGeom>
                <a:avLst/>
                <a:gdLst>
                  <a:gd name="T0" fmla="*/ 33 w 274"/>
                  <a:gd name="T1" fmla="*/ 1034 h 1034"/>
                  <a:gd name="T2" fmla="*/ 32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7 w 274"/>
                  <a:gd name="T9" fmla="*/ 487 h 1034"/>
                  <a:gd name="T10" fmla="*/ 77 w 274"/>
                  <a:gd name="T11" fmla="*/ 363 h 1034"/>
                  <a:gd name="T12" fmla="*/ 103 w 274"/>
                  <a:gd name="T13" fmla="*/ 254 h 1034"/>
                  <a:gd name="T14" fmla="*/ 135 w 274"/>
                  <a:gd name="T15" fmla="*/ 157 h 1034"/>
                  <a:gd name="T16" fmla="*/ 174 w 274"/>
                  <a:gd name="T17" fmla="*/ 82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2 w 274"/>
                  <a:gd name="T25" fmla="*/ 18 h 1034"/>
                  <a:gd name="T26" fmla="*/ 175 w 274"/>
                  <a:gd name="T27" fmla="*/ 64 h 1034"/>
                  <a:gd name="T28" fmla="*/ 133 w 274"/>
                  <a:gd name="T29" fmla="*/ 139 h 1034"/>
                  <a:gd name="T30" fmla="*/ 98 w 274"/>
                  <a:gd name="T31" fmla="*/ 233 h 1034"/>
                  <a:gd name="T32" fmla="*/ 69 w 274"/>
                  <a:gd name="T33" fmla="*/ 348 h 1034"/>
                  <a:gd name="T34" fmla="*/ 44 w 274"/>
                  <a:gd name="T35" fmla="*/ 475 h 1034"/>
                  <a:gd name="T36" fmla="*/ 25 w 274"/>
                  <a:gd name="T37" fmla="*/ 611 h 1034"/>
                  <a:gd name="T38" fmla="*/ 11 w 274"/>
                  <a:gd name="T39" fmla="*/ 753 h 1034"/>
                  <a:gd name="T40" fmla="*/ 3 w 274"/>
                  <a:gd name="T41" fmla="*/ 895 h 1034"/>
                  <a:gd name="T42" fmla="*/ 0 w 274"/>
                  <a:gd name="T43" fmla="*/ 1034 h 1034"/>
                  <a:gd name="T44" fmla="*/ 34 w 274"/>
                  <a:gd name="T45" fmla="*/ 1034 h 1034"/>
                  <a:gd name="T46" fmla="*/ 34 w 274"/>
                  <a:gd name="T47" fmla="*/ 1034 h 1034"/>
                  <a:gd name="T48" fmla="*/ 33 w 274"/>
                  <a:gd name="T49" fmla="*/ 1034 h 10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4"/>
                  <a:gd name="T77" fmla="*/ 274 w 274"/>
                  <a:gd name="T78" fmla="*/ 1034 h 103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4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87"/>
                    </a:lnTo>
                    <a:lnTo>
                      <a:pt x="77" y="363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4" y="82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4"/>
                    </a:lnTo>
                    <a:lnTo>
                      <a:pt x="133" y="139"/>
                    </a:lnTo>
                    <a:lnTo>
                      <a:pt x="98" y="233"/>
                    </a:lnTo>
                    <a:lnTo>
                      <a:pt x="69" y="348"/>
                    </a:lnTo>
                    <a:lnTo>
                      <a:pt x="44" y="475"/>
                    </a:lnTo>
                    <a:lnTo>
                      <a:pt x="25" y="611"/>
                    </a:lnTo>
                    <a:lnTo>
                      <a:pt x="11" y="753"/>
                    </a:lnTo>
                    <a:lnTo>
                      <a:pt x="3" y="895"/>
                    </a:lnTo>
                    <a:lnTo>
                      <a:pt x="0" y="1034"/>
                    </a:lnTo>
                    <a:lnTo>
                      <a:pt x="34" y="1034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5" name="Freeform 198">
                <a:extLst>
                  <a:ext uri="{FF2B5EF4-FFF2-40B4-BE49-F238E27FC236}">
                    <a16:creationId xmlns:a16="http://schemas.microsoft.com/office/drawing/2014/main" id="{46CE0D5A-CFDD-4D77-A2EE-2B1A18456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975"/>
                <a:ext cx="274" cy="1035"/>
              </a:xfrm>
              <a:custGeom>
                <a:avLst/>
                <a:gdLst>
                  <a:gd name="T0" fmla="*/ 33 w 274"/>
                  <a:gd name="T1" fmla="*/ 1034 h 1034"/>
                  <a:gd name="T2" fmla="*/ 32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7 w 274"/>
                  <a:gd name="T9" fmla="*/ 487 h 1034"/>
                  <a:gd name="T10" fmla="*/ 77 w 274"/>
                  <a:gd name="T11" fmla="*/ 363 h 1034"/>
                  <a:gd name="T12" fmla="*/ 103 w 274"/>
                  <a:gd name="T13" fmla="*/ 254 h 1034"/>
                  <a:gd name="T14" fmla="*/ 135 w 274"/>
                  <a:gd name="T15" fmla="*/ 157 h 1034"/>
                  <a:gd name="T16" fmla="*/ 174 w 274"/>
                  <a:gd name="T17" fmla="*/ 82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2 w 274"/>
                  <a:gd name="T25" fmla="*/ 18 h 1034"/>
                  <a:gd name="T26" fmla="*/ 175 w 274"/>
                  <a:gd name="T27" fmla="*/ 64 h 1034"/>
                  <a:gd name="T28" fmla="*/ 133 w 274"/>
                  <a:gd name="T29" fmla="*/ 139 h 1034"/>
                  <a:gd name="T30" fmla="*/ 98 w 274"/>
                  <a:gd name="T31" fmla="*/ 233 h 1034"/>
                  <a:gd name="T32" fmla="*/ 69 w 274"/>
                  <a:gd name="T33" fmla="*/ 348 h 1034"/>
                  <a:gd name="T34" fmla="*/ 44 w 274"/>
                  <a:gd name="T35" fmla="*/ 475 h 1034"/>
                  <a:gd name="T36" fmla="*/ 25 w 274"/>
                  <a:gd name="T37" fmla="*/ 611 h 1034"/>
                  <a:gd name="T38" fmla="*/ 11 w 274"/>
                  <a:gd name="T39" fmla="*/ 753 h 1034"/>
                  <a:gd name="T40" fmla="*/ 3 w 274"/>
                  <a:gd name="T41" fmla="*/ 895 h 1034"/>
                  <a:gd name="T42" fmla="*/ 0 w 274"/>
                  <a:gd name="T43" fmla="*/ 1034 h 1034"/>
                  <a:gd name="T44" fmla="*/ 34 w 274"/>
                  <a:gd name="T45" fmla="*/ 1034 h 1034"/>
                  <a:gd name="T46" fmla="*/ 34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87"/>
                    </a:lnTo>
                    <a:lnTo>
                      <a:pt x="77" y="363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4" y="82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4"/>
                    </a:lnTo>
                    <a:lnTo>
                      <a:pt x="133" y="139"/>
                    </a:lnTo>
                    <a:lnTo>
                      <a:pt x="98" y="233"/>
                    </a:lnTo>
                    <a:lnTo>
                      <a:pt x="69" y="348"/>
                    </a:lnTo>
                    <a:lnTo>
                      <a:pt x="44" y="475"/>
                    </a:lnTo>
                    <a:lnTo>
                      <a:pt x="25" y="611"/>
                    </a:lnTo>
                    <a:lnTo>
                      <a:pt x="11" y="753"/>
                    </a:lnTo>
                    <a:lnTo>
                      <a:pt x="3" y="895"/>
                    </a:lnTo>
                    <a:lnTo>
                      <a:pt x="0" y="1034"/>
                    </a:lnTo>
                    <a:lnTo>
                      <a:pt x="34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6" name="Freeform 199">
                <a:extLst>
                  <a:ext uri="{FF2B5EF4-FFF2-40B4-BE49-F238E27FC236}">
                    <a16:creationId xmlns:a16="http://schemas.microsoft.com/office/drawing/2014/main" id="{7A5108EB-D8A5-4004-B988-FDAF72FE3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999"/>
                <a:ext cx="313" cy="984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7 h 983"/>
                  <a:gd name="T4" fmla="*/ 44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2 w 313"/>
                  <a:gd name="T13" fmla="*/ 218 h 983"/>
                  <a:gd name="T14" fmla="*/ 168 w 313"/>
                  <a:gd name="T15" fmla="*/ 127 h 983"/>
                  <a:gd name="T16" fmla="*/ 208 w 313"/>
                  <a:gd name="T17" fmla="*/ 61 h 983"/>
                  <a:gd name="T18" fmla="*/ 256 w 313"/>
                  <a:gd name="T19" fmla="*/ 18 h 983"/>
                  <a:gd name="T20" fmla="*/ 309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3 h 983"/>
                  <a:gd name="T28" fmla="*/ 166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3 w 313"/>
                  <a:gd name="T49" fmla="*/ 980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3" y="980"/>
                    </a:moveTo>
                    <a:lnTo>
                      <a:pt x="36" y="847"/>
                    </a:lnTo>
                    <a:lnTo>
                      <a:pt x="44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2" y="218"/>
                    </a:lnTo>
                    <a:lnTo>
                      <a:pt x="168" y="127"/>
                    </a:lnTo>
                    <a:lnTo>
                      <a:pt x="208" y="61"/>
                    </a:lnTo>
                    <a:lnTo>
                      <a:pt x="256" y="18"/>
                    </a:lnTo>
                    <a:lnTo>
                      <a:pt x="309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3"/>
                    </a:lnTo>
                    <a:lnTo>
                      <a:pt x="166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  <a:lnTo>
                      <a:pt x="33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7" name="Freeform 200">
                <a:extLst>
                  <a:ext uri="{FF2B5EF4-FFF2-40B4-BE49-F238E27FC236}">
                    <a16:creationId xmlns:a16="http://schemas.microsoft.com/office/drawing/2014/main" id="{2AE6C759-6A23-4300-9461-57FDAA178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999"/>
                <a:ext cx="313" cy="984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7 h 983"/>
                  <a:gd name="T4" fmla="*/ 44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2 w 313"/>
                  <a:gd name="T13" fmla="*/ 218 h 983"/>
                  <a:gd name="T14" fmla="*/ 168 w 313"/>
                  <a:gd name="T15" fmla="*/ 127 h 983"/>
                  <a:gd name="T16" fmla="*/ 208 w 313"/>
                  <a:gd name="T17" fmla="*/ 61 h 983"/>
                  <a:gd name="T18" fmla="*/ 256 w 313"/>
                  <a:gd name="T19" fmla="*/ 18 h 983"/>
                  <a:gd name="T20" fmla="*/ 309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3 h 983"/>
                  <a:gd name="T28" fmla="*/ 166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3" y="980"/>
                    </a:moveTo>
                    <a:lnTo>
                      <a:pt x="36" y="847"/>
                    </a:lnTo>
                    <a:lnTo>
                      <a:pt x="44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2" y="218"/>
                    </a:lnTo>
                    <a:lnTo>
                      <a:pt x="168" y="127"/>
                    </a:lnTo>
                    <a:lnTo>
                      <a:pt x="208" y="61"/>
                    </a:lnTo>
                    <a:lnTo>
                      <a:pt x="256" y="18"/>
                    </a:lnTo>
                    <a:lnTo>
                      <a:pt x="309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3"/>
                    </a:lnTo>
                    <a:lnTo>
                      <a:pt x="166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8" name="Freeform 201">
                <a:extLst>
                  <a:ext uri="{FF2B5EF4-FFF2-40B4-BE49-F238E27FC236}">
                    <a16:creationId xmlns:a16="http://schemas.microsoft.com/office/drawing/2014/main" id="{E8990CA4-BB39-4219-832D-B5221C0C3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3238"/>
                <a:ext cx="98" cy="681"/>
              </a:xfrm>
              <a:custGeom>
                <a:avLst/>
                <a:gdLst>
                  <a:gd name="T0" fmla="*/ 0 w 98"/>
                  <a:gd name="T1" fmla="*/ 681 h 681"/>
                  <a:gd name="T2" fmla="*/ 1 w 98"/>
                  <a:gd name="T3" fmla="*/ 681 h 681"/>
                  <a:gd name="T4" fmla="*/ 1 w 98"/>
                  <a:gd name="T5" fmla="*/ 629 h 681"/>
                  <a:gd name="T6" fmla="*/ 4 w 98"/>
                  <a:gd name="T7" fmla="*/ 575 h 681"/>
                  <a:gd name="T8" fmla="*/ 7 w 98"/>
                  <a:gd name="T9" fmla="*/ 520 h 681"/>
                  <a:gd name="T10" fmla="*/ 11 w 98"/>
                  <a:gd name="T11" fmla="*/ 469 h 681"/>
                  <a:gd name="T12" fmla="*/ 16 w 98"/>
                  <a:gd name="T13" fmla="*/ 421 h 681"/>
                  <a:gd name="T14" fmla="*/ 20 w 98"/>
                  <a:gd name="T15" fmla="*/ 378 h 681"/>
                  <a:gd name="T16" fmla="*/ 24 w 98"/>
                  <a:gd name="T17" fmla="*/ 342 h 681"/>
                  <a:gd name="T18" fmla="*/ 28 w 98"/>
                  <a:gd name="T19" fmla="*/ 315 h 681"/>
                  <a:gd name="T20" fmla="*/ 29 w 98"/>
                  <a:gd name="T21" fmla="*/ 297 h 681"/>
                  <a:gd name="T22" fmla="*/ 30 w 98"/>
                  <a:gd name="T23" fmla="*/ 291 h 681"/>
                  <a:gd name="T24" fmla="*/ 37 w 98"/>
                  <a:gd name="T25" fmla="*/ 254 h 681"/>
                  <a:gd name="T26" fmla="*/ 45 w 98"/>
                  <a:gd name="T27" fmla="*/ 215 h 681"/>
                  <a:gd name="T28" fmla="*/ 54 w 98"/>
                  <a:gd name="T29" fmla="*/ 176 h 681"/>
                  <a:gd name="T30" fmla="*/ 63 w 98"/>
                  <a:gd name="T31" fmla="*/ 136 h 681"/>
                  <a:gd name="T32" fmla="*/ 71 w 98"/>
                  <a:gd name="T33" fmla="*/ 100 h 681"/>
                  <a:gd name="T34" fmla="*/ 80 w 98"/>
                  <a:gd name="T35" fmla="*/ 70 h 681"/>
                  <a:gd name="T36" fmla="*/ 87 w 98"/>
                  <a:gd name="T37" fmla="*/ 39 h 681"/>
                  <a:gd name="T38" fmla="*/ 92 w 98"/>
                  <a:gd name="T39" fmla="*/ 18 h 681"/>
                  <a:gd name="T40" fmla="*/ 96 w 98"/>
                  <a:gd name="T41" fmla="*/ 6 h 681"/>
                  <a:gd name="T42" fmla="*/ 98 w 98"/>
                  <a:gd name="T43" fmla="*/ 0 h 681"/>
                  <a:gd name="T44" fmla="*/ 79 w 98"/>
                  <a:gd name="T45" fmla="*/ 73 h 681"/>
                  <a:gd name="T46" fmla="*/ 63 w 98"/>
                  <a:gd name="T47" fmla="*/ 142 h 681"/>
                  <a:gd name="T48" fmla="*/ 51 w 98"/>
                  <a:gd name="T49" fmla="*/ 203 h 681"/>
                  <a:gd name="T50" fmla="*/ 42 w 98"/>
                  <a:gd name="T51" fmla="*/ 257 h 681"/>
                  <a:gd name="T52" fmla="*/ 36 w 98"/>
                  <a:gd name="T53" fmla="*/ 303 h 681"/>
                  <a:gd name="T54" fmla="*/ 32 w 98"/>
                  <a:gd name="T55" fmla="*/ 342 h 681"/>
                  <a:gd name="T56" fmla="*/ 29 w 98"/>
                  <a:gd name="T57" fmla="*/ 375 h 681"/>
                  <a:gd name="T58" fmla="*/ 28 w 98"/>
                  <a:gd name="T59" fmla="*/ 396 h 681"/>
                  <a:gd name="T60" fmla="*/ 26 w 98"/>
                  <a:gd name="T61" fmla="*/ 412 h 681"/>
                  <a:gd name="T62" fmla="*/ 26 w 98"/>
                  <a:gd name="T63" fmla="*/ 415 h 681"/>
                  <a:gd name="T64" fmla="*/ 24 w 98"/>
                  <a:gd name="T65" fmla="*/ 466 h 681"/>
                  <a:gd name="T66" fmla="*/ 22 w 98"/>
                  <a:gd name="T67" fmla="*/ 514 h 681"/>
                  <a:gd name="T68" fmla="*/ 21 w 98"/>
                  <a:gd name="T69" fmla="*/ 554 h 681"/>
                  <a:gd name="T70" fmla="*/ 21 w 98"/>
                  <a:gd name="T71" fmla="*/ 587 h 681"/>
                  <a:gd name="T72" fmla="*/ 21 w 98"/>
                  <a:gd name="T73" fmla="*/ 617 h 681"/>
                  <a:gd name="T74" fmla="*/ 22 w 98"/>
                  <a:gd name="T75" fmla="*/ 641 h 681"/>
                  <a:gd name="T76" fmla="*/ 24 w 98"/>
                  <a:gd name="T77" fmla="*/ 660 h 681"/>
                  <a:gd name="T78" fmla="*/ 24 w 98"/>
                  <a:gd name="T79" fmla="*/ 672 h 681"/>
                  <a:gd name="T80" fmla="*/ 25 w 98"/>
                  <a:gd name="T81" fmla="*/ 681 h 681"/>
                  <a:gd name="T82" fmla="*/ 25 w 98"/>
                  <a:gd name="T83" fmla="*/ 681 h 681"/>
                  <a:gd name="T84" fmla="*/ 1 w 98"/>
                  <a:gd name="T85" fmla="*/ 681 h 681"/>
                  <a:gd name="T86" fmla="*/ 1 w 98"/>
                  <a:gd name="T87" fmla="*/ 681 h 681"/>
                  <a:gd name="T88" fmla="*/ 0 w 98"/>
                  <a:gd name="T89" fmla="*/ 681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1"/>
                  <a:gd name="T137" fmla="*/ 98 w 98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1">
                    <a:moveTo>
                      <a:pt x="0" y="681"/>
                    </a:moveTo>
                    <a:lnTo>
                      <a:pt x="1" y="681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1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5"/>
                    </a:lnTo>
                    <a:lnTo>
                      <a:pt x="29" y="297"/>
                    </a:lnTo>
                    <a:lnTo>
                      <a:pt x="30" y="291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6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80" y="70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3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3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8" y="396"/>
                    </a:lnTo>
                    <a:lnTo>
                      <a:pt x="26" y="412"/>
                    </a:lnTo>
                    <a:lnTo>
                      <a:pt x="26" y="415"/>
                    </a:lnTo>
                    <a:lnTo>
                      <a:pt x="24" y="466"/>
                    </a:lnTo>
                    <a:lnTo>
                      <a:pt x="22" y="514"/>
                    </a:lnTo>
                    <a:lnTo>
                      <a:pt x="21" y="554"/>
                    </a:lnTo>
                    <a:lnTo>
                      <a:pt x="21" y="587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60"/>
                    </a:lnTo>
                    <a:lnTo>
                      <a:pt x="24" y="672"/>
                    </a:lnTo>
                    <a:lnTo>
                      <a:pt x="25" y="681"/>
                    </a:lnTo>
                    <a:lnTo>
                      <a:pt x="1" y="681"/>
                    </a:lnTo>
                    <a:lnTo>
                      <a:pt x="0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69" name="Freeform 202">
                <a:extLst>
                  <a:ext uri="{FF2B5EF4-FFF2-40B4-BE49-F238E27FC236}">
                    <a16:creationId xmlns:a16="http://schemas.microsoft.com/office/drawing/2014/main" id="{F8709CC9-A597-4AB6-ABB6-683659C0A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3238"/>
                <a:ext cx="98" cy="681"/>
              </a:xfrm>
              <a:custGeom>
                <a:avLst/>
                <a:gdLst>
                  <a:gd name="T0" fmla="*/ 0 w 98"/>
                  <a:gd name="T1" fmla="*/ 681 h 681"/>
                  <a:gd name="T2" fmla="*/ 1 w 98"/>
                  <a:gd name="T3" fmla="*/ 681 h 681"/>
                  <a:gd name="T4" fmla="*/ 1 w 98"/>
                  <a:gd name="T5" fmla="*/ 629 h 681"/>
                  <a:gd name="T6" fmla="*/ 4 w 98"/>
                  <a:gd name="T7" fmla="*/ 575 h 681"/>
                  <a:gd name="T8" fmla="*/ 7 w 98"/>
                  <a:gd name="T9" fmla="*/ 520 h 681"/>
                  <a:gd name="T10" fmla="*/ 11 w 98"/>
                  <a:gd name="T11" fmla="*/ 469 h 681"/>
                  <a:gd name="T12" fmla="*/ 16 w 98"/>
                  <a:gd name="T13" fmla="*/ 421 h 681"/>
                  <a:gd name="T14" fmla="*/ 20 w 98"/>
                  <a:gd name="T15" fmla="*/ 378 h 681"/>
                  <a:gd name="T16" fmla="*/ 24 w 98"/>
                  <a:gd name="T17" fmla="*/ 342 h 681"/>
                  <a:gd name="T18" fmla="*/ 28 w 98"/>
                  <a:gd name="T19" fmla="*/ 315 h 681"/>
                  <a:gd name="T20" fmla="*/ 29 w 98"/>
                  <a:gd name="T21" fmla="*/ 297 h 681"/>
                  <a:gd name="T22" fmla="*/ 30 w 98"/>
                  <a:gd name="T23" fmla="*/ 291 h 681"/>
                  <a:gd name="T24" fmla="*/ 37 w 98"/>
                  <a:gd name="T25" fmla="*/ 254 h 681"/>
                  <a:gd name="T26" fmla="*/ 45 w 98"/>
                  <a:gd name="T27" fmla="*/ 215 h 681"/>
                  <a:gd name="T28" fmla="*/ 54 w 98"/>
                  <a:gd name="T29" fmla="*/ 176 h 681"/>
                  <a:gd name="T30" fmla="*/ 63 w 98"/>
                  <a:gd name="T31" fmla="*/ 136 h 681"/>
                  <a:gd name="T32" fmla="*/ 71 w 98"/>
                  <a:gd name="T33" fmla="*/ 100 h 681"/>
                  <a:gd name="T34" fmla="*/ 80 w 98"/>
                  <a:gd name="T35" fmla="*/ 70 h 681"/>
                  <a:gd name="T36" fmla="*/ 87 w 98"/>
                  <a:gd name="T37" fmla="*/ 39 h 681"/>
                  <a:gd name="T38" fmla="*/ 92 w 98"/>
                  <a:gd name="T39" fmla="*/ 18 h 681"/>
                  <a:gd name="T40" fmla="*/ 96 w 98"/>
                  <a:gd name="T41" fmla="*/ 6 h 681"/>
                  <a:gd name="T42" fmla="*/ 98 w 98"/>
                  <a:gd name="T43" fmla="*/ 0 h 681"/>
                  <a:gd name="T44" fmla="*/ 79 w 98"/>
                  <a:gd name="T45" fmla="*/ 73 h 681"/>
                  <a:gd name="T46" fmla="*/ 63 w 98"/>
                  <a:gd name="T47" fmla="*/ 142 h 681"/>
                  <a:gd name="T48" fmla="*/ 51 w 98"/>
                  <a:gd name="T49" fmla="*/ 203 h 681"/>
                  <a:gd name="T50" fmla="*/ 42 w 98"/>
                  <a:gd name="T51" fmla="*/ 257 h 681"/>
                  <a:gd name="T52" fmla="*/ 36 w 98"/>
                  <a:gd name="T53" fmla="*/ 303 h 681"/>
                  <a:gd name="T54" fmla="*/ 32 w 98"/>
                  <a:gd name="T55" fmla="*/ 342 h 681"/>
                  <a:gd name="T56" fmla="*/ 29 w 98"/>
                  <a:gd name="T57" fmla="*/ 375 h 681"/>
                  <a:gd name="T58" fmla="*/ 28 w 98"/>
                  <a:gd name="T59" fmla="*/ 396 h 681"/>
                  <a:gd name="T60" fmla="*/ 26 w 98"/>
                  <a:gd name="T61" fmla="*/ 412 h 681"/>
                  <a:gd name="T62" fmla="*/ 26 w 98"/>
                  <a:gd name="T63" fmla="*/ 415 h 681"/>
                  <a:gd name="T64" fmla="*/ 24 w 98"/>
                  <a:gd name="T65" fmla="*/ 466 h 681"/>
                  <a:gd name="T66" fmla="*/ 22 w 98"/>
                  <a:gd name="T67" fmla="*/ 514 h 681"/>
                  <a:gd name="T68" fmla="*/ 21 w 98"/>
                  <a:gd name="T69" fmla="*/ 554 h 681"/>
                  <a:gd name="T70" fmla="*/ 21 w 98"/>
                  <a:gd name="T71" fmla="*/ 587 h 681"/>
                  <a:gd name="T72" fmla="*/ 21 w 98"/>
                  <a:gd name="T73" fmla="*/ 617 h 681"/>
                  <a:gd name="T74" fmla="*/ 22 w 98"/>
                  <a:gd name="T75" fmla="*/ 641 h 681"/>
                  <a:gd name="T76" fmla="*/ 24 w 98"/>
                  <a:gd name="T77" fmla="*/ 660 h 681"/>
                  <a:gd name="T78" fmla="*/ 24 w 98"/>
                  <a:gd name="T79" fmla="*/ 672 h 681"/>
                  <a:gd name="T80" fmla="*/ 25 w 98"/>
                  <a:gd name="T81" fmla="*/ 681 h 681"/>
                  <a:gd name="T82" fmla="*/ 25 w 98"/>
                  <a:gd name="T83" fmla="*/ 681 h 681"/>
                  <a:gd name="T84" fmla="*/ 1 w 98"/>
                  <a:gd name="T85" fmla="*/ 681 h 681"/>
                  <a:gd name="T86" fmla="*/ 1 w 98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1"/>
                  <a:gd name="T134" fmla="*/ 98 w 98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1">
                    <a:moveTo>
                      <a:pt x="0" y="681"/>
                    </a:moveTo>
                    <a:lnTo>
                      <a:pt x="1" y="681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1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5"/>
                    </a:lnTo>
                    <a:lnTo>
                      <a:pt x="29" y="297"/>
                    </a:lnTo>
                    <a:lnTo>
                      <a:pt x="30" y="291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6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80" y="70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3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3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8" y="396"/>
                    </a:lnTo>
                    <a:lnTo>
                      <a:pt x="26" y="412"/>
                    </a:lnTo>
                    <a:lnTo>
                      <a:pt x="26" y="415"/>
                    </a:lnTo>
                    <a:lnTo>
                      <a:pt x="24" y="466"/>
                    </a:lnTo>
                    <a:lnTo>
                      <a:pt x="22" y="514"/>
                    </a:lnTo>
                    <a:lnTo>
                      <a:pt x="21" y="554"/>
                    </a:lnTo>
                    <a:lnTo>
                      <a:pt x="21" y="587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60"/>
                    </a:lnTo>
                    <a:lnTo>
                      <a:pt x="24" y="672"/>
                    </a:lnTo>
                    <a:lnTo>
                      <a:pt x="25" y="681"/>
                    </a:lnTo>
                    <a:lnTo>
                      <a:pt x="1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0" name="Freeform 203">
                <a:extLst>
                  <a:ext uri="{FF2B5EF4-FFF2-40B4-BE49-F238E27FC236}">
                    <a16:creationId xmlns:a16="http://schemas.microsoft.com/office/drawing/2014/main" id="{C29AA46D-47C6-44BA-9BC5-7B5DE5DAF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433"/>
                <a:ext cx="203" cy="640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0 h 638"/>
                  <a:gd name="T4" fmla="*/ 29 w 203"/>
                  <a:gd name="T5" fmla="*/ 460 h 638"/>
                  <a:gd name="T6" fmla="*/ 38 w 203"/>
                  <a:gd name="T7" fmla="*/ 372 h 638"/>
                  <a:gd name="T8" fmla="*/ 50 w 203"/>
                  <a:gd name="T9" fmla="*/ 287 h 638"/>
                  <a:gd name="T10" fmla="*/ 66 w 203"/>
                  <a:gd name="T11" fmla="*/ 212 h 638"/>
                  <a:gd name="T12" fmla="*/ 86 w 203"/>
                  <a:gd name="T13" fmla="*/ 142 h 638"/>
                  <a:gd name="T14" fmla="*/ 110 w 203"/>
                  <a:gd name="T15" fmla="*/ 84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3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30 h 638"/>
                  <a:gd name="T28" fmla="*/ 108 w 203"/>
                  <a:gd name="T29" fmla="*/ 72 h 638"/>
                  <a:gd name="T30" fmla="*/ 83 w 203"/>
                  <a:gd name="T31" fmla="*/ 130 h 638"/>
                  <a:gd name="T32" fmla="*/ 61 w 203"/>
                  <a:gd name="T33" fmla="*/ 199 h 638"/>
                  <a:gd name="T34" fmla="*/ 42 w 203"/>
                  <a:gd name="T35" fmla="*/ 278 h 638"/>
                  <a:gd name="T36" fmla="*/ 27 w 203"/>
                  <a:gd name="T37" fmla="*/ 363 h 638"/>
                  <a:gd name="T38" fmla="*/ 15 w 203"/>
                  <a:gd name="T39" fmla="*/ 453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0"/>
                    </a:lnTo>
                    <a:lnTo>
                      <a:pt x="29" y="460"/>
                    </a:lnTo>
                    <a:lnTo>
                      <a:pt x="38" y="372"/>
                    </a:lnTo>
                    <a:lnTo>
                      <a:pt x="50" y="287"/>
                    </a:lnTo>
                    <a:lnTo>
                      <a:pt x="66" y="212"/>
                    </a:lnTo>
                    <a:lnTo>
                      <a:pt x="86" y="142"/>
                    </a:lnTo>
                    <a:lnTo>
                      <a:pt x="110" y="84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3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30"/>
                    </a:lnTo>
                    <a:lnTo>
                      <a:pt x="108" y="72"/>
                    </a:lnTo>
                    <a:lnTo>
                      <a:pt x="83" y="130"/>
                    </a:lnTo>
                    <a:lnTo>
                      <a:pt x="61" y="199"/>
                    </a:lnTo>
                    <a:lnTo>
                      <a:pt x="42" y="278"/>
                    </a:lnTo>
                    <a:lnTo>
                      <a:pt x="27" y="363"/>
                    </a:lnTo>
                    <a:lnTo>
                      <a:pt x="15" y="453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1" name="Freeform 204">
                <a:extLst>
                  <a:ext uri="{FF2B5EF4-FFF2-40B4-BE49-F238E27FC236}">
                    <a16:creationId xmlns:a16="http://schemas.microsoft.com/office/drawing/2014/main" id="{BE167D41-1B90-40B7-A837-9CD48D6CE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433"/>
                <a:ext cx="203" cy="640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0 h 638"/>
                  <a:gd name="T4" fmla="*/ 29 w 203"/>
                  <a:gd name="T5" fmla="*/ 460 h 638"/>
                  <a:gd name="T6" fmla="*/ 38 w 203"/>
                  <a:gd name="T7" fmla="*/ 372 h 638"/>
                  <a:gd name="T8" fmla="*/ 50 w 203"/>
                  <a:gd name="T9" fmla="*/ 287 h 638"/>
                  <a:gd name="T10" fmla="*/ 66 w 203"/>
                  <a:gd name="T11" fmla="*/ 212 h 638"/>
                  <a:gd name="T12" fmla="*/ 86 w 203"/>
                  <a:gd name="T13" fmla="*/ 142 h 638"/>
                  <a:gd name="T14" fmla="*/ 110 w 203"/>
                  <a:gd name="T15" fmla="*/ 84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3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30 h 638"/>
                  <a:gd name="T28" fmla="*/ 108 w 203"/>
                  <a:gd name="T29" fmla="*/ 72 h 638"/>
                  <a:gd name="T30" fmla="*/ 83 w 203"/>
                  <a:gd name="T31" fmla="*/ 130 h 638"/>
                  <a:gd name="T32" fmla="*/ 61 w 203"/>
                  <a:gd name="T33" fmla="*/ 199 h 638"/>
                  <a:gd name="T34" fmla="*/ 42 w 203"/>
                  <a:gd name="T35" fmla="*/ 278 h 638"/>
                  <a:gd name="T36" fmla="*/ 27 w 203"/>
                  <a:gd name="T37" fmla="*/ 363 h 638"/>
                  <a:gd name="T38" fmla="*/ 15 w 203"/>
                  <a:gd name="T39" fmla="*/ 453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0"/>
                    </a:lnTo>
                    <a:lnTo>
                      <a:pt x="29" y="460"/>
                    </a:lnTo>
                    <a:lnTo>
                      <a:pt x="38" y="372"/>
                    </a:lnTo>
                    <a:lnTo>
                      <a:pt x="50" y="287"/>
                    </a:lnTo>
                    <a:lnTo>
                      <a:pt x="66" y="212"/>
                    </a:lnTo>
                    <a:lnTo>
                      <a:pt x="86" y="142"/>
                    </a:lnTo>
                    <a:lnTo>
                      <a:pt x="110" y="84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3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30"/>
                    </a:lnTo>
                    <a:lnTo>
                      <a:pt x="108" y="72"/>
                    </a:lnTo>
                    <a:lnTo>
                      <a:pt x="83" y="130"/>
                    </a:lnTo>
                    <a:lnTo>
                      <a:pt x="61" y="199"/>
                    </a:lnTo>
                    <a:lnTo>
                      <a:pt x="42" y="278"/>
                    </a:lnTo>
                    <a:lnTo>
                      <a:pt x="27" y="363"/>
                    </a:lnTo>
                    <a:lnTo>
                      <a:pt x="15" y="453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2" name="Freeform 205">
                <a:extLst>
                  <a:ext uri="{FF2B5EF4-FFF2-40B4-BE49-F238E27FC236}">
                    <a16:creationId xmlns:a16="http://schemas.microsoft.com/office/drawing/2014/main" id="{8209CAB1-3FA7-4BDC-B1AB-FC3141D15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3774"/>
                <a:ext cx="34" cy="384"/>
              </a:xfrm>
              <a:custGeom>
                <a:avLst/>
                <a:gdLst>
                  <a:gd name="T0" fmla="*/ 34 w 34"/>
                  <a:gd name="T1" fmla="*/ 384 h 384"/>
                  <a:gd name="T2" fmla="*/ 34 w 34"/>
                  <a:gd name="T3" fmla="*/ 0 h 384"/>
                  <a:gd name="T4" fmla="*/ 0 w 34"/>
                  <a:gd name="T5" fmla="*/ 0 h 384"/>
                  <a:gd name="T6" fmla="*/ 0 w 34"/>
                  <a:gd name="T7" fmla="*/ 384 h 384"/>
                  <a:gd name="T8" fmla="*/ 34 w 34"/>
                  <a:gd name="T9" fmla="*/ 384 h 384"/>
                  <a:gd name="T10" fmla="*/ 34 w 34"/>
                  <a:gd name="T11" fmla="*/ 384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84"/>
                  <a:gd name="T20" fmla="*/ 34 w 34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84">
                    <a:moveTo>
                      <a:pt x="34" y="384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384"/>
                    </a:lnTo>
                    <a:lnTo>
                      <a:pt x="34" y="384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3" name="Freeform 206">
                <a:extLst>
                  <a:ext uri="{FF2B5EF4-FFF2-40B4-BE49-F238E27FC236}">
                    <a16:creationId xmlns:a16="http://schemas.microsoft.com/office/drawing/2014/main" id="{AFC13E42-167A-41AD-901D-681705531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3774"/>
                <a:ext cx="34" cy="384"/>
              </a:xfrm>
              <a:custGeom>
                <a:avLst/>
                <a:gdLst>
                  <a:gd name="T0" fmla="*/ 34 w 34"/>
                  <a:gd name="T1" fmla="*/ 384 h 384"/>
                  <a:gd name="T2" fmla="*/ 34 w 34"/>
                  <a:gd name="T3" fmla="*/ 0 h 384"/>
                  <a:gd name="T4" fmla="*/ 0 w 34"/>
                  <a:gd name="T5" fmla="*/ 0 h 384"/>
                  <a:gd name="T6" fmla="*/ 0 w 34"/>
                  <a:gd name="T7" fmla="*/ 384 h 384"/>
                  <a:gd name="T8" fmla="*/ 34 w 34"/>
                  <a:gd name="T9" fmla="*/ 384 h 384"/>
                  <a:gd name="T10" fmla="*/ 34 w 34"/>
                  <a:gd name="T11" fmla="*/ 384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84"/>
                  <a:gd name="T20" fmla="*/ 34 w 34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84">
                    <a:moveTo>
                      <a:pt x="34" y="384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384"/>
                    </a:lnTo>
                    <a:lnTo>
                      <a:pt x="34" y="384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4" name="Freeform 207">
                <a:extLst>
                  <a:ext uri="{FF2B5EF4-FFF2-40B4-BE49-F238E27FC236}">
                    <a16:creationId xmlns:a16="http://schemas.microsoft.com/office/drawing/2014/main" id="{5FC1084D-5D86-4001-AB8B-825C53D02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1"/>
                <a:ext cx="41" cy="391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87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  <a:lnTo>
                      <a:pt x="20" y="387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5" name="Freeform 208">
                <a:extLst>
                  <a:ext uri="{FF2B5EF4-FFF2-40B4-BE49-F238E27FC236}">
                    <a16:creationId xmlns:a16="http://schemas.microsoft.com/office/drawing/2014/main" id="{CD999AE4-6CA4-4495-9CC6-15FC17E85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1"/>
                <a:ext cx="41" cy="391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390"/>
                  <a:gd name="T128" fmla="*/ 41 w 41"/>
                  <a:gd name="T129" fmla="*/ 390 h 3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6" name="Freeform 209">
                <a:extLst>
                  <a:ext uri="{FF2B5EF4-FFF2-40B4-BE49-F238E27FC236}">
                    <a16:creationId xmlns:a16="http://schemas.microsoft.com/office/drawing/2014/main" id="{E3C4DAB2-9A47-4034-961D-D6FAE2539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1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90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  <a:lnTo>
                      <a:pt x="20" y="39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7" name="Freeform 210">
                <a:extLst>
                  <a:ext uri="{FF2B5EF4-FFF2-40B4-BE49-F238E27FC236}">
                    <a16:creationId xmlns:a16="http://schemas.microsoft.com/office/drawing/2014/main" id="{F4A0DA6C-F877-463C-8902-76C109077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1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390"/>
                  <a:gd name="T128" fmla="*/ 41 w 41"/>
                  <a:gd name="T129" fmla="*/ 390 h 3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8" name="Freeform 211">
                <a:extLst>
                  <a:ext uri="{FF2B5EF4-FFF2-40B4-BE49-F238E27FC236}">
                    <a16:creationId xmlns:a16="http://schemas.microsoft.com/office/drawing/2014/main" id="{8F60F414-75DA-42C8-A5C6-127357D4F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4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79" name="Freeform 212">
                <a:extLst>
                  <a:ext uri="{FF2B5EF4-FFF2-40B4-BE49-F238E27FC236}">
                    <a16:creationId xmlns:a16="http://schemas.microsoft.com/office/drawing/2014/main" id="{8C296610-FD33-4045-8F7F-1E60FFA3A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4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0" name="Freeform 213">
                <a:extLst>
                  <a:ext uri="{FF2B5EF4-FFF2-40B4-BE49-F238E27FC236}">
                    <a16:creationId xmlns:a16="http://schemas.microsoft.com/office/drawing/2014/main" id="{14B529AB-8FCA-41AD-B54C-7935FCDEC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" y="3602"/>
                <a:ext cx="92" cy="340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12 h 342"/>
                  <a:gd name="T8" fmla="*/ 91 w 92"/>
                  <a:gd name="T9" fmla="*/ 294 h 342"/>
                  <a:gd name="T10" fmla="*/ 88 w 92"/>
                  <a:gd name="T11" fmla="*/ 272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1 w 92"/>
                  <a:gd name="T19" fmla="*/ 176 h 342"/>
                  <a:gd name="T20" fmla="*/ 63 w 92"/>
                  <a:gd name="T21" fmla="*/ 148 h 342"/>
                  <a:gd name="T22" fmla="*/ 57 w 92"/>
                  <a:gd name="T23" fmla="*/ 121 h 342"/>
                  <a:gd name="T24" fmla="*/ 50 w 92"/>
                  <a:gd name="T25" fmla="*/ 94 h 342"/>
                  <a:gd name="T26" fmla="*/ 42 w 92"/>
                  <a:gd name="T27" fmla="*/ 73 h 342"/>
                  <a:gd name="T28" fmla="*/ 36 w 92"/>
                  <a:gd name="T29" fmla="*/ 52 h 342"/>
                  <a:gd name="T30" fmla="*/ 29 w 92"/>
                  <a:gd name="T31" fmla="*/ 33 h 342"/>
                  <a:gd name="T32" fmla="*/ 22 w 92"/>
                  <a:gd name="T33" fmla="*/ 21 h 342"/>
                  <a:gd name="T34" fmla="*/ 17 w 92"/>
                  <a:gd name="T35" fmla="*/ 9 h 342"/>
                  <a:gd name="T36" fmla="*/ 12 w 92"/>
                  <a:gd name="T37" fmla="*/ 3 h 342"/>
                  <a:gd name="T38" fmla="*/ 7 w 92"/>
                  <a:gd name="T39" fmla="*/ 0 h 342"/>
                  <a:gd name="T40" fmla="*/ 4 w 92"/>
                  <a:gd name="T41" fmla="*/ 3 h 342"/>
                  <a:gd name="T42" fmla="*/ 1 w 92"/>
                  <a:gd name="T43" fmla="*/ 9 h 342"/>
                  <a:gd name="T44" fmla="*/ 0 w 92"/>
                  <a:gd name="T45" fmla="*/ 18 h 342"/>
                  <a:gd name="T46" fmla="*/ 0 w 92"/>
                  <a:gd name="T47" fmla="*/ 30 h 342"/>
                  <a:gd name="T48" fmla="*/ 1 w 92"/>
                  <a:gd name="T49" fmla="*/ 49 h 342"/>
                  <a:gd name="T50" fmla="*/ 4 w 92"/>
                  <a:gd name="T51" fmla="*/ 67 h 342"/>
                  <a:gd name="T52" fmla="*/ 7 w 92"/>
                  <a:gd name="T53" fmla="*/ 91 h 342"/>
                  <a:gd name="T54" fmla="*/ 11 w 92"/>
                  <a:gd name="T55" fmla="*/ 115 h 342"/>
                  <a:gd name="T56" fmla="*/ 16 w 92"/>
                  <a:gd name="T57" fmla="*/ 139 h 342"/>
                  <a:gd name="T58" fmla="*/ 21 w 92"/>
                  <a:gd name="T59" fmla="*/ 166 h 342"/>
                  <a:gd name="T60" fmla="*/ 28 w 92"/>
                  <a:gd name="T61" fmla="*/ 194 h 342"/>
                  <a:gd name="T62" fmla="*/ 36 w 92"/>
                  <a:gd name="T63" fmla="*/ 221 h 342"/>
                  <a:gd name="T64" fmla="*/ 42 w 92"/>
                  <a:gd name="T65" fmla="*/ 248 h 342"/>
                  <a:gd name="T66" fmla="*/ 50 w 92"/>
                  <a:gd name="T67" fmla="*/ 269 h 342"/>
                  <a:gd name="T68" fmla="*/ 57 w 92"/>
                  <a:gd name="T69" fmla="*/ 290 h 342"/>
                  <a:gd name="T70" fmla="*/ 63 w 92"/>
                  <a:gd name="T71" fmla="*/ 309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6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12"/>
                    </a:lnTo>
                    <a:lnTo>
                      <a:pt x="91" y="294"/>
                    </a:lnTo>
                    <a:lnTo>
                      <a:pt x="88" y="272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1" y="176"/>
                    </a:lnTo>
                    <a:lnTo>
                      <a:pt x="63" y="148"/>
                    </a:lnTo>
                    <a:lnTo>
                      <a:pt x="57" y="121"/>
                    </a:lnTo>
                    <a:lnTo>
                      <a:pt x="50" y="94"/>
                    </a:lnTo>
                    <a:lnTo>
                      <a:pt x="42" y="73"/>
                    </a:lnTo>
                    <a:lnTo>
                      <a:pt x="36" y="52"/>
                    </a:lnTo>
                    <a:lnTo>
                      <a:pt x="29" y="33"/>
                    </a:lnTo>
                    <a:lnTo>
                      <a:pt x="22" y="21"/>
                    </a:lnTo>
                    <a:lnTo>
                      <a:pt x="17" y="9"/>
                    </a:lnTo>
                    <a:lnTo>
                      <a:pt x="12" y="3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" y="49"/>
                    </a:lnTo>
                    <a:lnTo>
                      <a:pt x="4" y="67"/>
                    </a:lnTo>
                    <a:lnTo>
                      <a:pt x="7" y="91"/>
                    </a:lnTo>
                    <a:lnTo>
                      <a:pt x="11" y="115"/>
                    </a:lnTo>
                    <a:lnTo>
                      <a:pt x="16" y="139"/>
                    </a:lnTo>
                    <a:lnTo>
                      <a:pt x="21" y="166"/>
                    </a:lnTo>
                    <a:lnTo>
                      <a:pt x="28" y="194"/>
                    </a:lnTo>
                    <a:lnTo>
                      <a:pt x="36" y="221"/>
                    </a:lnTo>
                    <a:lnTo>
                      <a:pt x="42" y="248"/>
                    </a:lnTo>
                    <a:lnTo>
                      <a:pt x="50" y="269"/>
                    </a:lnTo>
                    <a:lnTo>
                      <a:pt x="57" y="290"/>
                    </a:lnTo>
                    <a:lnTo>
                      <a:pt x="63" y="309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6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1" name="Freeform 214">
                <a:extLst>
                  <a:ext uri="{FF2B5EF4-FFF2-40B4-BE49-F238E27FC236}">
                    <a16:creationId xmlns:a16="http://schemas.microsoft.com/office/drawing/2014/main" id="{CCED3CE0-87A5-4209-A273-340450912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" y="3602"/>
                <a:ext cx="92" cy="340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12 h 342"/>
                  <a:gd name="T8" fmla="*/ 91 w 92"/>
                  <a:gd name="T9" fmla="*/ 294 h 342"/>
                  <a:gd name="T10" fmla="*/ 88 w 92"/>
                  <a:gd name="T11" fmla="*/ 272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1 w 92"/>
                  <a:gd name="T19" fmla="*/ 176 h 342"/>
                  <a:gd name="T20" fmla="*/ 63 w 92"/>
                  <a:gd name="T21" fmla="*/ 148 h 342"/>
                  <a:gd name="T22" fmla="*/ 57 w 92"/>
                  <a:gd name="T23" fmla="*/ 121 h 342"/>
                  <a:gd name="T24" fmla="*/ 50 w 92"/>
                  <a:gd name="T25" fmla="*/ 94 h 342"/>
                  <a:gd name="T26" fmla="*/ 42 w 92"/>
                  <a:gd name="T27" fmla="*/ 73 h 342"/>
                  <a:gd name="T28" fmla="*/ 36 w 92"/>
                  <a:gd name="T29" fmla="*/ 52 h 342"/>
                  <a:gd name="T30" fmla="*/ 29 w 92"/>
                  <a:gd name="T31" fmla="*/ 33 h 342"/>
                  <a:gd name="T32" fmla="*/ 22 w 92"/>
                  <a:gd name="T33" fmla="*/ 21 h 342"/>
                  <a:gd name="T34" fmla="*/ 17 w 92"/>
                  <a:gd name="T35" fmla="*/ 9 h 342"/>
                  <a:gd name="T36" fmla="*/ 12 w 92"/>
                  <a:gd name="T37" fmla="*/ 3 h 342"/>
                  <a:gd name="T38" fmla="*/ 7 w 92"/>
                  <a:gd name="T39" fmla="*/ 0 h 342"/>
                  <a:gd name="T40" fmla="*/ 4 w 92"/>
                  <a:gd name="T41" fmla="*/ 3 h 342"/>
                  <a:gd name="T42" fmla="*/ 1 w 92"/>
                  <a:gd name="T43" fmla="*/ 9 h 342"/>
                  <a:gd name="T44" fmla="*/ 0 w 92"/>
                  <a:gd name="T45" fmla="*/ 18 h 342"/>
                  <a:gd name="T46" fmla="*/ 0 w 92"/>
                  <a:gd name="T47" fmla="*/ 30 h 342"/>
                  <a:gd name="T48" fmla="*/ 1 w 92"/>
                  <a:gd name="T49" fmla="*/ 49 h 342"/>
                  <a:gd name="T50" fmla="*/ 4 w 92"/>
                  <a:gd name="T51" fmla="*/ 67 h 342"/>
                  <a:gd name="T52" fmla="*/ 7 w 92"/>
                  <a:gd name="T53" fmla="*/ 91 h 342"/>
                  <a:gd name="T54" fmla="*/ 11 w 92"/>
                  <a:gd name="T55" fmla="*/ 115 h 342"/>
                  <a:gd name="T56" fmla="*/ 16 w 92"/>
                  <a:gd name="T57" fmla="*/ 139 h 342"/>
                  <a:gd name="T58" fmla="*/ 21 w 92"/>
                  <a:gd name="T59" fmla="*/ 166 h 342"/>
                  <a:gd name="T60" fmla="*/ 28 w 92"/>
                  <a:gd name="T61" fmla="*/ 194 h 342"/>
                  <a:gd name="T62" fmla="*/ 36 w 92"/>
                  <a:gd name="T63" fmla="*/ 221 h 342"/>
                  <a:gd name="T64" fmla="*/ 42 w 92"/>
                  <a:gd name="T65" fmla="*/ 248 h 342"/>
                  <a:gd name="T66" fmla="*/ 50 w 92"/>
                  <a:gd name="T67" fmla="*/ 269 h 342"/>
                  <a:gd name="T68" fmla="*/ 57 w 92"/>
                  <a:gd name="T69" fmla="*/ 290 h 342"/>
                  <a:gd name="T70" fmla="*/ 63 w 92"/>
                  <a:gd name="T71" fmla="*/ 309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6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12"/>
                    </a:lnTo>
                    <a:lnTo>
                      <a:pt x="91" y="294"/>
                    </a:lnTo>
                    <a:lnTo>
                      <a:pt x="88" y="272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1" y="176"/>
                    </a:lnTo>
                    <a:lnTo>
                      <a:pt x="63" y="148"/>
                    </a:lnTo>
                    <a:lnTo>
                      <a:pt x="57" y="121"/>
                    </a:lnTo>
                    <a:lnTo>
                      <a:pt x="50" y="94"/>
                    </a:lnTo>
                    <a:lnTo>
                      <a:pt x="42" y="73"/>
                    </a:lnTo>
                    <a:lnTo>
                      <a:pt x="36" y="52"/>
                    </a:lnTo>
                    <a:lnTo>
                      <a:pt x="29" y="33"/>
                    </a:lnTo>
                    <a:lnTo>
                      <a:pt x="22" y="21"/>
                    </a:lnTo>
                    <a:lnTo>
                      <a:pt x="17" y="9"/>
                    </a:lnTo>
                    <a:lnTo>
                      <a:pt x="12" y="3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" y="49"/>
                    </a:lnTo>
                    <a:lnTo>
                      <a:pt x="4" y="67"/>
                    </a:lnTo>
                    <a:lnTo>
                      <a:pt x="7" y="91"/>
                    </a:lnTo>
                    <a:lnTo>
                      <a:pt x="11" y="115"/>
                    </a:lnTo>
                    <a:lnTo>
                      <a:pt x="16" y="139"/>
                    </a:lnTo>
                    <a:lnTo>
                      <a:pt x="21" y="166"/>
                    </a:lnTo>
                    <a:lnTo>
                      <a:pt x="28" y="194"/>
                    </a:lnTo>
                    <a:lnTo>
                      <a:pt x="36" y="221"/>
                    </a:lnTo>
                    <a:lnTo>
                      <a:pt x="42" y="248"/>
                    </a:lnTo>
                    <a:lnTo>
                      <a:pt x="50" y="269"/>
                    </a:lnTo>
                    <a:lnTo>
                      <a:pt x="57" y="290"/>
                    </a:lnTo>
                    <a:lnTo>
                      <a:pt x="63" y="309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6" y="342"/>
                    </a:lnTo>
                    <a:lnTo>
                      <a:pt x="88" y="33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2" name="Freeform 215">
                <a:extLst>
                  <a:ext uri="{FF2B5EF4-FFF2-40B4-BE49-F238E27FC236}">
                    <a16:creationId xmlns:a16="http://schemas.microsoft.com/office/drawing/2014/main" id="{A3E29DE1-0D4D-4405-B687-2B1AA8EE7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3194"/>
                <a:ext cx="149" cy="212"/>
              </a:xfrm>
              <a:custGeom>
                <a:avLst/>
                <a:gdLst>
                  <a:gd name="T0" fmla="*/ 148 w 149"/>
                  <a:gd name="T1" fmla="*/ 202 h 212"/>
                  <a:gd name="T2" fmla="*/ 149 w 149"/>
                  <a:gd name="T3" fmla="*/ 196 h 212"/>
                  <a:gd name="T4" fmla="*/ 148 w 149"/>
                  <a:gd name="T5" fmla="*/ 187 h 212"/>
                  <a:gd name="T6" fmla="*/ 145 w 149"/>
                  <a:gd name="T7" fmla="*/ 175 h 212"/>
                  <a:gd name="T8" fmla="*/ 140 w 149"/>
                  <a:gd name="T9" fmla="*/ 160 h 212"/>
                  <a:gd name="T10" fmla="*/ 133 w 149"/>
                  <a:gd name="T11" fmla="*/ 148 h 212"/>
                  <a:gd name="T12" fmla="*/ 126 w 149"/>
                  <a:gd name="T13" fmla="*/ 130 h 212"/>
                  <a:gd name="T14" fmla="*/ 117 w 149"/>
                  <a:gd name="T15" fmla="*/ 115 h 212"/>
                  <a:gd name="T16" fmla="*/ 107 w 149"/>
                  <a:gd name="T17" fmla="*/ 100 h 212"/>
                  <a:gd name="T18" fmla="*/ 96 w 149"/>
                  <a:gd name="T19" fmla="*/ 81 h 212"/>
                  <a:gd name="T20" fmla="*/ 84 w 149"/>
                  <a:gd name="T21" fmla="*/ 66 h 212"/>
                  <a:gd name="T22" fmla="*/ 72 w 149"/>
                  <a:gd name="T23" fmla="*/ 51 h 212"/>
                  <a:gd name="T24" fmla="*/ 60 w 149"/>
                  <a:gd name="T25" fmla="*/ 36 h 212"/>
                  <a:gd name="T26" fmla="*/ 49 w 149"/>
                  <a:gd name="T27" fmla="*/ 24 h 212"/>
                  <a:gd name="T28" fmla="*/ 39 w 149"/>
                  <a:gd name="T29" fmla="*/ 15 h 212"/>
                  <a:gd name="T30" fmla="*/ 29 w 149"/>
                  <a:gd name="T31" fmla="*/ 9 h 212"/>
                  <a:gd name="T32" fmla="*/ 21 w 149"/>
                  <a:gd name="T33" fmla="*/ 3 h 212"/>
                  <a:gd name="T34" fmla="*/ 13 w 149"/>
                  <a:gd name="T35" fmla="*/ 0 h 212"/>
                  <a:gd name="T36" fmla="*/ 8 w 149"/>
                  <a:gd name="T37" fmla="*/ 0 h 212"/>
                  <a:gd name="T38" fmla="*/ 2 w 149"/>
                  <a:gd name="T39" fmla="*/ 3 h 212"/>
                  <a:gd name="T40" fmla="*/ 0 w 149"/>
                  <a:gd name="T41" fmla="*/ 9 h 212"/>
                  <a:gd name="T42" fmla="*/ 0 w 149"/>
                  <a:gd name="T43" fmla="*/ 18 h 212"/>
                  <a:gd name="T44" fmla="*/ 1 w 149"/>
                  <a:gd name="T45" fmla="*/ 27 h 212"/>
                  <a:gd name="T46" fmla="*/ 4 w 149"/>
                  <a:gd name="T47" fmla="*/ 39 h 212"/>
                  <a:gd name="T48" fmla="*/ 9 w 149"/>
                  <a:gd name="T49" fmla="*/ 51 h 212"/>
                  <a:gd name="T50" fmla="*/ 14 w 149"/>
                  <a:gd name="T51" fmla="*/ 66 h 212"/>
                  <a:gd name="T52" fmla="*/ 22 w 149"/>
                  <a:gd name="T53" fmla="*/ 81 h 212"/>
                  <a:gd name="T54" fmla="*/ 31 w 149"/>
                  <a:gd name="T55" fmla="*/ 97 h 212"/>
                  <a:gd name="T56" fmla="*/ 41 w 149"/>
                  <a:gd name="T57" fmla="*/ 115 h 212"/>
                  <a:gd name="T58" fmla="*/ 53 w 149"/>
                  <a:gd name="T59" fmla="*/ 130 h 212"/>
                  <a:gd name="T60" fmla="*/ 63 w 149"/>
                  <a:gd name="T61" fmla="*/ 148 h 212"/>
                  <a:gd name="T62" fmla="*/ 76 w 149"/>
                  <a:gd name="T63" fmla="*/ 163 h 212"/>
                  <a:gd name="T64" fmla="*/ 88 w 149"/>
                  <a:gd name="T65" fmla="*/ 175 h 212"/>
                  <a:gd name="T66" fmla="*/ 99 w 149"/>
                  <a:gd name="T67" fmla="*/ 187 h 212"/>
                  <a:gd name="T68" fmla="*/ 109 w 149"/>
                  <a:gd name="T69" fmla="*/ 196 h 212"/>
                  <a:gd name="T70" fmla="*/ 118 w 149"/>
                  <a:gd name="T71" fmla="*/ 206 h 212"/>
                  <a:gd name="T72" fmla="*/ 128 w 149"/>
                  <a:gd name="T73" fmla="*/ 209 h 212"/>
                  <a:gd name="T74" fmla="*/ 134 w 149"/>
                  <a:gd name="T75" fmla="*/ 212 h 212"/>
                  <a:gd name="T76" fmla="*/ 141 w 149"/>
                  <a:gd name="T77" fmla="*/ 212 h 212"/>
                  <a:gd name="T78" fmla="*/ 145 w 149"/>
                  <a:gd name="T79" fmla="*/ 209 h 212"/>
                  <a:gd name="T80" fmla="*/ 148 w 149"/>
                  <a:gd name="T81" fmla="*/ 206 h 212"/>
                  <a:gd name="T82" fmla="*/ 148 w 149"/>
                  <a:gd name="T83" fmla="*/ 206 h 212"/>
                  <a:gd name="T84" fmla="*/ 148 w 149"/>
                  <a:gd name="T85" fmla="*/ 202 h 2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2"/>
                  <a:gd name="T131" fmla="*/ 149 w 149"/>
                  <a:gd name="T132" fmla="*/ 212 h 2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2">
                    <a:moveTo>
                      <a:pt x="148" y="202"/>
                    </a:moveTo>
                    <a:lnTo>
                      <a:pt x="149" y="196"/>
                    </a:lnTo>
                    <a:lnTo>
                      <a:pt x="148" y="187"/>
                    </a:lnTo>
                    <a:lnTo>
                      <a:pt x="145" y="175"/>
                    </a:lnTo>
                    <a:lnTo>
                      <a:pt x="140" y="160"/>
                    </a:lnTo>
                    <a:lnTo>
                      <a:pt x="133" y="148"/>
                    </a:lnTo>
                    <a:lnTo>
                      <a:pt x="126" y="130"/>
                    </a:lnTo>
                    <a:lnTo>
                      <a:pt x="117" y="115"/>
                    </a:lnTo>
                    <a:lnTo>
                      <a:pt x="107" y="100"/>
                    </a:lnTo>
                    <a:lnTo>
                      <a:pt x="96" y="81"/>
                    </a:lnTo>
                    <a:lnTo>
                      <a:pt x="84" y="66"/>
                    </a:lnTo>
                    <a:lnTo>
                      <a:pt x="72" y="51"/>
                    </a:lnTo>
                    <a:lnTo>
                      <a:pt x="60" y="36"/>
                    </a:lnTo>
                    <a:lnTo>
                      <a:pt x="49" y="24"/>
                    </a:lnTo>
                    <a:lnTo>
                      <a:pt x="39" y="15"/>
                    </a:lnTo>
                    <a:lnTo>
                      <a:pt x="29" y="9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4" y="39"/>
                    </a:lnTo>
                    <a:lnTo>
                      <a:pt x="9" y="51"/>
                    </a:lnTo>
                    <a:lnTo>
                      <a:pt x="14" y="66"/>
                    </a:lnTo>
                    <a:lnTo>
                      <a:pt x="22" y="81"/>
                    </a:lnTo>
                    <a:lnTo>
                      <a:pt x="31" y="97"/>
                    </a:lnTo>
                    <a:lnTo>
                      <a:pt x="41" y="115"/>
                    </a:lnTo>
                    <a:lnTo>
                      <a:pt x="53" y="130"/>
                    </a:lnTo>
                    <a:lnTo>
                      <a:pt x="63" y="148"/>
                    </a:lnTo>
                    <a:lnTo>
                      <a:pt x="76" y="163"/>
                    </a:lnTo>
                    <a:lnTo>
                      <a:pt x="88" y="175"/>
                    </a:lnTo>
                    <a:lnTo>
                      <a:pt x="99" y="187"/>
                    </a:lnTo>
                    <a:lnTo>
                      <a:pt x="109" y="196"/>
                    </a:lnTo>
                    <a:lnTo>
                      <a:pt x="118" y="206"/>
                    </a:lnTo>
                    <a:lnTo>
                      <a:pt x="128" y="209"/>
                    </a:lnTo>
                    <a:lnTo>
                      <a:pt x="134" y="212"/>
                    </a:lnTo>
                    <a:lnTo>
                      <a:pt x="141" y="212"/>
                    </a:lnTo>
                    <a:lnTo>
                      <a:pt x="145" y="209"/>
                    </a:lnTo>
                    <a:lnTo>
                      <a:pt x="148" y="206"/>
                    </a:lnTo>
                    <a:lnTo>
                      <a:pt x="148" y="202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3" name="Freeform 216">
                <a:extLst>
                  <a:ext uri="{FF2B5EF4-FFF2-40B4-BE49-F238E27FC236}">
                    <a16:creationId xmlns:a16="http://schemas.microsoft.com/office/drawing/2014/main" id="{D3B15148-115A-4918-BE43-283BB423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3194"/>
                <a:ext cx="149" cy="212"/>
              </a:xfrm>
              <a:custGeom>
                <a:avLst/>
                <a:gdLst>
                  <a:gd name="T0" fmla="*/ 148 w 149"/>
                  <a:gd name="T1" fmla="*/ 202 h 212"/>
                  <a:gd name="T2" fmla="*/ 149 w 149"/>
                  <a:gd name="T3" fmla="*/ 196 h 212"/>
                  <a:gd name="T4" fmla="*/ 148 w 149"/>
                  <a:gd name="T5" fmla="*/ 187 h 212"/>
                  <a:gd name="T6" fmla="*/ 145 w 149"/>
                  <a:gd name="T7" fmla="*/ 175 h 212"/>
                  <a:gd name="T8" fmla="*/ 140 w 149"/>
                  <a:gd name="T9" fmla="*/ 160 h 212"/>
                  <a:gd name="T10" fmla="*/ 133 w 149"/>
                  <a:gd name="T11" fmla="*/ 148 h 212"/>
                  <a:gd name="T12" fmla="*/ 126 w 149"/>
                  <a:gd name="T13" fmla="*/ 130 h 212"/>
                  <a:gd name="T14" fmla="*/ 117 w 149"/>
                  <a:gd name="T15" fmla="*/ 115 h 212"/>
                  <a:gd name="T16" fmla="*/ 107 w 149"/>
                  <a:gd name="T17" fmla="*/ 100 h 212"/>
                  <a:gd name="T18" fmla="*/ 96 w 149"/>
                  <a:gd name="T19" fmla="*/ 81 h 212"/>
                  <a:gd name="T20" fmla="*/ 84 w 149"/>
                  <a:gd name="T21" fmla="*/ 66 h 212"/>
                  <a:gd name="T22" fmla="*/ 72 w 149"/>
                  <a:gd name="T23" fmla="*/ 51 h 212"/>
                  <a:gd name="T24" fmla="*/ 60 w 149"/>
                  <a:gd name="T25" fmla="*/ 36 h 212"/>
                  <a:gd name="T26" fmla="*/ 49 w 149"/>
                  <a:gd name="T27" fmla="*/ 24 h 212"/>
                  <a:gd name="T28" fmla="*/ 39 w 149"/>
                  <a:gd name="T29" fmla="*/ 15 h 212"/>
                  <a:gd name="T30" fmla="*/ 29 w 149"/>
                  <a:gd name="T31" fmla="*/ 9 h 212"/>
                  <a:gd name="T32" fmla="*/ 21 w 149"/>
                  <a:gd name="T33" fmla="*/ 3 h 212"/>
                  <a:gd name="T34" fmla="*/ 13 w 149"/>
                  <a:gd name="T35" fmla="*/ 0 h 212"/>
                  <a:gd name="T36" fmla="*/ 8 w 149"/>
                  <a:gd name="T37" fmla="*/ 0 h 212"/>
                  <a:gd name="T38" fmla="*/ 2 w 149"/>
                  <a:gd name="T39" fmla="*/ 3 h 212"/>
                  <a:gd name="T40" fmla="*/ 0 w 149"/>
                  <a:gd name="T41" fmla="*/ 9 h 212"/>
                  <a:gd name="T42" fmla="*/ 0 w 149"/>
                  <a:gd name="T43" fmla="*/ 18 h 212"/>
                  <a:gd name="T44" fmla="*/ 1 w 149"/>
                  <a:gd name="T45" fmla="*/ 27 h 212"/>
                  <a:gd name="T46" fmla="*/ 4 w 149"/>
                  <a:gd name="T47" fmla="*/ 39 h 212"/>
                  <a:gd name="T48" fmla="*/ 9 w 149"/>
                  <a:gd name="T49" fmla="*/ 51 h 212"/>
                  <a:gd name="T50" fmla="*/ 14 w 149"/>
                  <a:gd name="T51" fmla="*/ 66 h 212"/>
                  <a:gd name="T52" fmla="*/ 22 w 149"/>
                  <a:gd name="T53" fmla="*/ 81 h 212"/>
                  <a:gd name="T54" fmla="*/ 31 w 149"/>
                  <a:gd name="T55" fmla="*/ 97 h 212"/>
                  <a:gd name="T56" fmla="*/ 41 w 149"/>
                  <a:gd name="T57" fmla="*/ 115 h 212"/>
                  <a:gd name="T58" fmla="*/ 53 w 149"/>
                  <a:gd name="T59" fmla="*/ 130 h 212"/>
                  <a:gd name="T60" fmla="*/ 63 w 149"/>
                  <a:gd name="T61" fmla="*/ 148 h 212"/>
                  <a:gd name="T62" fmla="*/ 76 w 149"/>
                  <a:gd name="T63" fmla="*/ 163 h 212"/>
                  <a:gd name="T64" fmla="*/ 88 w 149"/>
                  <a:gd name="T65" fmla="*/ 175 h 212"/>
                  <a:gd name="T66" fmla="*/ 99 w 149"/>
                  <a:gd name="T67" fmla="*/ 187 h 212"/>
                  <a:gd name="T68" fmla="*/ 109 w 149"/>
                  <a:gd name="T69" fmla="*/ 196 h 212"/>
                  <a:gd name="T70" fmla="*/ 118 w 149"/>
                  <a:gd name="T71" fmla="*/ 206 h 212"/>
                  <a:gd name="T72" fmla="*/ 128 w 149"/>
                  <a:gd name="T73" fmla="*/ 209 h 212"/>
                  <a:gd name="T74" fmla="*/ 134 w 149"/>
                  <a:gd name="T75" fmla="*/ 212 h 212"/>
                  <a:gd name="T76" fmla="*/ 141 w 149"/>
                  <a:gd name="T77" fmla="*/ 212 h 212"/>
                  <a:gd name="T78" fmla="*/ 145 w 149"/>
                  <a:gd name="T79" fmla="*/ 209 h 212"/>
                  <a:gd name="T80" fmla="*/ 148 w 149"/>
                  <a:gd name="T81" fmla="*/ 206 h 212"/>
                  <a:gd name="T82" fmla="*/ 148 w 149"/>
                  <a:gd name="T83" fmla="*/ 206 h 2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2"/>
                  <a:gd name="T128" fmla="*/ 149 w 149"/>
                  <a:gd name="T129" fmla="*/ 212 h 2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2">
                    <a:moveTo>
                      <a:pt x="148" y="202"/>
                    </a:moveTo>
                    <a:lnTo>
                      <a:pt x="149" y="196"/>
                    </a:lnTo>
                    <a:lnTo>
                      <a:pt x="148" y="187"/>
                    </a:lnTo>
                    <a:lnTo>
                      <a:pt x="145" y="175"/>
                    </a:lnTo>
                    <a:lnTo>
                      <a:pt x="140" y="160"/>
                    </a:lnTo>
                    <a:lnTo>
                      <a:pt x="133" y="148"/>
                    </a:lnTo>
                    <a:lnTo>
                      <a:pt x="126" y="130"/>
                    </a:lnTo>
                    <a:lnTo>
                      <a:pt x="117" y="115"/>
                    </a:lnTo>
                    <a:lnTo>
                      <a:pt x="107" y="100"/>
                    </a:lnTo>
                    <a:lnTo>
                      <a:pt x="96" y="81"/>
                    </a:lnTo>
                    <a:lnTo>
                      <a:pt x="84" y="66"/>
                    </a:lnTo>
                    <a:lnTo>
                      <a:pt x="72" y="51"/>
                    </a:lnTo>
                    <a:lnTo>
                      <a:pt x="60" y="36"/>
                    </a:lnTo>
                    <a:lnTo>
                      <a:pt x="49" y="24"/>
                    </a:lnTo>
                    <a:lnTo>
                      <a:pt x="39" y="15"/>
                    </a:lnTo>
                    <a:lnTo>
                      <a:pt x="29" y="9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4" y="39"/>
                    </a:lnTo>
                    <a:lnTo>
                      <a:pt x="9" y="51"/>
                    </a:lnTo>
                    <a:lnTo>
                      <a:pt x="14" y="66"/>
                    </a:lnTo>
                    <a:lnTo>
                      <a:pt x="22" y="81"/>
                    </a:lnTo>
                    <a:lnTo>
                      <a:pt x="31" y="97"/>
                    </a:lnTo>
                    <a:lnTo>
                      <a:pt x="41" y="115"/>
                    </a:lnTo>
                    <a:lnTo>
                      <a:pt x="53" y="130"/>
                    </a:lnTo>
                    <a:lnTo>
                      <a:pt x="63" y="148"/>
                    </a:lnTo>
                    <a:lnTo>
                      <a:pt x="76" y="163"/>
                    </a:lnTo>
                    <a:lnTo>
                      <a:pt x="88" y="175"/>
                    </a:lnTo>
                    <a:lnTo>
                      <a:pt x="99" y="187"/>
                    </a:lnTo>
                    <a:lnTo>
                      <a:pt x="109" y="196"/>
                    </a:lnTo>
                    <a:lnTo>
                      <a:pt x="118" y="206"/>
                    </a:lnTo>
                    <a:lnTo>
                      <a:pt x="128" y="209"/>
                    </a:lnTo>
                    <a:lnTo>
                      <a:pt x="134" y="212"/>
                    </a:lnTo>
                    <a:lnTo>
                      <a:pt x="141" y="212"/>
                    </a:lnTo>
                    <a:lnTo>
                      <a:pt x="145" y="209"/>
                    </a:lnTo>
                    <a:lnTo>
                      <a:pt x="148" y="206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4" name="Freeform 217">
                <a:extLst>
                  <a:ext uri="{FF2B5EF4-FFF2-40B4-BE49-F238E27FC236}">
                    <a16:creationId xmlns:a16="http://schemas.microsoft.com/office/drawing/2014/main" id="{2D2AE519-E08F-486C-BD6D-B04B49A8A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3531"/>
                <a:ext cx="149" cy="212"/>
              </a:xfrm>
              <a:custGeom>
                <a:avLst/>
                <a:gdLst>
                  <a:gd name="T0" fmla="*/ 147 w 149"/>
                  <a:gd name="T1" fmla="*/ 202 h 211"/>
                  <a:gd name="T2" fmla="*/ 149 w 149"/>
                  <a:gd name="T3" fmla="*/ 193 h 211"/>
                  <a:gd name="T4" fmla="*/ 147 w 149"/>
                  <a:gd name="T5" fmla="*/ 184 h 211"/>
                  <a:gd name="T6" fmla="*/ 145 w 149"/>
                  <a:gd name="T7" fmla="*/ 172 h 211"/>
                  <a:gd name="T8" fmla="*/ 140 w 149"/>
                  <a:gd name="T9" fmla="*/ 160 h 211"/>
                  <a:gd name="T10" fmla="*/ 133 w 149"/>
                  <a:gd name="T11" fmla="*/ 145 h 211"/>
                  <a:gd name="T12" fmla="*/ 126 w 149"/>
                  <a:gd name="T13" fmla="*/ 130 h 211"/>
                  <a:gd name="T14" fmla="*/ 117 w 149"/>
                  <a:gd name="T15" fmla="*/ 111 h 211"/>
                  <a:gd name="T16" fmla="*/ 107 w 149"/>
                  <a:gd name="T17" fmla="*/ 96 h 211"/>
                  <a:gd name="T18" fmla="*/ 96 w 149"/>
                  <a:gd name="T19" fmla="*/ 81 h 211"/>
                  <a:gd name="T20" fmla="*/ 84 w 149"/>
                  <a:gd name="T21" fmla="*/ 63 h 211"/>
                  <a:gd name="T22" fmla="*/ 72 w 149"/>
                  <a:gd name="T23" fmla="*/ 48 h 211"/>
                  <a:gd name="T24" fmla="*/ 60 w 149"/>
                  <a:gd name="T25" fmla="*/ 36 h 211"/>
                  <a:gd name="T26" fmla="*/ 50 w 149"/>
                  <a:gd name="T27" fmla="*/ 24 h 211"/>
                  <a:gd name="T28" fmla="*/ 39 w 149"/>
                  <a:gd name="T29" fmla="*/ 15 h 211"/>
                  <a:gd name="T30" fmla="*/ 29 w 149"/>
                  <a:gd name="T31" fmla="*/ 6 h 211"/>
                  <a:gd name="T32" fmla="*/ 21 w 149"/>
                  <a:gd name="T33" fmla="*/ 3 h 211"/>
                  <a:gd name="T34" fmla="*/ 13 w 149"/>
                  <a:gd name="T35" fmla="*/ 0 h 211"/>
                  <a:gd name="T36" fmla="*/ 8 w 149"/>
                  <a:gd name="T37" fmla="*/ 0 h 211"/>
                  <a:gd name="T38" fmla="*/ 2 w 149"/>
                  <a:gd name="T39" fmla="*/ 3 h 211"/>
                  <a:gd name="T40" fmla="*/ 0 w 149"/>
                  <a:gd name="T41" fmla="*/ 6 h 211"/>
                  <a:gd name="T42" fmla="*/ 0 w 149"/>
                  <a:gd name="T43" fmla="*/ 15 h 211"/>
                  <a:gd name="T44" fmla="*/ 1 w 149"/>
                  <a:gd name="T45" fmla="*/ 24 h 211"/>
                  <a:gd name="T46" fmla="*/ 4 w 149"/>
                  <a:gd name="T47" fmla="*/ 36 h 211"/>
                  <a:gd name="T48" fmla="*/ 9 w 149"/>
                  <a:gd name="T49" fmla="*/ 51 h 211"/>
                  <a:gd name="T50" fmla="*/ 14 w 149"/>
                  <a:gd name="T51" fmla="*/ 63 h 211"/>
                  <a:gd name="T52" fmla="*/ 22 w 149"/>
                  <a:gd name="T53" fmla="*/ 78 h 211"/>
                  <a:gd name="T54" fmla="*/ 31 w 149"/>
                  <a:gd name="T55" fmla="*/ 96 h 211"/>
                  <a:gd name="T56" fmla="*/ 41 w 149"/>
                  <a:gd name="T57" fmla="*/ 111 h 211"/>
                  <a:gd name="T58" fmla="*/ 52 w 149"/>
                  <a:gd name="T59" fmla="*/ 130 h 211"/>
                  <a:gd name="T60" fmla="*/ 64 w 149"/>
                  <a:gd name="T61" fmla="*/ 145 h 211"/>
                  <a:gd name="T62" fmla="*/ 76 w 149"/>
                  <a:gd name="T63" fmla="*/ 160 h 211"/>
                  <a:gd name="T64" fmla="*/ 88 w 149"/>
                  <a:gd name="T65" fmla="*/ 175 h 211"/>
                  <a:gd name="T66" fmla="*/ 99 w 149"/>
                  <a:gd name="T67" fmla="*/ 184 h 211"/>
                  <a:gd name="T68" fmla="*/ 109 w 149"/>
                  <a:gd name="T69" fmla="*/ 196 h 211"/>
                  <a:gd name="T70" fmla="*/ 118 w 149"/>
                  <a:gd name="T71" fmla="*/ 202 h 211"/>
                  <a:gd name="T72" fmla="*/ 128 w 149"/>
                  <a:gd name="T73" fmla="*/ 208 h 211"/>
                  <a:gd name="T74" fmla="*/ 134 w 149"/>
                  <a:gd name="T75" fmla="*/ 211 h 211"/>
                  <a:gd name="T76" fmla="*/ 141 w 149"/>
                  <a:gd name="T77" fmla="*/ 211 h 211"/>
                  <a:gd name="T78" fmla="*/ 145 w 149"/>
                  <a:gd name="T79" fmla="*/ 208 h 211"/>
                  <a:gd name="T80" fmla="*/ 147 w 149"/>
                  <a:gd name="T81" fmla="*/ 202 h 211"/>
                  <a:gd name="T82" fmla="*/ 147 w 149"/>
                  <a:gd name="T83" fmla="*/ 202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202"/>
                    </a:moveTo>
                    <a:lnTo>
                      <a:pt x="149" y="193"/>
                    </a:lnTo>
                    <a:lnTo>
                      <a:pt x="147" y="184"/>
                    </a:lnTo>
                    <a:lnTo>
                      <a:pt x="145" y="172"/>
                    </a:lnTo>
                    <a:lnTo>
                      <a:pt x="140" y="160"/>
                    </a:lnTo>
                    <a:lnTo>
                      <a:pt x="133" y="145"/>
                    </a:lnTo>
                    <a:lnTo>
                      <a:pt x="126" y="130"/>
                    </a:lnTo>
                    <a:lnTo>
                      <a:pt x="117" y="111"/>
                    </a:lnTo>
                    <a:lnTo>
                      <a:pt x="107" y="96"/>
                    </a:lnTo>
                    <a:lnTo>
                      <a:pt x="96" y="81"/>
                    </a:lnTo>
                    <a:lnTo>
                      <a:pt x="84" y="63"/>
                    </a:lnTo>
                    <a:lnTo>
                      <a:pt x="72" y="48"/>
                    </a:lnTo>
                    <a:lnTo>
                      <a:pt x="60" y="36"/>
                    </a:lnTo>
                    <a:lnTo>
                      <a:pt x="50" y="24"/>
                    </a:lnTo>
                    <a:lnTo>
                      <a:pt x="39" y="15"/>
                    </a:lnTo>
                    <a:lnTo>
                      <a:pt x="29" y="6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4" y="36"/>
                    </a:lnTo>
                    <a:lnTo>
                      <a:pt x="9" y="51"/>
                    </a:lnTo>
                    <a:lnTo>
                      <a:pt x="14" y="63"/>
                    </a:lnTo>
                    <a:lnTo>
                      <a:pt x="22" y="78"/>
                    </a:lnTo>
                    <a:lnTo>
                      <a:pt x="31" y="96"/>
                    </a:lnTo>
                    <a:lnTo>
                      <a:pt x="41" y="111"/>
                    </a:lnTo>
                    <a:lnTo>
                      <a:pt x="52" y="130"/>
                    </a:lnTo>
                    <a:lnTo>
                      <a:pt x="64" y="145"/>
                    </a:lnTo>
                    <a:lnTo>
                      <a:pt x="76" y="160"/>
                    </a:lnTo>
                    <a:lnTo>
                      <a:pt x="88" y="175"/>
                    </a:lnTo>
                    <a:lnTo>
                      <a:pt x="99" y="184"/>
                    </a:lnTo>
                    <a:lnTo>
                      <a:pt x="109" y="196"/>
                    </a:lnTo>
                    <a:lnTo>
                      <a:pt x="118" y="202"/>
                    </a:lnTo>
                    <a:lnTo>
                      <a:pt x="128" y="208"/>
                    </a:lnTo>
                    <a:lnTo>
                      <a:pt x="134" y="211"/>
                    </a:lnTo>
                    <a:lnTo>
                      <a:pt x="141" y="211"/>
                    </a:lnTo>
                    <a:lnTo>
                      <a:pt x="145" y="208"/>
                    </a:lnTo>
                    <a:lnTo>
                      <a:pt x="147" y="202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5" name="Freeform 218">
                <a:extLst>
                  <a:ext uri="{FF2B5EF4-FFF2-40B4-BE49-F238E27FC236}">
                    <a16:creationId xmlns:a16="http://schemas.microsoft.com/office/drawing/2014/main" id="{FEB2A586-FFE0-4273-A11F-2EB67A6D4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3531"/>
                <a:ext cx="149" cy="212"/>
              </a:xfrm>
              <a:custGeom>
                <a:avLst/>
                <a:gdLst>
                  <a:gd name="T0" fmla="*/ 147 w 149"/>
                  <a:gd name="T1" fmla="*/ 202 h 211"/>
                  <a:gd name="T2" fmla="*/ 149 w 149"/>
                  <a:gd name="T3" fmla="*/ 193 h 211"/>
                  <a:gd name="T4" fmla="*/ 147 w 149"/>
                  <a:gd name="T5" fmla="*/ 184 h 211"/>
                  <a:gd name="T6" fmla="*/ 145 w 149"/>
                  <a:gd name="T7" fmla="*/ 172 h 211"/>
                  <a:gd name="T8" fmla="*/ 140 w 149"/>
                  <a:gd name="T9" fmla="*/ 160 h 211"/>
                  <a:gd name="T10" fmla="*/ 133 w 149"/>
                  <a:gd name="T11" fmla="*/ 145 h 211"/>
                  <a:gd name="T12" fmla="*/ 126 w 149"/>
                  <a:gd name="T13" fmla="*/ 130 h 211"/>
                  <a:gd name="T14" fmla="*/ 117 w 149"/>
                  <a:gd name="T15" fmla="*/ 111 h 211"/>
                  <a:gd name="T16" fmla="*/ 107 w 149"/>
                  <a:gd name="T17" fmla="*/ 96 h 211"/>
                  <a:gd name="T18" fmla="*/ 96 w 149"/>
                  <a:gd name="T19" fmla="*/ 81 h 211"/>
                  <a:gd name="T20" fmla="*/ 84 w 149"/>
                  <a:gd name="T21" fmla="*/ 63 h 211"/>
                  <a:gd name="T22" fmla="*/ 72 w 149"/>
                  <a:gd name="T23" fmla="*/ 48 h 211"/>
                  <a:gd name="T24" fmla="*/ 60 w 149"/>
                  <a:gd name="T25" fmla="*/ 36 h 211"/>
                  <a:gd name="T26" fmla="*/ 50 w 149"/>
                  <a:gd name="T27" fmla="*/ 24 h 211"/>
                  <a:gd name="T28" fmla="*/ 39 w 149"/>
                  <a:gd name="T29" fmla="*/ 15 h 211"/>
                  <a:gd name="T30" fmla="*/ 29 w 149"/>
                  <a:gd name="T31" fmla="*/ 6 h 211"/>
                  <a:gd name="T32" fmla="*/ 21 w 149"/>
                  <a:gd name="T33" fmla="*/ 3 h 211"/>
                  <a:gd name="T34" fmla="*/ 13 w 149"/>
                  <a:gd name="T35" fmla="*/ 0 h 211"/>
                  <a:gd name="T36" fmla="*/ 8 w 149"/>
                  <a:gd name="T37" fmla="*/ 0 h 211"/>
                  <a:gd name="T38" fmla="*/ 2 w 149"/>
                  <a:gd name="T39" fmla="*/ 3 h 211"/>
                  <a:gd name="T40" fmla="*/ 0 w 149"/>
                  <a:gd name="T41" fmla="*/ 6 h 211"/>
                  <a:gd name="T42" fmla="*/ 0 w 149"/>
                  <a:gd name="T43" fmla="*/ 15 h 211"/>
                  <a:gd name="T44" fmla="*/ 1 w 149"/>
                  <a:gd name="T45" fmla="*/ 24 h 211"/>
                  <a:gd name="T46" fmla="*/ 4 w 149"/>
                  <a:gd name="T47" fmla="*/ 36 h 211"/>
                  <a:gd name="T48" fmla="*/ 9 w 149"/>
                  <a:gd name="T49" fmla="*/ 51 h 211"/>
                  <a:gd name="T50" fmla="*/ 14 w 149"/>
                  <a:gd name="T51" fmla="*/ 63 h 211"/>
                  <a:gd name="T52" fmla="*/ 22 w 149"/>
                  <a:gd name="T53" fmla="*/ 78 h 211"/>
                  <a:gd name="T54" fmla="*/ 31 w 149"/>
                  <a:gd name="T55" fmla="*/ 96 h 211"/>
                  <a:gd name="T56" fmla="*/ 41 w 149"/>
                  <a:gd name="T57" fmla="*/ 111 h 211"/>
                  <a:gd name="T58" fmla="*/ 52 w 149"/>
                  <a:gd name="T59" fmla="*/ 130 h 211"/>
                  <a:gd name="T60" fmla="*/ 64 w 149"/>
                  <a:gd name="T61" fmla="*/ 145 h 211"/>
                  <a:gd name="T62" fmla="*/ 76 w 149"/>
                  <a:gd name="T63" fmla="*/ 160 h 211"/>
                  <a:gd name="T64" fmla="*/ 88 w 149"/>
                  <a:gd name="T65" fmla="*/ 175 h 211"/>
                  <a:gd name="T66" fmla="*/ 99 w 149"/>
                  <a:gd name="T67" fmla="*/ 184 h 211"/>
                  <a:gd name="T68" fmla="*/ 109 w 149"/>
                  <a:gd name="T69" fmla="*/ 196 h 211"/>
                  <a:gd name="T70" fmla="*/ 118 w 149"/>
                  <a:gd name="T71" fmla="*/ 202 h 211"/>
                  <a:gd name="T72" fmla="*/ 128 w 149"/>
                  <a:gd name="T73" fmla="*/ 208 h 211"/>
                  <a:gd name="T74" fmla="*/ 134 w 149"/>
                  <a:gd name="T75" fmla="*/ 211 h 211"/>
                  <a:gd name="T76" fmla="*/ 141 w 149"/>
                  <a:gd name="T77" fmla="*/ 211 h 211"/>
                  <a:gd name="T78" fmla="*/ 145 w 149"/>
                  <a:gd name="T79" fmla="*/ 208 h 211"/>
                  <a:gd name="T80" fmla="*/ 147 w 149"/>
                  <a:gd name="T81" fmla="*/ 202 h 211"/>
                  <a:gd name="T82" fmla="*/ 147 w 149"/>
                  <a:gd name="T83" fmla="*/ 202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202"/>
                    </a:moveTo>
                    <a:lnTo>
                      <a:pt x="149" y="193"/>
                    </a:lnTo>
                    <a:lnTo>
                      <a:pt x="147" y="184"/>
                    </a:lnTo>
                    <a:lnTo>
                      <a:pt x="145" y="172"/>
                    </a:lnTo>
                    <a:lnTo>
                      <a:pt x="140" y="160"/>
                    </a:lnTo>
                    <a:lnTo>
                      <a:pt x="133" y="145"/>
                    </a:lnTo>
                    <a:lnTo>
                      <a:pt x="126" y="130"/>
                    </a:lnTo>
                    <a:lnTo>
                      <a:pt x="117" y="111"/>
                    </a:lnTo>
                    <a:lnTo>
                      <a:pt x="107" y="96"/>
                    </a:lnTo>
                    <a:lnTo>
                      <a:pt x="96" y="81"/>
                    </a:lnTo>
                    <a:lnTo>
                      <a:pt x="84" y="63"/>
                    </a:lnTo>
                    <a:lnTo>
                      <a:pt x="72" y="48"/>
                    </a:lnTo>
                    <a:lnTo>
                      <a:pt x="60" y="36"/>
                    </a:lnTo>
                    <a:lnTo>
                      <a:pt x="50" y="24"/>
                    </a:lnTo>
                    <a:lnTo>
                      <a:pt x="39" y="15"/>
                    </a:lnTo>
                    <a:lnTo>
                      <a:pt x="29" y="6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4" y="36"/>
                    </a:lnTo>
                    <a:lnTo>
                      <a:pt x="9" y="51"/>
                    </a:lnTo>
                    <a:lnTo>
                      <a:pt x="14" y="63"/>
                    </a:lnTo>
                    <a:lnTo>
                      <a:pt x="22" y="78"/>
                    </a:lnTo>
                    <a:lnTo>
                      <a:pt x="31" y="96"/>
                    </a:lnTo>
                    <a:lnTo>
                      <a:pt x="41" y="111"/>
                    </a:lnTo>
                    <a:lnTo>
                      <a:pt x="52" y="130"/>
                    </a:lnTo>
                    <a:lnTo>
                      <a:pt x="64" y="145"/>
                    </a:lnTo>
                    <a:lnTo>
                      <a:pt x="76" y="160"/>
                    </a:lnTo>
                    <a:lnTo>
                      <a:pt x="88" y="175"/>
                    </a:lnTo>
                    <a:lnTo>
                      <a:pt x="99" y="184"/>
                    </a:lnTo>
                    <a:lnTo>
                      <a:pt x="109" y="196"/>
                    </a:lnTo>
                    <a:lnTo>
                      <a:pt x="118" y="202"/>
                    </a:lnTo>
                    <a:lnTo>
                      <a:pt x="128" y="208"/>
                    </a:lnTo>
                    <a:lnTo>
                      <a:pt x="134" y="211"/>
                    </a:lnTo>
                    <a:lnTo>
                      <a:pt x="141" y="211"/>
                    </a:lnTo>
                    <a:lnTo>
                      <a:pt x="145" y="208"/>
                    </a:lnTo>
                    <a:lnTo>
                      <a:pt x="147" y="202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6" name="Freeform 219">
                <a:extLst>
                  <a:ext uri="{FF2B5EF4-FFF2-40B4-BE49-F238E27FC236}">
                    <a16:creationId xmlns:a16="http://schemas.microsoft.com/office/drawing/2014/main" id="{AD05C755-F5B9-40D4-AB52-4EEDD3D8C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3427"/>
                <a:ext cx="170" cy="91"/>
              </a:xfrm>
              <a:custGeom>
                <a:avLst/>
                <a:gdLst>
                  <a:gd name="T0" fmla="*/ 170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4 w 170"/>
                  <a:gd name="T9" fmla="*/ 18 h 93"/>
                  <a:gd name="T10" fmla="*/ 145 w 170"/>
                  <a:gd name="T11" fmla="*/ 12 h 93"/>
                  <a:gd name="T12" fmla="*/ 136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1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4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9 w 170"/>
                  <a:gd name="T35" fmla="*/ 24 h 93"/>
                  <a:gd name="T36" fmla="*/ 4 w 170"/>
                  <a:gd name="T37" fmla="*/ 30 h 93"/>
                  <a:gd name="T38" fmla="*/ 1 w 170"/>
                  <a:gd name="T39" fmla="*/ 39 h 93"/>
                  <a:gd name="T40" fmla="*/ 0 w 170"/>
                  <a:gd name="T41" fmla="*/ 45 h 93"/>
                  <a:gd name="T42" fmla="*/ 1 w 170"/>
                  <a:gd name="T43" fmla="*/ 54 h 93"/>
                  <a:gd name="T44" fmla="*/ 4 w 170"/>
                  <a:gd name="T45" fmla="*/ 60 h 93"/>
                  <a:gd name="T46" fmla="*/ 9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4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1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6 w 170"/>
                  <a:gd name="T69" fmla="*/ 84 h 93"/>
                  <a:gd name="T70" fmla="*/ 145 w 170"/>
                  <a:gd name="T71" fmla="*/ 78 h 93"/>
                  <a:gd name="T72" fmla="*/ 154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70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4" y="18"/>
                    </a:lnTo>
                    <a:lnTo>
                      <a:pt x="145" y="12"/>
                    </a:lnTo>
                    <a:lnTo>
                      <a:pt x="136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4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9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0" y="45"/>
                    </a:lnTo>
                    <a:lnTo>
                      <a:pt x="1" y="54"/>
                    </a:lnTo>
                    <a:lnTo>
                      <a:pt x="4" y="60"/>
                    </a:lnTo>
                    <a:lnTo>
                      <a:pt x="9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4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1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6" y="84"/>
                    </a:lnTo>
                    <a:lnTo>
                      <a:pt x="145" y="78"/>
                    </a:lnTo>
                    <a:lnTo>
                      <a:pt x="154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7" name="Freeform 220">
                <a:extLst>
                  <a:ext uri="{FF2B5EF4-FFF2-40B4-BE49-F238E27FC236}">
                    <a16:creationId xmlns:a16="http://schemas.microsoft.com/office/drawing/2014/main" id="{808AF5DC-63FB-4B19-AD17-13CE228EB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3427"/>
                <a:ext cx="170" cy="91"/>
              </a:xfrm>
              <a:custGeom>
                <a:avLst/>
                <a:gdLst>
                  <a:gd name="T0" fmla="*/ 170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4 w 170"/>
                  <a:gd name="T9" fmla="*/ 18 h 93"/>
                  <a:gd name="T10" fmla="*/ 145 w 170"/>
                  <a:gd name="T11" fmla="*/ 12 h 93"/>
                  <a:gd name="T12" fmla="*/ 136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1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4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9 w 170"/>
                  <a:gd name="T35" fmla="*/ 24 h 93"/>
                  <a:gd name="T36" fmla="*/ 4 w 170"/>
                  <a:gd name="T37" fmla="*/ 30 h 93"/>
                  <a:gd name="T38" fmla="*/ 1 w 170"/>
                  <a:gd name="T39" fmla="*/ 39 h 93"/>
                  <a:gd name="T40" fmla="*/ 0 w 170"/>
                  <a:gd name="T41" fmla="*/ 45 h 93"/>
                  <a:gd name="T42" fmla="*/ 1 w 170"/>
                  <a:gd name="T43" fmla="*/ 54 h 93"/>
                  <a:gd name="T44" fmla="*/ 4 w 170"/>
                  <a:gd name="T45" fmla="*/ 60 h 93"/>
                  <a:gd name="T46" fmla="*/ 9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4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1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6 w 170"/>
                  <a:gd name="T69" fmla="*/ 84 h 93"/>
                  <a:gd name="T70" fmla="*/ 145 w 170"/>
                  <a:gd name="T71" fmla="*/ 78 h 93"/>
                  <a:gd name="T72" fmla="*/ 154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70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4" y="18"/>
                    </a:lnTo>
                    <a:lnTo>
                      <a:pt x="145" y="12"/>
                    </a:lnTo>
                    <a:lnTo>
                      <a:pt x="136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4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9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0" y="45"/>
                    </a:lnTo>
                    <a:lnTo>
                      <a:pt x="1" y="54"/>
                    </a:lnTo>
                    <a:lnTo>
                      <a:pt x="4" y="60"/>
                    </a:lnTo>
                    <a:lnTo>
                      <a:pt x="9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4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1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6" y="84"/>
                    </a:lnTo>
                    <a:lnTo>
                      <a:pt x="145" y="78"/>
                    </a:lnTo>
                    <a:lnTo>
                      <a:pt x="154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8" name="Freeform 221">
                <a:extLst>
                  <a:ext uri="{FF2B5EF4-FFF2-40B4-BE49-F238E27FC236}">
                    <a16:creationId xmlns:a16="http://schemas.microsoft.com/office/drawing/2014/main" id="{496D03BB-F89B-477C-83F1-B461C7AD0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3427"/>
                <a:ext cx="170" cy="91"/>
              </a:xfrm>
              <a:custGeom>
                <a:avLst/>
                <a:gdLst>
                  <a:gd name="T0" fmla="*/ 169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3 w 170"/>
                  <a:gd name="T9" fmla="*/ 18 h 93"/>
                  <a:gd name="T10" fmla="*/ 145 w 170"/>
                  <a:gd name="T11" fmla="*/ 12 h 93"/>
                  <a:gd name="T12" fmla="*/ 135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2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5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10 w 170"/>
                  <a:gd name="T35" fmla="*/ 24 h 93"/>
                  <a:gd name="T36" fmla="*/ 4 w 170"/>
                  <a:gd name="T37" fmla="*/ 30 h 93"/>
                  <a:gd name="T38" fmla="*/ 2 w 170"/>
                  <a:gd name="T39" fmla="*/ 39 h 93"/>
                  <a:gd name="T40" fmla="*/ 0 w 170"/>
                  <a:gd name="T41" fmla="*/ 45 h 93"/>
                  <a:gd name="T42" fmla="*/ 2 w 170"/>
                  <a:gd name="T43" fmla="*/ 54 h 93"/>
                  <a:gd name="T44" fmla="*/ 4 w 170"/>
                  <a:gd name="T45" fmla="*/ 60 h 93"/>
                  <a:gd name="T46" fmla="*/ 10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5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2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5 w 170"/>
                  <a:gd name="T69" fmla="*/ 84 h 93"/>
                  <a:gd name="T70" fmla="*/ 145 w 170"/>
                  <a:gd name="T71" fmla="*/ 78 h 93"/>
                  <a:gd name="T72" fmla="*/ 153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169 w 170"/>
                  <a:gd name="T85" fmla="*/ 45 h 9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0"/>
                  <a:gd name="T130" fmla="*/ 0 h 93"/>
                  <a:gd name="T131" fmla="*/ 170 w 170"/>
                  <a:gd name="T132" fmla="*/ 93 h 9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0" h="93">
                    <a:moveTo>
                      <a:pt x="169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3" y="18"/>
                    </a:lnTo>
                    <a:lnTo>
                      <a:pt x="145" y="12"/>
                    </a:lnTo>
                    <a:lnTo>
                      <a:pt x="135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5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2" y="39"/>
                    </a:lnTo>
                    <a:lnTo>
                      <a:pt x="0" y="45"/>
                    </a:lnTo>
                    <a:lnTo>
                      <a:pt x="2" y="54"/>
                    </a:lnTo>
                    <a:lnTo>
                      <a:pt x="4" y="60"/>
                    </a:lnTo>
                    <a:lnTo>
                      <a:pt x="10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5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2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5" y="84"/>
                    </a:lnTo>
                    <a:lnTo>
                      <a:pt x="145" y="78"/>
                    </a:lnTo>
                    <a:lnTo>
                      <a:pt x="153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  <a:lnTo>
                      <a:pt x="169" y="45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89" name="Freeform 222">
                <a:extLst>
                  <a:ext uri="{FF2B5EF4-FFF2-40B4-BE49-F238E27FC236}">
                    <a16:creationId xmlns:a16="http://schemas.microsoft.com/office/drawing/2014/main" id="{5DC3901B-A7AD-46C0-8516-FA217B6B2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3427"/>
                <a:ext cx="170" cy="91"/>
              </a:xfrm>
              <a:custGeom>
                <a:avLst/>
                <a:gdLst>
                  <a:gd name="T0" fmla="*/ 169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3 w 170"/>
                  <a:gd name="T9" fmla="*/ 18 h 93"/>
                  <a:gd name="T10" fmla="*/ 145 w 170"/>
                  <a:gd name="T11" fmla="*/ 12 h 93"/>
                  <a:gd name="T12" fmla="*/ 135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2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5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10 w 170"/>
                  <a:gd name="T35" fmla="*/ 24 h 93"/>
                  <a:gd name="T36" fmla="*/ 4 w 170"/>
                  <a:gd name="T37" fmla="*/ 30 h 93"/>
                  <a:gd name="T38" fmla="*/ 2 w 170"/>
                  <a:gd name="T39" fmla="*/ 39 h 93"/>
                  <a:gd name="T40" fmla="*/ 0 w 170"/>
                  <a:gd name="T41" fmla="*/ 45 h 93"/>
                  <a:gd name="T42" fmla="*/ 2 w 170"/>
                  <a:gd name="T43" fmla="*/ 54 h 93"/>
                  <a:gd name="T44" fmla="*/ 4 w 170"/>
                  <a:gd name="T45" fmla="*/ 60 h 93"/>
                  <a:gd name="T46" fmla="*/ 10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5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2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5 w 170"/>
                  <a:gd name="T69" fmla="*/ 84 h 93"/>
                  <a:gd name="T70" fmla="*/ 145 w 170"/>
                  <a:gd name="T71" fmla="*/ 78 h 93"/>
                  <a:gd name="T72" fmla="*/ 153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69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3" y="18"/>
                    </a:lnTo>
                    <a:lnTo>
                      <a:pt x="145" y="12"/>
                    </a:lnTo>
                    <a:lnTo>
                      <a:pt x="135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5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2" y="39"/>
                    </a:lnTo>
                    <a:lnTo>
                      <a:pt x="0" y="45"/>
                    </a:lnTo>
                    <a:lnTo>
                      <a:pt x="2" y="54"/>
                    </a:lnTo>
                    <a:lnTo>
                      <a:pt x="4" y="60"/>
                    </a:lnTo>
                    <a:lnTo>
                      <a:pt x="10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5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2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5" y="84"/>
                    </a:lnTo>
                    <a:lnTo>
                      <a:pt x="145" y="78"/>
                    </a:lnTo>
                    <a:lnTo>
                      <a:pt x="153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0" name="Freeform 223">
                <a:extLst>
                  <a:ext uri="{FF2B5EF4-FFF2-40B4-BE49-F238E27FC236}">
                    <a16:creationId xmlns:a16="http://schemas.microsoft.com/office/drawing/2014/main" id="{D852B83F-C15B-4094-A25C-19A3FD12F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3535"/>
                <a:ext cx="149" cy="212"/>
              </a:xfrm>
              <a:custGeom>
                <a:avLst/>
                <a:gdLst>
                  <a:gd name="T0" fmla="*/ 147 w 149"/>
                  <a:gd name="T1" fmla="*/ 6 h 211"/>
                  <a:gd name="T2" fmla="*/ 146 w 149"/>
                  <a:gd name="T3" fmla="*/ 3 h 211"/>
                  <a:gd name="T4" fmla="*/ 141 w 149"/>
                  <a:gd name="T5" fmla="*/ 0 h 211"/>
                  <a:gd name="T6" fmla="*/ 136 w 149"/>
                  <a:gd name="T7" fmla="*/ 0 h 211"/>
                  <a:gd name="T8" fmla="*/ 128 w 149"/>
                  <a:gd name="T9" fmla="*/ 3 h 211"/>
                  <a:gd name="T10" fmla="*/ 120 w 149"/>
                  <a:gd name="T11" fmla="*/ 9 h 211"/>
                  <a:gd name="T12" fmla="*/ 111 w 149"/>
                  <a:gd name="T13" fmla="*/ 15 h 211"/>
                  <a:gd name="T14" fmla="*/ 100 w 149"/>
                  <a:gd name="T15" fmla="*/ 24 h 211"/>
                  <a:gd name="T16" fmla="*/ 88 w 149"/>
                  <a:gd name="T17" fmla="*/ 36 h 211"/>
                  <a:gd name="T18" fmla="*/ 76 w 149"/>
                  <a:gd name="T19" fmla="*/ 51 h 211"/>
                  <a:gd name="T20" fmla="*/ 64 w 149"/>
                  <a:gd name="T21" fmla="*/ 66 h 211"/>
                  <a:gd name="T22" fmla="*/ 52 w 149"/>
                  <a:gd name="T23" fmla="*/ 81 h 211"/>
                  <a:gd name="T24" fmla="*/ 42 w 149"/>
                  <a:gd name="T25" fmla="*/ 99 h 211"/>
                  <a:gd name="T26" fmla="*/ 31 w 149"/>
                  <a:gd name="T27" fmla="*/ 115 h 211"/>
                  <a:gd name="T28" fmla="*/ 23 w 149"/>
                  <a:gd name="T29" fmla="*/ 130 h 211"/>
                  <a:gd name="T30" fmla="*/ 16 w 149"/>
                  <a:gd name="T31" fmla="*/ 145 h 211"/>
                  <a:gd name="T32" fmla="*/ 9 w 149"/>
                  <a:gd name="T33" fmla="*/ 160 h 211"/>
                  <a:gd name="T34" fmla="*/ 5 w 149"/>
                  <a:gd name="T35" fmla="*/ 175 h 211"/>
                  <a:gd name="T36" fmla="*/ 1 w 149"/>
                  <a:gd name="T37" fmla="*/ 184 h 211"/>
                  <a:gd name="T38" fmla="*/ 0 w 149"/>
                  <a:gd name="T39" fmla="*/ 196 h 211"/>
                  <a:gd name="T40" fmla="*/ 1 w 149"/>
                  <a:gd name="T41" fmla="*/ 202 h 211"/>
                  <a:gd name="T42" fmla="*/ 4 w 149"/>
                  <a:gd name="T43" fmla="*/ 208 h 211"/>
                  <a:gd name="T44" fmla="*/ 8 w 149"/>
                  <a:gd name="T45" fmla="*/ 211 h 211"/>
                  <a:gd name="T46" fmla="*/ 14 w 149"/>
                  <a:gd name="T47" fmla="*/ 211 h 211"/>
                  <a:gd name="T48" fmla="*/ 21 w 149"/>
                  <a:gd name="T49" fmla="*/ 208 h 211"/>
                  <a:gd name="T50" fmla="*/ 30 w 149"/>
                  <a:gd name="T51" fmla="*/ 205 h 211"/>
                  <a:gd name="T52" fmla="*/ 39 w 149"/>
                  <a:gd name="T53" fmla="*/ 196 h 211"/>
                  <a:gd name="T54" fmla="*/ 50 w 149"/>
                  <a:gd name="T55" fmla="*/ 187 h 211"/>
                  <a:gd name="T56" fmla="*/ 62 w 149"/>
                  <a:gd name="T57" fmla="*/ 175 h 211"/>
                  <a:gd name="T58" fmla="*/ 72 w 149"/>
                  <a:gd name="T59" fmla="*/ 163 h 211"/>
                  <a:gd name="T60" fmla="*/ 85 w 149"/>
                  <a:gd name="T61" fmla="*/ 148 h 211"/>
                  <a:gd name="T62" fmla="*/ 97 w 149"/>
                  <a:gd name="T63" fmla="*/ 130 h 211"/>
                  <a:gd name="T64" fmla="*/ 108 w 149"/>
                  <a:gd name="T65" fmla="*/ 115 h 211"/>
                  <a:gd name="T66" fmla="*/ 117 w 149"/>
                  <a:gd name="T67" fmla="*/ 96 h 211"/>
                  <a:gd name="T68" fmla="*/ 126 w 149"/>
                  <a:gd name="T69" fmla="*/ 81 h 211"/>
                  <a:gd name="T70" fmla="*/ 134 w 149"/>
                  <a:gd name="T71" fmla="*/ 66 h 211"/>
                  <a:gd name="T72" fmla="*/ 141 w 149"/>
                  <a:gd name="T73" fmla="*/ 51 h 211"/>
                  <a:gd name="T74" fmla="*/ 145 w 149"/>
                  <a:gd name="T75" fmla="*/ 39 h 211"/>
                  <a:gd name="T76" fmla="*/ 147 w 149"/>
                  <a:gd name="T77" fmla="*/ 27 h 211"/>
                  <a:gd name="T78" fmla="*/ 149 w 149"/>
                  <a:gd name="T79" fmla="*/ 15 h 211"/>
                  <a:gd name="T80" fmla="*/ 149 w 149"/>
                  <a:gd name="T81" fmla="*/ 9 h 211"/>
                  <a:gd name="T82" fmla="*/ 149 w 149"/>
                  <a:gd name="T83" fmla="*/ 9 h 211"/>
                  <a:gd name="T84" fmla="*/ 147 w 149"/>
                  <a:gd name="T85" fmla="*/ 6 h 2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1"/>
                  <a:gd name="T131" fmla="*/ 149 w 149"/>
                  <a:gd name="T132" fmla="*/ 211 h 21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1">
                    <a:moveTo>
                      <a:pt x="147" y="6"/>
                    </a:moveTo>
                    <a:lnTo>
                      <a:pt x="146" y="3"/>
                    </a:lnTo>
                    <a:lnTo>
                      <a:pt x="141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9"/>
                    </a:lnTo>
                    <a:lnTo>
                      <a:pt x="111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51"/>
                    </a:lnTo>
                    <a:lnTo>
                      <a:pt x="64" y="66"/>
                    </a:lnTo>
                    <a:lnTo>
                      <a:pt x="52" y="81"/>
                    </a:lnTo>
                    <a:lnTo>
                      <a:pt x="42" y="99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5"/>
                    </a:lnTo>
                    <a:lnTo>
                      <a:pt x="1" y="184"/>
                    </a:lnTo>
                    <a:lnTo>
                      <a:pt x="0" y="196"/>
                    </a:lnTo>
                    <a:lnTo>
                      <a:pt x="1" y="202"/>
                    </a:lnTo>
                    <a:lnTo>
                      <a:pt x="4" y="208"/>
                    </a:lnTo>
                    <a:lnTo>
                      <a:pt x="8" y="211"/>
                    </a:lnTo>
                    <a:lnTo>
                      <a:pt x="14" y="211"/>
                    </a:lnTo>
                    <a:lnTo>
                      <a:pt x="21" y="208"/>
                    </a:lnTo>
                    <a:lnTo>
                      <a:pt x="30" y="205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2" y="163"/>
                    </a:lnTo>
                    <a:lnTo>
                      <a:pt x="85" y="148"/>
                    </a:lnTo>
                    <a:lnTo>
                      <a:pt x="97" y="130"/>
                    </a:lnTo>
                    <a:lnTo>
                      <a:pt x="108" y="115"/>
                    </a:lnTo>
                    <a:lnTo>
                      <a:pt x="117" y="96"/>
                    </a:lnTo>
                    <a:lnTo>
                      <a:pt x="126" y="81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9"/>
                    </a:lnTo>
                    <a:lnTo>
                      <a:pt x="147" y="27"/>
                    </a:lnTo>
                    <a:lnTo>
                      <a:pt x="149" y="15"/>
                    </a:lnTo>
                    <a:lnTo>
                      <a:pt x="149" y="9"/>
                    </a:lnTo>
                    <a:lnTo>
                      <a:pt x="147" y="6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1" name="Freeform 224">
                <a:extLst>
                  <a:ext uri="{FF2B5EF4-FFF2-40B4-BE49-F238E27FC236}">
                    <a16:creationId xmlns:a16="http://schemas.microsoft.com/office/drawing/2014/main" id="{46DC505D-C735-4E25-A02D-37F7BEC0C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3535"/>
                <a:ext cx="149" cy="212"/>
              </a:xfrm>
              <a:custGeom>
                <a:avLst/>
                <a:gdLst>
                  <a:gd name="T0" fmla="*/ 147 w 149"/>
                  <a:gd name="T1" fmla="*/ 6 h 211"/>
                  <a:gd name="T2" fmla="*/ 146 w 149"/>
                  <a:gd name="T3" fmla="*/ 3 h 211"/>
                  <a:gd name="T4" fmla="*/ 141 w 149"/>
                  <a:gd name="T5" fmla="*/ 0 h 211"/>
                  <a:gd name="T6" fmla="*/ 136 w 149"/>
                  <a:gd name="T7" fmla="*/ 0 h 211"/>
                  <a:gd name="T8" fmla="*/ 128 w 149"/>
                  <a:gd name="T9" fmla="*/ 3 h 211"/>
                  <a:gd name="T10" fmla="*/ 120 w 149"/>
                  <a:gd name="T11" fmla="*/ 9 h 211"/>
                  <a:gd name="T12" fmla="*/ 111 w 149"/>
                  <a:gd name="T13" fmla="*/ 15 h 211"/>
                  <a:gd name="T14" fmla="*/ 100 w 149"/>
                  <a:gd name="T15" fmla="*/ 24 h 211"/>
                  <a:gd name="T16" fmla="*/ 88 w 149"/>
                  <a:gd name="T17" fmla="*/ 36 h 211"/>
                  <a:gd name="T18" fmla="*/ 76 w 149"/>
                  <a:gd name="T19" fmla="*/ 51 h 211"/>
                  <a:gd name="T20" fmla="*/ 64 w 149"/>
                  <a:gd name="T21" fmla="*/ 66 h 211"/>
                  <a:gd name="T22" fmla="*/ 52 w 149"/>
                  <a:gd name="T23" fmla="*/ 81 h 211"/>
                  <a:gd name="T24" fmla="*/ 42 w 149"/>
                  <a:gd name="T25" fmla="*/ 99 h 211"/>
                  <a:gd name="T26" fmla="*/ 31 w 149"/>
                  <a:gd name="T27" fmla="*/ 115 h 211"/>
                  <a:gd name="T28" fmla="*/ 23 w 149"/>
                  <a:gd name="T29" fmla="*/ 130 h 211"/>
                  <a:gd name="T30" fmla="*/ 16 w 149"/>
                  <a:gd name="T31" fmla="*/ 145 h 211"/>
                  <a:gd name="T32" fmla="*/ 9 w 149"/>
                  <a:gd name="T33" fmla="*/ 160 h 211"/>
                  <a:gd name="T34" fmla="*/ 5 w 149"/>
                  <a:gd name="T35" fmla="*/ 175 h 211"/>
                  <a:gd name="T36" fmla="*/ 1 w 149"/>
                  <a:gd name="T37" fmla="*/ 184 h 211"/>
                  <a:gd name="T38" fmla="*/ 0 w 149"/>
                  <a:gd name="T39" fmla="*/ 196 h 211"/>
                  <a:gd name="T40" fmla="*/ 1 w 149"/>
                  <a:gd name="T41" fmla="*/ 202 h 211"/>
                  <a:gd name="T42" fmla="*/ 4 w 149"/>
                  <a:gd name="T43" fmla="*/ 208 h 211"/>
                  <a:gd name="T44" fmla="*/ 8 w 149"/>
                  <a:gd name="T45" fmla="*/ 211 h 211"/>
                  <a:gd name="T46" fmla="*/ 14 w 149"/>
                  <a:gd name="T47" fmla="*/ 211 h 211"/>
                  <a:gd name="T48" fmla="*/ 21 w 149"/>
                  <a:gd name="T49" fmla="*/ 208 h 211"/>
                  <a:gd name="T50" fmla="*/ 30 w 149"/>
                  <a:gd name="T51" fmla="*/ 205 h 211"/>
                  <a:gd name="T52" fmla="*/ 39 w 149"/>
                  <a:gd name="T53" fmla="*/ 196 h 211"/>
                  <a:gd name="T54" fmla="*/ 50 w 149"/>
                  <a:gd name="T55" fmla="*/ 187 h 211"/>
                  <a:gd name="T56" fmla="*/ 62 w 149"/>
                  <a:gd name="T57" fmla="*/ 175 h 211"/>
                  <a:gd name="T58" fmla="*/ 72 w 149"/>
                  <a:gd name="T59" fmla="*/ 163 h 211"/>
                  <a:gd name="T60" fmla="*/ 85 w 149"/>
                  <a:gd name="T61" fmla="*/ 148 h 211"/>
                  <a:gd name="T62" fmla="*/ 97 w 149"/>
                  <a:gd name="T63" fmla="*/ 130 h 211"/>
                  <a:gd name="T64" fmla="*/ 108 w 149"/>
                  <a:gd name="T65" fmla="*/ 115 h 211"/>
                  <a:gd name="T66" fmla="*/ 117 w 149"/>
                  <a:gd name="T67" fmla="*/ 96 h 211"/>
                  <a:gd name="T68" fmla="*/ 126 w 149"/>
                  <a:gd name="T69" fmla="*/ 81 h 211"/>
                  <a:gd name="T70" fmla="*/ 134 w 149"/>
                  <a:gd name="T71" fmla="*/ 66 h 211"/>
                  <a:gd name="T72" fmla="*/ 141 w 149"/>
                  <a:gd name="T73" fmla="*/ 51 h 211"/>
                  <a:gd name="T74" fmla="*/ 145 w 149"/>
                  <a:gd name="T75" fmla="*/ 39 h 211"/>
                  <a:gd name="T76" fmla="*/ 147 w 149"/>
                  <a:gd name="T77" fmla="*/ 27 h 211"/>
                  <a:gd name="T78" fmla="*/ 149 w 149"/>
                  <a:gd name="T79" fmla="*/ 15 h 211"/>
                  <a:gd name="T80" fmla="*/ 149 w 149"/>
                  <a:gd name="T81" fmla="*/ 9 h 211"/>
                  <a:gd name="T82" fmla="*/ 149 w 149"/>
                  <a:gd name="T83" fmla="*/ 9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6"/>
                    </a:moveTo>
                    <a:lnTo>
                      <a:pt x="146" y="3"/>
                    </a:lnTo>
                    <a:lnTo>
                      <a:pt x="141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9"/>
                    </a:lnTo>
                    <a:lnTo>
                      <a:pt x="111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51"/>
                    </a:lnTo>
                    <a:lnTo>
                      <a:pt x="64" y="66"/>
                    </a:lnTo>
                    <a:lnTo>
                      <a:pt x="52" y="81"/>
                    </a:lnTo>
                    <a:lnTo>
                      <a:pt x="42" y="99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5"/>
                    </a:lnTo>
                    <a:lnTo>
                      <a:pt x="1" y="184"/>
                    </a:lnTo>
                    <a:lnTo>
                      <a:pt x="0" y="196"/>
                    </a:lnTo>
                    <a:lnTo>
                      <a:pt x="1" y="202"/>
                    </a:lnTo>
                    <a:lnTo>
                      <a:pt x="4" y="208"/>
                    </a:lnTo>
                    <a:lnTo>
                      <a:pt x="8" y="211"/>
                    </a:lnTo>
                    <a:lnTo>
                      <a:pt x="14" y="211"/>
                    </a:lnTo>
                    <a:lnTo>
                      <a:pt x="21" y="208"/>
                    </a:lnTo>
                    <a:lnTo>
                      <a:pt x="30" y="205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2" y="163"/>
                    </a:lnTo>
                    <a:lnTo>
                      <a:pt x="85" y="148"/>
                    </a:lnTo>
                    <a:lnTo>
                      <a:pt x="97" y="130"/>
                    </a:lnTo>
                    <a:lnTo>
                      <a:pt x="108" y="115"/>
                    </a:lnTo>
                    <a:lnTo>
                      <a:pt x="117" y="96"/>
                    </a:lnTo>
                    <a:lnTo>
                      <a:pt x="126" y="81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9"/>
                    </a:lnTo>
                    <a:lnTo>
                      <a:pt x="147" y="27"/>
                    </a:lnTo>
                    <a:lnTo>
                      <a:pt x="149" y="15"/>
                    </a:lnTo>
                    <a:lnTo>
                      <a:pt x="149" y="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2" name="Freeform 225">
                <a:extLst>
                  <a:ext uri="{FF2B5EF4-FFF2-40B4-BE49-F238E27FC236}">
                    <a16:creationId xmlns:a16="http://schemas.microsoft.com/office/drawing/2014/main" id="{3C3AE992-2CBC-4C04-A002-29D38C08A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3201"/>
                <a:ext cx="148" cy="212"/>
              </a:xfrm>
              <a:custGeom>
                <a:avLst/>
                <a:gdLst>
                  <a:gd name="T0" fmla="*/ 147 w 149"/>
                  <a:gd name="T1" fmla="*/ 6 h 212"/>
                  <a:gd name="T2" fmla="*/ 146 w 149"/>
                  <a:gd name="T3" fmla="*/ 3 h 212"/>
                  <a:gd name="T4" fmla="*/ 142 w 149"/>
                  <a:gd name="T5" fmla="*/ 0 h 212"/>
                  <a:gd name="T6" fmla="*/ 136 w 149"/>
                  <a:gd name="T7" fmla="*/ 0 h 212"/>
                  <a:gd name="T8" fmla="*/ 128 w 149"/>
                  <a:gd name="T9" fmla="*/ 3 h 212"/>
                  <a:gd name="T10" fmla="*/ 120 w 149"/>
                  <a:gd name="T11" fmla="*/ 6 h 212"/>
                  <a:gd name="T12" fmla="*/ 110 w 149"/>
                  <a:gd name="T13" fmla="*/ 15 h 212"/>
                  <a:gd name="T14" fmla="*/ 100 w 149"/>
                  <a:gd name="T15" fmla="*/ 24 h 212"/>
                  <a:gd name="T16" fmla="*/ 88 w 149"/>
                  <a:gd name="T17" fmla="*/ 36 h 212"/>
                  <a:gd name="T18" fmla="*/ 76 w 149"/>
                  <a:gd name="T19" fmla="*/ 48 h 212"/>
                  <a:gd name="T20" fmla="*/ 64 w 149"/>
                  <a:gd name="T21" fmla="*/ 63 h 212"/>
                  <a:gd name="T22" fmla="*/ 52 w 149"/>
                  <a:gd name="T23" fmla="*/ 82 h 212"/>
                  <a:gd name="T24" fmla="*/ 42 w 149"/>
                  <a:gd name="T25" fmla="*/ 97 h 212"/>
                  <a:gd name="T26" fmla="*/ 31 w 149"/>
                  <a:gd name="T27" fmla="*/ 115 h 212"/>
                  <a:gd name="T28" fmla="*/ 23 w 149"/>
                  <a:gd name="T29" fmla="*/ 130 h 212"/>
                  <a:gd name="T30" fmla="*/ 16 w 149"/>
                  <a:gd name="T31" fmla="*/ 145 h 212"/>
                  <a:gd name="T32" fmla="*/ 9 w 149"/>
                  <a:gd name="T33" fmla="*/ 160 h 212"/>
                  <a:gd name="T34" fmla="*/ 5 w 149"/>
                  <a:gd name="T35" fmla="*/ 172 h 212"/>
                  <a:gd name="T36" fmla="*/ 1 w 149"/>
                  <a:gd name="T37" fmla="*/ 184 h 212"/>
                  <a:gd name="T38" fmla="*/ 0 w 149"/>
                  <a:gd name="T39" fmla="*/ 193 h 212"/>
                  <a:gd name="T40" fmla="*/ 1 w 149"/>
                  <a:gd name="T41" fmla="*/ 203 h 212"/>
                  <a:gd name="T42" fmla="*/ 4 w 149"/>
                  <a:gd name="T43" fmla="*/ 209 h 212"/>
                  <a:gd name="T44" fmla="*/ 8 w 149"/>
                  <a:gd name="T45" fmla="*/ 212 h 212"/>
                  <a:gd name="T46" fmla="*/ 14 w 149"/>
                  <a:gd name="T47" fmla="*/ 212 h 212"/>
                  <a:gd name="T48" fmla="*/ 21 w 149"/>
                  <a:gd name="T49" fmla="*/ 209 h 212"/>
                  <a:gd name="T50" fmla="*/ 30 w 149"/>
                  <a:gd name="T51" fmla="*/ 203 h 212"/>
                  <a:gd name="T52" fmla="*/ 39 w 149"/>
                  <a:gd name="T53" fmla="*/ 196 h 212"/>
                  <a:gd name="T54" fmla="*/ 50 w 149"/>
                  <a:gd name="T55" fmla="*/ 187 h 212"/>
                  <a:gd name="T56" fmla="*/ 62 w 149"/>
                  <a:gd name="T57" fmla="*/ 175 h 212"/>
                  <a:gd name="T58" fmla="*/ 74 w 149"/>
                  <a:gd name="T59" fmla="*/ 160 h 212"/>
                  <a:gd name="T60" fmla="*/ 85 w 149"/>
                  <a:gd name="T61" fmla="*/ 145 h 212"/>
                  <a:gd name="T62" fmla="*/ 97 w 149"/>
                  <a:gd name="T63" fmla="*/ 130 h 212"/>
                  <a:gd name="T64" fmla="*/ 108 w 149"/>
                  <a:gd name="T65" fmla="*/ 112 h 212"/>
                  <a:gd name="T66" fmla="*/ 118 w 149"/>
                  <a:gd name="T67" fmla="*/ 97 h 212"/>
                  <a:gd name="T68" fmla="*/ 126 w 149"/>
                  <a:gd name="T69" fmla="*/ 82 h 212"/>
                  <a:gd name="T70" fmla="*/ 134 w 149"/>
                  <a:gd name="T71" fmla="*/ 66 h 212"/>
                  <a:gd name="T72" fmla="*/ 141 w 149"/>
                  <a:gd name="T73" fmla="*/ 51 h 212"/>
                  <a:gd name="T74" fmla="*/ 145 w 149"/>
                  <a:gd name="T75" fmla="*/ 36 h 212"/>
                  <a:gd name="T76" fmla="*/ 147 w 149"/>
                  <a:gd name="T77" fmla="*/ 24 h 212"/>
                  <a:gd name="T78" fmla="*/ 149 w 149"/>
                  <a:gd name="T79" fmla="*/ 15 h 212"/>
                  <a:gd name="T80" fmla="*/ 149 w 149"/>
                  <a:gd name="T81" fmla="*/ 9 h 212"/>
                  <a:gd name="T82" fmla="*/ 149 w 149"/>
                  <a:gd name="T83" fmla="*/ 9 h 212"/>
                  <a:gd name="T84" fmla="*/ 147 w 149"/>
                  <a:gd name="T85" fmla="*/ 6 h 2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2"/>
                  <a:gd name="T131" fmla="*/ 149 w 149"/>
                  <a:gd name="T132" fmla="*/ 212 h 2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2">
                    <a:moveTo>
                      <a:pt x="147" y="6"/>
                    </a:moveTo>
                    <a:lnTo>
                      <a:pt x="146" y="3"/>
                    </a:lnTo>
                    <a:lnTo>
                      <a:pt x="142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6"/>
                    </a:lnTo>
                    <a:lnTo>
                      <a:pt x="110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48"/>
                    </a:lnTo>
                    <a:lnTo>
                      <a:pt x="64" y="63"/>
                    </a:lnTo>
                    <a:lnTo>
                      <a:pt x="52" y="82"/>
                    </a:lnTo>
                    <a:lnTo>
                      <a:pt x="42" y="97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2"/>
                    </a:lnTo>
                    <a:lnTo>
                      <a:pt x="1" y="184"/>
                    </a:lnTo>
                    <a:lnTo>
                      <a:pt x="0" y="193"/>
                    </a:lnTo>
                    <a:lnTo>
                      <a:pt x="1" y="203"/>
                    </a:lnTo>
                    <a:lnTo>
                      <a:pt x="4" y="209"/>
                    </a:lnTo>
                    <a:lnTo>
                      <a:pt x="8" y="212"/>
                    </a:lnTo>
                    <a:lnTo>
                      <a:pt x="14" y="212"/>
                    </a:lnTo>
                    <a:lnTo>
                      <a:pt x="21" y="209"/>
                    </a:lnTo>
                    <a:lnTo>
                      <a:pt x="30" y="203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4" y="160"/>
                    </a:lnTo>
                    <a:lnTo>
                      <a:pt x="85" y="145"/>
                    </a:lnTo>
                    <a:lnTo>
                      <a:pt x="97" y="130"/>
                    </a:lnTo>
                    <a:lnTo>
                      <a:pt x="108" y="112"/>
                    </a:lnTo>
                    <a:lnTo>
                      <a:pt x="118" y="97"/>
                    </a:lnTo>
                    <a:lnTo>
                      <a:pt x="126" y="82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6"/>
                    </a:lnTo>
                    <a:lnTo>
                      <a:pt x="147" y="24"/>
                    </a:lnTo>
                    <a:lnTo>
                      <a:pt x="149" y="15"/>
                    </a:lnTo>
                    <a:lnTo>
                      <a:pt x="149" y="9"/>
                    </a:lnTo>
                    <a:lnTo>
                      <a:pt x="147" y="6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3" name="Freeform 226">
                <a:extLst>
                  <a:ext uri="{FF2B5EF4-FFF2-40B4-BE49-F238E27FC236}">
                    <a16:creationId xmlns:a16="http://schemas.microsoft.com/office/drawing/2014/main" id="{63C981EC-3C24-4F06-AB47-92CD33DC1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3201"/>
                <a:ext cx="148" cy="212"/>
              </a:xfrm>
              <a:custGeom>
                <a:avLst/>
                <a:gdLst>
                  <a:gd name="T0" fmla="*/ 147 w 149"/>
                  <a:gd name="T1" fmla="*/ 6 h 212"/>
                  <a:gd name="T2" fmla="*/ 146 w 149"/>
                  <a:gd name="T3" fmla="*/ 3 h 212"/>
                  <a:gd name="T4" fmla="*/ 142 w 149"/>
                  <a:gd name="T5" fmla="*/ 0 h 212"/>
                  <a:gd name="T6" fmla="*/ 136 w 149"/>
                  <a:gd name="T7" fmla="*/ 0 h 212"/>
                  <a:gd name="T8" fmla="*/ 128 w 149"/>
                  <a:gd name="T9" fmla="*/ 3 h 212"/>
                  <a:gd name="T10" fmla="*/ 120 w 149"/>
                  <a:gd name="T11" fmla="*/ 6 h 212"/>
                  <a:gd name="T12" fmla="*/ 110 w 149"/>
                  <a:gd name="T13" fmla="*/ 15 h 212"/>
                  <a:gd name="T14" fmla="*/ 100 w 149"/>
                  <a:gd name="T15" fmla="*/ 24 h 212"/>
                  <a:gd name="T16" fmla="*/ 88 w 149"/>
                  <a:gd name="T17" fmla="*/ 36 h 212"/>
                  <a:gd name="T18" fmla="*/ 76 w 149"/>
                  <a:gd name="T19" fmla="*/ 48 h 212"/>
                  <a:gd name="T20" fmla="*/ 64 w 149"/>
                  <a:gd name="T21" fmla="*/ 63 h 212"/>
                  <a:gd name="T22" fmla="*/ 52 w 149"/>
                  <a:gd name="T23" fmla="*/ 82 h 212"/>
                  <a:gd name="T24" fmla="*/ 42 w 149"/>
                  <a:gd name="T25" fmla="*/ 97 h 212"/>
                  <a:gd name="T26" fmla="*/ 31 w 149"/>
                  <a:gd name="T27" fmla="*/ 115 h 212"/>
                  <a:gd name="T28" fmla="*/ 23 w 149"/>
                  <a:gd name="T29" fmla="*/ 130 h 212"/>
                  <a:gd name="T30" fmla="*/ 16 w 149"/>
                  <a:gd name="T31" fmla="*/ 145 h 212"/>
                  <a:gd name="T32" fmla="*/ 9 w 149"/>
                  <a:gd name="T33" fmla="*/ 160 h 212"/>
                  <a:gd name="T34" fmla="*/ 5 w 149"/>
                  <a:gd name="T35" fmla="*/ 172 h 212"/>
                  <a:gd name="T36" fmla="*/ 1 w 149"/>
                  <a:gd name="T37" fmla="*/ 184 h 212"/>
                  <a:gd name="T38" fmla="*/ 0 w 149"/>
                  <a:gd name="T39" fmla="*/ 193 h 212"/>
                  <a:gd name="T40" fmla="*/ 1 w 149"/>
                  <a:gd name="T41" fmla="*/ 203 h 212"/>
                  <a:gd name="T42" fmla="*/ 4 w 149"/>
                  <a:gd name="T43" fmla="*/ 209 h 212"/>
                  <a:gd name="T44" fmla="*/ 8 w 149"/>
                  <a:gd name="T45" fmla="*/ 212 h 212"/>
                  <a:gd name="T46" fmla="*/ 14 w 149"/>
                  <a:gd name="T47" fmla="*/ 212 h 212"/>
                  <a:gd name="T48" fmla="*/ 21 w 149"/>
                  <a:gd name="T49" fmla="*/ 209 h 212"/>
                  <a:gd name="T50" fmla="*/ 30 w 149"/>
                  <a:gd name="T51" fmla="*/ 203 h 212"/>
                  <a:gd name="T52" fmla="*/ 39 w 149"/>
                  <a:gd name="T53" fmla="*/ 196 h 212"/>
                  <a:gd name="T54" fmla="*/ 50 w 149"/>
                  <a:gd name="T55" fmla="*/ 187 h 212"/>
                  <a:gd name="T56" fmla="*/ 62 w 149"/>
                  <a:gd name="T57" fmla="*/ 175 h 212"/>
                  <a:gd name="T58" fmla="*/ 74 w 149"/>
                  <a:gd name="T59" fmla="*/ 160 h 212"/>
                  <a:gd name="T60" fmla="*/ 85 w 149"/>
                  <a:gd name="T61" fmla="*/ 145 h 212"/>
                  <a:gd name="T62" fmla="*/ 97 w 149"/>
                  <a:gd name="T63" fmla="*/ 130 h 212"/>
                  <a:gd name="T64" fmla="*/ 108 w 149"/>
                  <a:gd name="T65" fmla="*/ 112 h 212"/>
                  <a:gd name="T66" fmla="*/ 118 w 149"/>
                  <a:gd name="T67" fmla="*/ 97 h 212"/>
                  <a:gd name="T68" fmla="*/ 126 w 149"/>
                  <a:gd name="T69" fmla="*/ 82 h 212"/>
                  <a:gd name="T70" fmla="*/ 134 w 149"/>
                  <a:gd name="T71" fmla="*/ 66 h 212"/>
                  <a:gd name="T72" fmla="*/ 141 w 149"/>
                  <a:gd name="T73" fmla="*/ 51 h 212"/>
                  <a:gd name="T74" fmla="*/ 145 w 149"/>
                  <a:gd name="T75" fmla="*/ 36 h 212"/>
                  <a:gd name="T76" fmla="*/ 147 w 149"/>
                  <a:gd name="T77" fmla="*/ 24 h 212"/>
                  <a:gd name="T78" fmla="*/ 149 w 149"/>
                  <a:gd name="T79" fmla="*/ 15 h 212"/>
                  <a:gd name="T80" fmla="*/ 149 w 149"/>
                  <a:gd name="T81" fmla="*/ 9 h 212"/>
                  <a:gd name="T82" fmla="*/ 149 w 149"/>
                  <a:gd name="T83" fmla="*/ 9 h 2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2"/>
                  <a:gd name="T128" fmla="*/ 149 w 149"/>
                  <a:gd name="T129" fmla="*/ 212 h 2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2">
                    <a:moveTo>
                      <a:pt x="147" y="6"/>
                    </a:moveTo>
                    <a:lnTo>
                      <a:pt x="146" y="3"/>
                    </a:lnTo>
                    <a:lnTo>
                      <a:pt x="142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6"/>
                    </a:lnTo>
                    <a:lnTo>
                      <a:pt x="110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48"/>
                    </a:lnTo>
                    <a:lnTo>
                      <a:pt x="64" y="63"/>
                    </a:lnTo>
                    <a:lnTo>
                      <a:pt x="52" y="82"/>
                    </a:lnTo>
                    <a:lnTo>
                      <a:pt x="42" y="97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2"/>
                    </a:lnTo>
                    <a:lnTo>
                      <a:pt x="1" y="184"/>
                    </a:lnTo>
                    <a:lnTo>
                      <a:pt x="0" y="193"/>
                    </a:lnTo>
                    <a:lnTo>
                      <a:pt x="1" y="203"/>
                    </a:lnTo>
                    <a:lnTo>
                      <a:pt x="4" y="209"/>
                    </a:lnTo>
                    <a:lnTo>
                      <a:pt x="8" y="212"/>
                    </a:lnTo>
                    <a:lnTo>
                      <a:pt x="14" y="212"/>
                    </a:lnTo>
                    <a:lnTo>
                      <a:pt x="21" y="209"/>
                    </a:lnTo>
                    <a:lnTo>
                      <a:pt x="30" y="203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4" y="160"/>
                    </a:lnTo>
                    <a:lnTo>
                      <a:pt x="85" y="145"/>
                    </a:lnTo>
                    <a:lnTo>
                      <a:pt x="97" y="130"/>
                    </a:lnTo>
                    <a:lnTo>
                      <a:pt x="108" y="112"/>
                    </a:lnTo>
                    <a:lnTo>
                      <a:pt x="118" y="97"/>
                    </a:lnTo>
                    <a:lnTo>
                      <a:pt x="126" y="82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6"/>
                    </a:lnTo>
                    <a:lnTo>
                      <a:pt x="147" y="24"/>
                    </a:lnTo>
                    <a:lnTo>
                      <a:pt x="149" y="15"/>
                    </a:lnTo>
                    <a:lnTo>
                      <a:pt x="149" y="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4" name="Freeform 227">
                <a:extLst>
                  <a:ext uri="{FF2B5EF4-FFF2-40B4-BE49-F238E27FC236}">
                    <a16:creationId xmlns:a16="http://schemas.microsoft.com/office/drawing/2014/main" id="{AF0AF4BA-2F78-46B0-A176-FC3E3EDF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3588"/>
                <a:ext cx="92" cy="344"/>
              </a:xfrm>
              <a:custGeom>
                <a:avLst/>
                <a:gdLst>
                  <a:gd name="T0" fmla="*/ 87 w 91"/>
                  <a:gd name="T1" fmla="*/ 3 h 342"/>
                  <a:gd name="T2" fmla="*/ 85 w 91"/>
                  <a:gd name="T3" fmla="*/ 0 h 342"/>
                  <a:gd name="T4" fmla="*/ 81 w 91"/>
                  <a:gd name="T5" fmla="*/ 3 h 342"/>
                  <a:gd name="T6" fmla="*/ 75 w 91"/>
                  <a:gd name="T7" fmla="*/ 12 h 342"/>
                  <a:gd name="T8" fmla="*/ 70 w 91"/>
                  <a:gd name="T9" fmla="*/ 21 h 342"/>
                  <a:gd name="T10" fmla="*/ 63 w 91"/>
                  <a:gd name="T11" fmla="*/ 36 h 342"/>
                  <a:gd name="T12" fmla="*/ 57 w 91"/>
                  <a:gd name="T13" fmla="*/ 54 h 342"/>
                  <a:gd name="T14" fmla="*/ 49 w 91"/>
                  <a:gd name="T15" fmla="*/ 73 h 342"/>
                  <a:gd name="T16" fmla="*/ 42 w 91"/>
                  <a:gd name="T17" fmla="*/ 97 h 342"/>
                  <a:gd name="T18" fmla="*/ 34 w 91"/>
                  <a:gd name="T19" fmla="*/ 121 h 342"/>
                  <a:gd name="T20" fmla="*/ 28 w 91"/>
                  <a:gd name="T21" fmla="*/ 148 h 342"/>
                  <a:gd name="T22" fmla="*/ 21 w 91"/>
                  <a:gd name="T23" fmla="*/ 175 h 342"/>
                  <a:gd name="T24" fmla="*/ 15 w 91"/>
                  <a:gd name="T25" fmla="*/ 203 h 342"/>
                  <a:gd name="T26" fmla="*/ 11 w 91"/>
                  <a:gd name="T27" fmla="*/ 230 h 342"/>
                  <a:gd name="T28" fmla="*/ 5 w 91"/>
                  <a:gd name="T29" fmla="*/ 254 h 342"/>
                  <a:gd name="T30" fmla="*/ 3 w 91"/>
                  <a:gd name="T31" fmla="*/ 275 h 342"/>
                  <a:gd name="T32" fmla="*/ 0 w 91"/>
                  <a:gd name="T33" fmla="*/ 293 h 342"/>
                  <a:gd name="T34" fmla="*/ 0 w 91"/>
                  <a:gd name="T35" fmla="*/ 312 h 342"/>
                  <a:gd name="T36" fmla="*/ 0 w 91"/>
                  <a:gd name="T37" fmla="*/ 324 h 342"/>
                  <a:gd name="T38" fmla="*/ 0 w 91"/>
                  <a:gd name="T39" fmla="*/ 336 h 342"/>
                  <a:gd name="T40" fmla="*/ 3 w 91"/>
                  <a:gd name="T41" fmla="*/ 342 h 342"/>
                  <a:gd name="T42" fmla="*/ 7 w 91"/>
                  <a:gd name="T43" fmla="*/ 342 h 342"/>
                  <a:gd name="T44" fmla="*/ 11 w 91"/>
                  <a:gd name="T45" fmla="*/ 339 h 342"/>
                  <a:gd name="T46" fmla="*/ 16 w 91"/>
                  <a:gd name="T47" fmla="*/ 333 h 342"/>
                  <a:gd name="T48" fmla="*/ 21 w 91"/>
                  <a:gd name="T49" fmla="*/ 324 h 342"/>
                  <a:gd name="T50" fmla="*/ 28 w 91"/>
                  <a:gd name="T51" fmla="*/ 309 h 342"/>
                  <a:gd name="T52" fmla="*/ 34 w 91"/>
                  <a:gd name="T53" fmla="*/ 290 h 342"/>
                  <a:gd name="T54" fmla="*/ 42 w 91"/>
                  <a:gd name="T55" fmla="*/ 272 h 342"/>
                  <a:gd name="T56" fmla="*/ 49 w 91"/>
                  <a:gd name="T57" fmla="*/ 248 h 342"/>
                  <a:gd name="T58" fmla="*/ 57 w 91"/>
                  <a:gd name="T59" fmla="*/ 224 h 342"/>
                  <a:gd name="T60" fmla="*/ 63 w 91"/>
                  <a:gd name="T61" fmla="*/ 197 h 342"/>
                  <a:gd name="T62" fmla="*/ 70 w 91"/>
                  <a:gd name="T63" fmla="*/ 169 h 342"/>
                  <a:gd name="T64" fmla="*/ 75 w 91"/>
                  <a:gd name="T65" fmla="*/ 142 h 342"/>
                  <a:gd name="T66" fmla="*/ 81 w 91"/>
                  <a:gd name="T67" fmla="*/ 115 h 342"/>
                  <a:gd name="T68" fmla="*/ 85 w 91"/>
                  <a:gd name="T69" fmla="*/ 91 h 342"/>
                  <a:gd name="T70" fmla="*/ 89 w 91"/>
                  <a:gd name="T71" fmla="*/ 70 h 342"/>
                  <a:gd name="T72" fmla="*/ 90 w 91"/>
                  <a:gd name="T73" fmla="*/ 48 h 342"/>
                  <a:gd name="T74" fmla="*/ 91 w 91"/>
                  <a:gd name="T75" fmla="*/ 33 h 342"/>
                  <a:gd name="T76" fmla="*/ 91 w 91"/>
                  <a:gd name="T77" fmla="*/ 18 h 342"/>
                  <a:gd name="T78" fmla="*/ 90 w 91"/>
                  <a:gd name="T79" fmla="*/ 9 h 342"/>
                  <a:gd name="T80" fmla="*/ 89 w 91"/>
                  <a:gd name="T81" fmla="*/ 3 h 342"/>
                  <a:gd name="T82" fmla="*/ 89 w 91"/>
                  <a:gd name="T83" fmla="*/ 3 h 342"/>
                  <a:gd name="T84" fmla="*/ 87 w 91"/>
                  <a:gd name="T85" fmla="*/ 3 h 3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"/>
                  <a:gd name="T130" fmla="*/ 0 h 342"/>
                  <a:gd name="T131" fmla="*/ 91 w 91"/>
                  <a:gd name="T132" fmla="*/ 342 h 3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" h="342">
                    <a:moveTo>
                      <a:pt x="87" y="3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3" y="36"/>
                    </a:lnTo>
                    <a:lnTo>
                      <a:pt x="57" y="54"/>
                    </a:lnTo>
                    <a:lnTo>
                      <a:pt x="49" y="73"/>
                    </a:lnTo>
                    <a:lnTo>
                      <a:pt x="42" y="97"/>
                    </a:lnTo>
                    <a:lnTo>
                      <a:pt x="34" y="121"/>
                    </a:lnTo>
                    <a:lnTo>
                      <a:pt x="28" y="148"/>
                    </a:lnTo>
                    <a:lnTo>
                      <a:pt x="21" y="175"/>
                    </a:lnTo>
                    <a:lnTo>
                      <a:pt x="15" y="203"/>
                    </a:lnTo>
                    <a:lnTo>
                      <a:pt x="11" y="230"/>
                    </a:lnTo>
                    <a:lnTo>
                      <a:pt x="5" y="254"/>
                    </a:lnTo>
                    <a:lnTo>
                      <a:pt x="3" y="275"/>
                    </a:lnTo>
                    <a:lnTo>
                      <a:pt x="0" y="293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0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1" y="324"/>
                    </a:lnTo>
                    <a:lnTo>
                      <a:pt x="28" y="309"/>
                    </a:lnTo>
                    <a:lnTo>
                      <a:pt x="34" y="290"/>
                    </a:lnTo>
                    <a:lnTo>
                      <a:pt x="42" y="272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3" y="197"/>
                    </a:lnTo>
                    <a:lnTo>
                      <a:pt x="70" y="169"/>
                    </a:lnTo>
                    <a:lnTo>
                      <a:pt x="75" y="142"/>
                    </a:lnTo>
                    <a:lnTo>
                      <a:pt x="81" y="115"/>
                    </a:lnTo>
                    <a:lnTo>
                      <a:pt x="85" y="91"/>
                    </a:lnTo>
                    <a:lnTo>
                      <a:pt x="89" y="70"/>
                    </a:lnTo>
                    <a:lnTo>
                      <a:pt x="90" y="48"/>
                    </a:lnTo>
                    <a:lnTo>
                      <a:pt x="91" y="33"/>
                    </a:lnTo>
                    <a:lnTo>
                      <a:pt x="91" y="18"/>
                    </a:lnTo>
                    <a:lnTo>
                      <a:pt x="90" y="9"/>
                    </a:lnTo>
                    <a:lnTo>
                      <a:pt x="89" y="3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5" name="Freeform 228">
                <a:extLst>
                  <a:ext uri="{FF2B5EF4-FFF2-40B4-BE49-F238E27FC236}">
                    <a16:creationId xmlns:a16="http://schemas.microsoft.com/office/drawing/2014/main" id="{F6DC47DD-37A4-46EF-9C91-614C04C94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3588"/>
                <a:ext cx="92" cy="344"/>
              </a:xfrm>
              <a:custGeom>
                <a:avLst/>
                <a:gdLst>
                  <a:gd name="T0" fmla="*/ 87 w 91"/>
                  <a:gd name="T1" fmla="*/ 3 h 342"/>
                  <a:gd name="T2" fmla="*/ 85 w 91"/>
                  <a:gd name="T3" fmla="*/ 0 h 342"/>
                  <a:gd name="T4" fmla="*/ 81 w 91"/>
                  <a:gd name="T5" fmla="*/ 3 h 342"/>
                  <a:gd name="T6" fmla="*/ 75 w 91"/>
                  <a:gd name="T7" fmla="*/ 12 h 342"/>
                  <a:gd name="T8" fmla="*/ 70 w 91"/>
                  <a:gd name="T9" fmla="*/ 21 h 342"/>
                  <a:gd name="T10" fmla="*/ 63 w 91"/>
                  <a:gd name="T11" fmla="*/ 36 h 342"/>
                  <a:gd name="T12" fmla="*/ 57 w 91"/>
                  <a:gd name="T13" fmla="*/ 54 h 342"/>
                  <a:gd name="T14" fmla="*/ 49 w 91"/>
                  <a:gd name="T15" fmla="*/ 73 h 342"/>
                  <a:gd name="T16" fmla="*/ 42 w 91"/>
                  <a:gd name="T17" fmla="*/ 97 h 342"/>
                  <a:gd name="T18" fmla="*/ 34 w 91"/>
                  <a:gd name="T19" fmla="*/ 121 h 342"/>
                  <a:gd name="T20" fmla="*/ 28 w 91"/>
                  <a:gd name="T21" fmla="*/ 148 h 342"/>
                  <a:gd name="T22" fmla="*/ 21 w 91"/>
                  <a:gd name="T23" fmla="*/ 175 h 342"/>
                  <a:gd name="T24" fmla="*/ 15 w 91"/>
                  <a:gd name="T25" fmla="*/ 203 h 342"/>
                  <a:gd name="T26" fmla="*/ 11 w 91"/>
                  <a:gd name="T27" fmla="*/ 230 h 342"/>
                  <a:gd name="T28" fmla="*/ 5 w 91"/>
                  <a:gd name="T29" fmla="*/ 254 h 342"/>
                  <a:gd name="T30" fmla="*/ 3 w 91"/>
                  <a:gd name="T31" fmla="*/ 275 h 342"/>
                  <a:gd name="T32" fmla="*/ 0 w 91"/>
                  <a:gd name="T33" fmla="*/ 293 h 342"/>
                  <a:gd name="T34" fmla="*/ 0 w 91"/>
                  <a:gd name="T35" fmla="*/ 312 h 342"/>
                  <a:gd name="T36" fmla="*/ 0 w 91"/>
                  <a:gd name="T37" fmla="*/ 324 h 342"/>
                  <a:gd name="T38" fmla="*/ 0 w 91"/>
                  <a:gd name="T39" fmla="*/ 336 h 342"/>
                  <a:gd name="T40" fmla="*/ 3 w 91"/>
                  <a:gd name="T41" fmla="*/ 342 h 342"/>
                  <a:gd name="T42" fmla="*/ 7 w 91"/>
                  <a:gd name="T43" fmla="*/ 342 h 342"/>
                  <a:gd name="T44" fmla="*/ 11 w 91"/>
                  <a:gd name="T45" fmla="*/ 339 h 342"/>
                  <a:gd name="T46" fmla="*/ 16 w 91"/>
                  <a:gd name="T47" fmla="*/ 333 h 342"/>
                  <a:gd name="T48" fmla="*/ 21 w 91"/>
                  <a:gd name="T49" fmla="*/ 324 h 342"/>
                  <a:gd name="T50" fmla="*/ 28 w 91"/>
                  <a:gd name="T51" fmla="*/ 309 h 342"/>
                  <a:gd name="T52" fmla="*/ 34 w 91"/>
                  <a:gd name="T53" fmla="*/ 290 h 342"/>
                  <a:gd name="T54" fmla="*/ 42 w 91"/>
                  <a:gd name="T55" fmla="*/ 272 h 342"/>
                  <a:gd name="T56" fmla="*/ 49 w 91"/>
                  <a:gd name="T57" fmla="*/ 248 h 342"/>
                  <a:gd name="T58" fmla="*/ 57 w 91"/>
                  <a:gd name="T59" fmla="*/ 224 h 342"/>
                  <a:gd name="T60" fmla="*/ 63 w 91"/>
                  <a:gd name="T61" fmla="*/ 197 h 342"/>
                  <a:gd name="T62" fmla="*/ 70 w 91"/>
                  <a:gd name="T63" fmla="*/ 169 h 342"/>
                  <a:gd name="T64" fmla="*/ 75 w 91"/>
                  <a:gd name="T65" fmla="*/ 142 h 342"/>
                  <a:gd name="T66" fmla="*/ 81 w 91"/>
                  <a:gd name="T67" fmla="*/ 115 h 342"/>
                  <a:gd name="T68" fmla="*/ 85 w 91"/>
                  <a:gd name="T69" fmla="*/ 91 h 342"/>
                  <a:gd name="T70" fmla="*/ 89 w 91"/>
                  <a:gd name="T71" fmla="*/ 70 h 342"/>
                  <a:gd name="T72" fmla="*/ 90 w 91"/>
                  <a:gd name="T73" fmla="*/ 48 h 342"/>
                  <a:gd name="T74" fmla="*/ 91 w 91"/>
                  <a:gd name="T75" fmla="*/ 33 h 342"/>
                  <a:gd name="T76" fmla="*/ 91 w 91"/>
                  <a:gd name="T77" fmla="*/ 18 h 342"/>
                  <a:gd name="T78" fmla="*/ 90 w 91"/>
                  <a:gd name="T79" fmla="*/ 9 h 342"/>
                  <a:gd name="T80" fmla="*/ 89 w 91"/>
                  <a:gd name="T81" fmla="*/ 3 h 342"/>
                  <a:gd name="T82" fmla="*/ 89 w 91"/>
                  <a:gd name="T83" fmla="*/ 3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1"/>
                  <a:gd name="T127" fmla="*/ 0 h 342"/>
                  <a:gd name="T128" fmla="*/ 91 w 91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1" h="342">
                    <a:moveTo>
                      <a:pt x="87" y="3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3" y="36"/>
                    </a:lnTo>
                    <a:lnTo>
                      <a:pt x="57" y="54"/>
                    </a:lnTo>
                    <a:lnTo>
                      <a:pt x="49" y="73"/>
                    </a:lnTo>
                    <a:lnTo>
                      <a:pt x="42" y="97"/>
                    </a:lnTo>
                    <a:lnTo>
                      <a:pt x="34" y="121"/>
                    </a:lnTo>
                    <a:lnTo>
                      <a:pt x="28" y="148"/>
                    </a:lnTo>
                    <a:lnTo>
                      <a:pt x="21" y="175"/>
                    </a:lnTo>
                    <a:lnTo>
                      <a:pt x="15" y="203"/>
                    </a:lnTo>
                    <a:lnTo>
                      <a:pt x="11" y="230"/>
                    </a:lnTo>
                    <a:lnTo>
                      <a:pt x="5" y="254"/>
                    </a:lnTo>
                    <a:lnTo>
                      <a:pt x="3" y="275"/>
                    </a:lnTo>
                    <a:lnTo>
                      <a:pt x="0" y="293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0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1" y="324"/>
                    </a:lnTo>
                    <a:lnTo>
                      <a:pt x="28" y="309"/>
                    </a:lnTo>
                    <a:lnTo>
                      <a:pt x="34" y="290"/>
                    </a:lnTo>
                    <a:lnTo>
                      <a:pt x="42" y="272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3" y="197"/>
                    </a:lnTo>
                    <a:lnTo>
                      <a:pt x="70" y="169"/>
                    </a:lnTo>
                    <a:lnTo>
                      <a:pt x="75" y="142"/>
                    </a:lnTo>
                    <a:lnTo>
                      <a:pt x="81" y="115"/>
                    </a:lnTo>
                    <a:lnTo>
                      <a:pt x="85" y="91"/>
                    </a:lnTo>
                    <a:lnTo>
                      <a:pt x="89" y="70"/>
                    </a:lnTo>
                    <a:lnTo>
                      <a:pt x="90" y="48"/>
                    </a:lnTo>
                    <a:lnTo>
                      <a:pt x="91" y="33"/>
                    </a:lnTo>
                    <a:lnTo>
                      <a:pt x="91" y="18"/>
                    </a:lnTo>
                    <a:lnTo>
                      <a:pt x="90" y="9"/>
                    </a:lnTo>
                    <a:lnTo>
                      <a:pt x="89" y="3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6" name="Freeform 229">
                <a:extLst>
                  <a:ext uri="{FF2B5EF4-FFF2-40B4-BE49-F238E27FC236}">
                    <a16:creationId xmlns:a16="http://schemas.microsoft.com/office/drawing/2014/main" id="{1D22D476-C3C1-4648-BA4F-5DB9C9CD1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3012"/>
                <a:ext cx="93" cy="340"/>
              </a:xfrm>
              <a:custGeom>
                <a:avLst/>
                <a:gdLst>
                  <a:gd name="T0" fmla="*/ 89 w 93"/>
                  <a:gd name="T1" fmla="*/ 0 h 342"/>
                  <a:gd name="T2" fmla="*/ 85 w 93"/>
                  <a:gd name="T3" fmla="*/ 0 h 342"/>
                  <a:gd name="T4" fmla="*/ 81 w 93"/>
                  <a:gd name="T5" fmla="*/ 3 h 342"/>
                  <a:gd name="T6" fmla="*/ 75 w 93"/>
                  <a:gd name="T7" fmla="*/ 12 h 342"/>
                  <a:gd name="T8" fmla="*/ 70 w 93"/>
                  <a:gd name="T9" fmla="*/ 21 h 342"/>
                  <a:gd name="T10" fmla="*/ 64 w 93"/>
                  <a:gd name="T11" fmla="*/ 37 h 342"/>
                  <a:gd name="T12" fmla="*/ 57 w 93"/>
                  <a:gd name="T13" fmla="*/ 52 h 342"/>
                  <a:gd name="T14" fmla="*/ 50 w 93"/>
                  <a:gd name="T15" fmla="*/ 73 h 342"/>
                  <a:gd name="T16" fmla="*/ 42 w 93"/>
                  <a:gd name="T17" fmla="*/ 97 h 342"/>
                  <a:gd name="T18" fmla="*/ 36 w 93"/>
                  <a:gd name="T19" fmla="*/ 121 h 342"/>
                  <a:gd name="T20" fmla="*/ 28 w 93"/>
                  <a:gd name="T21" fmla="*/ 149 h 342"/>
                  <a:gd name="T22" fmla="*/ 21 w 93"/>
                  <a:gd name="T23" fmla="*/ 176 h 342"/>
                  <a:gd name="T24" fmla="*/ 16 w 93"/>
                  <a:gd name="T25" fmla="*/ 203 h 342"/>
                  <a:gd name="T26" fmla="*/ 11 w 93"/>
                  <a:gd name="T27" fmla="*/ 230 h 342"/>
                  <a:gd name="T28" fmla="*/ 7 w 93"/>
                  <a:gd name="T29" fmla="*/ 254 h 342"/>
                  <a:gd name="T30" fmla="*/ 3 w 93"/>
                  <a:gd name="T31" fmla="*/ 276 h 342"/>
                  <a:gd name="T32" fmla="*/ 2 w 93"/>
                  <a:gd name="T33" fmla="*/ 294 h 342"/>
                  <a:gd name="T34" fmla="*/ 0 w 93"/>
                  <a:gd name="T35" fmla="*/ 312 h 342"/>
                  <a:gd name="T36" fmla="*/ 0 w 93"/>
                  <a:gd name="T37" fmla="*/ 324 h 342"/>
                  <a:gd name="T38" fmla="*/ 2 w 93"/>
                  <a:gd name="T39" fmla="*/ 336 h 342"/>
                  <a:gd name="T40" fmla="*/ 3 w 93"/>
                  <a:gd name="T41" fmla="*/ 342 h 342"/>
                  <a:gd name="T42" fmla="*/ 7 w 93"/>
                  <a:gd name="T43" fmla="*/ 342 h 342"/>
                  <a:gd name="T44" fmla="*/ 11 w 93"/>
                  <a:gd name="T45" fmla="*/ 339 h 342"/>
                  <a:gd name="T46" fmla="*/ 16 w 93"/>
                  <a:gd name="T47" fmla="*/ 333 h 342"/>
                  <a:gd name="T48" fmla="*/ 23 w 93"/>
                  <a:gd name="T49" fmla="*/ 324 h 342"/>
                  <a:gd name="T50" fmla="*/ 28 w 93"/>
                  <a:gd name="T51" fmla="*/ 309 h 342"/>
                  <a:gd name="T52" fmla="*/ 36 w 93"/>
                  <a:gd name="T53" fmla="*/ 291 h 342"/>
                  <a:gd name="T54" fmla="*/ 42 w 93"/>
                  <a:gd name="T55" fmla="*/ 270 h 342"/>
                  <a:gd name="T56" fmla="*/ 49 w 93"/>
                  <a:gd name="T57" fmla="*/ 248 h 342"/>
                  <a:gd name="T58" fmla="*/ 57 w 93"/>
                  <a:gd name="T59" fmla="*/ 224 h 342"/>
                  <a:gd name="T60" fmla="*/ 64 w 93"/>
                  <a:gd name="T61" fmla="*/ 197 h 342"/>
                  <a:gd name="T62" fmla="*/ 70 w 93"/>
                  <a:gd name="T63" fmla="*/ 167 h 342"/>
                  <a:gd name="T64" fmla="*/ 77 w 93"/>
                  <a:gd name="T65" fmla="*/ 142 h 342"/>
                  <a:gd name="T66" fmla="*/ 82 w 93"/>
                  <a:gd name="T67" fmla="*/ 115 h 342"/>
                  <a:gd name="T68" fmla="*/ 86 w 93"/>
                  <a:gd name="T69" fmla="*/ 91 h 342"/>
                  <a:gd name="T70" fmla="*/ 89 w 93"/>
                  <a:gd name="T71" fmla="*/ 70 h 342"/>
                  <a:gd name="T72" fmla="*/ 91 w 93"/>
                  <a:gd name="T73" fmla="*/ 49 h 342"/>
                  <a:gd name="T74" fmla="*/ 93 w 93"/>
                  <a:gd name="T75" fmla="*/ 34 h 342"/>
                  <a:gd name="T76" fmla="*/ 93 w 93"/>
                  <a:gd name="T77" fmla="*/ 18 h 342"/>
                  <a:gd name="T78" fmla="*/ 91 w 93"/>
                  <a:gd name="T79" fmla="*/ 9 h 342"/>
                  <a:gd name="T80" fmla="*/ 89 w 93"/>
                  <a:gd name="T81" fmla="*/ 3 h 342"/>
                  <a:gd name="T82" fmla="*/ 89 w 93"/>
                  <a:gd name="T83" fmla="*/ 3 h 342"/>
                  <a:gd name="T84" fmla="*/ 89 w 93"/>
                  <a:gd name="T85" fmla="*/ 0 h 3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3"/>
                  <a:gd name="T130" fmla="*/ 0 h 342"/>
                  <a:gd name="T131" fmla="*/ 93 w 93"/>
                  <a:gd name="T132" fmla="*/ 342 h 3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3" h="342">
                    <a:moveTo>
                      <a:pt x="89" y="0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4" y="37"/>
                    </a:lnTo>
                    <a:lnTo>
                      <a:pt x="57" y="52"/>
                    </a:lnTo>
                    <a:lnTo>
                      <a:pt x="50" y="73"/>
                    </a:lnTo>
                    <a:lnTo>
                      <a:pt x="42" y="97"/>
                    </a:lnTo>
                    <a:lnTo>
                      <a:pt x="36" y="121"/>
                    </a:lnTo>
                    <a:lnTo>
                      <a:pt x="28" y="149"/>
                    </a:lnTo>
                    <a:lnTo>
                      <a:pt x="21" y="176"/>
                    </a:lnTo>
                    <a:lnTo>
                      <a:pt x="16" y="203"/>
                    </a:lnTo>
                    <a:lnTo>
                      <a:pt x="11" y="230"/>
                    </a:lnTo>
                    <a:lnTo>
                      <a:pt x="7" y="254"/>
                    </a:lnTo>
                    <a:lnTo>
                      <a:pt x="3" y="276"/>
                    </a:lnTo>
                    <a:lnTo>
                      <a:pt x="2" y="294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2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3" y="324"/>
                    </a:lnTo>
                    <a:lnTo>
                      <a:pt x="28" y="309"/>
                    </a:lnTo>
                    <a:lnTo>
                      <a:pt x="36" y="291"/>
                    </a:lnTo>
                    <a:lnTo>
                      <a:pt x="42" y="270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4" y="197"/>
                    </a:lnTo>
                    <a:lnTo>
                      <a:pt x="70" y="167"/>
                    </a:lnTo>
                    <a:lnTo>
                      <a:pt x="77" y="142"/>
                    </a:lnTo>
                    <a:lnTo>
                      <a:pt x="82" y="115"/>
                    </a:lnTo>
                    <a:lnTo>
                      <a:pt x="86" y="91"/>
                    </a:lnTo>
                    <a:lnTo>
                      <a:pt x="89" y="70"/>
                    </a:lnTo>
                    <a:lnTo>
                      <a:pt x="91" y="49"/>
                    </a:lnTo>
                    <a:lnTo>
                      <a:pt x="93" y="34"/>
                    </a:lnTo>
                    <a:lnTo>
                      <a:pt x="93" y="18"/>
                    </a:lnTo>
                    <a:lnTo>
                      <a:pt x="91" y="9"/>
                    </a:lnTo>
                    <a:lnTo>
                      <a:pt x="89" y="3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7" name="Freeform 230">
                <a:extLst>
                  <a:ext uri="{FF2B5EF4-FFF2-40B4-BE49-F238E27FC236}">
                    <a16:creationId xmlns:a16="http://schemas.microsoft.com/office/drawing/2014/main" id="{ECBC7774-736D-4496-8032-9085A15AC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3012"/>
                <a:ext cx="93" cy="340"/>
              </a:xfrm>
              <a:custGeom>
                <a:avLst/>
                <a:gdLst>
                  <a:gd name="T0" fmla="*/ 89 w 93"/>
                  <a:gd name="T1" fmla="*/ 0 h 342"/>
                  <a:gd name="T2" fmla="*/ 85 w 93"/>
                  <a:gd name="T3" fmla="*/ 0 h 342"/>
                  <a:gd name="T4" fmla="*/ 81 w 93"/>
                  <a:gd name="T5" fmla="*/ 3 h 342"/>
                  <a:gd name="T6" fmla="*/ 75 w 93"/>
                  <a:gd name="T7" fmla="*/ 12 h 342"/>
                  <a:gd name="T8" fmla="*/ 70 w 93"/>
                  <a:gd name="T9" fmla="*/ 21 h 342"/>
                  <a:gd name="T10" fmla="*/ 64 w 93"/>
                  <a:gd name="T11" fmla="*/ 37 h 342"/>
                  <a:gd name="T12" fmla="*/ 57 w 93"/>
                  <a:gd name="T13" fmla="*/ 52 h 342"/>
                  <a:gd name="T14" fmla="*/ 50 w 93"/>
                  <a:gd name="T15" fmla="*/ 73 h 342"/>
                  <a:gd name="T16" fmla="*/ 42 w 93"/>
                  <a:gd name="T17" fmla="*/ 97 h 342"/>
                  <a:gd name="T18" fmla="*/ 36 w 93"/>
                  <a:gd name="T19" fmla="*/ 121 h 342"/>
                  <a:gd name="T20" fmla="*/ 28 w 93"/>
                  <a:gd name="T21" fmla="*/ 149 h 342"/>
                  <a:gd name="T22" fmla="*/ 21 w 93"/>
                  <a:gd name="T23" fmla="*/ 176 h 342"/>
                  <a:gd name="T24" fmla="*/ 16 w 93"/>
                  <a:gd name="T25" fmla="*/ 203 h 342"/>
                  <a:gd name="T26" fmla="*/ 11 w 93"/>
                  <a:gd name="T27" fmla="*/ 230 h 342"/>
                  <a:gd name="T28" fmla="*/ 7 w 93"/>
                  <a:gd name="T29" fmla="*/ 254 h 342"/>
                  <a:gd name="T30" fmla="*/ 3 w 93"/>
                  <a:gd name="T31" fmla="*/ 276 h 342"/>
                  <a:gd name="T32" fmla="*/ 2 w 93"/>
                  <a:gd name="T33" fmla="*/ 294 h 342"/>
                  <a:gd name="T34" fmla="*/ 0 w 93"/>
                  <a:gd name="T35" fmla="*/ 312 h 342"/>
                  <a:gd name="T36" fmla="*/ 0 w 93"/>
                  <a:gd name="T37" fmla="*/ 324 h 342"/>
                  <a:gd name="T38" fmla="*/ 2 w 93"/>
                  <a:gd name="T39" fmla="*/ 336 h 342"/>
                  <a:gd name="T40" fmla="*/ 3 w 93"/>
                  <a:gd name="T41" fmla="*/ 342 h 342"/>
                  <a:gd name="T42" fmla="*/ 7 w 93"/>
                  <a:gd name="T43" fmla="*/ 342 h 342"/>
                  <a:gd name="T44" fmla="*/ 11 w 93"/>
                  <a:gd name="T45" fmla="*/ 339 h 342"/>
                  <a:gd name="T46" fmla="*/ 16 w 93"/>
                  <a:gd name="T47" fmla="*/ 333 h 342"/>
                  <a:gd name="T48" fmla="*/ 23 w 93"/>
                  <a:gd name="T49" fmla="*/ 324 h 342"/>
                  <a:gd name="T50" fmla="*/ 28 w 93"/>
                  <a:gd name="T51" fmla="*/ 309 h 342"/>
                  <a:gd name="T52" fmla="*/ 36 w 93"/>
                  <a:gd name="T53" fmla="*/ 291 h 342"/>
                  <a:gd name="T54" fmla="*/ 42 w 93"/>
                  <a:gd name="T55" fmla="*/ 270 h 342"/>
                  <a:gd name="T56" fmla="*/ 49 w 93"/>
                  <a:gd name="T57" fmla="*/ 248 h 342"/>
                  <a:gd name="T58" fmla="*/ 57 w 93"/>
                  <a:gd name="T59" fmla="*/ 224 h 342"/>
                  <a:gd name="T60" fmla="*/ 64 w 93"/>
                  <a:gd name="T61" fmla="*/ 197 h 342"/>
                  <a:gd name="T62" fmla="*/ 70 w 93"/>
                  <a:gd name="T63" fmla="*/ 167 h 342"/>
                  <a:gd name="T64" fmla="*/ 77 w 93"/>
                  <a:gd name="T65" fmla="*/ 142 h 342"/>
                  <a:gd name="T66" fmla="*/ 82 w 93"/>
                  <a:gd name="T67" fmla="*/ 115 h 342"/>
                  <a:gd name="T68" fmla="*/ 86 w 93"/>
                  <a:gd name="T69" fmla="*/ 91 h 342"/>
                  <a:gd name="T70" fmla="*/ 89 w 93"/>
                  <a:gd name="T71" fmla="*/ 70 h 342"/>
                  <a:gd name="T72" fmla="*/ 91 w 93"/>
                  <a:gd name="T73" fmla="*/ 49 h 342"/>
                  <a:gd name="T74" fmla="*/ 93 w 93"/>
                  <a:gd name="T75" fmla="*/ 34 h 342"/>
                  <a:gd name="T76" fmla="*/ 93 w 93"/>
                  <a:gd name="T77" fmla="*/ 18 h 342"/>
                  <a:gd name="T78" fmla="*/ 91 w 93"/>
                  <a:gd name="T79" fmla="*/ 9 h 342"/>
                  <a:gd name="T80" fmla="*/ 89 w 93"/>
                  <a:gd name="T81" fmla="*/ 3 h 342"/>
                  <a:gd name="T82" fmla="*/ 89 w 93"/>
                  <a:gd name="T83" fmla="*/ 3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3"/>
                  <a:gd name="T127" fmla="*/ 0 h 342"/>
                  <a:gd name="T128" fmla="*/ 93 w 93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3" h="342">
                    <a:moveTo>
                      <a:pt x="89" y="0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4" y="37"/>
                    </a:lnTo>
                    <a:lnTo>
                      <a:pt x="57" y="52"/>
                    </a:lnTo>
                    <a:lnTo>
                      <a:pt x="50" y="73"/>
                    </a:lnTo>
                    <a:lnTo>
                      <a:pt x="42" y="97"/>
                    </a:lnTo>
                    <a:lnTo>
                      <a:pt x="36" y="121"/>
                    </a:lnTo>
                    <a:lnTo>
                      <a:pt x="28" y="149"/>
                    </a:lnTo>
                    <a:lnTo>
                      <a:pt x="21" y="176"/>
                    </a:lnTo>
                    <a:lnTo>
                      <a:pt x="16" y="203"/>
                    </a:lnTo>
                    <a:lnTo>
                      <a:pt x="11" y="230"/>
                    </a:lnTo>
                    <a:lnTo>
                      <a:pt x="7" y="254"/>
                    </a:lnTo>
                    <a:lnTo>
                      <a:pt x="3" y="276"/>
                    </a:lnTo>
                    <a:lnTo>
                      <a:pt x="2" y="294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2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3" y="324"/>
                    </a:lnTo>
                    <a:lnTo>
                      <a:pt x="28" y="309"/>
                    </a:lnTo>
                    <a:lnTo>
                      <a:pt x="36" y="291"/>
                    </a:lnTo>
                    <a:lnTo>
                      <a:pt x="42" y="270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4" y="197"/>
                    </a:lnTo>
                    <a:lnTo>
                      <a:pt x="70" y="167"/>
                    </a:lnTo>
                    <a:lnTo>
                      <a:pt x="77" y="142"/>
                    </a:lnTo>
                    <a:lnTo>
                      <a:pt x="82" y="115"/>
                    </a:lnTo>
                    <a:lnTo>
                      <a:pt x="86" y="91"/>
                    </a:lnTo>
                    <a:lnTo>
                      <a:pt x="89" y="70"/>
                    </a:lnTo>
                    <a:lnTo>
                      <a:pt x="91" y="49"/>
                    </a:lnTo>
                    <a:lnTo>
                      <a:pt x="93" y="34"/>
                    </a:lnTo>
                    <a:lnTo>
                      <a:pt x="93" y="18"/>
                    </a:lnTo>
                    <a:lnTo>
                      <a:pt x="91" y="9"/>
                    </a:lnTo>
                    <a:lnTo>
                      <a:pt x="89" y="3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8" name="Freeform 231">
                <a:extLst>
                  <a:ext uri="{FF2B5EF4-FFF2-40B4-BE49-F238E27FC236}">
                    <a16:creationId xmlns:a16="http://schemas.microsoft.com/office/drawing/2014/main" id="{B8499908-2406-44BE-BFF3-E3A701685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1"/>
                <a:ext cx="41" cy="391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87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  <a:lnTo>
                      <a:pt x="20" y="38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299" name="Freeform 232">
                <a:extLst>
                  <a:ext uri="{FF2B5EF4-FFF2-40B4-BE49-F238E27FC236}">
                    <a16:creationId xmlns:a16="http://schemas.microsoft.com/office/drawing/2014/main" id="{90E096E7-B7F3-4F6E-8664-961210BFF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1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90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  <a:lnTo>
                      <a:pt x="20" y="39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300" name="Freeform 233">
                <a:extLst>
                  <a:ext uri="{FF2B5EF4-FFF2-40B4-BE49-F238E27FC236}">
                    <a16:creationId xmlns:a16="http://schemas.microsoft.com/office/drawing/2014/main" id="{0CACFCDC-1195-4707-BFE4-F2773047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4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2" name="Freeform 234">
              <a:extLst>
                <a:ext uri="{FF2B5EF4-FFF2-40B4-BE49-F238E27FC236}">
                  <a16:creationId xmlns:a16="http://schemas.microsoft.com/office/drawing/2014/main" id="{82D87D03-F0FC-415F-8769-D7B0ADEB7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3599"/>
              <a:ext cx="92" cy="344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6 w 92"/>
                <a:gd name="T17" fmla="*/ 203 h 342"/>
                <a:gd name="T18" fmla="*/ 71 w 92"/>
                <a:gd name="T19" fmla="*/ 176 h 342"/>
                <a:gd name="T20" fmla="*/ 63 w 92"/>
                <a:gd name="T21" fmla="*/ 148 h 342"/>
                <a:gd name="T22" fmla="*/ 57 w 92"/>
                <a:gd name="T23" fmla="*/ 121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2 h 342"/>
                <a:gd name="T30" fmla="*/ 29 w 92"/>
                <a:gd name="T31" fmla="*/ 33 h 342"/>
                <a:gd name="T32" fmla="*/ 22 w 92"/>
                <a:gd name="T33" fmla="*/ 21 h 342"/>
                <a:gd name="T34" fmla="*/ 17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9 h 342"/>
                <a:gd name="T50" fmla="*/ 4 w 92"/>
                <a:gd name="T51" fmla="*/ 67 h 342"/>
                <a:gd name="T52" fmla="*/ 7 w 92"/>
                <a:gd name="T53" fmla="*/ 91 h 342"/>
                <a:gd name="T54" fmla="*/ 11 w 92"/>
                <a:gd name="T55" fmla="*/ 115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8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9 h 342"/>
                <a:gd name="T72" fmla="*/ 70 w 92"/>
                <a:gd name="T73" fmla="*/ 321 h 342"/>
                <a:gd name="T74" fmla="*/ 75 w 92"/>
                <a:gd name="T75" fmla="*/ 333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3" y="148"/>
                  </a:lnTo>
                  <a:lnTo>
                    <a:pt x="57" y="121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2"/>
                  </a:lnTo>
                  <a:lnTo>
                    <a:pt x="29" y="33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9"/>
                  </a:lnTo>
                  <a:lnTo>
                    <a:pt x="4" y="67"/>
                  </a:lnTo>
                  <a:lnTo>
                    <a:pt x="7" y="91"/>
                  </a:lnTo>
                  <a:lnTo>
                    <a:pt x="11" y="115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9"/>
                  </a:lnTo>
                  <a:lnTo>
                    <a:pt x="70" y="321"/>
                  </a:lnTo>
                  <a:lnTo>
                    <a:pt x="75" y="333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3" name="Freeform 235">
              <a:extLst>
                <a:ext uri="{FF2B5EF4-FFF2-40B4-BE49-F238E27FC236}">
                  <a16:creationId xmlns:a16="http://schemas.microsoft.com/office/drawing/2014/main" id="{0745E254-A387-43CA-BA14-9575BCF35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3194"/>
              <a:ext cx="149" cy="212"/>
            </a:xfrm>
            <a:custGeom>
              <a:avLst/>
              <a:gdLst>
                <a:gd name="T0" fmla="*/ 148 w 149"/>
                <a:gd name="T1" fmla="*/ 202 h 212"/>
                <a:gd name="T2" fmla="*/ 149 w 149"/>
                <a:gd name="T3" fmla="*/ 196 h 212"/>
                <a:gd name="T4" fmla="*/ 148 w 149"/>
                <a:gd name="T5" fmla="*/ 187 h 212"/>
                <a:gd name="T6" fmla="*/ 145 w 149"/>
                <a:gd name="T7" fmla="*/ 175 h 212"/>
                <a:gd name="T8" fmla="*/ 140 w 149"/>
                <a:gd name="T9" fmla="*/ 160 h 212"/>
                <a:gd name="T10" fmla="*/ 133 w 149"/>
                <a:gd name="T11" fmla="*/ 148 h 212"/>
                <a:gd name="T12" fmla="*/ 126 w 149"/>
                <a:gd name="T13" fmla="*/ 130 h 212"/>
                <a:gd name="T14" fmla="*/ 117 w 149"/>
                <a:gd name="T15" fmla="*/ 115 h 212"/>
                <a:gd name="T16" fmla="*/ 107 w 149"/>
                <a:gd name="T17" fmla="*/ 100 h 212"/>
                <a:gd name="T18" fmla="*/ 96 w 149"/>
                <a:gd name="T19" fmla="*/ 81 h 212"/>
                <a:gd name="T20" fmla="*/ 84 w 149"/>
                <a:gd name="T21" fmla="*/ 66 h 212"/>
                <a:gd name="T22" fmla="*/ 72 w 149"/>
                <a:gd name="T23" fmla="*/ 51 h 212"/>
                <a:gd name="T24" fmla="*/ 60 w 149"/>
                <a:gd name="T25" fmla="*/ 36 h 212"/>
                <a:gd name="T26" fmla="*/ 49 w 149"/>
                <a:gd name="T27" fmla="*/ 24 h 212"/>
                <a:gd name="T28" fmla="*/ 39 w 149"/>
                <a:gd name="T29" fmla="*/ 15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2 w 149"/>
                <a:gd name="T39" fmla="*/ 3 h 212"/>
                <a:gd name="T40" fmla="*/ 0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1 h 212"/>
                <a:gd name="T50" fmla="*/ 14 w 149"/>
                <a:gd name="T51" fmla="*/ 66 h 212"/>
                <a:gd name="T52" fmla="*/ 22 w 149"/>
                <a:gd name="T53" fmla="*/ 81 h 212"/>
                <a:gd name="T54" fmla="*/ 31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3 w 149"/>
                <a:gd name="T61" fmla="*/ 148 h 212"/>
                <a:gd name="T62" fmla="*/ 76 w 149"/>
                <a:gd name="T63" fmla="*/ 163 h 212"/>
                <a:gd name="T64" fmla="*/ 88 w 149"/>
                <a:gd name="T65" fmla="*/ 175 h 212"/>
                <a:gd name="T66" fmla="*/ 99 w 149"/>
                <a:gd name="T67" fmla="*/ 187 h 212"/>
                <a:gd name="T68" fmla="*/ 109 w 149"/>
                <a:gd name="T69" fmla="*/ 196 h 212"/>
                <a:gd name="T70" fmla="*/ 118 w 149"/>
                <a:gd name="T71" fmla="*/ 206 h 212"/>
                <a:gd name="T72" fmla="*/ 128 w 149"/>
                <a:gd name="T73" fmla="*/ 209 h 212"/>
                <a:gd name="T74" fmla="*/ 134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2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2"/>
                  </a:moveTo>
                  <a:lnTo>
                    <a:pt x="149" y="196"/>
                  </a:lnTo>
                  <a:lnTo>
                    <a:pt x="148" y="187"/>
                  </a:lnTo>
                  <a:lnTo>
                    <a:pt x="145" y="175"/>
                  </a:lnTo>
                  <a:lnTo>
                    <a:pt x="140" y="160"/>
                  </a:lnTo>
                  <a:lnTo>
                    <a:pt x="133" y="148"/>
                  </a:lnTo>
                  <a:lnTo>
                    <a:pt x="126" y="130"/>
                  </a:lnTo>
                  <a:lnTo>
                    <a:pt x="117" y="115"/>
                  </a:lnTo>
                  <a:lnTo>
                    <a:pt x="107" y="100"/>
                  </a:lnTo>
                  <a:lnTo>
                    <a:pt x="96" y="81"/>
                  </a:lnTo>
                  <a:lnTo>
                    <a:pt x="84" y="66"/>
                  </a:lnTo>
                  <a:lnTo>
                    <a:pt x="72" y="51"/>
                  </a:lnTo>
                  <a:lnTo>
                    <a:pt x="60" y="36"/>
                  </a:lnTo>
                  <a:lnTo>
                    <a:pt x="49" y="24"/>
                  </a:lnTo>
                  <a:lnTo>
                    <a:pt x="39" y="15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1"/>
                  </a:lnTo>
                  <a:lnTo>
                    <a:pt x="14" y="66"/>
                  </a:lnTo>
                  <a:lnTo>
                    <a:pt x="22" y="81"/>
                  </a:lnTo>
                  <a:lnTo>
                    <a:pt x="31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3" y="148"/>
                  </a:lnTo>
                  <a:lnTo>
                    <a:pt x="76" y="163"/>
                  </a:lnTo>
                  <a:lnTo>
                    <a:pt x="88" y="175"/>
                  </a:lnTo>
                  <a:lnTo>
                    <a:pt x="99" y="187"/>
                  </a:lnTo>
                  <a:lnTo>
                    <a:pt x="109" y="196"/>
                  </a:lnTo>
                  <a:lnTo>
                    <a:pt x="118" y="206"/>
                  </a:lnTo>
                  <a:lnTo>
                    <a:pt x="128" y="209"/>
                  </a:lnTo>
                  <a:lnTo>
                    <a:pt x="134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" name="Freeform 236">
              <a:extLst>
                <a:ext uri="{FF2B5EF4-FFF2-40B4-BE49-F238E27FC236}">
                  <a16:creationId xmlns:a16="http://schemas.microsoft.com/office/drawing/2014/main" id="{54624089-703D-47F2-84EC-6170582C2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531"/>
              <a:ext cx="148" cy="212"/>
            </a:xfrm>
            <a:custGeom>
              <a:avLst/>
              <a:gdLst>
                <a:gd name="T0" fmla="*/ 147 w 149"/>
                <a:gd name="T1" fmla="*/ 202 h 211"/>
                <a:gd name="T2" fmla="*/ 149 w 149"/>
                <a:gd name="T3" fmla="*/ 193 h 211"/>
                <a:gd name="T4" fmla="*/ 147 w 149"/>
                <a:gd name="T5" fmla="*/ 184 h 211"/>
                <a:gd name="T6" fmla="*/ 145 w 149"/>
                <a:gd name="T7" fmla="*/ 172 h 211"/>
                <a:gd name="T8" fmla="*/ 140 w 149"/>
                <a:gd name="T9" fmla="*/ 160 h 211"/>
                <a:gd name="T10" fmla="*/ 133 w 149"/>
                <a:gd name="T11" fmla="*/ 145 h 211"/>
                <a:gd name="T12" fmla="*/ 126 w 149"/>
                <a:gd name="T13" fmla="*/ 130 h 211"/>
                <a:gd name="T14" fmla="*/ 117 w 149"/>
                <a:gd name="T15" fmla="*/ 111 h 211"/>
                <a:gd name="T16" fmla="*/ 107 w 149"/>
                <a:gd name="T17" fmla="*/ 96 h 211"/>
                <a:gd name="T18" fmla="*/ 96 w 149"/>
                <a:gd name="T19" fmla="*/ 81 h 211"/>
                <a:gd name="T20" fmla="*/ 84 w 149"/>
                <a:gd name="T21" fmla="*/ 63 h 211"/>
                <a:gd name="T22" fmla="*/ 72 w 149"/>
                <a:gd name="T23" fmla="*/ 48 h 211"/>
                <a:gd name="T24" fmla="*/ 60 w 149"/>
                <a:gd name="T25" fmla="*/ 36 h 211"/>
                <a:gd name="T26" fmla="*/ 50 w 149"/>
                <a:gd name="T27" fmla="*/ 24 h 211"/>
                <a:gd name="T28" fmla="*/ 39 w 149"/>
                <a:gd name="T29" fmla="*/ 15 h 211"/>
                <a:gd name="T30" fmla="*/ 29 w 149"/>
                <a:gd name="T31" fmla="*/ 6 h 211"/>
                <a:gd name="T32" fmla="*/ 21 w 149"/>
                <a:gd name="T33" fmla="*/ 3 h 211"/>
                <a:gd name="T34" fmla="*/ 13 w 149"/>
                <a:gd name="T35" fmla="*/ 0 h 211"/>
                <a:gd name="T36" fmla="*/ 8 w 149"/>
                <a:gd name="T37" fmla="*/ 0 h 211"/>
                <a:gd name="T38" fmla="*/ 2 w 149"/>
                <a:gd name="T39" fmla="*/ 3 h 211"/>
                <a:gd name="T40" fmla="*/ 0 w 149"/>
                <a:gd name="T41" fmla="*/ 6 h 211"/>
                <a:gd name="T42" fmla="*/ 0 w 149"/>
                <a:gd name="T43" fmla="*/ 15 h 211"/>
                <a:gd name="T44" fmla="*/ 1 w 149"/>
                <a:gd name="T45" fmla="*/ 24 h 211"/>
                <a:gd name="T46" fmla="*/ 4 w 149"/>
                <a:gd name="T47" fmla="*/ 36 h 211"/>
                <a:gd name="T48" fmla="*/ 9 w 149"/>
                <a:gd name="T49" fmla="*/ 51 h 211"/>
                <a:gd name="T50" fmla="*/ 14 w 149"/>
                <a:gd name="T51" fmla="*/ 63 h 211"/>
                <a:gd name="T52" fmla="*/ 22 w 149"/>
                <a:gd name="T53" fmla="*/ 78 h 211"/>
                <a:gd name="T54" fmla="*/ 31 w 149"/>
                <a:gd name="T55" fmla="*/ 96 h 211"/>
                <a:gd name="T56" fmla="*/ 41 w 149"/>
                <a:gd name="T57" fmla="*/ 111 h 211"/>
                <a:gd name="T58" fmla="*/ 52 w 149"/>
                <a:gd name="T59" fmla="*/ 130 h 211"/>
                <a:gd name="T60" fmla="*/ 64 w 149"/>
                <a:gd name="T61" fmla="*/ 145 h 211"/>
                <a:gd name="T62" fmla="*/ 76 w 149"/>
                <a:gd name="T63" fmla="*/ 160 h 211"/>
                <a:gd name="T64" fmla="*/ 88 w 149"/>
                <a:gd name="T65" fmla="*/ 175 h 211"/>
                <a:gd name="T66" fmla="*/ 99 w 149"/>
                <a:gd name="T67" fmla="*/ 184 h 211"/>
                <a:gd name="T68" fmla="*/ 109 w 149"/>
                <a:gd name="T69" fmla="*/ 196 h 211"/>
                <a:gd name="T70" fmla="*/ 118 w 149"/>
                <a:gd name="T71" fmla="*/ 202 h 211"/>
                <a:gd name="T72" fmla="*/ 128 w 149"/>
                <a:gd name="T73" fmla="*/ 208 h 211"/>
                <a:gd name="T74" fmla="*/ 134 w 149"/>
                <a:gd name="T75" fmla="*/ 211 h 211"/>
                <a:gd name="T76" fmla="*/ 141 w 149"/>
                <a:gd name="T77" fmla="*/ 211 h 211"/>
                <a:gd name="T78" fmla="*/ 145 w 149"/>
                <a:gd name="T79" fmla="*/ 208 h 211"/>
                <a:gd name="T80" fmla="*/ 147 w 149"/>
                <a:gd name="T81" fmla="*/ 202 h 211"/>
                <a:gd name="T82" fmla="*/ 147 w 149"/>
                <a:gd name="T83" fmla="*/ 20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1"/>
                <a:gd name="T128" fmla="*/ 149 w 149"/>
                <a:gd name="T129" fmla="*/ 211 h 2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1">
                  <a:moveTo>
                    <a:pt x="147" y="202"/>
                  </a:moveTo>
                  <a:lnTo>
                    <a:pt x="149" y="193"/>
                  </a:lnTo>
                  <a:lnTo>
                    <a:pt x="147" y="184"/>
                  </a:lnTo>
                  <a:lnTo>
                    <a:pt x="145" y="172"/>
                  </a:lnTo>
                  <a:lnTo>
                    <a:pt x="140" y="160"/>
                  </a:lnTo>
                  <a:lnTo>
                    <a:pt x="133" y="145"/>
                  </a:lnTo>
                  <a:lnTo>
                    <a:pt x="126" y="130"/>
                  </a:lnTo>
                  <a:lnTo>
                    <a:pt x="117" y="111"/>
                  </a:lnTo>
                  <a:lnTo>
                    <a:pt x="107" y="96"/>
                  </a:lnTo>
                  <a:lnTo>
                    <a:pt x="96" y="81"/>
                  </a:lnTo>
                  <a:lnTo>
                    <a:pt x="84" y="63"/>
                  </a:lnTo>
                  <a:lnTo>
                    <a:pt x="72" y="48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29" y="6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4" y="36"/>
                  </a:lnTo>
                  <a:lnTo>
                    <a:pt x="9" y="51"/>
                  </a:lnTo>
                  <a:lnTo>
                    <a:pt x="14" y="63"/>
                  </a:lnTo>
                  <a:lnTo>
                    <a:pt x="22" y="78"/>
                  </a:lnTo>
                  <a:lnTo>
                    <a:pt x="31" y="96"/>
                  </a:lnTo>
                  <a:lnTo>
                    <a:pt x="41" y="111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5"/>
                  </a:lnTo>
                  <a:lnTo>
                    <a:pt x="99" y="184"/>
                  </a:lnTo>
                  <a:lnTo>
                    <a:pt x="109" y="196"/>
                  </a:lnTo>
                  <a:lnTo>
                    <a:pt x="118" y="202"/>
                  </a:lnTo>
                  <a:lnTo>
                    <a:pt x="128" y="208"/>
                  </a:lnTo>
                  <a:lnTo>
                    <a:pt x="134" y="211"/>
                  </a:lnTo>
                  <a:lnTo>
                    <a:pt x="141" y="211"/>
                  </a:lnTo>
                  <a:lnTo>
                    <a:pt x="145" y="208"/>
                  </a:lnTo>
                  <a:lnTo>
                    <a:pt x="147" y="20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5" name="Freeform 237">
              <a:extLst>
                <a:ext uri="{FF2B5EF4-FFF2-40B4-BE49-F238E27FC236}">
                  <a16:creationId xmlns:a16="http://schemas.microsoft.com/office/drawing/2014/main" id="{EDB72359-6737-4D0A-8DFF-92FB1D249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3423"/>
              <a:ext cx="170" cy="94"/>
            </a:xfrm>
            <a:custGeom>
              <a:avLst/>
              <a:gdLst>
                <a:gd name="T0" fmla="*/ 170 w 170"/>
                <a:gd name="T1" fmla="*/ 45 h 93"/>
                <a:gd name="T2" fmla="*/ 169 w 170"/>
                <a:gd name="T3" fmla="*/ 39 h 93"/>
                <a:gd name="T4" fmla="*/ 166 w 170"/>
                <a:gd name="T5" fmla="*/ 30 h 93"/>
                <a:gd name="T6" fmla="*/ 161 w 170"/>
                <a:gd name="T7" fmla="*/ 24 h 93"/>
                <a:gd name="T8" fmla="*/ 154 w 170"/>
                <a:gd name="T9" fmla="*/ 18 h 93"/>
                <a:gd name="T10" fmla="*/ 145 w 170"/>
                <a:gd name="T11" fmla="*/ 12 h 93"/>
                <a:gd name="T12" fmla="*/ 136 w 170"/>
                <a:gd name="T13" fmla="*/ 9 h 93"/>
                <a:gd name="T14" fmla="*/ 124 w 170"/>
                <a:gd name="T15" fmla="*/ 3 h 93"/>
                <a:gd name="T16" fmla="*/ 112 w 170"/>
                <a:gd name="T17" fmla="*/ 0 h 93"/>
                <a:gd name="T18" fmla="*/ 99 w 170"/>
                <a:gd name="T19" fmla="*/ 0 h 93"/>
                <a:gd name="T20" fmla="*/ 85 w 170"/>
                <a:gd name="T21" fmla="*/ 0 h 93"/>
                <a:gd name="T22" fmla="*/ 71 w 170"/>
                <a:gd name="T23" fmla="*/ 0 h 93"/>
                <a:gd name="T24" fmla="*/ 58 w 170"/>
                <a:gd name="T25" fmla="*/ 0 h 93"/>
                <a:gd name="T26" fmla="*/ 46 w 170"/>
                <a:gd name="T27" fmla="*/ 3 h 93"/>
                <a:gd name="T28" fmla="*/ 34 w 170"/>
                <a:gd name="T29" fmla="*/ 9 h 93"/>
                <a:gd name="T30" fmla="*/ 25 w 170"/>
                <a:gd name="T31" fmla="*/ 12 h 93"/>
                <a:gd name="T32" fmla="*/ 16 w 170"/>
                <a:gd name="T33" fmla="*/ 18 h 93"/>
                <a:gd name="T34" fmla="*/ 9 w 170"/>
                <a:gd name="T35" fmla="*/ 24 h 93"/>
                <a:gd name="T36" fmla="*/ 4 w 170"/>
                <a:gd name="T37" fmla="*/ 30 h 93"/>
                <a:gd name="T38" fmla="*/ 1 w 170"/>
                <a:gd name="T39" fmla="*/ 39 h 93"/>
                <a:gd name="T40" fmla="*/ 0 w 170"/>
                <a:gd name="T41" fmla="*/ 45 h 93"/>
                <a:gd name="T42" fmla="*/ 1 w 170"/>
                <a:gd name="T43" fmla="*/ 54 h 93"/>
                <a:gd name="T44" fmla="*/ 4 w 170"/>
                <a:gd name="T45" fmla="*/ 60 h 93"/>
                <a:gd name="T46" fmla="*/ 9 w 170"/>
                <a:gd name="T47" fmla="*/ 66 h 93"/>
                <a:gd name="T48" fmla="*/ 16 w 170"/>
                <a:gd name="T49" fmla="*/ 72 h 93"/>
                <a:gd name="T50" fmla="*/ 25 w 170"/>
                <a:gd name="T51" fmla="*/ 78 h 93"/>
                <a:gd name="T52" fmla="*/ 34 w 170"/>
                <a:gd name="T53" fmla="*/ 84 h 93"/>
                <a:gd name="T54" fmla="*/ 46 w 170"/>
                <a:gd name="T55" fmla="*/ 87 h 93"/>
                <a:gd name="T56" fmla="*/ 58 w 170"/>
                <a:gd name="T57" fmla="*/ 90 h 93"/>
                <a:gd name="T58" fmla="*/ 71 w 170"/>
                <a:gd name="T59" fmla="*/ 93 h 93"/>
                <a:gd name="T60" fmla="*/ 85 w 170"/>
                <a:gd name="T61" fmla="*/ 93 h 93"/>
                <a:gd name="T62" fmla="*/ 99 w 170"/>
                <a:gd name="T63" fmla="*/ 93 h 93"/>
                <a:gd name="T64" fmla="*/ 112 w 170"/>
                <a:gd name="T65" fmla="*/ 90 h 93"/>
                <a:gd name="T66" fmla="*/ 124 w 170"/>
                <a:gd name="T67" fmla="*/ 87 h 93"/>
                <a:gd name="T68" fmla="*/ 136 w 170"/>
                <a:gd name="T69" fmla="*/ 84 h 93"/>
                <a:gd name="T70" fmla="*/ 145 w 170"/>
                <a:gd name="T71" fmla="*/ 78 h 93"/>
                <a:gd name="T72" fmla="*/ 154 w 170"/>
                <a:gd name="T73" fmla="*/ 72 h 93"/>
                <a:gd name="T74" fmla="*/ 161 w 170"/>
                <a:gd name="T75" fmla="*/ 66 h 93"/>
                <a:gd name="T76" fmla="*/ 166 w 170"/>
                <a:gd name="T77" fmla="*/ 60 h 93"/>
                <a:gd name="T78" fmla="*/ 169 w 170"/>
                <a:gd name="T79" fmla="*/ 54 h 93"/>
                <a:gd name="T80" fmla="*/ 170 w 170"/>
                <a:gd name="T81" fmla="*/ 45 h 93"/>
                <a:gd name="T82" fmla="*/ 170 w 170"/>
                <a:gd name="T83" fmla="*/ 45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3"/>
                <a:gd name="T128" fmla="*/ 170 w 170"/>
                <a:gd name="T129" fmla="*/ 93 h 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3">
                  <a:moveTo>
                    <a:pt x="170" y="45"/>
                  </a:moveTo>
                  <a:lnTo>
                    <a:pt x="169" y="39"/>
                  </a:lnTo>
                  <a:lnTo>
                    <a:pt x="166" y="30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3"/>
                  </a:lnTo>
                  <a:lnTo>
                    <a:pt x="112" y="0"/>
                  </a:lnTo>
                  <a:lnTo>
                    <a:pt x="99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8" y="0"/>
                  </a:lnTo>
                  <a:lnTo>
                    <a:pt x="46" y="3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0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66"/>
                  </a:lnTo>
                  <a:lnTo>
                    <a:pt x="16" y="72"/>
                  </a:lnTo>
                  <a:lnTo>
                    <a:pt x="25" y="78"/>
                  </a:lnTo>
                  <a:lnTo>
                    <a:pt x="34" y="84"/>
                  </a:lnTo>
                  <a:lnTo>
                    <a:pt x="46" y="87"/>
                  </a:lnTo>
                  <a:lnTo>
                    <a:pt x="58" y="90"/>
                  </a:lnTo>
                  <a:lnTo>
                    <a:pt x="71" y="93"/>
                  </a:lnTo>
                  <a:lnTo>
                    <a:pt x="85" y="93"/>
                  </a:lnTo>
                  <a:lnTo>
                    <a:pt x="99" y="93"/>
                  </a:lnTo>
                  <a:lnTo>
                    <a:pt x="112" y="90"/>
                  </a:lnTo>
                  <a:lnTo>
                    <a:pt x="124" y="87"/>
                  </a:lnTo>
                  <a:lnTo>
                    <a:pt x="136" y="84"/>
                  </a:lnTo>
                  <a:lnTo>
                    <a:pt x="145" y="78"/>
                  </a:lnTo>
                  <a:lnTo>
                    <a:pt x="154" y="72"/>
                  </a:lnTo>
                  <a:lnTo>
                    <a:pt x="161" y="66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6" name="Freeform 238">
              <a:extLst>
                <a:ext uri="{FF2B5EF4-FFF2-40B4-BE49-F238E27FC236}">
                  <a16:creationId xmlns:a16="http://schemas.microsoft.com/office/drawing/2014/main" id="{7D5F294B-E038-43A8-ABE3-891D87CD9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3423"/>
              <a:ext cx="170" cy="94"/>
            </a:xfrm>
            <a:custGeom>
              <a:avLst/>
              <a:gdLst>
                <a:gd name="T0" fmla="*/ 169 w 170"/>
                <a:gd name="T1" fmla="*/ 45 h 93"/>
                <a:gd name="T2" fmla="*/ 169 w 170"/>
                <a:gd name="T3" fmla="*/ 39 h 93"/>
                <a:gd name="T4" fmla="*/ 166 w 170"/>
                <a:gd name="T5" fmla="*/ 30 h 93"/>
                <a:gd name="T6" fmla="*/ 161 w 170"/>
                <a:gd name="T7" fmla="*/ 24 h 93"/>
                <a:gd name="T8" fmla="*/ 153 w 170"/>
                <a:gd name="T9" fmla="*/ 18 h 93"/>
                <a:gd name="T10" fmla="*/ 145 w 170"/>
                <a:gd name="T11" fmla="*/ 12 h 93"/>
                <a:gd name="T12" fmla="*/ 135 w 170"/>
                <a:gd name="T13" fmla="*/ 9 h 93"/>
                <a:gd name="T14" fmla="*/ 124 w 170"/>
                <a:gd name="T15" fmla="*/ 3 h 93"/>
                <a:gd name="T16" fmla="*/ 112 w 170"/>
                <a:gd name="T17" fmla="*/ 0 h 93"/>
                <a:gd name="T18" fmla="*/ 99 w 170"/>
                <a:gd name="T19" fmla="*/ 0 h 93"/>
                <a:gd name="T20" fmla="*/ 85 w 170"/>
                <a:gd name="T21" fmla="*/ 0 h 93"/>
                <a:gd name="T22" fmla="*/ 72 w 170"/>
                <a:gd name="T23" fmla="*/ 0 h 93"/>
                <a:gd name="T24" fmla="*/ 58 w 170"/>
                <a:gd name="T25" fmla="*/ 0 h 93"/>
                <a:gd name="T26" fmla="*/ 46 w 170"/>
                <a:gd name="T27" fmla="*/ 3 h 93"/>
                <a:gd name="T28" fmla="*/ 35 w 170"/>
                <a:gd name="T29" fmla="*/ 9 h 93"/>
                <a:gd name="T30" fmla="*/ 25 w 170"/>
                <a:gd name="T31" fmla="*/ 12 h 93"/>
                <a:gd name="T32" fmla="*/ 16 w 170"/>
                <a:gd name="T33" fmla="*/ 18 h 93"/>
                <a:gd name="T34" fmla="*/ 10 w 170"/>
                <a:gd name="T35" fmla="*/ 24 h 93"/>
                <a:gd name="T36" fmla="*/ 4 w 170"/>
                <a:gd name="T37" fmla="*/ 30 h 93"/>
                <a:gd name="T38" fmla="*/ 2 w 170"/>
                <a:gd name="T39" fmla="*/ 39 h 93"/>
                <a:gd name="T40" fmla="*/ 0 w 170"/>
                <a:gd name="T41" fmla="*/ 45 h 93"/>
                <a:gd name="T42" fmla="*/ 2 w 170"/>
                <a:gd name="T43" fmla="*/ 54 h 93"/>
                <a:gd name="T44" fmla="*/ 4 w 170"/>
                <a:gd name="T45" fmla="*/ 60 h 93"/>
                <a:gd name="T46" fmla="*/ 10 w 170"/>
                <a:gd name="T47" fmla="*/ 66 h 93"/>
                <a:gd name="T48" fmla="*/ 16 w 170"/>
                <a:gd name="T49" fmla="*/ 72 h 93"/>
                <a:gd name="T50" fmla="*/ 25 w 170"/>
                <a:gd name="T51" fmla="*/ 78 h 93"/>
                <a:gd name="T52" fmla="*/ 35 w 170"/>
                <a:gd name="T53" fmla="*/ 84 h 93"/>
                <a:gd name="T54" fmla="*/ 46 w 170"/>
                <a:gd name="T55" fmla="*/ 87 h 93"/>
                <a:gd name="T56" fmla="*/ 58 w 170"/>
                <a:gd name="T57" fmla="*/ 90 h 93"/>
                <a:gd name="T58" fmla="*/ 72 w 170"/>
                <a:gd name="T59" fmla="*/ 93 h 93"/>
                <a:gd name="T60" fmla="*/ 85 w 170"/>
                <a:gd name="T61" fmla="*/ 93 h 93"/>
                <a:gd name="T62" fmla="*/ 99 w 170"/>
                <a:gd name="T63" fmla="*/ 93 h 93"/>
                <a:gd name="T64" fmla="*/ 112 w 170"/>
                <a:gd name="T65" fmla="*/ 90 h 93"/>
                <a:gd name="T66" fmla="*/ 124 w 170"/>
                <a:gd name="T67" fmla="*/ 87 h 93"/>
                <a:gd name="T68" fmla="*/ 135 w 170"/>
                <a:gd name="T69" fmla="*/ 84 h 93"/>
                <a:gd name="T70" fmla="*/ 145 w 170"/>
                <a:gd name="T71" fmla="*/ 78 h 93"/>
                <a:gd name="T72" fmla="*/ 153 w 170"/>
                <a:gd name="T73" fmla="*/ 72 h 93"/>
                <a:gd name="T74" fmla="*/ 161 w 170"/>
                <a:gd name="T75" fmla="*/ 66 h 93"/>
                <a:gd name="T76" fmla="*/ 166 w 170"/>
                <a:gd name="T77" fmla="*/ 60 h 93"/>
                <a:gd name="T78" fmla="*/ 169 w 170"/>
                <a:gd name="T79" fmla="*/ 54 h 93"/>
                <a:gd name="T80" fmla="*/ 170 w 170"/>
                <a:gd name="T81" fmla="*/ 45 h 93"/>
                <a:gd name="T82" fmla="*/ 170 w 170"/>
                <a:gd name="T83" fmla="*/ 45 h 93"/>
                <a:gd name="T84" fmla="*/ 169 w 170"/>
                <a:gd name="T85" fmla="*/ 45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0"/>
                <a:gd name="T130" fmla="*/ 0 h 93"/>
                <a:gd name="T131" fmla="*/ 170 w 170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0" h="93">
                  <a:moveTo>
                    <a:pt x="169" y="45"/>
                  </a:moveTo>
                  <a:lnTo>
                    <a:pt x="169" y="39"/>
                  </a:lnTo>
                  <a:lnTo>
                    <a:pt x="166" y="30"/>
                  </a:lnTo>
                  <a:lnTo>
                    <a:pt x="161" y="24"/>
                  </a:lnTo>
                  <a:lnTo>
                    <a:pt x="153" y="18"/>
                  </a:lnTo>
                  <a:lnTo>
                    <a:pt x="145" y="12"/>
                  </a:lnTo>
                  <a:lnTo>
                    <a:pt x="135" y="9"/>
                  </a:lnTo>
                  <a:lnTo>
                    <a:pt x="124" y="3"/>
                  </a:lnTo>
                  <a:lnTo>
                    <a:pt x="112" y="0"/>
                  </a:lnTo>
                  <a:lnTo>
                    <a:pt x="99" y="0"/>
                  </a:lnTo>
                  <a:lnTo>
                    <a:pt x="85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6" y="3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4" y="30"/>
                  </a:lnTo>
                  <a:lnTo>
                    <a:pt x="2" y="39"/>
                  </a:lnTo>
                  <a:lnTo>
                    <a:pt x="0" y="45"/>
                  </a:lnTo>
                  <a:lnTo>
                    <a:pt x="2" y="54"/>
                  </a:lnTo>
                  <a:lnTo>
                    <a:pt x="4" y="60"/>
                  </a:lnTo>
                  <a:lnTo>
                    <a:pt x="10" y="66"/>
                  </a:lnTo>
                  <a:lnTo>
                    <a:pt x="16" y="72"/>
                  </a:lnTo>
                  <a:lnTo>
                    <a:pt x="25" y="78"/>
                  </a:lnTo>
                  <a:lnTo>
                    <a:pt x="35" y="84"/>
                  </a:lnTo>
                  <a:lnTo>
                    <a:pt x="46" y="87"/>
                  </a:lnTo>
                  <a:lnTo>
                    <a:pt x="58" y="90"/>
                  </a:lnTo>
                  <a:lnTo>
                    <a:pt x="72" y="93"/>
                  </a:lnTo>
                  <a:lnTo>
                    <a:pt x="85" y="93"/>
                  </a:lnTo>
                  <a:lnTo>
                    <a:pt x="99" y="93"/>
                  </a:lnTo>
                  <a:lnTo>
                    <a:pt x="112" y="90"/>
                  </a:lnTo>
                  <a:lnTo>
                    <a:pt x="124" y="87"/>
                  </a:lnTo>
                  <a:lnTo>
                    <a:pt x="135" y="84"/>
                  </a:lnTo>
                  <a:lnTo>
                    <a:pt x="145" y="78"/>
                  </a:lnTo>
                  <a:lnTo>
                    <a:pt x="153" y="72"/>
                  </a:lnTo>
                  <a:lnTo>
                    <a:pt x="161" y="66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lnTo>
                    <a:pt x="169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7" name="Freeform 239">
              <a:extLst>
                <a:ext uri="{FF2B5EF4-FFF2-40B4-BE49-F238E27FC236}">
                  <a16:creationId xmlns:a16="http://schemas.microsoft.com/office/drawing/2014/main" id="{D7CA0FF4-A023-43C1-B557-8E3F1852B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3535"/>
              <a:ext cx="149" cy="209"/>
            </a:xfrm>
            <a:custGeom>
              <a:avLst/>
              <a:gdLst>
                <a:gd name="T0" fmla="*/ 147 w 149"/>
                <a:gd name="T1" fmla="*/ 6 h 211"/>
                <a:gd name="T2" fmla="*/ 146 w 149"/>
                <a:gd name="T3" fmla="*/ 3 h 211"/>
                <a:gd name="T4" fmla="*/ 141 w 149"/>
                <a:gd name="T5" fmla="*/ 0 h 211"/>
                <a:gd name="T6" fmla="*/ 136 w 149"/>
                <a:gd name="T7" fmla="*/ 0 h 211"/>
                <a:gd name="T8" fmla="*/ 128 w 149"/>
                <a:gd name="T9" fmla="*/ 3 h 211"/>
                <a:gd name="T10" fmla="*/ 120 w 149"/>
                <a:gd name="T11" fmla="*/ 9 h 211"/>
                <a:gd name="T12" fmla="*/ 111 w 149"/>
                <a:gd name="T13" fmla="*/ 15 h 211"/>
                <a:gd name="T14" fmla="*/ 100 w 149"/>
                <a:gd name="T15" fmla="*/ 24 h 211"/>
                <a:gd name="T16" fmla="*/ 88 w 149"/>
                <a:gd name="T17" fmla="*/ 36 h 211"/>
                <a:gd name="T18" fmla="*/ 76 w 149"/>
                <a:gd name="T19" fmla="*/ 51 h 211"/>
                <a:gd name="T20" fmla="*/ 64 w 149"/>
                <a:gd name="T21" fmla="*/ 66 h 211"/>
                <a:gd name="T22" fmla="*/ 52 w 149"/>
                <a:gd name="T23" fmla="*/ 81 h 211"/>
                <a:gd name="T24" fmla="*/ 42 w 149"/>
                <a:gd name="T25" fmla="*/ 99 h 211"/>
                <a:gd name="T26" fmla="*/ 31 w 149"/>
                <a:gd name="T27" fmla="*/ 115 h 211"/>
                <a:gd name="T28" fmla="*/ 23 w 149"/>
                <a:gd name="T29" fmla="*/ 130 h 211"/>
                <a:gd name="T30" fmla="*/ 16 w 149"/>
                <a:gd name="T31" fmla="*/ 145 h 211"/>
                <a:gd name="T32" fmla="*/ 9 w 149"/>
                <a:gd name="T33" fmla="*/ 160 h 211"/>
                <a:gd name="T34" fmla="*/ 5 w 149"/>
                <a:gd name="T35" fmla="*/ 175 h 211"/>
                <a:gd name="T36" fmla="*/ 1 w 149"/>
                <a:gd name="T37" fmla="*/ 184 h 211"/>
                <a:gd name="T38" fmla="*/ 0 w 149"/>
                <a:gd name="T39" fmla="*/ 196 h 211"/>
                <a:gd name="T40" fmla="*/ 1 w 149"/>
                <a:gd name="T41" fmla="*/ 202 h 211"/>
                <a:gd name="T42" fmla="*/ 4 w 149"/>
                <a:gd name="T43" fmla="*/ 208 h 211"/>
                <a:gd name="T44" fmla="*/ 8 w 149"/>
                <a:gd name="T45" fmla="*/ 211 h 211"/>
                <a:gd name="T46" fmla="*/ 14 w 149"/>
                <a:gd name="T47" fmla="*/ 211 h 211"/>
                <a:gd name="T48" fmla="*/ 21 w 149"/>
                <a:gd name="T49" fmla="*/ 208 h 211"/>
                <a:gd name="T50" fmla="*/ 30 w 149"/>
                <a:gd name="T51" fmla="*/ 205 h 211"/>
                <a:gd name="T52" fmla="*/ 39 w 149"/>
                <a:gd name="T53" fmla="*/ 196 h 211"/>
                <a:gd name="T54" fmla="*/ 50 w 149"/>
                <a:gd name="T55" fmla="*/ 187 h 211"/>
                <a:gd name="T56" fmla="*/ 62 w 149"/>
                <a:gd name="T57" fmla="*/ 175 h 211"/>
                <a:gd name="T58" fmla="*/ 72 w 149"/>
                <a:gd name="T59" fmla="*/ 163 h 211"/>
                <a:gd name="T60" fmla="*/ 85 w 149"/>
                <a:gd name="T61" fmla="*/ 148 h 211"/>
                <a:gd name="T62" fmla="*/ 97 w 149"/>
                <a:gd name="T63" fmla="*/ 130 h 211"/>
                <a:gd name="T64" fmla="*/ 108 w 149"/>
                <a:gd name="T65" fmla="*/ 115 h 211"/>
                <a:gd name="T66" fmla="*/ 117 w 149"/>
                <a:gd name="T67" fmla="*/ 96 h 211"/>
                <a:gd name="T68" fmla="*/ 126 w 149"/>
                <a:gd name="T69" fmla="*/ 81 h 211"/>
                <a:gd name="T70" fmla="*/ 134 w 149"/>
                <a:gd name="T71" fmla="*/ 66 h 211"/>
                <a:gd name="T72" fmla="*/ 141 w 149"/>
                <a:gd name="T73" fmla="*/ 51 h 211"/>
                <a:gd name="T74" fmla="*/ 145 w 149"/>
                <a:gd name="T75" fmla="*/ 39 h 211"/>
                <a:gd name="T76" fmla="*/ 147 w 149"/>
                <a:gd name="T77" fmla="*/ 27 h 211"/>
                <a:gd name="T78" fmla="*/ 149 w 149"/>
                <a:gd name="T79" fmla="*/ 15 h 211"/>
                <a:gd name="T80" fmla="*/ 149 w 149"/>
                <a:gd name="T81" fmla="*/ 9 h 211"/>
                <a:gd name="T82" fmla="*/ 149 w 149"/>
                <a:gd name="T83" fmla="*/ 9 h 211"/>
                <a:gd name="T84" fmla="*/ 147 w 149"/>
                <a:gd name="T85" fmla="*/ 6 h 2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1"/>
                <a:gd name="T131" fmla="*/ 149 w 149"/>
                <a:gd name="T132" fmla="*/ 211 h 2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1">
                  <a:moveTo>
                    <a:pt x="147" y="6"/>
                  </a:moveTo>
                  <a:lnTo>
                    <a:pt x="146" y="3"/>
                  </a:lnTo>
                  <a:lnTo>
                    <a:pt x="141" y="0"/>
                  </a:lnTo>
                  <a:lnTo>
                    <a:pt x="136" y="0"/>
                  </a:lnTo>
                  <a:lnTo>
                    <a:pt x="128" y="3"/>
                  </a:lnTo>
                  <a:lnTo>
                    <a:pt x="120" y="9"/>
                  </a:lnTo>
                  <a:lnTo>
                    <a:pt x="111" y="15"/>
                  </a:lnTo>
                  <a:lnTo>
                    <a:pt x="100" y="24"/>
                  </a:lnTo>
                  <a:lnTo>
                    <a:pt x="88" y="36"/>
                  </a:lnTo>
                  <a:lnTo>
                    <a:pt x="76" y="51"/>
                  </a:lnTo>
                  <a:lnTo>
                    <a:pt x="64" y="66"/>
                  </a:lnTo>
                  <a:lnTo>
                    <a:pt x="52" y="81"/>
                  </a:lnTo>
                  <a:lnTo>
                    <a:pt x="42" y="99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6" y="145"/>
                  </a:lnTo>
                  <a:lnTo>
                    <a:pt x="9" y="160"/>
                  </a:lnTo>
                  <a:lnTo>
                    <a:pt x="5" y="175"/>
                  </a:lnTo>
                  <a:lnTo>
                    <a:pt x="1" y="184"/>
                  </a:lnTo>
                  <a:lnTo>
                    <a:pt x="0" y="196"/>
                  </a:lnTo>
                  <a:lnTo>
                    <a:pt x="1" y="202"/>
                  </a:lnTo>
                  <a:lnTo>
                    <a:pt x="4" y="208"/>
                  </a:lnTo>
                  <a:lnTo>
                    <a:pt x="8" y="211"/>
                  </a:lnTo>
                  <a:lnTo>
                    <a:pt x="14" y="211"/>
                  </a:lnTo>
                  <a:lnTo>
                    <a:pt x="21" y="208"/>
                  </a:lnTo>
                  <a:lnTo>
                    <a:pt x="30" y="205"/>
                  </a:lnTo>
                  <a:lnTo>
                    <a:pt x="39" y="196"/>
                  </a:lnTo>
                  <a:lnTo>
                    <a:pt x="50" y="187"/>
                  </a:lnTo>
                  <a:lnTo>
                    <a:pt x="62" y="175"/>
                  </a:lnTo>
                  <a:lnTo>
                    <a:pt x="72" y="163"/>
                  </a:lnTo>
                  <a:lnTo>
                    <a:pt x="85" y="148"/>
                  </a:lnTo>
                  <a:lnTo>
                    <a:pt x="97" y="130"/>
                  </a:lnTo>
                  <a:lnTo>
                    <a:pt x="108" y="115"/>
                  </a:lnTo>
                  <a:lnTo>
                    <a:pt x="117" y="96"/>
                  </a:lnTo>
                  <a:lnTo>
                    <a:pt x="126" y="81"/>
                  </a:lnTo>
                  <a:lnTo>
                    <a:pt x="134" y="66"/>
                  </a:lnTo>
                  <a:lnTo>
                    <a:pt x="141" y="51"/>
                  </a:lnTo>
                  <a:lnTo>
                    <a:pt x="145" y="39"/>
                  </a:lnTo>
                  <a:lnTo>
                    <a:pt x="147" y="27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8" name="Freeform 240">
              <a:extLst>
                <a:ext uri="{FF2B5EF4-FFF2-40B4-BE49-F238E27FC236}">
                  <a16:creationId xmlns:a16="http://schemas.microsoft.com/office/drawing/2014/main" id="{A1203EBE-7D53-4E54-B134-DC47D921C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3201"/>
              <a:ext cx="149" cy="212"/>
            </a:xfrm>
            <a:custGeom>
              <a:avLst/>
              <a:gdLst>
                <a:gd name="T0" fmla="*/ 147 w 149"/>
                <a:gd name="T1" fmla="*/ 6 h 212"/>
                <a:gd name="T2" fmla="*/ 146 w 149"/>
                <a:gd name="T3" fmla="*/ 3 h 212"/>
                <a:gd name="T4" fmla="*/ 142 w 149"/>
                <a:gd name="T5" fmla="*/ 0 h 212"/>
                <a:gd name="T6" fmla="*/ 136 w 149"/>
                <a:gd name="T7" fmla="*/ 0 h 212"/>
                <a:gd name="T8" fmla="*/ 128 w 149"/>
                <a:gd name="T9" fmla="*/ 3 h 212"/>
                <a:gd name="T10" fmla="*/ 120 w 149"/>
                <a:gd name="T11" fmla="*/ 6 h 212"/>
                <a:gd name="T12" fmla="*/ 110 w 149"/>
                <a:gd name="T13" fmla="*/ 15 h 212"/>
                <a:gd name="T14" fmla="*/ 100 w 149"/>
                <a:gd name="T15" fmla="*/ 24 h 212"/>
                <a:gd name="T16" fmla="*/ 88 w 149"/>
                <a:gd name="T17" fmla="*/ 36 h 212"/>
                <a:gd name="T18" fmla="*/ 76 w 149"/>
                <a:gd name="T19" fmla="*/ 48 h 212"/>
                <a:gd name="T20" fmla="*/ 64 w 149"/>
                <a:gd name="T21" fmla="*/ 63 h 212"/>
                <a:gd name="T22" fmla="*/ 52 w 149"/>
                <a:gd name="T23" fmla="*/ 82 h 212"/>
                <a:gd name="T24" fmla="*/ 42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6 w 149"/>
                <a:gd name="T31" fmla="*/ 145 h 212"/>
                <a:gd name="T32" fmla="*/ 9 w 149"/>
                <a:gd name="T33" fmla="*/ 160 h 212"/>
                <a:gd name="T34" fmla="*/ 5 w 149"/>
                <a:gd name="T35" fmla="*/ 172 h 212"/>
                <a:gd name="T36" fmla="*/ 1 w 149"/>
                <a:gd name="T37" fmla="*/ 184 h 212"/>
                <a:gd name="T38" fmla="*/ 0 w 149"/>
                <a:gd name="T39" fmla="*/ 193 h 212"/>
                <a:gd name="T40" fmla="*/ 1 w 149"/>
                <a:gd name="T41" fmla="*/ 203 h 212"/>
                <a:gd name="T42" fmla="*/ 4 w 149"/>
                <a:gd name="T43" fmla="*/ 209 h 212"/>
                <a:gd name="T44" fmla="*/ 8 w 149"/>
                <a:gd name="T45" fmla="*/ 212 h 212"/>
                <a:gd name="T46" fmla="*/ 14 w 149"/>
                <a:gd name="T47" fmla="*/ 212 h 212"/>
                <a:gd name="T48" fmla="*/ 21 w 149"/>
                <a:gd name="T49" fmla="*/ 209 h 212"/>
                <a:gd name="T50" fmla="*/ 30 w 149"/>
                <a:gd name="T51" fmla="*/ 203 h 212"/>
                <a:gd name="T52" fmla="*/ 39 w 149"/>
                <a:gd name="T53" fmla="*/ 196 h 212"/>
                <a:gd name="T54" fmla="*/ 50 w 149"/>
                <a:gd name="T55" fmla="*/ 187 h 212"/>
                <a:gd name="T56" fmla="*/ 62 w 149"/>
                <a:gd name="T57" fmla="*/ 175 h 212"/>
                <a:gd name="T58" fmla="*/ 74 w 149"/>
                <a:gd name="T59" fmla="*/ 160 h 212"/>
                <a:gd name="T60" fmla="*/ 85 w 149"/>
                <a:gd name="T61" fmla="*/ 145 h 212"/>
                <a:gd name="T62" fmla="*/ 97 w 149"/>
                <a:gd name="T63" fmla="*/ 130 h 212"/>
                <a:gd name="T64" fmla="*/ 108 w 149"/>
                <a:gd name="T65" fmla="*/ 112 h 212"/>
                <a:gd name="T66" fmla="*/ 118 w 149"/>
                <a:gd name="T67" fmla="*/ 97 h 212"/>
                <a:gd name="T68" fmla="*/ 126 w 149"/>
                <a:gd name="T69" fmla="*/ 82 h 212"/>
                <a:gd name="T70" fmla="*/ 134 w 149"/>
                <a:gd name="T71" fmla="*/ 66 h 212"/>
                <a:gd name="T72" fmla="*/ 141 w 149"/>
                <a:gd name="T73" fmla="*/ 51 h 212"/>
                <a:gd name="T74" fmla="*/ 145 w 149"/>
                <a:gd name="T75" fmla="*/ 36 h 212"/>
                <a:gd name="T76" fmla="*/ 147 w 149"/>
                <a:gd name="T77" fmla="*/ 24 h 212"/>
                <a:gd name="T78" fmla="*/ 149 w 149"/>
                <a:gd name="T79" fmla="*/ 15 h 212"/>
                <a:gd name="T80" fmla="*/ 149 w 149"/>
                <a:gd name="T81" fmla="*/ 9 h 212"/>
                <a:gd name="T82" fmla="*/ 149 w 149"/>
                <a:gd name="T83" fmla="*/ 9 h 212"/>
                <a:gd name="T84" fmla="*/ 147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6"/>
                  </a:moveTo>
                  <a:lnTo>
                    <a:pt x="146" y="3"/>
                  </a:lnTo>
                  <a:lnTo>
                    <a:pt x="142" y="0"/>
                  </a:lnTo>
                  <a:lnTo>
                    <a:pt x="136" y="0"/>
                  </a:lnTo>
                  <a:lnTo>
                    <a:pt x="128" y="3"/>
                  </a:lnTo>
                  <a:lnTo>
                    <a:pt x="120" y="6"/>
                  </a:lnTo>
                  <a:lnTo>
                    <a:pt x="110" y="15"/>
                  </a:lnTo>
                  <a:lnTo>
                    <a:pt x="100" y="24"/>
                  </a:lnTo>
                  <a:lnTo>
                    <a:pt x="88" y="36"/>
                  </a:lnTo>
                  <a:lnTo>
                    <a:pt x="76" y="48"/>
                  </a:lnTo>
                  <a:lnTo>
                    <a:pt x="64" y="63"/>
                  </a:lnTo>
                  <a:lnTo>
                    <a:pt x="52" y="82"/>
                  </a:lnTo>
                  <a:lnTo>
                    <a:pt x="42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6" y="145"/>
                  </a:lnTo>
                  <a:lnTo>
                    <a:pt x="9" y="160"/>
                  </a:lnTo>
                  <a:lnTo>
                    <a:pt x="5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4" y="209"/>
                  </a:lnTo>
                  <a:lnTo>
                    <a:pt x="8" y="212"/>
                  </a:lnTo>
                  <a:lnTo>
                    <a:pt x="14" y="212"/>
                  </a:lnTo>
                  <a:lnTo>
                    <a:pt x="21" y="209"/>
                  </a:lnTo>
                  <a:lnTo>
                    <a:pt x="30" y="203"/>
                  </a:lnTo>
                  <a:lnTo>
                    <a:pt x="39" y="196"/>
                  </a:lnTo>
                  <a:lnTo>
                    <a:pt x="50" y="187"/>
                  </a:lnTo>
                  <a:lnTo>
                    <a:pt x="62" y="175"/>
                  </a:lnTo>
                  <a:lnTo>
                    <a:pt x="74" y="160"/>
                  </a:lnTo>
                  <a:lnTo>
                    <a:pt x="85" y="145"/>
                  </a:lnTo>
                  <a:lnTo>
                    <a:pt x="97" y="130"/>
                  </a:lnTo>
                  <a:lnTo>
                    <a:pt x="108" y="112"/>
                  </a:lnTo>
                  <a:lnTo>
                    <a:pt x="118" y="97"/>
                  </a:lnTo>
                  <a:lnTo>
                    <a:pt x="126" y="82"/>
                  </a:lnTo>
                  <a:lnTo>
                    <a:pt x="134" y="66"/>
                  </a:lnTo>
                  <a:lnTo>
                    <a:pt x="141" y="51"/>
                  </a:lnTo>
                  <a:lnTo>
                    <a:pt x="145" y="36"/>
                  </a:lnTo>
                  <a:lnTo>
                    <a:pt x="147" y="24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9" name="Freeform 241">
              <a:extLst>
                <a:ext uri="{FF2B5EF4-FFF2-40B4-BE49-F238E27FC236}">
                  <a16:creationId xmlns:a16="http://schemas.microsoft.com/office/drawing/2014/main" id="{5522CDF9-E400-42AB-9BC0-B41B4EE2B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3588"/>
              <a:ext cx="91" cy="340"/>
            </a:xfrm>
            <a:custGeom>
              <a:avLst/>
              <a:gdLst>
                <a:gd name="T0" fmla="*/ 87 w 91"/>
                <a:gd name="T1" fmla="*/ 3 h 342"/>
                <a:gd name="T2" fmla="*/ 85 w 91"/>
                <a:gd name="T3" fmla="*/ 0 h 342"/>
                <a:gd name="T4" fmla="*/ 81 w 91"/>
                <a:gd name="T5" fmla="*/ 3 h 342"/>
                <a:gd name="T6" fmla="*/ 75 w 91"/>
                <a:gd name="T7" fmla="*/ 12 h 342"/>
                <a:gd name="T8" fmla="*/ 70 w 91"/>
                <a:gd name="T9" fmla="*/ 21 h 342"/>
                <a:gd name="T10" fmla="*/ 63 w 91"/>
                <a:gd name="T11" fmla="*/ 36 h 342"/>
                <a:gd name="T12" fmla="*/ 57 w 91"/>
                <a:gd name="T13" fmla="*/ 54 h 342"/>
                <a:gd name="T14" fmla="*/ 49 w 91"/>
                <a:gd name="T15" fmla="*/ 73 h 342"/>
                <a:gd name="T16" fmla="*/ 42 w 91"/>
                <a:gd name="T17" fmla="*/ 97 h 342"/>
                <a:gd name="T18" fmla="*/ 34 w 91"/>
                <a:gd name="T19" fmla="*/ 121 h 342"/>
                <a:gd name="T20" fmla="*/ 28 w 91"/>
                <a:gd name="T21" fmla="*/ 148 h 342"/>
                <a:gd name="T22" fmla="*/ 21 w 91"/>
                <a:gd name="T23" fmla="*/ 175 h 342"/>
                <a:gd name="T24" fmla="*/ 15 w 91"/>
                <a:gd name="T25" fmla="*/ 203 h 342"/>
                <a:gd name="T26" fmla="*/ 11 w 91"/>
                <a:gd name="T27" fmla="*/ 230 h 342"/>
                <a:gd name="T28" fmla="*/ 5 w 91"/>
                <a:gd name="T29" fmla="*/ 254 h 342"/>
                <a:gd name="T30" fmla="*/ 3 w 91"/>
                <a:gd name="T31" fmla="*/ 275 h 342"/>
                <a:gd name="T32" fmla="*/ 0 w 91"/>
                <a:gd name="T33" fmla="*/ 293 h 342"/>
                <a:gd name="T34" fmla="*/ 0 w 91"/>
                <a:gd name="T35" fmla="*/ 312 h 342"/>
                <a:gd name="T36" fmla="*/ 0 w 91"/>
                <a:gd name="T37" fmla="*/ 324 h 342"/>
                <a:gd name="T38" fmla="*/ 0 w 91"/>
                <a:gd name="T39" fmla="*/ 336 h 342"/>
                <a:gd name="T40" fmla="*/ 3 w 91"/>
                <a:gd name="T41" fmla="*/ 342 h 342"/>
                <a:gd name="T42" fmla="*/ 7 w 91"/>
                <a:gd name="T43" fmla="*/ 342 h 342"/>
                <a:gd name="T44" fmla="*/ 11 w 91"/>
                <a:gd name="T45" fmla="*/ 339 h 342"/>
                <a:gd name="T46" fmla="*/ 16 w 91"/>
                <a:gd name="T47" fmla="*/ 333 h 342"/>
                <a:gd name="T48" fmla="*/ 21 w 91"/>
                <a:gd name="T49" fmla="*/ 324 h 342"/>
                <a:gd name="T50" fmla="*/ 28 w 91"/>
                <a:gd name="T51" fmla="*/ 309 h 342"/>
                <a:gd name="T52" fmla="*/ 34 w 91"/>
                <a:gd name="T53" fmla="*/ 290 h 342"/>
                <a:gd name="T54" fmla="*/ 42 w 91"/>
                <a:gd name="T55" fmla="*/ 272 h 342"/>
                <a:gd name="T56" fmla="*/ 49 w 91"/>
                <a:gd name="T57" fmla="*/ 248 h 342"/>
                <a:gd name="T58" fmla="*/ 57 w 91"/>
                <a:gd name="T59" fmla="*/ 224 h 342"/>
                <a:gd name="T60" fmla="*/ 63 w 91"/>
                <a:gd name="T61" fmla="*/ 197 h 342"/>
                <a:gd name="T62" fmla="*/ 70 w 91"/>
                <a:gd name="T63" fmla="*/ 169 h 342"/>
                <a:gd name="T64" fmla="*/ 75 w 91"/>
                <a:gd name="T65" fmla="*/ 142 h 342"/>
                <a:gd name="T66" fmla="*/ 81 w 91"/>
                <a:gd name="T67" fmla="*/ 115 h 342"/>
                <a:gd name="T68" fmla="*/ 85 w 91"/>
                <a:gd name="T69" fmla="*/ 91 h 342"/>
                <a:gd name="T70" fmla="*/ 89 w 91"/>
                <a:gd name="T71" fmla="*/ 70 h 342"/>
                <a:gd name="T72" fmla="*/ 90 w 91"/>
                <a:gd name="T73" fmla="*/ 48 h 342"/>
                <a:gd name="T74" fmla="*/ 91 w 91"/>
                <a:gd name="T75" fmla="*/ 33 h 342"/>
                <a:gd name="T76" fmla="*/ 91 w 91"/>
                <a:gd name="T77" fmla="*/ 18 h 342"/>
                <a:gd name="T78" fmla="*/ 90 w 91"/>
                <a:gd name="T79" fmla="*/ 9 h 342"/>
                <a:gd name="T80" fmla="*/ 89 w 91"/>
                <a:gd name="T81" fmla="*/ 3 h 342"/>
                <a:gd name="T82" fmla="*/ 89 w 91"/>
                <a:gd name="T83" fmla="*/ 3 h 342"/>
                <a:gd name="T84" fmla="*/ 87 w 91"/>
                <a:gd name="T85" fmla="*/ 3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1"/>
                <a:gd name="T130" fmla="*/ 0 h 342"/>
                <a:gd name="T131" fmla="*/ 91 w 91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1" h="342">
                  <a:moveTo>
                    <a:pt x="87" y="3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12"/>
                  </a:lnTo>
                  <a:lnTo>
                    <a:pt x="70" y="21"/>
                  </a:lnTo>
                  <a:lnTo>
                    <a:pt x="63" y="36"/>
                  </a:lnTo>
                  <a:lnTo>
                    <a:pt x="57" y="54"/>
                  </a:lnTo>
                  <a:lnTo>
                    <a:pt x="49" y="73"/>
                  </a:lnTo>
                  <a:lnTo>
                    <a:pt x="42" y="97"/>
                  </a:lnTo>
                  <a:lnTo>
                    <a:pt x="34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5" y="203"/>
                  </a:lnTo>
                  <a:lnTo>
                    <a:pt x="11" y="230"/>
                  </a:lnTo>
                  <a:lnTo>
                    <a:pt x="5" y="254"/>
                  </a:lnTo>
                  <a:lnTo>
                    <a:pt x="3" y="275"/>
                  </a:lnTo>
                  <a:lnTo>
                    <a:pt x="0" y="293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3" y="342"/>
                  </a:lnTo>
                  <a:lnTo>
                    <a:pt x="7" y="342"/>
                  </a:lnTo>
                  <a:lnTo>
                    <a:pt x="11" y="339"/>
                  </a:lnTo>
                  <a:lnTo>
                    <a:pt x="16" y="333"/>
                  </a:lnTo>
                  <a:lnTo>
                    <a:pt x="21" y="324"/>
                  </a:lnTo>
                  <a:lnTo>
                    <a:pt x="28" y="309"/>
                  </a:lnTo>
                  <a:lnTo>
                    <a:pt x="34" y="290"/>
                  </a:lnTo>
                  <a:lnTo>
                    <a:pt x="42" y="272"/>
                  </a:lnTo>
                  <a:lnTo>
                    <a:pt x="49" y="248"/>
                  </a:lnTo>
                  <a:lnTo>
                    <a:pt x="57" y="224"/>
                  </a:lnTo>
                  <a:lnTo>
                    <a:pt x="63" y="197"/>
                  </a:lnTo>
                  <a:lnTo>
                    <a:pt x="70" y="169"/>
                  </a:lnTo>
                  <a:lnTo>
                    <a:pt x="75" y="142"/>
                  </a:lnTo>
                  <a:lnTo>
                    <a:pt x="81" y="115"/>
                  </a:lnTo>
                  <a:lnTo>
                    <a:pt x="85" y="91"/>
                  </a:lnTo>
                  <a:lnTo>
                    <a:pt x="89" y="70"/>
                  </a:lnTo>
                  <a:lnTo>
                    <a:pt x="90" y="48"/>
                  </a:lnTo>
                  <a:lnTo>
                    <a:pt x="91" y="33"/>
                  </a:lnTo>
                  <a:lnTo>
                    <a:pt x="91" y="18"/>
                  </a:lnTo>
                  <a:lnTo>
                    <a:pt x="90" y="9"/>
                  </a:lnTo>
                  <a:lnTo>
                    <a:pt x="89" y="3"/>
                  </a:lnTo>
                  <a:lnTo>
                    <a:pt x="87" y="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0" name="Freeform 242">
              <a:extLst>
                <a:ext uri="{FF2B5EF4-FFF2-40B4-BE49-F238E27FC236}">
                  <a16:creationId xmlns:a16="http://schemas.microsoft.com/office/drawing/2014/main" id="{A0F1B127-F9A0-4A2A-8AA3-1D7772A47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3009"/>
              <a:ext cx="93" cy="344"/>
            </a:xfrm>
            <a:custGeom>
              <a:avLst/>
              <a:gdLst>
                <a:gd name="T0" fmla="*/ 89 w 93"/>
                <a:gd name="T1" fmla="*/ 0 h 342"/>
                <a:gd name="T2" fmla="*/ 85 w 93"/>
                <a:gd name="T3" fmla="*/ 0 h 342"/>
                <a:gd name="T4" fmla="*/ 81 w 93"/>
                <a:gd name="T5" fmla="*/ 3 h 342"/>
                <a:gd name="T6" fmla="*/ 75 w 93"/>
                <a:gd name="T7" fmla="*/ 12 h 342"/>
                <a:gd name="T8" fmla="*/ 70 w 93"/>
                <a:gd name="T9" fmla="*/ 21 h 342"/>
                <a:gd name="T10" fmla="*/ 64 w 93"/>
                <a:gd name="T11" fmla="*/ 37 h 342"/>
                <a:gd name="T12" fmla="*/ 57 w 93"/>
                <a:gd name="T13" fmla="*/ 52 h 342"/>
                <a:gd name="T14" fmla="*/ 50 w 93"/>
                <a:gd name="T15" fmla="*/ 73 h 342"/>
                <a:gd name="T16" fmla="*/ 42 w 93"/>
                <a:gd name="T17" fmla="*/ 97 h 342"/>
                <a:gd name="T18" fmla="*/ 36 w 93"/>
                <a:gd name="T19" fmla="*/ 121 h 342"/>
                <a:gd name="T20" fmla="*/ 28 w 93"/>
                <a:gd name="T21" fmla="*/ 149 h 342"/>
                <a:gd name="T22" fmla="*/ 21 w 93"/>
                <a:gd name="T23" fmla="*/ 176 h 342"/>
                <a:gd name="T24" fmla="*/ 16 w 93"/>
                <a:gd name="T25" fmla="*/ 203 h 342"/>
                <a:gd name="T26" fmla="*/ 11 w 93"/>
                <a:gd name="T27" fmla="*/ 230 h 342"/>
                <a:gd name="T28" fmla="*/ 7 w 93"/>
                <a:gd name="T29" fmla="*/ 254 h 342"/>
                <a:gd name="T30" fmla="*/ 3 w 93"/>
                <a:gd name="T31" fmla="*/ 276 h 342"/>
                <a:gd name="T32" fmla="*/ 2 w 93"/>
                <a:gd name="T33" fmla="*/ 294 h 342"/>
                <a:gd name="T34" fmla="*/ 0 w 93"/>
                <a:gd name="T35" fmla="*/ 312 h 342"/>
                <a:gd name="T36" fmla="*/ 0 w 93"/>
                <a:gd name="T37" fmla="*/ 324 h 342"/>
                <a:gd name="T38" fmla="*/ 2 w 93"/>
                <a:gd name="T39" fmla="*/ 336 h 342"/>
                <a:gd name="T40" fmla="*/ 3 w 93"/>
                <a:gd name="T41" fmla="*/ 342 h 342"/>
                <a:gd name="T42" fmla="*/ 7 w 93"/>
                <a:gd name="T43" fmla="*/ 342 h 342"/>
                <a:gd name="T44" fmla="*/ 11 w 93"/>
                <a:gd name="T45" fmla="*/ 339 h 342"/>
                <a:gd name="T46" fmla="*/ 16 w 93"/>
                <a:gd name="T47" fmla="*/ 333 h 342"/>
                <a:gd name="T48" fmla="*/ 23 w 93"/>
                <a:gd name="T49" fmla="*/ 324 h 342"/>
                <a:gd name="T50" fmla="*/ 28 w 93"/>
                <a:gd name="T51" fmla="*/ 309 h 342"/>
                <a:gd name="T52" fmla="*/ 36 w 93"/>
                <a:gd name="T53" fmla="*/ 291 h 342"/>
                <a:gd name="T54" fmla="*/ 42 w 93"/>
                <a:gd name="T55" fmla="*/ 270 h 342"/>
                <a:gd name="T56" fmla="*/ 49 w 93"/>
                <a:gd name="T57" fmla="*/ 248 h 342"/>
                <a:gd name="T58" fmla="*/ 57 w 93"/>
                <a:gd name="T59" fmla="*/ 224 h 342"/>
                <a:gd name="T60" fmla="*/ 64 w 93"/>
                <a:gd name="T61" fmla="*/ 197 h 342"/>
                <a:gd name="T62" fmla="*/ 70 w 93"/>
                <a:gd name="T63" fmla="*/ 167 h 342"/>
                <a:gd name="T64" fmla="*/ 77 w 93"/>
                <a:gd name="T65" fmla="*/ 142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70 h 342"/>
                <a:gd name="T72" fmla="*/ 91 w 93"/>
                <a:gd name="T73" fmla="*/ 49 h 342"/>
                <a:gd name="T74" fmla="*/ 93 w 93"/>
                <a:gd name="T75" fmla="*/ 34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12"/>
                  </a:lnTo>
                  <a:lnTo>
                    <a:pt x="70" y="21"/>
                  </a:lnTo>
                  <a:lnTo>
                    <a:pt x="64" y="37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7"/>
                  </a:lnTo>
                  <a:lnTo>
                    <a:pt x="36" y="121"/>
                  </a:lnTo>
                  <a:lnTo>
                    <a:pt x="28" y="149"/>
                  </a:lnTo>
                  <a:lnTo>
                    <a:pt x="21" y="176"/>
                  </a:lnTo>
                  <a:lnTo>
                    <a:pt x="16" y="203"/>
                  </a:lnTo>
                  <a:lnTo>
                    <a:pt x="11" y="230"/>
                  </a:lnTo>
                  <a:lnTo>
                    <a:pt x="7" y="254"/>
                  </a:lnTo>
                  <a:lnTo>
                    <a:pt x="3" y="276"/>
                  </a:lnTo>
                  <a:lnTo>
                    <a:pt x="2" y="294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2" y="336"/>
                  </a:lnTo>
                  <a:lnTo>
                    <a:pt x="3" y="342"/>
                  </a:lnTo>
                  <a:lnTo>
                    <a:pt x="7" y="342"/>
                  </a:lnTo>
                  <a:lnTo>
                    <a:pt x="11" y="339"/>
                  </a:lnTo>
                  <a:lnTo>
                    <a:pt x="16" y="333"/>
                  </a:lnTo>
                  <a:lnTo>
                    <a:pt x="23" y="324"/>
                  </a:lnTo>
                  <a:lnTo>
                    <a:pt x="28" y="309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8"/>
                  </a:lnTo>
                  <a:lnTo>
                    <a:pt x="57" y="224"/>
                  </a:lnTo>
                  <a:lnTo>
                    <a:pt x="64" y="197"/>
                  </a:lnTo>
                  <a:lnTo>
                    <a:pt x="70" y="167"/>
                  </a:lnTo>
                  <a:lnTo>
                    <a:pt x="77" y="142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70"/>
                  </a:lnTo>
                  <a:lnTo>
                    <a:pt x="91" y="49"/>
                  </a:lnTo>
                  <a:lnTo>
                    <a:pt x="93" y="34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1" name="Freeform 243">
              <a:extLst>
                <a:ext uri="{FF2B5EF4-FFF2-40B4-BE49-F238E27FC236}">
                  <a16:creationId xmlns:a16="http://schemas.microsoft.com/office/drawing/2014/main" id="{AF8DDBB7-D29D-4EDE-8613-D3A273008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390"/>
              <a:ext cx="70" cy="165"/>
            </a:xfrm>
            <a:custGeom>
              <a:avLst/>
              <a:gdLst>
                <a:gd name="T0" fmla="*/ 34 w 70"/>
                <a:gd name="T1" fmla="*/ 0 h 164"/>
                <a:gd name="T2" fmla="*/ 41 w 70"/>
                <a:gd name="T3" fmla="*/ 3 h 164"/>
                <a:gd name="T4" fmla="*/ 46 w 70"/>
                <a:gd name="T5" fmla="*/ 6 h 164"/>
                <a:gd name="T6" fmla="*/ 51 w 70"/>
                <a:gd name="T7" fmla="*/ 10 h 164"/>
                <a:gd name="T8" fmla="*/ 55 w 70"/>
                <a:gd name="T9" fmla="*/ 16 h 164"/>
                <a:gd name="T10" fmla="*/ 59 w 70"/>
                <a:gd name="T11" fmla="*/ 25 h 164"/>
                <a:gd name="T12" fmla="*/ 63 w 70"/>
                <a:gd name="T13" fmla="*/ 34 h 164"/>
                <a:gd name="T14" fmla="*/ 66 w 70"/>
                <a:gd name="T15" fmla="*/ 46 h 164"/>
                <a:gd name="T16" fmla="*/ 68 w 70"/>
                <a:gd name="T17" fmla="*/ 55 h 164"/>
                <a:gd name="T18" fmla="*/ 70 w 70"/>
                <a:gd name="T19" fmla="*/ 70 h 164"/>
                <a:gd name="T20" fmla="*/ 70 w 70"/>
                <a:gd name="T21" fmla="*/ 82 h 164"/>
                <a:gd name="T22" fmla="*/ 70 w 70"/>
                <a:gd name="T23" fmla="*/ 94 h 164"/>
                <a:gd name="T24" fmla="*/ 68 w 70"/>
                <a:gd name="T25" fmla="*/ 106 h 164"/>
                <a:gd name="T26" fmla="*/ 66 w 70"/>
                <a:gd name="T27" fmla="*/ 118 h 164"/>
                <a:gd name="T28" fmla="*/ 63 w 70"/>
                <a:gd name="T29" fmla="*/ 130 h 164"/>
                <a:gd name="T30" fmla="*/ 59 w 70"/>
                <a:gd name="T31" fmla="*/ 140 h 164"/>
                <a:gd name="T32" fmla="*/ 55 w 70"/>
                <a:gd name="T33" fmla="*/ 146 h 164"/>
                <a:gd name="T34" fmla="*/ 51 w 70"/>
                <a:gd name="T35" fmla="*/ 155 h 164"/>
                <a:gd name="T36" fmla="*/ 46 w 70"/>
                <a:gd name="T37" fmla="*/ 158 h 164"/>
                <a:gd name="T38" fmla="*/ 41 w 70"/>
                <a:gd name="T39" fmla="*/ 161 h 164"/>
                <a:gd name="T40" fmla="*/ 34 w 70"/>
                <a:gd name="T41" fmla="*/ 164 h 164"/>
                <a:gd name="T42" fmla="*/ 29 w 70"/>
                <a:gd name="T43" fmla="*/ 161 h 164"/>
                <a:gd name="T44" fmla="*/ 23 w 70"/>
                <a:gd name="T45" fmla="*/ 158 h 164"/>
                <a:gd name="T46" fmla="*/ 18 w 70"/>
                <a:gd name="T47" fmla="*/ 155 h 164"/>
                <a:gd name="T48" fmla="*/ 14 w 70"/>
                <a:gd name="T49" fmla="*/ 146 h 164"/>
                <a:gd name="T50" fmla="*/ 10 w 70"/>
                <a:gd name="T51" fmla="*/ 140 h 164"/>
                <a:gd name="T52" fmla="*/ 6 w 70"/>
                <a:gd name="T53" fmla="*/ 130 h 164"/>
                <a:gd name="T54" fmla="*/ 4 w 70"/>
                <a:gd name="T55" fmla="*/ 118 h 164"/>
                <a:gd name="T56" fmla="*/ 1 w 70"/>
                <a:gd name="T57" fmla="*/ 106 h 164"/>
                <a:gd name="T58" fmla="*/ 0 w 70"/>
                <a:gd name="T59" fmla="*/ 94 h 164"/>
                <a:gd name="T60" fmla="*/ 0 w 70"/>
                <a:gd name="T61" fmla="*/ 82 h 164"/>
                <a:gd name="T62" fmla="*/ 0 w 70"/>
                <a:gd name="T63" fmla="*/ 70 h 164"/>
                <a:gd name="T64" fmla="*/ 1 w 70"/>
                <a:gd name="T65" fmla="*/ 55 h 164"/>
                <a:gd name="T66" fmla="*/ 4 w 70"/>
                <a:gd name="T67" fmla="*/ 46 h 164"/>
                <a:gd name="T68" fmla="*/ 6 w 70"/>
                <a:gd name="T69" fmla="*/ 34 h 164"/>
                <a:gd name="T70" fmla="*/ 10 w 70"/>
                <a:gd name="T71" fmla="*/ 25 h 164"/>
                <a:gd name="T72" fmla="*/ 14 w 70"/>
                <a:gd name="T73" fmla="*/ 16 h 164"/>
                <a:gd name="T74" fmla="*/ 18 w 70"/>
                <a:gd name="T75" fmla="*/ 10 h 164"/>
                <a:gd name="T76" fmla="*/ 23 w 70"/>
                <a:gd name="T77" fmla="*/ 6 h 164"/>
                <a:gd name="T78" fmla="*/ 29 w 70"/>
                <a:gd name="T79" fmla="*/ 3 h 164"/>
                <a:gd name="T80" fmla="*/ 34 w 70"/>
                <a:gd name="T81" fmla="*/ 0 h 164"/>
                <a:gd name="T82" fmla="*/ 34 w 70"/>
                <a:gd name="T83" fmla="*/ 0 h 1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4"/>
                <a:gd name="T128" fmla="*/ 70 w 70"/>
                <a:gd name="T129" fmla="*/ 164 h 1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4">
                  <a:moveTo>
                    <a:pt x="34" y="0"/>
                  </a:moveTo>
                  <a:lnTo>
                    <a:pt x="41" y="3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5" y="16"/>
                  </a:lnTo>
                  <a:lnTo>
                    <a:pt x="59" y="25"/>
                  </a:lnTo>
                  <a:lnTo>
                    <a:pt x="63" y="34"/>
                  </a:lnTo>
                  <a:lnTo>
                    <a:pt x="66" y="46"/>
                  </a:lnTo>
                  <a:lnTo>
                    <a:pt x="68" y="55"/>
                  </a:lnTo>
                  <a:lnTo>
                    <a:pt x="70" y="70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30"/>
                  </a:lnTo>
                  <a:lnTo>
                    <a:pt x="59" y="140"/>
                  </a:lnTo>
                  <a:lnTo>
                    <a:pt x="55" y="146"/>
                  </a:lnTo>
                  <a:lnTo>
                    <a:pt x="51" y="155"/>
                  </a:lnTo>
                  <a:lnTo>
                    <a:pt x="46" y="158"/>
                  </a:lnTo>
                  <a:lnTo>
                    <a:pt x="41" y="161"/>
                  </a:lnTo>
                  <a:lnTo>
                    <a:pt x="34" y="164"/>
                  </a:lnTo>
                  <a:lnTo>
                    <a:pt x="29" y="161"/>
                  </a:lnTo>
                  <a:lnTo>
                    <a:pt x="23" y="158"/>
                  </a:lnTo>
                  <a:lnTo>
                    <a:pt x="18" y="155"/>
                  </a:lnTo>
                  <a:lnTo>
                    <a:pt x="14" y="146"/>
                  </a:lnTo>
                  <a:lnTo>
                    <a:pt x="10" y="140"/>
                  </a:lnTo>
                  <a:lnTo>
                    <a:pt x="6" y="130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4" y="46"/>
                  </a:lnTo>
                  <a:lnTo>
                    <a:pt x="6" y="34"/>
                  </a:lnTo>
                  <a:lnTo>
                    <a:pt x="10" y="25"/>
                  </a:lnTo>
                  <a:lnTo>
                    <a:pt x="14" y="16"/>
                  </a:lnTo>
                  <a:lnTo>
                    <a:pt x="18" y="10"/>
                  </a:lnTo>
                  <a:lnTo>
                    <a:pt x="23" y="6"/>
                  </a:lnTo>
                  <a:lnTo>
                    <a:pt x="29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2" name="Freeform 244">
              <a:extLst>
                <a:ext uri="{FF2B5EF4-FFF2-40B4-BE49-F238E27FC236}">
                  <a16:creationId xmlns:a16="http://schemas.microsoft.com/office/drawing/2014/main" id="{85AC5924-AB61-4535-9DFF-ADE7B80D2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390"/>
              <a:ext cx="70" cy="165"/>
            </a:xfrm>
            <a:custGeom>
              <a:avLst/>
              <a:gdLst>
                <a:gd name="T0" fmla="*/ 34 w 70"/>
                <a:gd name="T1" fmla="*/ 0 h 164"/>
                <a:gd name="T2" fmla="*/ 41 w 70"/>
                <a:gd name="T3" fmla="*/ 3 h 164"/>
                <a:gd name="T4" fmla="*/ 46 w 70"/>
                <a:gd name="T5" fmla="*/ 6 h 164"/>
                <a:gd name="T6" fmla="*/ 51 w 70"/>
                <a:gd name="T7" fmla="*/ 10 h 164"/>
                <a:gd name="T8" fmla="*/ 55 w 70"/>
                <a:gd name="T9" fmla="*/ 16 h 164"/>
                <a:gd name="T10" fmla="*/ 59 w 70"/>
                <a:gd name="T11" fmla="*/ 25 h 164"/>
                <a:gd name="T12" fmla="*/ 63 w 70"/>
                <a:gd name="T13" fmla="*/ 34 h 164"/>
                <a:gd name="T14" fmla="*/ 66 w 70"/>
                <a:gd name="T15" fmla="*/ 46 h 164"/>
                <a:gd name="T16" fmla="*/ 68 w 70"/>
                <a:gd name="T17" fmla="*/ 55 h 164"/>
                <a:gd name="T18" fmla="*/ 70 w 70"/>
                <a:gd name="T19" fmla="*/ 70 h 164"/>
                <a:gd name="T20" fmla="*/ 70 w 70"/>
                <a:gd name="T21" fmla="*/ 82 h 164"/>
                <a:gd name="T22" fmla="*/ 70 w 70"/>
                <a:gd name="T23" fmla="*/ 94 h 164"/>
                <a:gd name="T24" fmla="*/ 68 w 70"/>
                <a:gd name="T25" fmla="*/ 106 h 164"/>
                <a:gd name="T26" fmla="*/ 66 w 70"/>
                <a:gd name="T27" fmla="*/ 118 h 164"/>
                <a:gd name="T28" fmla="*/ 63 w 70"/>
                <a:gd name="T29" fmla="*/ 130 h 164"/>
                <a:gd name="T30" fmla="*/ 59 w 70"/>
                <a:gd name="T31" fmla="*/ 140 h 164"/>
                <a:gd name="T32" fmla="*/ 55 w 70"/>
                <a:gd name="T33" fmla="*/ 146 h 164"/>
                <a:gd name="T34" fmla="*/ 51 w 70"/>
                <a:gd name="T35" fmla="*/ 155 h 164"/>
                <a:gd name="T36" fmla="*/ 46 w 70"/>
                <a:gd name="T37" fmla="*/ 158 h 164"/>
                <a:gd name="T38" fmla="*/ 41 w 70"/>
                <a:gd name="T39" fmla="*/ 161 h 164"/>
                <a:gd name="T40" fmla="*/ 34 w 70"/>
                <a:gd name="T41" fmla="*/ 164 h 164"/>
                <a:gd name="T42" fmla="*/ 29 w 70"/>
                <a:gd name="T43" fmla="*/ 161 h 164"/>
                <a:gd name="T44" fmla="*/ 23 w 70"/>
                <a:gd name="T45" fmla="*/ 158 h 164"/>
                <a:gd name="T46" fmla="*/ 18 w 70"/>
                <a:gd name="T47" fmla="*/ 155 h 164"/>
                <a:gd name="T48" fmla="*/ 14 w 70"/>
                <a:gd name="T49" fmla="*/ 146 h 164"/>
                <a:gd name="T50" fmla="*/ 10 w 70"/>
                <a:gd name="T51" fmla="*/ 140 h 164"/>
                <a:gd name="T52" fmla="*/ 6 w 70"/>
                <a:gd name="T53" fmla="*/ 130 h 164"/>
                <a:gd name="T54" fmla="*/ 4 w 70"/>
                <a:gd name="T55" fmla="*/ 118 h 164"/>
                <a:gd name="T56" fmla="*/ 1 w 70"/>
                <a:gd name="T57" fmla="*/ 106 h 164"/>
                <a:gd name="T58" fmla="*/ 0 w 70"/>
                <a:gd name="T59" fmla="*/ 94 h 164"/>
                <a:gd name="T60" fmla="*/ 0 w 70"/>
                <a:gd name="T61" fmla="*/ 82 h 164"/>
                <a:gd name="T62" fmla="*/ 0 w 70"/>
                <a:gd name="T63" fmla="*/ 70 h 164"/>
                <a:gd name="T64" fmla="*/ 1 w 70"/>
                <a:gd name="T65" fmla="*/ 55 h 164"/>
                <a:gd name="T66" fmla="*/ 4 w 70"/>
                <a:gd name="T67" fmla="*/ 46 h 164"/>
                <a:gd name="T68" fmla="*/ 6 w 70"/>
                <a:gd name="T69" fmla="*/ 34 h 164"/>
                <a:gd name="T70" fmla="*/ 10 w 70"/>
                <a:gd name="T71" fmla="*/ 25 h 164"/>
                <a:gd name="T72" fmla="*/ 14 w 70"/>
                <a:gd name="T73" fmla="*/ 16 h 164"/>
                <a:gd name="T74" fmla="*/ 18 w 70"/>
                <a:gd name="T75" fmla="*/ 10 h 164"/>
                <a:gd name="T76" fmla="*/ 23 w 70"/>
                <a:gd name="T77" fmla="*/ 6 h 164"/>
                <a:gd name="T78" fmla="*/ 29 w 70"/>
                <a:gd name="T79" fmla="*/ 3 h 164"/>
                <a:gd name="T80" fmla="*/ 34 w 70"/>
                <a:gd name="T81" fmla="*/ 0 h 164"/>
                <a:gd name="T82" fmla="*/ 34 w 70"/>
                <a:gd name="T83" fmla="*/ 0 h 1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4"/>
                <a:gd name="T128" fmla="*/ 70 w 70"/>
                <a:gd name="T129" fmla="*/ 164 h 1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4">
                  <a:moveTo>
                    <a:pt x="34" y="0"/>
                  </a:moveTo>
                  <a:lnTo>
                    <a:pt x="41" y="3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5" y="16"/>
                  </a:lnTo>
                  <a:lnTo>
                    <a:pt x="59" y="25"/>
                  </a:lnTo>
                  <a:lnTo>
                    <a:pt x="63" y="34"/>
                  </a:lnTo>
                  <a:lnTo>
                    <a:pt x="66" y="46"/>
                  </a:lnTo>
                  <a:lnTo>
                    <a:pt x="68" y="55"/>
                  </a:lnTo>
                  <a:lnTo>
                    <a:pt x="70" y="70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30"/>
                  </a:lnTo>
                  <a:lnTo>
                    <a:pt x="59" y="140"/>
                  </a:lnTo>
                  <a:lnTo>
                    <a:pt x="55" y="146"/>
                  </a:lnTo>
                  <a:lnTo>
                    <a:pt x="51" y="155"/>
                  </a:lnTo>
                  <a:lnTo>
                    <a:pt x="46" y="158"/>
                  </a:lnTo>
                  <a:lnTo>
                    <a:pt x="41" y="161"/>
                  </a:lnTo>
                  <a:lnTo>
                    <a:pt x="34" y="164"/>
                  </a:lnTo>
                  <a:lnTo>
                    <a:pt x="29" y="161"/>
                  </a:lnTo>
                  <a:lnTo>
                    <a:pt x="23" y="158"/>
                  </a:lnTo>
                  <a:lnTo>
                    <a:pt x="18" y="155"/>
                  </a:lnTo>
                  <a:lnTo>
                    <a:pt x="14" y="146"/>
                  </a:lnTo>
                  <a:lnTo>
                    <a:pt x="10" y="140"/>
                  </a:lnTo>
                  <a:lnTo>
                    <a:pt x="6" y="130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4" y="46"/>
                  </a:lnTo>
                  <a:lnTo>
                    <a:pt x="6" y="34"/>
                  </a:lnTo>
                  <a:lnTo>
                    <a:pt x="10" y="25"/>
                  </a:lnTo>
                  <a:lnTo>
                    <a:pt x="14" y="16"/>
                  </a:lnTo>
                  <a:lnTo>
                    <a:pt x="18" y="10"/>
                  </a:lnTo>
                  <a:lnTo>
                    <a:pt x="23" y="6"/>
                  </a:lnTo>
                  <a:lnTo>
                    <a:pt x="29" y="3"/>
                  </a:lnTo>
                  <a:lnTo>
                    <a:pt x="34" y="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3" name="Freeform 245">
              <a:extLst>
                <a:ext uri="{FF2B5EF4-FFF2-40B4-BE49-F238E27FC236}">
                  <a16:creationId xmlns:a16="http://schemas.microsoft.com/office/drawing/2014/main" id="{72EB712D-6D0F-4A3D-B8DC-77B896E93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3039"/>
              <a:ext cx="189" cy="1021"/>
            </a:xfrm>
            <a:custGeom>
              <a:avLst/>
              <a:gdLst>
                <a:gd name="T0" fmla="*/ 187 w 189"/>
                <a:gd name="T1" fmla="*/ 1013 h 1022"/>
                <a:gd name="T2" fmla="*/ 189 w 189"/>
                <a:gd name="T3" fmla="*/ 1016 h 1022"/>
                <a:gd name="T4" fmla="*/ 183 w 189"/>
                <a:gd name="T5" fmla="*/ 934 h 1022"/>
                <a:gd name="T6" fmla="*/ 177 w 189"/>
                <a:gd name="T7" fmla="*/ 852 h 1022"/>
                <a:gd name="T8" fmla="*/ 169 w 189"/>
                <a:gd name="T9" fmla="*/ 771 h 1022"/>
                <a:gd name="T10" fmla="*/ 160 w 189"/>
                <a:gd name="T11" fmla="*/ 692 h 1022"/>
                <a:gd name="T12" fmla="*/ 150 w 189"/>
                <a:gd name="T13" fmla="*/ 620 h 1022"/>
                <a:gd name="T14" fmla="*/ 141 w 189"/>
                <a:gd name="T15" fmla="*/ 556 h 1022"/>
                <a:gd name="T16" fmla="*/ 133 w 189"/>
                <a:gd name="T17" fmla="*/ 502 h 1022"/>
                <a:gd name="T18" fmla="*/ 127 w 189"/>
                <a:gd name="T19" fmla="*/ 462 h 1022"/>
                <a:gd name="T20" fmla="*/ 121 w 189"/>
                <a:gd name="T21" fmla="*/ 435 h 1022"/>
                <a:gd name="T22" fmla="*/ 120 w 189"/>
                <a:gd name="T23" fmla="*/ 426 h 1022"/>
                <a:gd name="T24" fmla="*/ 107 w 189"/>
                <a:gd name="T25" fmla="*/ 372 h 1022"/>
                <a:gd name="T26" fmla="*/ 92 w 189"/>
                <a:gd name="T27" fmla="*/ 314 h 1022"/>
                <a:gd name="T28" fmla="*/ 77 w 189"/>
                <a:gd name="T29" fmla="*/ 257 h 1022"/>
                <a:gd name="T30" fmla="*/ 61 w 189"/>
                <a:gd name="T31" fmla="*/ 199 h 1022"/>
                <a:gd name="T32" fmla="*/ 45 w 189"/>
                <a:gd name="T33" fmla="*/ 148 h 1022"/>
                <a:gd name="T34" fmla="*/ 30 w 189"/>
                <a:gd name="T35" fmla="*/ 99 h 1022"/>
                <a:gd name="T36" fmla="*/ 18 w 189"/>
                <a:gd name="T37" fmla="*/ 60 h 1022"/>
                <a:gd name="T38" fmla="*/ 8 w 189"/>
                <a:gd name="T39" fmla="*/ 27 h 1022"/>
                <a:gd name="T40" fmla="*/ 1 w 189"/>
                <a:gd name="T41" fmla="*/ 9 h 1022"/>
                <a:gd name="T42" fmla="*/ 0 w 189"/>
                <a:gd name="T43" fmla="*/ 0 h 1022"/>
                <a:gd name="T44" fmla="*/ 33 w 189"/>
                <a:gd name="T45" fmla="*/ 108 h 1022"/>
                <a:gd name="T46" fmla="*/ 61 w 189"/>
                <a:gd name="T47" fmla="*/ 205 h 1022"/>
                <a:gd name="T48" fmla="*/ 82 w 189"/>
                <a:gd name="T49" fmla="*/ 296 h 1022"/>
                <a:gd name="T50" fmla="*/ 99 w 189"/>
                <a:gd name="T51" fmla="*/ 375 h 1022"/>
                <a:gd name="T52" fmla="*/ 112 w 189"/>
                <a:gd name="T53" fmla="*/ 444 h 1022"/>
                <a:gd name="T54" fmla="*/ 121 w 189"/>
                <a:gd name="T55" fmla="*/ 505 h 1022"/>
                <a:gd name="T56" fmla="*/ 128 w 189"/>
                <a:gd name="T57" fmla="*/ 550 h 1022"/>
                <a:gd name="T58" fmla="*/ 131 w 189"/>
                <a:gd name="T59" fmla="*/ 586 h 1022"/>
                <a:gd name="T60" fmla="*/ 133 w 189"/>
                <a:gd name="T61" fmla="*/ 608 h 1022"/>
                <a:gd name="T62" fmla="*/ 133 w 189"/>
                <a:gd name="T63" fmla="*/ 614 h 1022"/>
                <a:gd name="T64" fmla="*/ 141 w 189"/>
                <a:gd name="T65" fmla="*/ 692 h 1022"/>
                <a:gd name="T66" fmla="*/ 145 w 189"/>
                <a:gd name="T67" fmla="*/ 762 h 1022"/>
                <a:gd name="T68" fmla="*/ 149 w 189"/>
                <a:gd name="T69" fmla="*/ 825 h 1022"/>
                <a:gd name="T70" fmla="*/ 152 w 189"/>
                <a:gd name="T71" fmla="*/ 877 h 1022"/>
                <a:gd name="T72" fmla="*/ 153 w 189"/>
                <a:gd name="T73" fmla="*/ 922 h 1022"/>
                <a:gd name="T74" fmla="*/ 153 w 189"/>
                <a:gd name="T75" fmla="*/ 958 h 1022"/>
                <a:gd name="T76" fmla="*/ 153 w 189"/>
                <a:gd name="T77" fmla="*/ 986 h 1022"/>
                <a:gd name="T78" fmla="*/ 152 w 189"/>
                <a:gd name="T79" fmla="*/ 1007 h 1022"/>
                <a:gd name="T80" fmla="*/ 152 w 189"/>
                <a:gd name="T81" fmla="*/ 1019 h 1022"/>
                <a:gd name="T82" fmla="*/ 150 w 189"/>
                <a:gd name="T83" fmla="*/ 1022 h 1022"/>
                <a:gd name="T84" fmla="*/ 189 w 189"/>
                <a:gd name="T85" fmla="*/ 1016 h 1022"/>
                <a:gd name="T86" fmla="*/ 189 w 189"/>
                <a:gd name="T87" fmla="*/ 1016 h 1022"/>
                <a:gd name="T88" fmla="*/ 187 w 189"/>
                <a:gd name="T89" fmla="*/ 1013 h 10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9"/>
                <a:gd name="T136" fmla="*/ 0 h 1022"/>
                <a:gd name="T137" fmla="*/ 189 w 189"/>
                <a:gd name="T138" fmla="*/ 1022 h 102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9" h="1022">
                  <a:moveTo>
                    <a:pt x="187" y="1013"/>
                  </a:moveTo>
                  <a:lnTo>
                    <a:pt x="189" y="1016"/>
                  </a:lnTo>
                  <a:lnTo>
                    <a:pt x="183" y="934"/>
                  </a:lnTo>
                  <a:lnTo>
                    <a:pt x="177" y="852"/>
                  </a:lnTo>
                  <a:lnTo>
                    <a:pt x="169" y="771"/>
                  </a:lnTo>
                  <a:lnTo>
                    <a:pt x="160" y="692"/>
                  </a:lnTo>
                  <a:lnTo>
                    <a:pt x="150" y="620"/>
                  </a:lnTo>
                  <a:lnTo>
                    <a:pt x="141" y="556"/>
                  </a:lnTo>
                  <a:lnTo>
                    <a:pt x="133" y="502"/>
                  </a:lnTo>
                  <a:lnTo>
                    <a:pt x="127" y="462"/>
                  </a:lnTo>
                  <a:lnTo>
                    <a:pt x="121" y="435"/>
                  </a:lnTo>
                  <a:lnTo>
                    <a:pt x="120" y="426"/>
                  </a:lnTo>
                  <a:lnTo>
                    <a:pt x="107" y="372"/>
                  </a:lnTo>
                  <a:lnTo>
                    <a:pt x="92" y="314"/>
                  </a:lnTo>
                  <a:lnTo>
                    <a:pt x="77" y="257"/>
                  </a:lnTo>
                  <a:lnTo>
                    <a:pt x="61" y="199"/>
                  </a:lnTo>
                  <a:lnTo>
                    <a:pt x="45" y="148"/>
                  </a:lnTo>
                  <a:lnTo>
                    <a:pt x="30" y="99"/>
                  </a:lnTo>
                  <a:lnTo>
                    <a:pt x="18" y="60"/>
                  </a:lnTo>
                  <a:lnTo>
                    <a:pt x="8" y="27"/>
                  </a:lnTo>
                  <a:lnTo>
                    <a:pt x="1" y="9"/>
                  </a:lnTo>
                  <a:lnTo>
                    <a:pt x="0" y="0"/>
                  </a:lnTo>
                  <a:lnTo>
                    <a:pt x="33" y="108"/>
                  </a:lnTo>
                  <a:lnTo>
                    <a:pt x="61" y="205"/>
                  </a:lnTo>
                  <a:lnTo>
                    <a:pt x="82" y="296"/>
                  </a:lnTo>
                  <a:lnTo>
                    <a:pt x="99" y="375"/>
                  </a:lnTo>
                  <a:lnTo>
                    <a:pt x="112" y="444"/>
                  </a:lnTo>
                  <a:lnTo>
                    <a:pt x="121" y="505"/>
                  </a:lnTo>
                  <a:lnTo>
                    <a:pt x="128" y="550"/>
                  </a:lnTo>
                  <a:lnTo>
                    <a:pt x="131" y="586"/>
                  </a:lnTo>
                  <a:lnTo>
                    <a:pt x="133" y="608"/>
                  </a:lnTo>
                  <a:lnTo>
                    <a:pt x="133" y="614"/>
                  </a:lnTo>
                  <a:lnTo>
                    <a:pt x="141" y="692"/>
                  </a:lnTo>
                  <a:lnTo>
                    <a:pt x="145" y="762"/>
                  </a:lnTo>
                  <a:lnTo>
                    <a:pt x="149" y="825"/>
                  </a:lnTo>
                  <a:lnTo>
                    <a:pt x="152" y="877"/>
                  </a:lnTo>
                  <a:lnTo>
                    <a:pt x="153" y="922"/>
                  </a:lnTo>
                  <a:lnTo>
                    <a:pt x="153" y="958"/>
                  </a:lnTo>
                  <a:lnTo>
                    <a:pt x="153" y="986"/>
                  </a:lnTo>
                  <a:lnTo>
                    <a:pt x="152" y="1007"/>
                  </a:lnTo>
                  <a:lnTo>
                    <a:pt x="152" y="1019"/>
                  </a:lnTo>
                  <a:lnTo>
                    <a:pt x="150" y="1022"/>
                  </a:lnTo>
                  <a:lnTo>
                    <a:pt x="189" y="1016"/>
                  </a:lnTo>
                  <a:lnTo>
                    <a:pt x="187" y="1013"/>
                  </a:lnTo>
                  <a:close/>
                </a:path>
              </a:pathLst>
            </a:custGeom>
            <a:solidFill>
              <a:srgbClr val="5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4" name="Freeform 246">
              <a:extLst>
                <a:ext uri="{FF2B5EF4-FFF2-40B4-BE49-F238E27FC236}">
                  <a16:creationId xmlns:a16="http://schemas.microsoft.com/office/drawing/2014/main" id="{A213E6C1-B1D5-4BE7-A04A-E44C872D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3039"/>
              <a:ext cx="189" cy="1021"/>
            </a:xfrm>
            <a:custGeom>
              <a:avLst/>
              <a:gdLst>
                <a:gd name="T0" fmla="*/ 187 w 189"/>
                <a:gd name="T1" fmla="*/ 1013 h 1022"/>
                <a:gd name="T2" fmla="*/ 189 w 189"/>
                <a:gd name="T3" fmla="*/ 1016 h 1022"/>
                <a:gd name="T4" fmla="*/ 183 w 189"/>
                <a:gd name="T5" fmla="*/ 934 h 1022"/>
                <a:gd name="T6" fmla="*/ 177 w 189"/>
                <a:gd name="T7" fmla="*/ 852 h 1022"/>
                <a:gd name="T8" fmla="*/ 169 w 189"/>
                <a:gd name="T9" fmla="*/ 771 h 1022"/>
                <a:gd name="T10" fmla="*/ 160 w 189"/>
                <a:gd name="T11" fmla="*/ 692 h 1022"/>
                <a:gd name="T12" fmla="*/ 150 w 189"/>
                <a:gd name="T13" fmla="*/ 620 h 1022"/>
                <a:gd name="T14" fmla="*/ 141 w 189"/>
                <a:gd name="T15" fmla="*/ 556 h 1022"/>
                <a:gd name="T16" fmla="*/ 133 w 189"/>
                <a:gd name="T17" fmla="*/ 502 h 1022"/>
                <a:gd name="T18" fmla="*/ 127 w 189"/>
                <a:gd name="T19" fmla="*/ 462 h 1022"/>
                <a:gd name="T20" fmla="*/ 121 w 189"/>
                <a:gd name="T21" fmla="*/ 435 h 1022"/>
                <a:gd name="T22" fmla="*/ 120 w 189"/>
                <a:gd name="T23" fmla="*/ 426 h 1022"/>
                <a:gd name="T24" fmla="*/ 107 w 189"/>
                <a:gd name="T25" fmla="*/ 372 h 1022"/>
                <a:gd name="T26" fmla="*/ 92 w 189"/>
                <a:gd name="T27" fmla="*/ 314 h 1022"/>
                <a:gd name="T28" fmla="*/ 77 w 189"/>
                <a:gd name="T29" fmla="*/ 257 h 1022"/>
                <a:gd name="T30" fmla="*/ 61 w 189"/>
                <a:gd name="T31" fmla="*/ 199 h 1022"/>
                <a:gd name="T32" fmla="*/ 45 w 189"/>
                <a:gd name="T33" fmla="*/ 148 h 1022"/>
                <a:gd name="T34" fmla="*/ 30 w 189"/>
                <a:gd name="T35" fmla="*/ 99 h 1022"/>
                <a:gd name="T36" fmla="*/ 18 w 189"/>
                <a:gd name="T37" fmla="*/ 60 h 1022"/>
                <a:gd name="T38" fmla="*/ 8 w 189"/>
                <a:gd name="T39" fmla="*/ 27 h 1022"/>
                <a:gd name="T40" fmla="*/ 1 w 189"/>
                <a:gd name="T41" fmla="*/ 9 h 1022"/>
                <a:gd name="T42" fmla="*/ 0 w 189"/>
                <a:gd name="T43" fmla="*/ 0 h 1022"/>
                <a:gd name="T44" fmla="*/ 33 w 189"/>
                <a:gd name="T45" fmla="*/ 108 h 1022"/>
                <a:gd name="T46" fmla="*/ 61 w 189"/>
                <a:gd name="T47" fmla="*/ 205 h 1022"/>
                <a:gd name="T48" fmla="*/ 82 w 189"/>
                <a:gd name="T49" fmla="*/ 296 h 1022"/>
                <a:gd name="T50" fmla="*/ 99 w 189"/>
                <a:gd name="T51" fmla="*/ 375 h 1022"/>
                <a:gd name="T52" fmla="*/ 112 w 189"/>
                <a:gd name="T53" fmla="*/ 444 h 1022"/>
                <a:gd name="T54" fmla="*/ 121 w 189"/>
                <a:gd name="T55" fmla="*/ 505 h 1022"/>
                <a:gd name="T56" fmla="*/ 128 w 189"/>
                <a:gd name="T57" fmla="*/ 550 h 1022"/>
                <a:gd name="T58" fmla="*/ 131 w 189"/>
                <a:gd name="T59" fmla="*/ 586 h 1022"/>
                <a:gd name="T60" fmla="*/ 133 w 189"/>
                <a:gd name="T61" fmla="*/ 608 h 1022"/>
                <a:gd name="T62" fmla="*/ 133 w 189"/>
                <a:gd name="T63" fmla="*/ 614 h 1022"/>
                <a:gd name="T64" fmla="*/ 141 w 189"/>
                <a:gd name="T65" fmla="*/ 692 h 1022"/>
                <a:gd name="T66" fmla="*/ 145 w 189"/>
                <a:gd name="T67" fmla="*/ 762 h 1022"/>
                <a:gd name="T68" fmla="*/ 149 w 189"/>
                <a:gd name="T69" fmla="*/ 825 h 1022"/>
                <a:gd name="T70" fmla="*/ 152 w 189"/>
                <a:gd name="T71" fmla="*/ 877 h 1022"/>
                <a:gd name="T72" fmla="*/ 153 w 189"/>
                <a:gd name="T73" fmla="*/ 922 h 1022"/>
                <a:gd name="T74" fmla="*/ 153 w 189"/>
                <a:gd name="T75" fmla="*/ 958 h 1022"/>
                <a:gd name="T76" fmla="*/ 153 w 189"/>
                <a:gd name="T77" fmla="*/ 986 h 1022"/>
                <a:gd name="T78" fmla="*/ 152 w 189"/>
                <a:gd name="T79" fmla="*/ 1007 h 1022"/>
                <a:gd name="T80" fmla="*/ 152 w 189"/>
                <a:gd name="T81" fmla="*/ 1019 h 1022"/>
                <a:gd name="T82" fmla="*/ 150 w 189"/>
                <a:gd name="T83" fmla="*/ 1022 h 1022"/>
                <a:gd name="T84" fmla="*/ 189 w 189"/>
                <a:gd name="T85" fmla="*/ 1016 h 1022"/>
                <a:gd name="T86" fmla="*/ 189 w 189"/>
                <a:gd name="T87" fmla="*/ 1016 h 10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9"/>
                <a:gd name="T133" fmla="*/ 0 h 1022"/>
                <a:gd name="T134" fmla="*/ 189 w 189"/>
                <a:gd name="T135" fmla="*/ 1022 h 10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9" h="1022">
                  <a:moveTo>
                    <a:pt x="187" y="1013"/>
                  </a:moveTo>
                  <a:lnTo>
                    <a:pt x="189" y="1016"/>
                  </a:lnTo>
                  <a:lnTo>
                    <a:pt x="183" y="934"/>
                  </a:lnTo>
                  <a:lnTo>
                    <a:pt x="177" y="852"/>
                  </a:lnTo>
                  <a:lnTo>
                    <a:pt x="169" y="771"/>
                  </a:lnTo>
                  <a:lnTo>
                    <a:pt x="160" y="692"/>
                  </a:lnTo>
                  <a:lnTo>
                    <a:pt x="150" y="620"/>
                  </a:lnTo>
                  <a:lnTo>
                    <a:pt x="141" y="556"/>
                  </a:lnTo>
                  <a:lnTo>
                    <a:pt x="133" y="502"/>
                  </a:lnTo>
                  <a:lnTo>
                    <a:pt x="127" y="462"/>
                  </a:lnTo>
                  <a:lnTo>
                    <a:pt x="121" y="435"/>
                  </a:lnTo>
                  <a:lnTo>
                    <a:pt x="120" y="426"/>
                  </a:lnTo>
                  <a:lnTo>
                    <a:pt x="107" y="372"/>
                  </a:lnTo>
                  <a:lnTo>
                    <a:pt x="92" y="314"/>
                  </a:lnTo>
                  <a:lnTo>
                    <a:pt x="77" y="257"/>
                  </a:lnTo>
                  <a:lnTo>
                    <a:pt x="61" y="199"/>
                  </a:lnTo>
                  <a:lnTo>
                    <a:pt x="45" y="148"/>
                  </a:lnTo>
                  <a:lnTo>
                    <a:pt x="30" y="99"/>
                  </a:lnTo>
                  <a:lnTo>
                    <a:pt x="18" y="60"/>
                  </a:lnTo>
                  <a:lnTo>
                    <a:pt x="8" y="27"/>
                  </a:lnTo>
                  <a:lnTo>
                    <a:pt x="1" y="9"/>
                  </a:lnTo>
                  <a:lnTo>
                    <a:pt x="0" y="0"/>
                  </a:lnTo>
                  <a:lnTo>
                    <a:pt x="33" y="108"/>
                  </a:lnTo>
                  <a:lnTo>
                    <a:pt x="61" y="205"/>
                  </a:lnTo>
                  <a:lnTo>
                    <a:pt x="82" y="296"/>
                  </a:lnTo>
                  <a:lnTo>
                    <a:pt x="99" y="375"/>
                  </a:lnTo>
                  <a:lnTo>
                    <a:pt x="112" y="444"/>
                  </a:lnTo>
                  <a:lnTo>
                    <a:pt x="121" y="505"/>
                  </a:lnTo>
                  <a:lnTo>
                    <a:pt x="128" y="550"/>
                  </a:lnTo>
                  <a:lnTo>
                    <a:pt x="131" y="586"/>
                  </a:lnTo>
                  <a:lnTo>
                    <a:pt x="133" y="608"/>
                  </a:lnTo>
                  <a:lnTo>
                    <a:pt x="133" y="614"/>
                  </a:lnTo>
                  <a:lnTo>
                    <a:pt x="141" y="692"/>
                  </a:lnTo>
                  <a:lnTo>
                    <a:pt x="145" y="762"/>
                  </a:lnTo>
                  <a:lnTo>
                    <a:pt x="149" y="825"/>
                  </a:lnTo>
                  <a:lnTo>
                    <a:pt x="152" y="877"/>
                  </a:lnTo>
                  <a:lnTo>
                    <a:pt x="153" y="922"/>
                  </a:lnTo>
                  <a:lnTo>
                    <a:pt x="153" y="958"/>
                  </a:lnTo>
                  <a:lnTo>
                    <a:pt x="153" y="986"/>
                  </a:lnTo>
                  <a:lnTo>
                    <a:pt x="152" y="1007"/>
                  </a:lnTo>
                  <a:lnTo>
                    <a:pt x="152" y="1019"/>
                  </a:lnTo>
                  <a:lnTo>
                    <a:pt x="150" y="1022"/>
                  </a:lnTo>
                  <a:lnTo>
                    <a:pt x="189" y="1016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5" name="Freeform 247">
              <a:extLst>
                <a:ext uri="{FF2B5EF4-FFF2-40B4-BE49-F238E27FC236}">
                  <a16:creationId xmlns:a16="http://schemas.microsoft.com/office/drawing/2014/main" id="{13C51CDB-E585-4EE3-860F-74C2C119C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1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6" name="Freeform 248">
              <a:extLst>
                <a:ext uri="{FF2B5EF4-FFF2-40B4-BE49-F238E27FC236}">
                  <a16:creationId xmlns:a16="http://schemas.microsoft.com/office/drawing/2014/main" id="{87D90121-B75A-459A-8758-DF582E623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1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7" name="Freeform 249">
              <a:extLst>
                <a:ext uri="{FF2B5EF4-FFF2-40B4-BE49-F238E27FC236}">
                  <a16:creationId xmlns:a16="http://schemas.microsoft.com/office/drawing/2014/main" id="{036A1667-DDF8-4A44-B077-225B3239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2"/>
              <a:ext cx="40" cy="388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19 w 40"/>
                <a:gd name="T85" fmla="*/ 38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"/>
                <a:gd name="T130" fmla="*/ 0 h 390"/>
                <a:gd name="T131" fmla="*/ 40 w 4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lnTo>
                    <a:pt x="19" y="387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8" name="Freeform 250">
              <a:extLst>
                <a:ext uri="{FF2B5EF4-FFF2-40B4-BE49-F238E27FC236}">
                  <a16:creationId xmlns:a16="http://schemas.microsoft.com/office/drawing/2014/main" id="{A3E0B1D1-DF82-4D13-AA41-E121EE0BA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2"/>
              <a:ext cx="40" cy="388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9" name="Freeform 251">
              <a:extLst>
                <a:ext uri="{FF2B5EF4-FFF2-40B4-BE49-F238E27FC236}">
                  <a16:creationId xmlns:a16="http://schemas.microsoft.com/office/drawing/2014/main" id="{17558165-657D-47C5-B83B-EAA0626B1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6"/>
              <a:ext cx="92" cy="340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88 w 92"/>
                <a:gd name="T85" fmla="*/ 338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1"/>
                <a:gd name="T131" fmla="*/ 92 w 92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0" name="Freeform 252">
              <a:extLst>
                <a:ext uri="{FF2B5EF4-FFF2-40B4-BE49-F238E27FC236}">
                  <a16:creationId xmlns:a16="http://schemas.microsoft.com/office/drawing/2014/main" id="{A1FADB95-D977-4482-8663-179FFB602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6"/>
              <a:ext cx="92" cy="340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1" name="Freeform 253">
              <a:extLst>
                <a:ext uri="{FF2B5EF4-FFF2-40B4-BE49-F238E27FC236}">
                  <a16:creationId xmlns:a16="http://schemas.microsoft.com/office/drawing/2014/main" id="{76FCE634-0A5E-46FD-A7B7-F267F171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0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88 w 92"/>
                <a:gd name="T85" fmla="*/ 339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2" name="Freeform 254">
              <a:extLst>
                <a:ext uri="{FF2B5EF4-FFF2-40B4-BE49-F238E27FC236}">
                  <a16:creationId xmlns:a16="http://schemas.microsoft.com/office/drawing/2014/main" id="{7C0FDDCB-3C83-472A-BBDC-FDAA6A80C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0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3" name="Freeform 255">
              <a:extLst>
                <a:ext uri="{FF2B5EF4-FFF2-40B4-BE49-F238E27FC236}">
                  <a16:creationId xmlns:a16="http://schemas.microsoft.com/office/drawing/2014/main" id="{881AE7E9-88F9-4CA0-8C43-316910377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1"/>
              <a:ext cx="148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147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  <a:lnTo>
                    <a:pt x="147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4" name="Freeform 256">
              <a:extLst>
                <a:ext uri="{FF2B5EF4-FFF2-40B4-BE49-F238E27FC236}">
                  <a16:creationId xmlns:a16="http://schemas.microsoft.com/office/drawing/2014/main" id="{1061398C-0A75-480D-93B1-CCB093592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1"/>
              <a:ext cx="148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5" name="Freeform 257">
              <a:extLst>
                <a:ext uri="{FF2B5EF4-FFF2-40B4-BE49-F238E27FC236}">
                  <a16:creationId xmlns:a16="http://schemas.microsoft.com/office/drawing/2014/main" id="{33CFD6E5-761F-4AF0-BFAE-FC0CBD5F5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1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148 w 150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0"/>
                <a:gd name="T130" fmla="*/ 0 h 212"/>
                <a:gd name="T131" fmla="*/ 150 w 150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6" name="Freeform 258">
              <a:extLst>
                <a:ext uri="{FF2B5EF4-FFF2-40B4-BE49-F238E27FC236}">
                  <a16:creationId xmlns:a16="http://schemas.microsoft.com/office/drawing/2014/main" id="{404B916C-FA25-4D60-8ABB-1222EB57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1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"/>
                <a:gd name="T127" fmla="*/ 0 h 212"/>
                <a:gd name="T128" fmla="*/ 150 w 150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7" name="Freeform 259">
              <a:extLst>
                <a:ext uri="{FF2B5EF4-FFF2-40B4-BE49-F238E27FC236}">
                  <a16:creationId xmlns:a16="http://schemas.microsoft.com/office/drawing/2014/main" id="{37AD125D-65A0-4C79-8F2F-61125477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170 w 171"/>
                <a:gd name="T85" fmla="*/ 45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"/>
                <a:gd name="T130" fmla="*/ 0 h 94"/>
                <a:gd name="T131" fmla="*/ 171 w 171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8" name="Freeform 260">
              <a:extLst>
                <a:ext uri="{FF2B5EF4-FFF2-40B4-BE49-F238E27FC236}">
                  <a16:creationId xmlns:a16="http://schemas.microsoft.com/office/drawing/2014/main" id="{3EF72D0A-1190-4725-9F6C-215F63C96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4"/>
                <a:gd name="T128" fmla="*/ 171 w 171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9" name="Freeform 261">
              <a:extLst>
                <a:ext uri="{FF2B5EF4-FFF2-40B4-BE49-F238E27FC236}">
                  <a16:creationId xmlns:a16="http://schemas.microsoft.com/office/drawing/2014/main" id="{3FF30555-7B93-42BD-B73A-81887F624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0" name="Freeform 262">
              <a:extLst>
                <a:ext uri="{FF2B5EF4-FFF2-40B4-BE49-F238E27FC236}">
                  <a16:creationId xmlns:a16="http://schemas.microsoft.com/office/drawing/2014/main" id="{28CFEC13-98C9-4D78-A29C-C03A122B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1" name="Freeform 263">
              <a:extLst>
                <a:ext uri="{FF2B5EF4-FFF2-40B4-BE49-F238E27FC236}">
                  <a16:creationId xmlns:a16="http://schemas.microsoft.com/office/drawing/2014/main" id="{DBD7C413-B33A-49F7-ACE4-DA8F37F40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8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2" name="Freeform 264">
              <a:extLst>
                <a:ext uri="{FF2B5EF4-FFF2-40B4-BE49-F238E27FC236}">
                  <a16:creationId xmlns:a16="http://schemas.microsoft.com/office/drawing/2014/main" id="{533B86BD-6D9B-4513-A7E3-B69754D3C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8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3" name="Freeform 265">
              <a:extLst>
                <a:ext uri="{FF2B5EF4-FFF2-40B4-BE49-F238E27FC236}">
                  <a16:creationId xmlns:a16="http://schemas.microsoft.com/office/drawing/2014/main" id="{2DDE47A3-1C64-4593-9355-F81467FBD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4"/>
              <a:ext cx="148" cy="209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4" name="Freeform 266">
              <a:extLst>
                <a:ext uri="{FF2B5EF4-FFF2-40B4-BE49-F238E27FC236}">
                  <a16:creationId xmlns:a16="http://schemas.microsoft.com/office/drawing/2014/main" id="{B9054076-957A-4543-B3B2-2185F3E42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4"/>
              <a:ext cx="148" cy="209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5" name="Freeform 267">
              <a:extLst>
                <a:ext uri="{FF2B5EF4-FFF2-40B4-BE49-F238E27FC236}">
                  <a16:creationId xmlns:a16="http://schemas.microsoft.com/office/drawing/2014/main" id="{A4B5E493-8939-4048-836E-36A222A78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2"/>
              <a:ext cx="92" cy="344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6" name="Freeform 268">
              <a:extLst>
                <a:ext uri="{FF2B5EF4-FFF2-40B4-BE49-F238E27FC236}">
                  <a16:creationId xmlns:a16="http://schemas.microsoft.com/office/drawing/2014/main" id="{682FF93D-F8A7-407D-A33E-3ECAF20B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2"/>
              <a:ext cx="92" cy="344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7" name="Freeform 269">
              <a:extLst>
                <a:ext uri="{FF2B5EF4-FFF2-40B4-BE49-F238E27FC236}">
                  <a16:creationId xmlns:a16="http://schemas.microsoft.com/office/drawing/2014/main" id="{7A75869B-F140-4554-93D2-7D1681199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0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8" name="Freeform 270">
              <a:extLst>
                <a:ext uri="{FF2B5EF4-FFF2-40B4-BE49-F238E27FC236}">
                  <a16:creationId xmlns:a16="http://schemas.microsoft.com/office/drawing/2014/main" id="{243FEBCB-1D65-4A9F-8C32-2524488CF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0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9" name="Freeform 271">
              <a:extLst>
                <a:ext uri="{FF2B5EF4-FFF2-40B4-BE49-F238E27FC236}">
                  <a16:creationId xmlns:a16="http://schemas.microsoft.com/office/drawing/2014/main" id="{923E0A15-A922-4CB9-9839-5E2F3B1E5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1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0" name="Freeform 272">
              <a:extLst>
                <a:ext uri="{FF2B5EF4-FFF2-40B4-BE49-F238E27FC236}">
                  <a16:creationId xmlns:a16="http://schemas.microsoft.com/office/drawing/2014/main" id="{5ECB8607-AC57-4A33-B594-FDE85A133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2"/>
              <a:ext cx="40" cy="388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19 w 40"/>
                <a:gd name="T85" fmla="*/ 38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"/>
                <a:gd name="T130" fmla="*/ 0 h 390"/>
                <a:gd name="T131" fmla="*/ 40 w 4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lnTo>
                    <a:pt x="19" y="38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1" name="Freeform 273">
              <a:extLst>
                <a:ext uri="{FF2B5EF4-FFF2-40B4-BE49-F238E27FC236}">
                  <a16:creationId xmlns:a16="http://schemas.microsoft.com/office/drawing/2014/main" id="{AB007154-C12D-45BE-BFC9-7440EB738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6"/>
              <a:ext cx="92" cy="340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88 w 92"/>
                <a:gd name="T85" fmla="*/ 338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1"/>
                <a:gd name="T131" fmla="*/ 92 w 92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2" name="Freeform 274">
              <a:extLst>
                <a:ext uri="{FF2B5EF4-FFF2-40B4-BE49-F238E27FC236}">
                  <a16:creationId xmlns:a16="http://schemas.microsoft.com/office/drawing/2014/main" id="{1F6797A5-F09F-4942-A20C-D694A6E37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0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88 w 92"/>
                <a:gd name="T85" fmla="*/ 339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3" name="Freeform 275">
              <a:extLst>
                <a:ext uri="{FF2B5EF4-FFF2-40B4-BE49-F238E27FC236}">
                  <a16:creationId xmlns:a16="http://schemas.microsoft.com/office/drawing/2014/main" id="{3A862A90-7DEF-4C79-A50E-E60A416A8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1"/>
              <a:ext cx="148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147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  <a:lnTo>
                    <a:pt x="147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4" name="Freeform 276">
              <a:extLst>
                <a:ext uri="{FF2B5EF4-FFF2-40B4-BE49-F238E27FC236}">
                  <a16:creationId xmlns:a16="http://schemas.microsoft.com/office/drawing/2014/main" id="{F7D0DAB5-29A7-4A0F-A44E-D5C056057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1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148 w 150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0"/>
                <a:gd name="T130" fmla="*/ 0 h 212"/>
                <a:gd name="T131" fmla="*/ 150 w 150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5" name="Freeform 277">
              <a:extLst>
                <a:ext uri="{FF2B5EF4-FFF2-40B4-BE49-F238E27FC236}">
                  <a16:creationId xmlns:a16="http://schemas.microsoft.com/office/drawing/2014/main" id="{8E3234FC-E981-4B8A-81C2-F82FFED15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170 w 171"/>
                <a:gd name="T85" fmla="*/ 45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"/>
                <a:gd name="T130" fmla="*/ 0 h 94"/>
                <a:gd name="T131" fmla="*/ 171 w 171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6" name="Freeform 278">
              <a:extLst>
                <a:ext uri="{FF2B5EF4-FFF2-40B4-BE49-F238E27FC236}">
                  <a16:creationId xmlns:a16="http://schemas.microsoft.com/office/drawing/2014/main" id="{97085EEC-3A57-49D8-A662-D75FCE0E3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7" name="Freeform 279">
              <a:extLst>
                <a:ext uri="{FF2B5EF4-FFF2-40B4-BE49-F238E27FC236}">
                  <a16:creationId xmlns:a16="http://schemas.microsoft.com/office/drawing/2014/main" id="{7C2C7F2D-EA56-4A94-A60D-7841239C2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8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8" name="Freeform 280">
              <a:extLst>
                <a:ext uri="{FF2B5EF4-FFF2-40B4-BE49-F238E27FC236}">
                  <a16:creationId xmlns:a16="http://schemas.microsoft.com/office/drawing/2014/main" id="{06E128EB-43EF-4D89-847E-8BB11EFC9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4"/>
              <a:ext cx="148" cy="209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9" name="Freeform 281">
              <a:extLst>
                <a:ext uri="{FF2B5EF4-FFF2-40B4-BE49-F238E27FC236}">
                  <a16:creationId xmlns:a16="http://schemas.microsoft.com/office/drawing/2014/main" id="{C6E8D96D-CB7E-4812-BA73-0D5BEAC8F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2"/>
              <a:ext cx="92" cy="344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0" name="Freeform 282">
              <a:extLst>
                <a:ext uri="{FF2B5EF4-FFF2-40B4-BE49-F238E27FC236}">
                  <a16:creationId xmlns:a16="http://schemas.microsoft.com/office/drawing/2014/main" id="{78C811E9-317A-4BEF-A722-3E87ECDF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0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1" name="Freeform 283">
              <a:extLst>
                <a:ext uri="{FF2B5EF4-FFF2-40B4-BE49-F238E27FC236}">
                  <a16:creationId xmlns:a16="http://schemas.microsoft.com/office/drawing/2014/main" id="{74DFBB11-400F-4012-897D-3E09E1FD7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2813"/>
              <a:ext cx="72" cy="165"/>
            </a:xfrm>
            <a:custGeom>
              <a:avLst/>
              <a:gdLst>
                <a:gd name="T0" fmla="*/ 35 w 72"/>
                <a:gd name="T1" fmla="*/ 0 h 163"/>
                <a:gd name="T2" fmla="*/ 41 w 72"/>
                <a:gd name="T3" fmla="*/ 3 h 163"/>
                <a:gd name="T4" fmla="*/ 47 w 72"/>
                <a:gd name="T5" fmla="*/ 6 h 163"/>
                <a:gd name="T6" fmla="*/ 52 w 72"/>
                <a:gd name="T7" fmla="*/ 9 h 163"/>
                <a:gd name="T8" fmla="*/ 57 w 72"/>
                <a:gd name="T9" fmla="*/ 18 h 163"/>
                <a:gd name="T10" fmla="*/ 61 w 72"/>
                <a:gd name="T11" fmla="*/ 24 h 163"/>
                <a:gd name="T12" fmla="*/ 64 w 72"/>
                <a:gd name="T13" fmla="*/ 33 h 163"/>
                <a:gd name="T14" fmla="*/ 68 w 72"/>
                <a:gd name="T15" fmla="*/ 45 h 163"/>
                <a:gd name="T16" fmla="*/ 69 w 72"/>
                <a:gd name="T17" fmla="*/ 57 h 163"/>
                <a:gd name="T18" fmla="*/ 70 w 72"/>
                <a:gd name="T19" fmla="*/ 69 h 163"/>
                <a:gd name="T20" fmla="*/ 72 w 72"/>
                <a:gd name="T21" fmla="*/ 81 h 163"/>
                <a:gd name="T22" fmla="*/ 70 w 72"/>
                <a:gd name="T23" fmla="*/ 97 h 163"/>
                <a:gd name="T24" fmla="*/ 69 w 72"/>
                <a:gd name="T25" fmla="*/ 109 h 163"/>
                <a:gd name="T26" fmla="*/ 68 w 72"/>
                <a:gd name="T27" fmla="*/ 121 h 163"/>
                <a:gd name="T28" fmla="*/ 64 w 72"/>
                <a:gd name="T29" fmla="*/ 130 h 163"/>
                <a:gd name="T30" fmla="*/ 61 w 72"/>
                <a:gd name="T31" fmla="*/ 139 h 163"/>
                <a:gd name="T32" fmla="*/ 57 w 72"/>
                <a:gd name="T33" fmla="*/ 148 h 163"/>
                <a:gd name="T34" fmla="*/ 52 w 72"/>
                <a:gd name="T35" fmla="*/ 154 h 163"/>
                <a:gd name="T36" fmla="*/ 47 w 72"/>
                <a:gd name="T37" fmla="*/ 160 h 163"/>
                <a:gd name="T38" fmla="*/ 41 w 72"/>
                <a:gd name="T39" fmla="*/ 163 h 163"/>
                <a:gd name="T40" fmla="*/ 36 w 72"/>
                <a:gd name="T41" fmla="*/ 163 h 163"/>
                <a:gd name="T42" fmla="*/ 29 w 72"/>
                <a:gd name="T43" fmla="*/ 163 h 163"/>
                <a:gd name="T44" fmla="*/ 24 w 72"/>
                <a:gd name="T45" fmla="*/ 160 h 163"/>
                <a:gd name="T46" fmla="*/ 20 w 72"/>
                <a:gd name="T47" fmla="*/ 154 h 163"/>
                <a:gd name="T48" fmla="*/ 15 w 72"/>
                <a:gd name="T49" fmla="*/ 148 h 163"/>
                <a:gd name="T50" fmla="*/ 11 w 72"/>
                <a:gd name="T51" fmla="*/ 139 h 163"/>
                <a:gd name="T52" fmla="*/ 7 w 72"/>
                <a:gd name="T53" fmla="*/ 130 h 163"/>
                <a:gd name="T54" fmla="*/ 4 w 72"/>
                <a:gd name="T55" fmla="*/ 121 h 163"/>
                <a:gd name="T56" fmla="*/ 2 w 72"/>
                <a:gd name="T57" fmla="*/ 109 h 163"/>
                <a:gd name="T58" fmla="*/ 0 w 72"/>
                <a:gd name="T59" fmla="*/ 97 h 163"/>
                <a:gd name="T60" fmla="*/ 0 w 72"/>
                <a:gd name="T61" fmla="*/ 81 h 163"/>
                <a:gd name="T62" fmla="*/ 0 w 72"/>
                <a:gd name="T63" fmla="*/ 69 h 163"/>
                <a:gd name="T64" fmla="*/ 2 w 72"/>
                <a:gd name="T65" fmla="*/ 57 h 163"/>
                <a:gd name="T66" fmla="*/ 4 w 72"/>
                <a:gd name="T67" fmla="*/ 45 h 163"/>
                <a:gd name="T68" fmla="*/ 7 w 72"/>
                <a:gd name="T69" fmla="*/ 33 h 163"/>
                <a:gd name="T70" fmla="*/ 11 w 72"/>
                <a:gd name="T71" fmla="*/ 24 h 163"/>
                <a:gd name="T72" fmla="*/ 15 w 72"/>
                <a:gd name="T73" fmla="*/ 18 h 163"/>
                <a:gd name="T74" fmla="*/ 20 w 72"/>
                <a:gd name="T75" fmla="*/ 9 h 163"/>
                <a:gd name="T76" fmla="*/ 24 w 72"/>
                <a:gd name="T77" fmla="*/ 6 h 163"/>
                <a:gd name="T78" fmla="*/ 29 w 72"/>
                <a:gd name="T79" fmla="*/ 3 h 163"/>
                <a:gd name="T80" fmla="*/ 36 w 72"/>
                <a:gd name="T81" fmla="*/ 3 h 163"/>
                <a:gd name="T82" fmla="*/ 36 w 72"/>
                <a:gd name="T83" fmla="*/ 3 h 163"/>
                <a:gd name="T84" fmla="*/ 35 w 72"/>
                <a:gd name="T85" fmla="*/ 0 h 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"/>
                <a:gd name="T130" fmla="*/ 0 h 163"/>
                <a:gd name="T131" fmla="*/ 72 w 72"/>
                <a:gd name="T132" fmla="*/ 163 h 1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" h="163">
                  <a:moveTo>
                    <a:pt x="35" y="0"/>
                  </a:moveTo>
                  <a:lnTo>
                    <a:pt x="41" y="3"/>
                  </a:lnTo>
                  <a:lnTo>
                    <a:pt x="47" y="6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4"/>
                  </a:lnTo>
                  <a:lnTo>
                    <a:pt x="64" y="33"/>
                  </a:lnTo>
                  <a:lnTo>
                    <a:pt x="68" y="45"/>
                  </a:lnTo>
                  <a:lnTo>
                    <a:pt x="69" y="57"/>
                  </a:lnTo>
                  <a:lnTo>
                    <a:pt x="70" y="69"/>
                  </a:lnTo>
                  <a:lnTo>
                    <a:pt x="72" y="81"/>
                  </a:lnTo>
                  <a:lnTo>
                    <a:pt x="70" y="97"/>
                  </a:lnTo>
                  <a:lnTo>
                    <a:pt x="69" y="109"/>
                  </a:lnTo>
                  <a:lnTo>
                    <a:pt x="68" y="121"/>
                  </a:lnTo>
                  <a:lnTo>
                    <a:pt x="64" y="130"/>
                  </a:lnTo>
                  <a:lnTo>
                    <a:pt x="61" y="139"/>
                  </a:lnTo>
                  <a:lnTo>
                    <a:pt x="57" y="148"/>
                  </a:lnTo>
                  <a:lnTo>
                    <a:pt x="52" y="154"/>
                  </a:lnTo>
                  <a:lnTo>
                    <a:pt x="47" y="160"/>
                  </a:lnTo>
                  <a:lnTo>
                    <a:pt x="41" y="163"/>
                  </a:lnTo>
                  <a:lnTo>
                    <a:pt x="36" y="163"/>
                  </a:lnTo>
                  <a:lnTo>
                    <a:pt x="29" y="163"/>
                  </a:lnTo>
                  <a:lnTo>
                    <a:pt x="24" y="160"/>
                  </a:lnTo>
                  <a:lnTo>
                    <a:pt x="20" y="154"/>
                  </a:lnTo>
                  <a:lnTo>
                    <a:pt x="15" y="148"/>
                  </a:lnTo>
                  <a:lnTo>
                    <a:pt x="11" y="139"/>
                  </a:lnTo>
                  <a:lnTo>
                    <a:pt x="7" y="130"/>
                  </a:lnTo>
                  <a:lnTo>
                    <a:pt x="4" y="121"/>
                  </a:lnTo>
                  <a:lnTo>
                    <a:pt x="2" y="109"/>
                  </a:lnTo>
                  <a:lnTo>
                    <a:pt x="0" y="97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4" y="45"/>
                  </a:lnTo>
                  <a:lnTo>
                    <a:pt x="7" y="33"/>
                  </a:lnTo>
                  <a:lnTo>
                    <a:pt x="11" y="24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2" name="Freeform 284">
              <a:extLst>
                <a:ext uri="{FF2B5EF4-FFF2-40B4-BE49-F238E27FC236}">
                  <a16:creationId xmlns:a16="http://schemas.microsoft.com/office/drawing/2014/main" id="{8FA66428-8C70-4707-88B6-3FC8AFEC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2813"/>
              <a:ext cx="72" cy="165"/>
            </a:xfrm>
            <a:custGeom>
              <a:avLst/>
              <a:gdLst>
                <a:gd name="T0" fmla="*/ 35 w 72"/>
                <a:gd name="T1" fmla="*/ 0 h 163"/>
                <a:gd name="T2" fmla="*/ 41 w 72"/>
                <a:gd name="T3" fmla="*/ 3 h 163"/>
                <a:gd name="T4" fmla="*/ 47 w 72"/>
                <a:gd name="T5" fmla="*/ 6 h 163"/>
                <a:gd name="T6" fmla="*/ 52 w 72"/>
                <a:gd name="T7" fmla="*/ 9 h 163"/>
                <a:gd name="T8" fmla="*/ 57 w 72"/>
                <a:gd name="T9" fmla="*/ 18 h 163"/>
                <a:gd name="T10" fmla="*/ 61 w 72"/>
                <a:gd name="T11" fmla="*/ 24 h 163"/>
                <a:gd name="T12" fmla="*/ 64 w 72"/>
                <a:gd name="T13" fmla="*/ 33 h 163"/>
                <a:gd name="T14" fmla="*/ 68 w 72"/>
                <a:gd name="T15" fmla="*/ 45 h 163"/>
                <a:gd name="T16" fmla="*/ 69 w 72"/>
                <a:gd name="T17" fmla="*/ 57 h 163"/>
                <a:gd name="T18" fmla="*/ 70 w 72"/>
                <a:gd name="T19" fmla="*/ 69 h 163"/>
                <a:gd name="T20" fmla="*/ 72 w 72"/>
                <a:gd name="T21" fmla="*/ 81 h 163"/>
                <a:gd name="T22" fmla="*/ 70 w 72"/>
                <a:gd name="T23" fmla="*/ 97 h 163"/>
                <a:gd name="T24" fmla="*/ 69 w 72"/>
                <a:gd name="T25" fmla="*/ 109 h 163"/>
                <a:gd name="T26" fmla="*/ 68 w 72"/>
                <a:gd name="T27" fmla="*/ 121 h 163"/>
                <a:gd name="T28" fmla="*/ 64 w 72"/>
                <a:gd name="T29" fmla="*/ 130 h 163"/>
                <a:gd name="T30" fmla="*/ 61 w 72"/>
                <a:gd name="T31" fmla="*/ 139 h 163"/>
                <a:gd name="T32" fmla="*/ 57 w 72"/>
                <a:gd name="T33" fmla="*/ 148 h 163"/>
                <a:gd name="T34" fmla="*/ 52 w 72"/>
                <a:gd name="T35" fmla="*/ 154 h 163"/>
                <a:gd name="T36" fmla="*/ 47 w 72"/>
                <a:gd name="T37" fmla="*/ 160 h 163"/>
                <a:gd name="T38" fmla="*/ 41 w 72"/>
                <a:gd name="T39" fmla="*/ 163 h 163"/>
                <a:gd name="T40" fmla="*/ 36 w 72"/>
                <a:gd name="T41" fmla="*/ 163 h 163"/>
                <a:gd name="T42" fmla="*/ 29 w 72"/>
                <a:gd name="T43" fmla="*/ 163 h 163"/>
                <a:gd name="T44" fmla="*/ 24 w 72"/>
                <a:gd name="T45" fmla="*/ 160 h 163"/>
                <a:gd name="T46" fmla="*/ 20 w 72"/>
                <a:gd name="T47" fmla="*/ 154 h 163"/>
                <a:gd name="T48" fmla="*/ 15 w 72"/>
                <a:gd name="T49" fmla="*/ 148 h 163"/>
                <a:gd name="T50" fmla="*/ 11 w 72"/>
                <a:gd name="T51" fmla="*/ 139 h 163"/>
                <a:gd name="T52" fmla="*/ 7 w 72"/>
                <a:gd name="T53" fmla="*/ 130 h 163"/>
                <a:gd name="T54" fmla="*/ 4 w 72"/>
                <a:gd name="T55" fmla="*/ 121 h 163"/>
                <a:gd name="T56" fmla="*/ 2 w 72"/>
                <a:gd name="T57" fmla="*/ 109 h 163"/>
                <a:gd name="T58" fmla="*/ 0 w 72"/>
                <a:gd name="T59" fmla="*/ 97 h 163"/>
                <a:gd name="T60" fmla="*/ 0 w 72"/>
                <a:gd name="T61" fmla="*/ 81 h 163"/>
                <a:gd name="T62" fmla="*/ 0 w 72"/>
                <a:gd name="T63" fmla="*/ 69 h 163"/>
                <a:gd name="T64" fmla="*/ 2 w 72"/>
                <a:gd name="T65" fmla="*/ 57 h 163"/>
                <a:gd name="T66" fmla="*/ 4 w 72"/>
                <a:gd name="T67" fmla="*/ 45 h 163"/>
                <a:gd name="T68" fmla="*/ 7 w 72"/>
                <a:gd name="T69" fmla="*/ 33 h 163"/>
                <a:gd name="T70" fmla="*/ 11 w 72"/>
                <a:gd name="T71" fmla="*/ 24 h 163"/>
                <a:gd name="T72" fmla="*/ 15 w 72"/>
                <a:gd name="T73" fmla="*/ 18 h 163"/>
                <a:gd name="T74" fmla="*/ 20 w 72"/>
                <a:gd name="T75" fmla="*/ 9 h 163"/>
                <a:gd name="T76" fmla="*/ 24 w 72"/>
                <a:gd name="T77" fmla="*/ 6 h 163"/>
                <a:gd name="T78" fmla="*/ 29 w 72"/>
                <a:gd name="T79" fmla="*/ 3 h 163"/>
                <a:gd name="T80" fmla="*/ 36 w 72"/>
                <a:gd name="T81" fmla="*/ 3 h 163"/>
                <a:gd name="T82" fmla="*/ 36 w 72"/>
                <a:gd name="T83" fmla="*/ 3 h 1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2"/>
                <a:gd name="T127" fmla="*/ 0 h 163"/>
                <a:gd name="T128" fmla="*/ 72 w 72"/>
                <a:gd name="T129" fmla="*/ 163 h 1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2" h="163">
                  <a:moveTo>
                    <a:pt x="35" y="0"/>
                  </a:moveTo>
                  <a:lnTo>
                    <a:pt x="41" y="3"/>
                  </a:lnTo>
                  <a:lnTo>
                    <a:pt x="47" y="6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4"/>
                  </a:lnTo>
                  <a:lnTo>
                    <a:pt x="64" y="33"/>
                  </a:lnTo>
                  <a:lnTo>
                    <a:pt x="68" y="45"/>
                  </a:lnTo>
                  <a:lnTo>
                    <a:pt x="69" y="57"/>
                  </a:lnTo>
                  <a:lnTo>
                    <a:pt x="70" y="69"/>
                  </a:lnTo>
                  <a:lnTo>
                    <a:pt x="72" y="81"/>
                  </a:lnTo>
                  <a:lnTo>
                    <a:pt x="70" y="97"/>
                  </a:lnTo>
                  <a:lnTo>
                    <a:pt x="69" y="109"/>
                  </a:lnTo>
                  <a:lnTo>
                    <a:pt x="68" y="121"/>
                  </a:lnTo>
                  <a:lnTo>
                    <a:pt x="64" y="130"/>
                  </a:lnTo>
                  <a:lnTo>
                    <a:pt x="61" y="139"/>
                  </a:lnTo>
                  <a:lnTo>
                    <a:pt x="57" y="148"/>
                  </a:lnTo>
                  <a:lnTo>
                    <a:pt x="52" y="154"/>
                  </a:lnTo>
                  <a:lnTo>
                    <a:pt x="47" y="160"/>
                  </a:lnTo>
                  <a:lnTo>
                    <a:pt x="41" y="163"/>
                  </a:lnTo>
                  <a:lnTo>
                    <a:pt x="36" y="163"/>
                  </a:lnTo>
                  <a:lnTo>
                    <a:pt x="29" y="163"/>
                  </a:lnTo>
                  <a:lnTo>
                    <a:pt x="24" y="160"/>
                  </a:lnTo>
                  <a:lnTo>
                    <a:pt x="20" y="154"/>
                  </a:lnTo>
                  <a:lnTo>
                    <a:pt x="15" y="148"/>
                  </a:lnTo>
                  <a:lnTo>
                    <a:pt x="11" y="139"/>
                  </a:lnTo>
                  <a:lnTo>
                    <a:pt x="7" y="130"/>
                  </a:lnTo>
                  <a:lnTo>
                    <a:pt x="4" y="121"/>
                  </a:lnTo>
                  <a:lnTo>
                    <a:pt x="2" y="109"/>
                  </a:lnTo>
                  <a:lnTo>
                    <a:pt x="0" y="97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4" y="45"/>
                  </a:lnTo>
                  <a:lnTo>
                    <a:pt x="7" y="33"/>
                  </a:lnTo>
                  <a:lnTo>
                    <a:pt x="11" y="24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36" y="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3" name="Freeform 285">
              <a:extLst>
                <a:ext uri="{FF2B5EF4-FFF2-40B4-BE49-F238E27FC236}">
                  <a16:creationId xmlns:a16="http://schemas.microsoft.com/office/drawing/2014/main" id="{D5422098-0B24-4908-B55D-93937620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2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20 w 41"/>
                <a:gd name="T85" fmla="*/ 391 h 3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394"/>
                <a:gd name="T131" fmla="*/ 41 w 41"/>
                <a:gd name="T132" fmla="*/ 394 h 3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  <a:lnTo>
                    <a:pt x="20" y="391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4" name="Freeform 286">
              <a:extLst>
                <a:ext uri="{FF2B5EF4-FFF2-40B4-BE49-F238E27FC236}">
                  <a16:creationId xmlns:a16="http://schemas.microsoft.com/office/drawing/2014/main" id="{155EB560-3CC6-41DB-BC09-1185BF2B5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2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4"/>
                <a:gd name="T128" fmla="*/ 41 w 41"/>
                <a:gd name="T129" fmla="*/ 394 h 3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5" name="Freeform 287">
              <a:extLst>
                <a:ext uri="{FF2B5EF4-FFF2-40B4-BE49-F238E27FC236}">
                  <a16:creationId xmlns:a16="http://schemas.microsoft.com/office/drawing/2014/main" id="{EB046F8C-3C30-427B-95B6-7C45C4136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3"/>
              <a:ext cx="42" cy="391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6" name="Freeform 288">
              <a:extLst>
                <a:ext uri="{FF2B5EF4-FFF2-40B4-BE49-F238E27FC236}">
                  <a16:creationId xmlns:a16="http://schemas.microsoft.com/office/drawing/2014/main" id="{B6FE5733-80A7-4F8C-8D4B-F74D1C327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3"/>
              <a:ext cx="42" cy="391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7" name="Freeform 289">
              <a:extLst>
                <a:ext uri="{FF2B5EF4-FFF2-40B4-BE49-F238E27FC236}">
                  <a16:creationId xmlns:a16="http://schemas.microsoft.com/office/drawing/2014/main" id="{481A482F-CDD4-4875-906D-3AF57E8BE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79"/>
              <a:ext cx="92" cy="344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8" name="Freeform 290">
              <a:extLst>
                <a:ext uri="{FF2B5EF4-FFF2-40B4-BE49-F238E27FC236}">
                  <a16:creationId xmlns:a16="http://schemas.microsoft.com/office/drawing/2014/main" id="{50AA6C5E-9E1B-46BB-BC3B-72C010BF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79"/>
              <a:ext cx="92" cy="344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9" name="Freeform 291">
              <a:extLst>
                <a:ext uri="{FF2B5EF4-FFF2-40B4-BE49-F238E27FC236}">
                  <a16:creationId xmlns:a16="http://schemas.microsoft.com/office/drawing/2014/main" id="{16F69179-83E0-4FF5-AF2B-8B5E06CA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0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88 w 92"/>
                <a:gd name="T85" fmla="*/ 338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0" name="Freeform 292">
              <a:extLst>
                <a:ext uri="{FF2B5EF4-FFF2-40B4-BE49-F238E27FC236}">
                  <a16:creationId xmlns:a16="http://schemas.microsoft.com/office/drawing/2014/main" id="{C235F27C-1F07-4536-99D9-102FCCDFA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0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1" name="Freeform 293">
              <a:extLst>
                <a:ext uri="{FF2B5EF4-FFF2-40B4-BE49-F238E27FC236}">
                  <a16:creationId xmlns:a16="http://schemas.microsoft.com/office/drawing/2014/main" id="{CD269F0D-0FD7-481A-B121-9A19CFF0F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1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2" name="Freeform 294">
              <a:extLst>
                <a:ext uri="{FF2B5EF4-FFF2-40B4-BE49-F238E27FC236}">
                  <a16:creationId xmlns:a16="http://schemas.microsoft.com/office/drawing/2014/main" id="{FD911784-509F-4D32-8141-9368DFFB0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1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3" name="Freeform 295">
              <a:extLst>
                <a:ext uri="{FF2B5EF4-FFF2-40B4-BE49-F238E27FC236}">
                  <a16:creationId xmlns:a16="http://schemas.microsoft.com/office/drawing/2014/main" id="{68CE24BE-9789-4575-BBB5-0F47DA217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5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4" name="Freeform 296">
              <a:extLst>
                <a:ext uri="{FF2B5EF4-FFF2-40B4-BE49-F238E27FC236}">
                  <a16:creationId xmlns:a16="http://schemas.microsoft.com/office/drawing/2014/main" id="{0C34E766-6122-4E6C-8580-2D38B8645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5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5" name="Freeform 297">
              <a:extLst>
                <a:ext uri="{FF2B5EF4-FFF2-40B4-BE49-F238E27FC236}">
                  <a16:creationId xmlns:a16="http://schemas.microsoft.com/office/drawing/2014/main" id="{4FCD1B28-A173-4719-A2DC-9B61AABF7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1"/>
              <a:ext cx="170" cy="98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6" name="Freeform 298">
              <a:extLst>
                <a:ext uri="{FF2B5EF4-FFF2-40B4-BE49-F238E27FC236}">
                  <a16:creationId xmlns:a16="http://schemas.microsoft.com/office/drawing/2014/main" id="{A21ABE66-DC0F-4C66-B55B-0189E5C5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1"/>
              <a:ext cx="170" cy="98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7" name="Freeform 299">
              <a:extLst>
                <a:ext uri="{FF2B5EF4-FFF2-40B4-BE49-F238E27FC236}">
                  <a16:creationId xmlns:a16="http://schemas.microsoft.com/office/drawing/2014/main" id="{0CF447C0-6716-4CA5-9E4D-0FA7AB741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1"/>
              <a:ext cx="172" cy="98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8" name="Freeform 300">
              <a:extLst>
                <a:ext uri="{FF2B5EF4-FFF2-40B4-BE49-F238E27FC236}">
                  <a16:creationId xmlns:a16="http://schemas.microsoft.com/office/drawing/2014/main" id="{EC0614DD-75D2-48DF-97EE-D199CC399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1"/>
              <a:ext cx="172" cy="98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79" name="Freeform 301">
              <a:extLst>
                <a:ext uri="{FF2B5EF4-FFF2-40B4-BE49-F238E27FC236}">
                  <a16:creationId xmlns:a16="http://schemas.microsoft.com/office/drawing/2014/main" id="{4B663D02-2B09-44E5-81FC-F584E6571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0" name="Freeform 302">
              <a:extLst>
                <a:ext uri="{FF2B5EF4-FFF2-40B4-BE49-F238E27FC236}">
                  <a16:creationId xmlns:a16="http://schemas.microsoft.com/office/drawing/2014/main" id="{005F429D-59C4-4C41-BBEE-6166FB810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1" name="Freeform 303">
              <a:extLst>
                <a:ext uri="{FF2B5EF4-FFF2-40B4-BE49-F238E27FC236}">
                  <a16:creationId xmlns:a16="http://schemas.microsoft.com/office/drawing/2014/main" id="{1410583F-70D7-4D0A-9409-A04B8ED7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8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2" name="Freeform 304">
              <a:extLst>
                <a:ext uri="{FF2B5EF4-FFF2-40B4-BE49-F238E27FC236}">
                  <a16:creationId xmlns:a16="http://schemas.microsoft.com/office/drawing/2014/main" id="{19E8802A-95FC-4C91-8898-21C88A42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8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3" name="Freeform 305">
              <a:extLst>
                <a:ext uri="{FF2B5EF4-FFF2-40B4-BE49-F238E27FC236}">
                  <a16:creationId xmlns:a16="http://schemas.microsoft.com/office/drawing/2014/main" id="{AA13FAFB-CBFE-46D1-8A28-ABA6B4343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6"/>
              <a:ext cx="93" cy="344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89 w 93"/>
                <a:gd name="T85" fmla="*/ 0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1"/>
                <a:gd name="T131" fmla="*/ 93 w 93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4" name="Freeform 306">
              <a:extLst>
                <a:ext uri="{FF2B5EF4-FFF2-40B4-BE49-F238E27FC236}">
                  <a16:creationId xmlns:a16="http://schemas.microsoft.com/office/drawing/2014/main" id="{AED95059-3659-4AB0-95C4-C399C6A64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6"/>
              <a:ext cx="93" cy="344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"/>
                <a:gd name="T127" fmla="*/ 0 h 341"/>
                <a:gd name="T128" fmla="*/ 93 w 93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5" name="Freeform 307">
              <a:extLst>
                <a:ext uri="{FF2B5EF4-FFF2-40B4-BE49-F238E27FC236}">
                  <a16:creationId xmlns:a16="http://schemas.microsoft.com/office/drawing/2014/main" id="{511C8A98-5FFE-4329-8606-2B2C1BEDB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0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6" name="Freeform 308">
              <a:extLst>
                <a:ext uri="{FF2B5EF4-FFF2-40B4-BE49-F238E27FC236}">
                  <a16:creationId xmlns:a16="http://schemas.microsoft.com/office/drawing/2014/main" id="{6F7B09EA-B2F2-4407-8955-B0C040706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0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"/>
                <a:gd name="T127" fmla="*/ 0 h 342"/>
                <a:gd name="T128" fmla="*/ 93 w 93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7" name="Freeform 309">
              <a:extLst>
                <a:ext uri="{FF2B5EF4-FFF2-40B4-BE49-F238E27FC236}">
                  <a16:creationId xmlns:a16="http://schemas.microsoft.com/office/drawing/2014/main" id="{C165D7C4-37F7-458C-B778-FFF3644C9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2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20 w 41"/>
                <a:gd name="T85" fmla="*/ 391 h 3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394"/>
                <a:gd name="T131" fmla="*/ 41 w 41"/>
                <a:gd name="T132" fmla="*/ 394 h 3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  <a:lnTo>
                    <a:pt x="20" y="39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8" name="Freeform 310">
              <a:extLst>
                <a:ext uri="{FF2B5EF4-FFF2-40B4-BE49-F238E27FC236}">
                  <a16:creationId xmlns:a16="http://schemas.microsoft.com/office/drawing/2014/main" id="{C7A79C93-54D8-44B3-B397-5D4F8DC8E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3"/>
              <a:ext cx="42" cy="391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9" name="Freeform 311">
              <a:extLst>
                <a:ext uri="{FF2B5EF4-FFF2-40B4-BE49-F238E27FC236}">
                  <a16:creationId xmlns:a16="http://schemas.microsoft.com/office/drawing/2014/main" id="{843B1F9C-2C75-481A-AD79-21C71C958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79"/>
              <a:ext cx="92" cy="344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0" name="Freeform 312">
              <a:extLst>
                <a:ext uri="{FF2B5EF4-FFF2-40B4-BE49-F238E27FC236}">
                  <a16:creationId xmlns:a16="http://schemas.microsoft.com/office/drawing/2014/main" id="{0E68854E-BD40-4764-9371-1EAF6787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0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88 w 92"/>
                <a:gd name="T85" fmla="*/ 338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1" name="Freeform 313">
              <a:extLst>
                <a:ext uri="{FF2B5EF4-FFF2-40B4-BE49-F238E27FC236}">
                  <a16:creationId xmlns:a16="http://schemas.microsoft.com/office/drawing/2014/main" id="{361D9A86-1D84-47DF-A758-0B756C811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1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2" name="Freeform 314">
              <a:extLst>
                <a:ext uri="{FF2B5EF4-FFF2-40B4-BE49-F238E27FC236}">
                  <a16:creationId xmlns:a16="http://schemas.microsoft.com/office/drawing/2014/main" id="{CD043702-AC14-4307-AA04-392B58D59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5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3" name="Freeform 315">
              <a:extLst>
                <a:ext uri="{FF2B5EF4-FFF2-40B4-BE49-F238E27FC236}">
                  <a16:creationId xmlns:a16="http://schemas.microsoft.com/office/drawing/2014/main" id="{473A9DFF-82F2-4F5B-82E0-915D26999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1"/>
              <a:ext cx="170" cy="98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4" name="Freeform 316">
              <a:extLst>
                <a:ext uri="{FF2B5EF4-FFF2-40B4-BE49-F238E27FC236}">
                  <a16:creationId xmlns:a16="http://schemas.microsoft.com/office/drawing/2014/main" id="{80111E1A-326E-4DC9-9DE6-5F4AB9A1F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1"/>
              <a:ext cx="172" cy="98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5" name="Freeform 317">
              <a:extLst>
                <a:ext uri="{FF2B5EF4-FFF2-40B4-BE49-F238E27FC236}">
                  <a16:creationId xmlns:a16="http://schemas.microsoft.com/office/drawing/2014/main" id="{A37AD6F1-8FA3-4EBD-8D90-0287FE588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6" name="Freeform 318">
              <a:extLst>
                <a:ext uri="{FF2B5EF4-FFF2-40B4-BE49-F238E27FC236}">
                  <a16:creationId xmlns:a16="http://schemas.microsoft.com/office/drawing/2014/main" id="{52FBE3BC-3DF6-42E9-AE9B-90A1F279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8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7" name="Freeform 319">
              <a:extLst>
                <a:ext uri="{FF2B5EF4-FFF2-40B4-BE49-F238E27FC236}">
                  <a16:creationId xmlns:a16="http://schemas.microsoft.com/office/drawing/2014/main" id="{F6E3181A-40E3-4D7F-8DEA-2DA3663F7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6"/>
              <a:ext cx="93" cy="344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89 w 93"/>
                <a:gd name="T85" fmla="*/ 0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1"/>
                <a:gd name="T131" fmla="*/ 93 w 93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8" name="Freeform 320">
              <a:extLst>
                <a:ext uri="{FF2B5EF4-FFF2-40B4-BE49-F238E27FC236}">
                  <a16:creationId xmlns:a16="http://schemas.microsoft.com/office/drawing/2014/main" id="{B3D6DF85-8850-45C1-925B-E59F1B52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0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9" name="Freeform 321">
              <a:extLst>
                <a:ext uri="{FF2B5EF4-FFF2-40B4-BE49-F238E27FC236}">
                  <a16:creationId xmlns:a16="http://schemas.microsoft.com/office/drawing/2014/main" id="{56F1EADB-1BF1-4220-B600-B8C110F79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850"/>
              <a:ext cx="70" cy="158"/>
            </a:xfrm>
            <a:custGeom>
              <a:avLst/>
              <a:gdLst>
                <a:gd name="T0" fmla="*/ 34 w 70"/>
                <a:gd name="T1" fmla="*/ 0 h 160"/>
                <a:gd name="T2" fmla="*/ 41 w 70"/>
                <a:gd name="T3" fmla="*/ 0 h 160"/>
                <a:gd name="T4" fmla="*/ 46 w 70"/>
                <a:gd name="T5" fmla="*/ 3 h 160"/>
                <a:gd name="T6" fmla="*/ 51 w 70"/>
                <a:gd name="T7" fmla="*/ 9 h 160"/>
                <a:gd name="T8" fmla="*/ 55 w 70"/>
                <a:gd name="T9" fmla="*/ 15 h 160"/>
                <a:gd name="T10" fmla="*/ 60 w 70"/>
                <a:gd name="T11" fmla="*/ 24 h 160"/>
                <a:gd name="T12" fmla="*/ 63 w 70"/>
                <a:gd name="T13" fmla="*/ 33 h 160"/>
                <a:gd name="T14" fmla="*/ 66 w 70"/>
                <a:gd name="T15" fmla="*/ 42 h 160"/>
                <a:gd name="T16" fmla="*/ 68 w 70"/>
                <a:gd name="T17" fmla="*/ 54 h 160"/>
                <a:gd name="T18" fmla="*/ 70 w 70"/>
                <a:gd name="T19" fmla="*/ 67 h 160"/>
                <a:gd name="T20" fmla="*/ 70 w 70"/>
                <a:gd name="T21" fmla="*/ 82 h 160"/>
                <a:gd name="T22" fmla="*/ 70 w 70"/>
                <a:gd name="T23" fmla="*/ 94 h 160"/>
                <a:gd name="T24" fmla="*/ 68 w 70"/>
                <a:gd name="T25" fmla="*/ 106 h 160"/>
                <a:gd name="T26" fmla="*/ 66 w 70"/>
                <a:gd name="T27" fmla="*/ 118 h 160"/>
                <a:gd name="T28" fmla="*/ 63 w 70"/>
                <a:gd name="T29" fmla="*/ 127 h 160"/>
                <a:gd name="T30" fmla="*/ 60 w 70"/>
                <a:gd name="T31" fmla="*/ 139 h 160"/>
                <a:gd name="T32" fmla="*/ 55 w 70"/>
                <a:gd name="T33" fmla="*/ 145 h 160"/>
                <a:gd name="T34" fmla="*/ 51 w 70"/>
                <a:gd name="T35" fmla="*/ 151 h 160"/>
                <a:gd name="T36" fmla="*/ 46 w 70"/>
                <a:gd name="T37" fmla="*/ 157 h 160"/>
                <a:gd name="T38" fmla="*/ 41 w 70"/>
                <a:gd name="T39" fmla="*/ 160 h 160"/>
                <a:gd name="T40" fmla="*/ 35 w 70"/>
                <a:gd name="T41" fmla="*/ 160 h 160"/>
                <a:gd name="T42" fmla="*/ 29 w 70"/>
                <a:gd name="T43" fmla="*/ 160 h 160"/>
                <a:gd name="T44" fmla="*/ 23 w 70"/>
                <a:gd name="T45" fmla="*/ 157 h 160"/>
                <a:gd name="T46" fmla="*/ 18 w 70"/>
                <a:gd name="T47" fmla="*/ 151 h 160"/>
                <a:gd name="T48" fmla="*/ 14 w 70"/>
                <a:gd name="T49" fmla="*/ 145 h 160"/>
                <a:gd name="T50" fmla="*/ 10 w 70"/>
                <a:gd name="T51" fmla="*/ 139 h 160"/>
                <a:gd name="T52" fmla="*/ 6 w 70"/>
                <a:gd name="T53" fmla="*/ 127 h 160"/>
                <a:gd name="T54" fmla="*/ 4 w 70"/>
                <a:gd name="T55" fmla="*/ 118 h 160"/>
                <a:gd name="T56" fmla="*/ 1 w 70"/>
                <a:gd name="T57" fmla="*/ 106 h 160"/>
                <a:gd name="T58" fmla="*/ 0 w 70"/>
                <a:gd name="T59" fmla="*/ 94 h 160"/>
                <a:gd name="T60" fmla="*/ 0 w 70"/>
                <a:gd name="T61" fmla="*/ 82 h 160"/>
                <a:gd name="T62" fmla="*/ 0 w 70"/>
                <a:gd name="T63" fmla="*/ 67 h 160"/>
                <a:gd name="T64" fmla="*/ 1 w 70"/>
                <a:gd name="T65" fmla="*/ 54 h 160"/>
                <a:gd name="T66" fmla="*/ 4 w 70"/>
                <a:gd name="T67" fmla="*/ 42 h 160"/>
                <a:gd name="T68" fmla="*/ 6 w 70"/>
                <a:gd name="T69" fmla="*/ 33 h 160"/>
                <a:gd name="T70" fmla="*/ 10 w 70"/>
                <a:gd name="T71" fmla="*/ 24 h 160"/>
                <a:gd name="T72" fmla="*/ 14 w 70"/>
                <a:gd name="T73" fmla="*/ 15 h 160"/>
                <a:gd name="T74" fmla="*/ 18 w 70"/>
                <a:gd name="T75" fmla="*/ 9 h 160"/>
                <a:gd name="T76" fmla="*/ 23 w 70"/>
                <a:gd name="T77" fmla="*/ 3 h 160"/>
                <a:gd name="T78" fmla="*/ 29 w 70"/>
                <a:gd name="T79" fmla="*/ 0 h 160"/>
                <a:gd name="T80" fmla="*/ 35 w 70"/>
                <a:gd name="T81" fmla="*/ 0 h 160"/>
                <a:gd name="T82" fmla="*/ 35 w 70"/>
                <a:gd name="T83" fmla="*/ 0 h 160"/>
                <a:gd name="T84" fmla="*/ 34 w 70"/>
                <a:gd name="T85" fmla="*/ 0 h 1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0"/>
                <a:gd name="T130" fmla="*/ 0 h 160"/>
                <a:gd name="T131" fmla="*/ 70 w 70"/>
                <a:gd name="T132" fmla="*/ 160 h 1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0" h="160">
                  <a:moveTo>
                    <a:pt x="34" y="0"/>
                  </a:moveTo>
                  <a:lnTo>
                    <a:pt x="41" y="0"/>
                  </a:lnTo>
                  <a:lnTo>
                    <a:pt x="46" y="3"/>
                  </a:lnTo>
                  <a:lnTo>
                    <a:pt x="51" y="9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68" y="54"/>
                  </a:lnTo>
                  <a:lnTo>
                    <a:pt x="70" y="67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27"/>
                  </a:lnTo>
                  <a:lnTo>
                    <a:pt x="60" y="139"/>
                  </a:lnTo>
                  <a:lnTo>
                    <a:pt x="55" y="145"/>
                  </a:lnTo>
                  <a:lnTo>
                    <a:pt x="51" y="151"/>
                  </a:lnTo>
                  <a:lnTo>
                    <a:pt x="46" y="157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29" y="160"/>
                  </a:lnTo>
                  <a:lnTo>
                    <a:pt x="23" y="157"/>
                  </a:lnTo>
                  <a:lnTo>
                    <a:pt x="18" y="151"/>
                  </a:lnTo>
                  <a:lnTo>
                    <a:pt x="14" y="145"/>
                  </a:lnTo>
                  <a:lnTo>
                    <a:pt x="10" y="139"/>
                  </a:lnTo>
                  <a:lnTo>
                    <a:pt x="6" y="127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67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4" y="15"/>
                  </a:lnTo>
                  <a:lnTo>
                    <a:pt x="18" y="9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00" name="Freeform 322">
              <a:extLst>
                <a:ext uri="{FF2B5EF4-FFF2-40B4-BE49-F238E27FC236}">
                  <a16:creationId xmlns:a16="http://schemas.microsoft.com/office/drawing/2014/main" id="{645800C4-7C44-411C-A457-4562B54E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850"/>
              <a:ext cx="70" cy="158"/>
            </a:xfrm>
            <a:custGeom>
              <a:avLst/>
              <a:gdLst>
                <a:gd name="T0" fmla="*/ 34 w 70"/>
                <a:gd name="T1" fmla="*/ 0 h 160"/>
                <a:gd name="T2" fmla="*/ 41 w 70"/>
                <a:gd name="T3" fmla="*/ 0 h 160"/>
                <a:gd name="T4" fmla="*/ 46 w 70"/>
                <a:gd name="T5" fmla="*/ 3 h 160"/>
                <a:gd name="T6" fmla="*/ 51 w 70"/>
                <a:gd name="T7" fmla="*/ 9 h 160"/>
                <a:gd name="T8" fmla="*/ 55 w 70"/>
                <a:gd name="T9" fmla="*/ 15 h 160"/>
                <a:gd name="T10" fmla="*/ 60 w 70"/>
                <a:gd name="T11" fmla="*/ 24 h 160"/>
                <a:gd name="T12" fmla="*/ 63 w 70"/>
                <a:gd name="T13" fmla="*/ 33 h 160"/>
                <a:gd name="T14" fmla="*/ 66 w 70"/>
                <a:gd name="T15" fmla="*/ 42 h 160"/>
                <a:gd name="T16" fmla="*/ 68 w 70"/>
                <a:gd name="T17" fmla="*/ 54 h 160"/>
                <a:gd name="T18" fmla="*/ 70 w 70"/>
                <a:gd name="T19" fmla="*/ 67 h 160"/>
                <a:gd name="T20" fmla="*/ 70 w 70"/>
                <a:gd name="T21" fmla="*/ 82 h 160"/>
                <a:gd name="T22" fmla="*/ 70 w 70"/>
                <a:gd name="T23" fmla="*/ 94 h 160"/>
                <a:gd name="T24" fmla="*/ 68 w 70"/>
                <a:gd name="T25" fmla="*/ 106 h 160"/>
                <a:gd name="T26" fmla="*/ 66 w 70"/>
                <a:gd name="T27" fmla="*/ 118 h 160"/>
                <a:gd name="T28" fmla="*/ 63 w 70"/>
                <a:gd name="T29" fmla="*/ 127 h 160"/>
                <a:gd name="T30" fmla="*/ 60 w 70"/>
                <a:gd name="T31" fmla="*/ 139 h 160"/>
                <a:gd name="T32" fmla="*/ 55 w 70"/>
                <a:gd name="T33" fmla="*/ 145 h 160"/>
                <a:gd name="T34" fmla="*/ 51 w 70"/>
                <a:gd name="T35" fmla="*/ 151 h 160"/>
                <a:gd name="T36" fmla="*/ 46 w 70"/>
                <a:gd name="T37" fmla="*/ 157 h 160"/>
                <a:gd name="T38" fmla="*/ 41 w 70"/>
                <a:gd name="T39" fmla="*/ 160 h 160"/>
                <a:gd name="T40" fmla="*/ 35 w 70"/>
                <a:gd name="T41" fmla="*/ 160 h 160"/>
                <a:gd name="T42" fmla="*/ 29 w 70"/>
                <a:gd name="T43" fmla="*/ 160 h 160"/>
                <a:gd name="T44" fmla="*/ 23 w 70"/>
                <a:gd name="T45" fmla="*/ 157 h 160"/>
                <a:gd name="T46" fmla="*/ 18 w 70"/>
                <a:gd name="T47" fmla="*/ 151 h 160"/>
                <a:gd name="T48" fmla="*/ 14 w 70"/>
                <a:gd name="T49" fmla="*/ 145 h 160"/>
                <a:gd name="T50" fmla="*/ 10 w 70"/>
                <a:gd name="T51" fmla="*/ 139 h 160"/>
                <a:gd name="T52" fmla="*/ 6 w 70"/>
                <a:gd name="T53" fmla="*/ 127 h 160"/>
                <a:gd name="T54" fmla="*/ 4 w 70"/>
                <a:gd name="T55" fmla="*/ 118 h 160"/>
                <a:gd name="T56" fmla="*/ 1 w 70"/>
                <a:gd name="T57" fmla="*/ 106 h 160"/>
                <a:gd name="T58" fmla="*/ 0 w 70"/>
                <a:gd name="T59" fmla="*/ 94 h 160"/>
                <a:gd name="T60" fmla="*/ 0 w 70"/>
                <a:gd name="T61" fmla="*/ 82 h 160"/>
                <a:gd name="T62" fmla="*/ 0 w 70"/>
                <a:gd name="T63" fmla="*/ 67 h 160"/>
                <a:gd name="T64" fmla="*/ 1 w 70"/>
                <a:gd name="T65" fmla="*/ 54 h 160"/>
                <a:gd name="T66" fmla="*/ 4 w 70"/>
                <a:gd name="T67" fmla="*/ 42 h 160"/>
                <a:gd name="T68" fmla="*/ 6 w 70"/>
                <a:gd name="T69" fmla="*/ 33 h 160"/>
                <a:gd name="T70" fmla="*/ 10 w 70"/>
                <a:gd name="T71" fmla="*/ 24 h 160"/>
                <a:gd name="T72" fmla="*/ 14 w 70"/>
                <a:gd name="T73" fmla="*/ 15 h 160"/>
                <a:gd name="T74" fmla="*/ 18 w 70"/>
                <a:gd name="T75" fmla="*/ 9 h 160"/>
                <a:gd name="T76" fmla="*/ 23 w 70"/>
                <a:gd name="T77" fmla="*/ 3 h 160"/>
                <a:gd name="T78" fmla="*/ 29 w 70"/>
                <a:gd name="T79" fmla="*/ 0 h 160"/>
                <a:gd name="T80" fmla="*/ 35 w 70"/>
                <a:gd name="T81" fmla="*/ 0 h 160"/>
                <a:gd name="T82" fmla="*/ 35 w 70"/>
                <a:gd name="T83" fmla="*/ 0 h 1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0"/>
                <a:gd name="T128" fmla="*/ 70 w 70"/>
                <a:gd name="T129" fmla="*/ 160 h 1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0">
                  <a:moveTo>
                    <a:pt x="34" y="0"/>
                  </a:moveTo>
                  <a:lnTo>
                    <a:pt x="41" y="0"/>
                  </a:lnTo>
                  <a:lnTo>
                    <a:pt x="46" y="3"/>
                  </a:lnTo>
                  <a:lnTo>
                    <a:pt x="51" y="9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68" y="54"/>
                  </a:lnTo>
                  <a:lnTo>
                    <a:pt x="70" y="67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27"/>
                  </a:lnTo>
                  <a:lnTo>
                    <a:pt x="60" y="139"/>
                  </a:lnTo>
                  <a:lnTo>
                    <a:pt x="55" y="145"/>
                  </a:lnTo>
                  <a:lnTo>
                    <a:pt x="51" y="151"/>
                  </a:lnTo>
                  <a:lnTo>
                    <a:pt x="46" y="157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29" y="160"/>
                  </a:lnTo>
                  <a:lnTo>
                    <a:pt x="23" y="157"/>
                  </a:lnTo>
                  <a:lnTo>
                    <a:pt x="18" y="151"/>
                  </a:lnTo>
                  <a:lnTo>
                    <a:pt x="14" y="145"/>
                  </a:lnTo>
                  <a:lnTo>
                    <a:pt x="10" y="139"/>
                  </a:lnTo>
                  <a:lnTo>
                    <a:pt x="6" y="127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67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4" y="15"/>
                  </a:lnTo>
                  <a:lnTo>
                    <a:pt x="18" y="9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5" y="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301" name="TextBox 1"/>
          <p:cNvSpPr txBox="1">
            <a:spLocks noChangeArrowheads="1"/>
          </p:cNvSpPr>
          <p:nvPr/>
        </p:nvSpPr>
        <p:spPr bwMode="auto">
          <a:xfrm>
            <a:off x="176199" y="2164576"/>
            <a:ext cx="381989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968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ân dụ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42178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3589" y="3735978"/>
            <a:ext cx="1489165" cy="8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04130" y="3735978"/>
            <a:ext cx="1397726" cy="874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82244" y="1508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3232" y="3735978"/>
            <a:ext cx="1476103" cy="8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49440" y="3735978"/>
            <a:ext cx="1476103" cy="8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935648" y="3707956"/>
            <a:ext cx="1423852" cy="8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3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800" dirty="0" smtClean="0">
              <a:latin typeface="VNI-Times" pitchFamily="2" charset="0"/>
            </a:endParaRPr>
          </a:p>
          <a:p>
            <a:pPr eaLnBrk="1" hangingPunct="1"/>
            <a:endParaRPr lang="en-US" altLang="en-US" sz="1800" dirty="0" smtClean="0">
              <a:latin typeface="VNI-Times" pitchFamily="2" charset="0"/>
            </a:endParaRPr>
          </a:p>
          <a:p>
            <a:pPr eaLnBrk="1" hangingPunct="1"/>
            <a:endParaRPr lang="en-US" altLang="en-US" sz="1800" dirty="0" smtClean="0">
              <a:latin typeface="VNI-Times" pitchFamily="2" charset="0"/>
            </a:endParaRPr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0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38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3" y="37338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0" y="53340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3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0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0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0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5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0" y="1905000"/>
            <a:ext cx="4238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0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38" y="2984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3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5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0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3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5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5" y="38862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8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0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0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5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0" y="2532063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3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5" y="755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0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38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3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5" y="57150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5" y="60198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2" name="AutoShape 37"/>
          <p:cNvSpPr>
            <a:spLocks noChangeArrowheads="1"/>
          </p:cNvSpPr>
          <p:nvPr/>
        </p:nvSpPr>
        <p:spPr bwMode="auto">
          <a:xfrm>
            <a:off x="10439400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3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6" name="AutoShape 43"/>
          <p:cNvSpPr>
            <a:spLocks noChangeArrowheads="1"/>
          </p:cNvSpPr>
          <p:nvPr/>
        </p:nvSpPr>
        <p:spPr bwMode="auto">
          <a:xfrm>
            <a:off x="9296400" y="2209800"/>
            <a:ext cx="4238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7" name="AutoShape 44"/>
          <p:cNvSpPr>
            <a:spLocks noChangeArrowheads="1"/>
          </p:cNvSpPr>
          <p:nvPr/>
        </p:nvSpPr>
        <p:spPr bwMode="auto">
          <a:xfrm>
            <a:off x="2698750" y="15240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8" name="AutoShape 45"/>
          <p:cNvSpPr>
            <a:spLocks noChangeArrowheads="1"/>
          </p:cNvSpPr>
          <p:nvPr/>
        </p:nvSpPr>
        <p:spPr bwMode="auto">
          <a:xfrm>
            <a:off x="5181600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9" name="AutoShape 49"/>
          <p:cNvSpPr>
            <a:spLocks noChangeArrowheads="1"/>
          </p:cNvSpPr>
          <p:nvPr/>
        </p:nvSpPr>
        <p:spPr bwMode="auto">
          <a:xfrm>
            <a:off x="7292975" y="374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0" name="AutoShape 51"/>
          <p:cNvSpPr>
            <a:spLocks noChangeArrowheads="1"/>
          </p:cNvSpPr>
          <p:nvPr/>
        </p:nvSpPr>
        <p:spPr bwMode="auto">
          <a:xfrm>
            <a:off x="8610600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1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2" name="AutoShape 58"/>
          <p:cNvSpPr>
            <a:spLocks noChangeArrowheads="1"/>
          </p:cNvSpPr>
          <p:nvPr/>
        </p:nvSpPr>
        <p:spPr bwMode="auto">
          <a:xfrm>
            <a:off x="7696200" y="6096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3" name="AutoShape 27"/>
          <p:cNvSpPr>
            <a:spLocks noChangeArrowheads="1"/>
          </p:cNvSpPr>
          <p:nvPr/>
        </p:nvSpPr>
        <p:spPr bwMode="auto">
          <a:xfrm>
            <a:off x="2568575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4" name="AutoShape 30"/>
          <p:cNvSpPr>
            <a:spLocks noChangeArrowheads="1"/>
          </p:cNvSpPr>
          <p:nvPr/>
        </p:nvSpPr>
        <p:spPr bwMode="auto">
          <a:xfrm>
            <a:off x="9042400" y="58674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5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6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7" name="AutoShape 38"/>
          <p:cNvSpPr>
            <a:spLocks noChangeArrowheads="1"/>
          </p:cNvSpPr>
          <p:nvPr/>
        </p:nvSpPr>
        <p:spPr bwMode="auto">
          <a:xfrm>
            <a:off x="9448800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8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89" name="AutoShape 44"/>
          <p:cNvSpPr>
            <a:spLocks noChangeArrowheads="1"/>
          </p:cNvSpPr>
          <p:nvPr/>
        </p:nvSpPr>
        <p:spPr bwMode="auto">
          <a:xfrm>
            <a:off x="2851150" y="21336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0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1" name="AutoShape 47"/>
          <p:cNvSpPr>
            <a:spLocks noChangeArrowheads="1"/>
          </p:cNvSpPr>
          <p:nvPr/>
        </p:nvSpPr>
        <p:spPr bwMode="auto">
          <a:xfrm>
            <a:off x="2489200" y="8921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2" name="AutoShape 48"/>
          <p:cNvSpPr>
            <a:spLocks noChangeArrowheads="1"/>
          </p:cNvSpPr>
          <p:nvPr/>
        </p:nvSpPr>
        <p:spPr bwMode="auto">
          <a:xfrm>
            <a:off x="9372600" y="11969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3" name="AutoShape 52"/>
          <p:cNvSpPr>
            <a:spLocks noChangeArrowheads="1"/>
          </p:cNvSpPr>
          <p:nvPr/>
        </p:nvSpPr>
        <p:spPr bwMode="auto">
          <a:xfrm>
            <a:off x="3559175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4" name="AutoShape 53"/>
          <p:cNvSpPr>
            <a:spLocks noChangeArrowheads="1"/>
          </p:cNvSpPr>
          <p:nvPr/>
        </p:nvSpPr>
        <p:spPr bwMode="auto">
          <a:xfrm>
            <a:off x="4594225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95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962400" y="16002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54355" name="WordArt 83"/>
          <p:cNvSpPr>
            <a:spLocks noChangeArrowheads="1" noChangeShapeType="1" noTextEdit="1"/>
          </p:cNvSpPr>
          <p:nvPr/>
        </p:nvSpPr>
        <p:spPr bwMode="auto">
          <a:xfrm>
            <a:off x="313899" y="2374710"/>
            <a:ext cx="11027391" cy="253848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Chúc các </a:t>
            </a:r>
            <a:r>
              <a:rPr kumimoji="0" lang="vi-VN" sz="4800" b="0" i="0" u="none" strike="noStrike" kern="10" cap="none" spc="0" normalizeH="0" baseline="0" noProof="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em luôn chăm ngoan và hẹn gặp các em vào tiết học sau</a:t>
            </a:r>
            <a:endParaRPr kumimoji="0" lang="vi-VN" sz="4800" b="0" i="0" u="none" strike="noStrike" kern="10" cap="none" spc="0" normalizeH="0" baseline="0" noProof="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0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54272" grpId="0" animBg="1"/>
      <p:bldP spid="54279" grpId="0" animBg="1"/>
      <p:bldP spid="54283" grpId="0" animBg="1"/>
      <p:bldP spid="54284" grpId="0" animBg="1"/>
      <p:bldP spid="54286" grpId="0" animBg="1"/>
      <p:bldP spid="54291" grpId="0" animBg="1"/>
      <p:bldP spid="54292" grpId="0" animBg="1"/>
      <p:bldP spid="54293" grpId="0" animBg="1"/>
      <p:bldP spid="54294" grpId="0" animBg="1"/>
      <p:bldP spid="4110" grpId="0" animBg="1"/>
      <p:bldP spid="54355" grpId="0" animBg="1"/>
      <p:bldP spid="543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86" y="2800984"/>
            <a:ext cx="39322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8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37" y="0"/>
            <a:ext cx="1224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52" y="1164257"/>
            <a:ext cx="9315495" cy="1786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32" y="2892505"/>
            <a:ext cx="977273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49" y="2108733"/>
            <a:ext cx="7547502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656" y="3427112"/>
            <a:ext cx="764809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m ph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247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6F27B9-2473-46CB-AE5B-6D9187FBA714}"/>
              </a:ext>
            </a:extLst>
          </p:cNvPr>
          <p:cNvSpPr/>
          <p:nvPr/>
        </p:nvSpPr>
        <p:spPr>
          <a:xfrm>
            <a:off x="7597775" y="5383213"/>
            <a:ext cx="3967163" cy="1236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</a:rPr>
              <a:t>6 + 4 = 10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4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F759BE-6A9D-4530-8ED9-842147F295AC}"/>
              </a:ext>
            </a:extLst>
          </p:cNvPr>
          <p:cNvSpPr/>
          <p:nvPr/>
        </p:nvSpPr>
        <p:spPr>
          <a:xfrm>
            <a:off x="992188" y="811213"/>
            <a:ext cx="3965575" cy="1236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 + 4 = 8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7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1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2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3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98</Words>
  <Application>Microsoft Office PowerPoint</Application>
  <PresentationFormat>Widescreen</PresentationFormat>
  <Paragraphs>38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宋体</vt:lpstr>
      <vt:lpstr>.VnTime</vt:lpstr>
      <vt:lpstr>Arial</vt:lpstr>
      <vt:lpstr>Calibri</vt:lpstr>
      <vt:lpstr>Calibri Light</vt:lpstr>
      <vt:lpstr>Gill Sans MT</vt:lpstr>
      <vt:lpstr>Goudy Old Style</vt:lpstr>
      <vt:lpstr>Times New Roman</vt:lpstr>
      <vt:lpstr>VNI-Times</vt:lpstr>
      <vt:lpstr>Office Theme</vt:lpstr>
      <vt:lpstr>ClassicFrameVTI</vt:lpstr>
      <vt:lpstr>1_ClassicFrameVTI</vt:lpstr>
      <vt:lpstr>2_ClassicFrameVTI</vt:lpstr>
      <vt:lpstr>3_ClassicFrameVTI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*. Tích hợp kĩ năng công dân số: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DELL2025</dc:creator>
  <cp:lastModifiedBy>DELL2025</cp:lastModifiedBy>
  <cp:revision>16</cp:revision>
  <dcterms:created xsi:type="dcterms:W3CDTF">2025-08-28T00:37:12Z</dcterms:created>
  <dcterms:modified xsi:type="dcterms:W3CDTF">2025-08-28T02:43:12Z</dcterms:modified>
</cp:coreProperties>
</file>