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  <p:sldMasterId id="2147483684" r:id="rId2"/>
    <p:sldMasterId id="2147483696" r:id="rId3"/>
  </p:sldMasterIdLst>
  <p:notesMasterIdLst>
    <p:notesMasterId r:id="rId20"/>
  </p:notesMasterIdLst>
  <p:sldIdLst>
    <p:sldId id="322" r:id="rId4"/>
    <p:sldId id="310" r:id="rId5"/>
    <p:sldId id="312" r:id="rId6"/>
    <p:sldId id="314" r:id="rId7"/>
    <p:sldId id="316" r:id="rId8"/>
    <p:sldId id="260" r:id="rId9"/>
    <p:sldId id="288" r:id="rId10"/>
    <p:sldId id="289" r:id="rId11"/>
    <p:sldId id="261" r:id="rId12"/>
    <p:sldId id="297" r:id="rId13"/>
    <p:sldId id="264" r:id="rId14"/>
    <p:sldId id="265" r:id="rId15"/>
    <p:sldId id="298" r:id="rId16"/>
    <p:sldId id="321" r:id="rId17"/>
    <p:sldId id="323" r:id="rId18"/>
    <p:sldId id="32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F1eoKn1/DWUVyqwlDt6VU43LcL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2025" initials="D" lastIdx="1" clrIdx="0">
    <p:extLst>
      <p:ext uri="{19B8F6BF-5375-455C-9EA6-DF929625EA0E}">
        <p15:presenceInfo xmlns:p15="http://schemas.microsoft.com/office/powerpoint/2012/main" userId="DELL202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4D48"/>
    <a:srgbClr val="FFE1E0"/>
    <a:srgbClr val="F6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94628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luongtran8495@gmail.com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6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5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5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37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DB8F-766E-4037-BF33-02F5815E27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6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65109-561C-2F27-8EB7-0ADCDDD64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28C9E1-8B66-AE95-2192-31D9869B9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69043-E474-8C99-CB7F-7DCC84A09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98D1B-E547-0686-E8F4-D7C5718B5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DB8F-766E-4037-BF33-02F5815E27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8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5DA1A-3C3B-03D8-82E0-E86859664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846FC-6FBE-B02A-5529-5A4DA1988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85E88-38FE-9899-67C1-C2D4E0B8F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Hướng</a:t>
            </a:r>
            <a:r>
              <a:rPr lang="en-US" baseline="0"/>
              <a:t> </a:t>
            </a:r>
            <a:r>
              <a:rPr lang="en-US" baseline="0" err="1"/>
              <a:t>dẫn</a:t>
            </a:r>
            <a:r>
              <a:rPr lang="en-US" baseline="0"/>
              <a:t>: GV click </a:t>
            </a:r>
            <a:r>
              <a:rPr lang="en-US" baseline="0" err="1"/>
              <a:t>vào</a:t>
            </a:r>
            <a:r>
              <a:rPr lang="en-US" baseline="0"/>
              <a:t> </a:t>
            </a:r>
            <a:r>
              <a:rPr lang="en-US" baseline="0" err="1"/>
              <a:t>đồng</a:t>
            </a:r>
            <a:r>
              <a:rPr lang="en-US" baseline="0"/>
              <a:t> </a:t>
            </a:r>
            <a:r>
              <a:rPr lang="en-US" baseline="0" err="1"/>
              <a:t>hồ</a:t>
            </a:r>
            <a:r>
              <a:rPr lang="en-US" baseline="0"/>
              <a:t>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bấm</a:t>
            </a:r>
            <a:r>
              <a:rPr lang="en-US" baseline="0"/>
              <a:t> </a:t>
            </a:r>
            <a:r>
              <a:rPr lang="en-US" baseline="0" err="1"/>
              <a:t>giờ</a:t>
            </a:r>
            <a:r>
              <a:rPr lang="en-US" baseline="0"/>
              <a:t> &gt;&gt; </a:t>
            </a:r>
            <a:r>
              <a:rPr lang="en-US" baseline="0" err="1"/>
              <a:t>sau</a:t>
            </a:r>
            <a:r>
              <a:rPr lang="en-US" baseline="0"/>
              <a:t> </a:t>
            </a:r>
            <a:r>
              <a:rPr lang="en-US" baseline="0" err="1"/>
              <a:t>khi</a:t>
            </a:r>
            <a:r>
              <a:rPr lang="en-US" baseline="0"/>
              <a:t> HS </a:t>
            </a:r>
            <a:r>
              <a:rPr lang="en-US" baseline="0" err="1"/>
              <a:t>trả</a:t>
            </a:r>
            <a:r>
              <a:rPr lang="en-US" baseline="0"/>
              <a:t> </a:t>
            </a:r>
            <a:r>
              <a:rPr lang="en-US" baseline="0" err="1"/>
              <a:t>lời</a:t>
            </a:r>
            <a:r>
              <a:rPr lang="en-US" baseline="0"/>
              <a:t> </a:t>
            </a:r>
            <a:r>
              <a:rPr lang="en-US" baseline="0" err="1"/>
              <a:t>đúng</a:t>
            </a:r>
            <a:r>
              <a:rPr lang="en-US" baseline="0"/>
              <a:t>, GV click </a:t>
            </a:r>
            <a:r>
              <a:rPr lang="en-US" baseline="0" err="1"/>
              <a:t>vào</a:t>
            </a:r>
            <a:r>
              <a:rPr lang="en-US" baseline="0"/>
              <a:t> </a:t>
            </a:r>
            <a:r>
              <a:rPr lang="en-US" baseline="0" err="1"/>
              <a:t>hình</a:t>
            </a:r>
            <a:r>
              <a:rPr lang="en-US" baseline="0"/>
              <a:t> </a:t>
            </a:r>
            <a:r>
              <a:rPr lang="en-US" baseline="0" err="1"/>
              <a:t>ngôi</a:t>
            </a:r>
            <a:r>
              <a:rPr lang="en-US" baseline="0"/>
              <a:t> </a:t>
            </a:r>
            <a:r>
              <a:rPr lang="en-US" baseline="0" err="1"/>
              <a:t>sao</a:t>
            </a:r>
            <a:r>
              <a:rPr lang="en-US" baseline="0"/>
              <a:t> </a:t>
            </a:r>
            <a:r>
              <a:rPr lang="en-US" baseline="0" err="1"/>
              <a:t>để</a:t>
            </a:r>
            <a:r>
              <a:rPr lang="en-US" baseline="0"/>
              <a:t> quay </a:t>
            </a:r>
            <a:r>
              <a:rPr lang="en-US" baseline="0" err="1"/>
              <a:t>về</a:t>
            </a:r>
            <a:r>
              <a:rPr lang="en-US" baseline="0"/>
              <a:t> </a:t>
            </a:r>
            <a:r>
              <a:rPr lang="en-US" baseline="0" err="1"/>
              <a:t>màn</a:t>
            </a:r>
            <a:r>
              <a:rPr lang="en-US" baseline="0"/>
              <a:t> </a:t>
            </a:r>
            <a:r>
              <a:rPr lang="en-US" baseline="0" err="1"/>
              <a:t>hình</a:t>
            </a:r>
            <a:r>
              <a:rPr lang="en-US" baseline="0"/>
              <a:t> </a:t>
            </a:r>
            <a:r>
              <a:rPr lang="en-US" baseline="0" err="1"/>
              <a:t>nuôi</a:t>
            </a:r>
            <a:r>
              <a:rPr lang="en-US" baseline="0"/>
              <a:t> </a:t>
            </a:r>
            <a:r>
              <a:rPr lang="en-US" baseline="0" err="1"/>
              <a:t>cá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1D2BF-87BF-7779-D97E-F21A5BAF7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DB8F-766E-4037-BF33-02F5815E27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D5B34-B4E0-25FD-BA52-CDB64878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EBBF60-438D-5E5E-55B2-977F09109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9C5D3-E6F5-9742-6C37-94E9BAD21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5C5B3-BB5C-4124-1CD0-5EF4B5045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DB8F-766E-4037-BF33-02F5815E27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8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69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1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3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2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39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2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10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71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528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7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36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0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8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3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8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8964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2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047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3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7826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28416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96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60682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151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54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2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33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48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87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5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089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9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openxmlformats.org/officeDocument/2006/relationships/hyperlink" Target="https://hoc10.vn/doc-sach/tu-nhien-va-xa-hoi-2/1/16/5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465491" y="4080941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478" y="40632"/>
            <a:ext cx="11233608" cy="4360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6638" y="1623757"/>
            <a:ext cx="9042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596" y="4472910"/>
            <a:ext cx="1696959" cy="23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F3E81F-616A-F04C-6C81-1D351EE62764}"/>
              </a:ext>
            </a:extLst>
          </p:cNvPr>
          <p:cNvSpPr/>
          <p:nvPr/>
        </p:nvSpPr>
        <p:spPr>
          <a:xfrm>
            <a:off x="3476624" y="2565460"/>
            <a:ext cx="566737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Cáp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treo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A687F2-22A3-6523-4C1F-8A1076A294EB}"/>
              </a:ext>
            </a:extLst>
          </p:cNvPr>
          <p:cNvSpPr/>
          <p:nvPr/>
        </p:nvSpPr>
        <p:spPr>
          <a:xfrm>
            <a:off x="1866900" y="838200"/>
            <a:ext cx="9029700" cy="1523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vi-VN" sz="2400" b="1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Câu 1: </a:t>
            </a:r>
            <a:r>
              <a:rPr lang="vi-VN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Trong các phương tiện sau, phương tiện nào đi trên loại đường giao thông đường thủy?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B7E90F-6815-66A6-2DAD-26D0665FD11B}"/>
              </a:ext>
            </a:extLst>
          </p:cNvPr>
          <p:cNvSpPr>
            <a:spLocks/>
          </p:cNvSpPr>
          <p:nvPr/>
        </p:nvSpPr>
        <p:spPr>
          <a:xfrm>
            <a:off x="3476624" y="3595360"/>
            <a:ext cx="566737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</a:t>
            </a:r>
            <a:r>
              <a:rPr lang="en-US" sz="2400" kern="12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Thuyền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, ca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nô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tàu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bè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8C326B-4D2B-ABCE-825A-8DE01249001E}"/>
              </a:ext>
            </a:extLst>
          </p:cNvPr>
          <p:cNvSpPr/>
          <p:nvPr/>
        </p:nvSpPr>
        <p:spPr>
          <a:xfrm>
            <a:off x="3476624" y="4653835"/>
            <a:ext cx="566737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C. Xe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EE1E20-1FEC-B0DD-53D3-0CBBC52EB1BA}"/>
              </a:ext>
            </a:extLst>
          </p:cNvPr>
          <p:cNvSpPr/>
          <p:nvPr/>
        </p:nvSpPr>
        <p:spPr>
          <a:xfrm>
            <a:off x="3476624" y="5695950"/>
            <a:ext cx="566737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lửa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 descr="tich.png">
            <a:extLst>
              <a:ext uri="{FF2B5EF4-FFF2-40B4-BE49-F238E27FC236}">
                <a16:creationId xmlns:a16="http://schemas.microsoft.com/office/drawing/2014/main" id="{36F92399-3C9D-047B-FE92-453B2AC02D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2950" y="3623990"/>
            <a:ext cx="723900" cy="723900"/>
          </a:xfrm>
          <a:prstGeom prst="rect">
            <a:avLst/>
          </a:prstGeom>
        </p:spPr>
      </p:pic>
      <p:pic>
        <p:nvPicPr>
          <p:cNvPr id="12" name="Picture 11" descr="sai.png">
            <a:extLst>
              <a:ext uri="{FF2B5EF4-FFF2-40B4-BE49-F238E27FC236}">
                <a16:creationId xmlns:a16="http://schemas.microsoft.com/office/drawing/2014/main" id="{B79334FC-62BD-51A7-1DB7-CFC6CE15FD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100" y="2762995"/>
            <a:ext cx="533400" cy="533400"/>
          </a:xfrm>
          <a:prstGeom prst="rect">
            <a:avLst/>
          </a:prstGeom>
        </p:spPr>
      </p:pic>
      <p:pic>
        <p:nvPicPr>
          <p:cNvPr id="13" name="Picture 12" descr="sai.png">
            <a:extLst>
              <a:ext uri="{FF2B5EF4-FFF2-40B4-BE49-F238E27FC236}">
                <a16:creationId xmlns:a16="http://schemas.microsoft.com/office/drawing/2014/main" id="{422D2CB8-1909-0F17-4C64-98FDFCEFC4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100" y="4765045"/>
            <a:ext cx="533400" cy="533400"/>
          </a:xfrm>
          <a:prstGeom prst="rect">
            <a:avLst/>
          </a:prstGeom>
        </p:spPr>
      </p:pic>
      <p:pic>
        <p:nvPicPr>
          <p:cNvPr id="14" name="Picture 13" descr="sai.png">
            <a:extLst>
              <a:ext uri="{FF2B5EF4-FFF2-40B4-BE49-F238E27FC236}">
                <a16:creationId xmlns:a16="http://schemas.microsoft.com/office/drawing/2014/main" id="{10BC76FB-8243-6E98-077F-92499A3B8B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100" y="5937260"/>
            <a:ext cx="533400" cy="5334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1BD12BB2-C61E-27F5-CF68-3240E3A6D0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pic>
        <p:nvPicPr>
          <p:cNvPr id="16" name="Picture 15" descr="sao.png">
            <a:hlinkClick r:id="rId6" action="ppaction://hlinksldjump"/>
            <a:extLst>
              <a:ext uri="{FF2B5EF4-FFF2-40B4-BE49-F238E27FC236}">
                <a16:creationId xmlns:a16="http://schemas.microsoft.com/office/drawing/2014/main" id="{9BCF01AF-91A2-ECAA-142C-B20712A77F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9418" y="5562313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AC565-FCED-FCDB-20C1-1C4C73685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D716DC-1CB5-5332-29C4-683F70981D50}"/>
              </a:ext>
            </a:extLst>
          </p:cNvPr>
          <p:cNvSpPr/>
          <p:nvPr/>
        </p:nvSpPr>
        <p:spPr>
          <a:xfrm>
            <a:off x="3438524" y="3576795"/>
            <a:ext cx="553402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B. Ô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3C2649-06E7-8684-8AED-996B53074179}"/>
              </a:ext>
            </a:extLst>
          </p:cNvPr>
          <p:cNvSpPr/>
          <p:nvPr/>
        </p:nvSpPr>
        <p:spPr>
          <a:xfrm>
            <a:off x="1866900" y="228600"/>
            <a:ext cx="9029700" cy="21335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vi-VN" sz="2400" b="1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Câu 2: </a:t>
            </a:r>
            <a:r>
              <a:rPr lang="vi-VN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Trong các phương tiện sau, phương tiện nào đi trên loại đường giao thông đường hàng không?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F17D53-19C9-4F92-1C13-0E76B7DDAA37}"/>
              </a:ext>
            </a:extLst>
          </p:cNvPr>
          <p:cNvSpPr>
            <a:spLocks/>
          </p:cNvSpPr>
          <p:nvPr/>
        </p:nvSpPr>
        <p:spPr>
          <a:xfrm>
            <a:off x="3438524" y="2544204"/>
            <a:ext cx="553402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bay,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thăng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25F435-73B0-5370-6F7F-B84E4B5A1802}"/>
              </a:ext>
            </a:extLst>
          </p:cNvPr>
          <p:cNvSpPr/>
          <p:nvPr/>
        </p:nvSpPr>
        <p:spPr>
          <a:xfrm>
            <a:off x="3413124" y="4634785"/>
            <a:ext cx="553402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C. Xe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buýt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B829F2-2CC9-1453-4572-2B068BF1F833}"/>
              </a:ext>
            </a:extLst>
          </p:cNvPr>
          <p:cNvSpPr/>
          <p:nvPr/>
        </p:nvSpPr>
        <p:spPr>
          <a:xfrm>
            <a:off x="3438524" y="5705475"/>
            <a:ext cx="553402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Tàu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 descr="tich.png">
            <a:extLst>
              <a:ext uri="{FF2B5EF4-FFF2-40B4-BE49-F238E27FC236}">
                <a16:creationId xmlns:a16="http://schemas.microsoft.com/office/drawing/2014/main" id="{262AC50C-B4C4-60AA-61C5-50AC5C4848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1500" y="2572834"/>
            <a:ext cx="723900" cy="723900"/>
          </a:xfrm>
          <a:prstGeom prst="rect">
            <a:avLst/>
          </a:prstGeom>
        </p:spPr>
      </p:pic>
      <p:pic>
        <p:nvPicPr>
          <p:cNvPr id="12" name="Picture 11" descr="sai.png">
            <a:extLst>
              <a:ext uri="{FF2B5EF4-FFF2-40B4-BE49-F238E27FC236}">
                <a16:creationId xmlns:a16="http://schemas.microsoft.com/office/drawing/2014/main" id="{3E9BD476-D1B7-07F2-7443-6A8A4A2FF4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8650" y="3774330"/>
            <a:ext cx="533400" cy="533400"/>
          </a:xfrm>
          <a:prstGeom prst="rect">
            <a:avLst/>
          </a:prstGeom>
        </p:spPr>
      </p:pic>
      <p:pic>
        <p:nvPicPr>
          <p:cNvPr id="13" name="Picture 12" descr="sai.png">
            <a:extLst>
              <a:ext uri="{FF2B5EF4-FFF2-40B4-BE49-F238E27FC236}">
                <a16:creationId xmlns:a16="http://schemas.microsoft.com/office/drawing/2014/main" id="{69AED358-4DA6-5C1B-278C-9CB85C59A8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8650" y="4774570"/>
            <a:ext cx="533400" cy="533400"/>
          </a:xfrm>
          <a:prstGeom prst="rect">
            <a:avLst/>
          </a:prstGeom>
        </p:spPr>
      </p:pic>
      <p:pic>
        <p:nvPicPr>
          <p:cNvPr id="14" name="Picture 13" descr="sai.png">
            <a:extLst>
              <a:ext uri="{FF2B5EF4-FFF2-40B4-BE49-F238E27FC236}">
                <a16:creationId xmlns:a16="http://schemas.microsoft.com/office/drawing/2014/main" id="{3225894A-CF19-E201-58A0-76FC86BA95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8650" y="5946785"/>
            <a:ext cx="533400" cy="5334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33E82749-237C-84D7-8EED-820B9C1F5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pic>
        <p:nvPicPr>
          <p:cNvPr id="16" name="Picture 15" descr="sao.png">
            <a:hlinkClick r:id="rId6" action="ppaction://hlinksldjump"/>
            <a:extLst>
              <a:ext uri="{FF2B5EF4-FFF2-40B4-BE49-F238E27FC236}">
                <a16:creationId xmlns:a16="http://schemas.microsoft.com/office/drawing/2014/main" id="{0BEA9288-780F-E26F-4BDA-8EEECCD52E1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9418" y="5562313"/>
            <a:ext cx="1353315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953C9-1C05-E9DE-F5B4-049038F2A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0015A2-FE9B-5499-2E19-5100EE15FA3C}"/>
              </a:ext>
            </a:extLst>
          </p:cNvPr>
          <p:cNvSpPr/>
          <p:nvPr/>
        </p:nvSpPr>
        <p:spPr>
          <a:xfrm>
            <a:off x="3530599" y="2580620"/>
            <a:ext cx="588962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6BEED4-8324-6189-E5AA-7C6FC90255AA}"/>
              </a:ext>
            </a:extLst>
          </p:cNvPr>
          <p:cNvSpPr/>
          <p:nvPr/>
        </p:nvSpPr>
        <p:spPr>
          <a:xfrm>
            <a:off x="1866900" y="228600"/>
            <a:ext cx="9029700" cy="21335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3: 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Trong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hóa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hóa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u="sng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thuộc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nhóm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thiết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yếu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cuộc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sống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ngày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A1BBF3-A809-069D-D6BA-A7E34D4F46B1}"/>
              </a:ext>
            </a:extLst>
          </p:cNvPr>
          <p:cNvSpPr>
            <a:spLocks/>
          </p:cNvSpPr>
          <p:nvPr/>
        </p:nvSpPr>
        <p:spPr>
          <a:xfrm>
            <a:off x="3486149" y="4641693"/>
            <a:ext cx="588962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C. Linh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757F4D-99E1-448C-81BF-A94F148CB680}"/>
              </a:ext>
            </a:extLst>
          </p:cNvPr>
          <p:cNvSpPr/>
          <p:nvPr/>
        </p:nvSpPr>
        <p:spPr>
          <a:xfrm>
            <a:off x="3505199" y="3572276"/>
            <a:ext cx="588962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B. Bánh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kẹo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5C36E1-856A-DC50-18FF-C71FC901D657}"/>
              </a:ext>
            </a:extLst>
          </p:cNvPr>
          <p:cNvSpPr/>
          <p:nvPr/>
        </p:nvSpPr>
        <p:spPr>
          <a:xfrm>
            <a:off x="3530599" y="5711110"/>
            <a:ext cx="588962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D. Hoa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 descr="tich.png">
            <a:extLst>
              <a:ext uri="{FF2B5EF4-FFF2-40B4-BE49-F238E27FC236}">
                <a16:creationId xmlns:a16="http://schemas.microsoft.com/office/drawing/2014/main" id="{6A8A87DD-6653-1FC9-3C56-2DABA722FF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4725" y="4670323"/>
            <a:ext cx="723900" cy="723900"/>
          </a:xfrm>
          <a:prstGeom prst="rect">
            <a:avLst/>
          </a:prstGeom>
        </p:spPr>
      </p:pic>
      <p:pic>
        <p:nvPicPr>
          <p:cNvPr id="12" name="Picture 11" descr="sai.png">
            <a:extLst>
              <a:ext uri="{FF2B5EF4-FFF2-40B4-BE49-F238E27FC236}">
                <a16:creationId xmlns:a16="http://schemas.microsoft.com/office/drawing/2014/main" id="{F95E634E-7E22-0596-9C38-81E976F6DA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6325" y="2778155"/>
            <a:ext cx="533400" cy="533400"/>
          </a:xfrm>
          <a:prstGeom prst="rect">
            <a:avLst/>
          </a:prstGeom>
        </p:spPr>
      </p:pic>
      <p:pic>
        <p:nvPicPr>
          <p:cNvPr id="13" name="Picture 12" descr="sai.png">
            <a:extLst>
              <a:ext uri="{FF2B5EF4-FFF2-40B4-BE49-F238E27FC236}">
                <a16:creationId xmlns:a16="http://schemas.microsoft.com/office/drawing/2014/main" id="{70BD0D95-A310-F910-DE33-34DD94E5F4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6325" y="3712061"/>
            <a:ext cx="533400" cy="533400"/>
          </a:xfrm>
          <a:prstGeom prst="rect">
            <a:avLst/>
          </a:prstGeom>
        </p:spPr>
      </p:pic>
      <p:pic>
        <p:nvPicPr>
          <p:cNvPr id="14" name="Picture 13" descr="sai.png">
            <a:extLst>
              <a:ext uri="{FF2B5EF4-FFF2-40B4-BE49-F238E27FC236}">
                <a16:creationId xmlns:a16="http://schemas.microsoft.com/office/drawing/2014/main" id="{C070CCAF-96C9-177A-42DE-65E2D4ADC6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6325" y="5952420"/>
            <a:ext cx="533400" cy="5334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DB23A42-C0A4-27B3-BCD8-1CC3C85A4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pic>
        <p:nvPicPr>
          <p:cNvPr id="16" name="Picture 15" descr="sao.png">
            <a:hlinkClick r:id="rId6" action="ppaction://hlinksldjump"/>
            <a:extLst>
              <a:ext uri="{FF2B5EF4-FFF2-40B4-BE49-F238E27FC236}">
                <a16:creationId xmlns:a16="http://schemas.microsoft.com/office/drawing/2014/main" id="{8D4271D9-6D08-499E-F36B-3359E797E59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9418" y="5562313"/>
            <a:ext cx="1353315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A2D3A-ACA6-232A-B9D0-B2BDDC3D6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573B02-CE85-BF22-C044-A079275A244B}"/>
              </a:ext>
            </a:extLst>
          </p:cNvPr>
          <p:cNvSpPr/>
          <p:nvPr/>
        </p:nvSpPr>
        <p:spPr>
          <a:xfrm>
            <a:off x="2630077" y="2580620"/>
            <a:ext cx="715003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A. 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Thanh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toán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tiền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8401A9-7FBE-4275-69A9-AB0AF70618AE}"/>
              </a:ext>
            </a:extLst>
          </p:cNvPr>
          <p:cNvSpPr/>
          <p:nvPr/>
        </p:nvSpPr>
        <p:spPr>
          <a:xfrm>
            <a:off x="1866900" y="228600"/>
            <a:ext cx="9029700" cy="21335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2400" b="1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4: 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Trong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đặc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điểm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sau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đặc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điểm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u="sng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đúng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mua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hóa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ở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siêu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thị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2F471D-A032-2C8B-A846-7F0D5B58D541}"/>
              </a:ext>
            </a:extLst>
          </p:cNvPr>
          <p:cNvSpPr>
            <a:spLocks/>
          </p:cNvSpPr>
          <p:nvPr/>
        </p:nvSpPr>
        <p:spPr>
          <a:xfrm>
            <a:off x="2630077" y="3610520"/>
            <a:ext cx="715003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B. </a:t>
            </a:r>
            <a:r>
              <a:rPr lang="vi-VN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Được tự do trả giá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FC3E65-D244-555E-BFB2-BDED300940EE}"/>
              </a:ext>
            </a:extLst>
          </p:cNvPr>
          <p:cNvSpPr/>
          <p:nvPr/>
        </p:nvSpPr>
        <p:spPr>
          <a:xfrm>
            <a:off x="2572927" y="4640420"/>
            <a:ext cx="715003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C. 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Mua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theo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giá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niêm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yết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9913F0-A296-74FB-938B-5B9B78A50415}"/>
              </a:ext>
            </a:extLst>
          </p:cNvPr>
          <p:cNvSpPr/>
          <p:nvPr/>
        </p:nvSpPr>
        <p:spPr>
          <a:xfrm>
            <a:off x="2630077" y="5711110"/>
            <a:ext cx="7150035" cy="84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D. 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Thanh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toán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thẻ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ngân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 descr="tich.png">
            <a:extLst>
              <a:ext uri="{FF2B5EF4-FFF2-40B4-BE49-F238E27FC236}">
                <a16:creationId xmlns:a16="http://schemas.microsoft.com/office/drawing/2014/main" id="{B65CE153-2BCC-2BF0-3240-B5363D6D70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9063" y="3639150"/>
            <a:ext cx="723900" cy="723900"/>
          </a:xfrm>
          <a:prstGeom prst="rect">
            <a:avLst/>
          </a:prstGeom>
        </p:spPr>
      </p:pic>
      <p:pic>
        <p:nvPicPr>
          <p:cNvPr id="12" name="Picture 11" descr="sai.png">
            <a:extLst>
              <a:ext uri="{FF2B5EF4-FFF2-40B4-BE49-F238E27FC236}">
                <a16:creationId xmlns:a16="http://schemas.microsoft.com/office/drawing/2014/main" id="{F30D3838-FAD8-97DD-9054-D22458B7DC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6213" y="2778155"/>
            <a:ext cx="533400" cy="533400"/>
          </a:xfrm>
          <a:prstGeom prst="rect">
            <a:avLst/>
          </a:prstGeom>
        </p:spPr>
      </p:pic>
      <p:pic>
        <p:nvPicPr>
          <p:cNvPr id="13" name="Picture 12" descr="sai.png">
            <a:extLst>
              <a:ext uri="{FF2B5EF4-FFF2-40B4-BE49-F238E27FC236}">
                <a16:creationId xmlns:a16="http://schemas.microsoft.com/office/drawing/2014/main" id="{84D9E78E-9BE6-3F51-59D6-3BC4A222A8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6213" y="4780205"/>
            <a:ext cx="533400" cy="533400"/>
          </a:xfrm>
          <a:prstGeom prst="rect">
            <a:avLst/>
          </a:prstGeom>
        </p:spPr>
      </p:pic>
      <p:pic>
        <p:nvPicPr>
          <p:cNvPr id="14" name="Picture 13" descr="sai.png">
            <a:extLst>
              <a:ext uri="{FF2B5EF4-FFF2-40B4-BE49-F238E27FC236}">
                <a16:creationId xmlns:a16="http://schemas.microsoft.com/office/drawing/2014/main" id="{F2D6E2F0-C029-3804-75A6-4AED59BB47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6213" y="5952420"/>
            <a:ext cx="533400" cy="5334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80037BFD-D1AB-06BB-BF0F-56AEC5D57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106" cy="838200"/>
          </a:xfrm>
          <a:prstGeom prst="rect">
            <a:avLst/>
          </a:prstGeom>
        </p:spPr>
      </p:pic>
      <p:pic>
        <p:nvPicPr>
          <p:cNvPr id="16" name="Picture 15" descr="sao.png">
            <a:hlinkClick r:id="rId6" action="ppaction://hlinksldjump"/>
            <a:extLst>
              <a:ext uri="{FF2B5EF4-FFF2-40B4-BE49-F238E27FC236}">
                <a16:creationId xmlns:a16="http://schemas.microsoft.com/office/drawing/2014/main" id="{1706ADE3-9D2D-D9CB-B7E9-A2C392A15B5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9418" y="5562313"/>
            <a:ext cx="1353315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7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9F0EFAB3-BBD3-F633-B2DD-375EB46E7E15}"/>
              </a:ext>
            </a:extLst>
          </p:cNvPr>
          <p:cNvSpPr/>
          <p:nvPr/>
        </p:nvSpPr>
        <p:spPr>
          <a:xfrm>
            <a:off x="3708633" y="2170592"/>
            <a:ext cx="5890286" cy="901958"/>
          </a:xfrm>
          <a:prstGeom prst="roundRect">
            <a:avLst>
              <a:gd name="adj" fmla="val 20084"/>
            </a:avLst>
          </a:prstGeom>
          <a:solidFill>
            <a:srgbClr val="95AF27"/>
          </a:solidFill>
          <a:ln w="25400" cap="flat" cmpd="sng" algn="ctr">
            <a:solidFill>
              <a:srgbClr val="95AF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thông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mua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hàng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hóa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ở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địa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phương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3077B354-4708-5F81-A04D-08C669176672}"/>
              </a:ext>
            </a:extLst>
          </p:cNvPr>
          <p:cNvSpPr/>
          <p:nvPr/>
        </p:nvSpPr>
        <p:spPr>
          <a:xfrm>
            <a:off x="2459233" y="3345848"/>
            <a:ext cx="2821914" cy="769521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thông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5FBF89B8-8B2F-88ED-E079-99E67C6310F8}"/>
              </a:ext>
            </a:extLst>
          </p:cNvPr>
          <p:cNvSpPr/>
          <p:nvPr/>
        </p:nvSpPr>
        <p:spPr>
          <a:xfrm>
            <a:off x="7440112" y="3411329"/>
            <a:ext cx="2821914" cy="769521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mua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hàng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hóa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6D344-48B1-6D8E-545C-5441173E6CCC}"/>
              </a:ext>
            </a:extLst>
          </p:cNvPr>
          <p:cNvSpPr/>
          <p:nvPr/>
        </p:nvSpPr>
        <p:spPr>
          <a:xfrm>
            <a:off x="3583998" y="4427115"/>
            <a:ext cx="1193161" cy="79355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bộ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A9DB8F-C386-607C-063C-DCBBD1B1BC36}"/>
              </a:ext>
            </a:extLst>
          </p:cNvPr>
          <p:cNvSpPr/>
          <p:nvPr/>
        </p:nvSpPr>
        <p:spPr>
          <a:xfrm>
            <a:off x="4842611" y="4427115"/>
            <a:ext cx="551795" cy="79355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BDF3D7-37DB-1899-AAE4-727299A0B653}"/>
              </a:ext>
            </a:extLst>
          </p:cNvPr>
          <p:cNvSpPr/>
          <p:nvPr/>
        </p:nvSpPr>
        <p:spPr>
          <a:xfrm>
            <a:off x="2944355" y="4422470"/>
            <a:ext cx="520572" cy="79355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7F416E-8043-C90E-F0FA-753951694C36}"/>
              </a:ext>
            </a:extLst>
          </p:cNvPr>
          <p:cNvSpPr/>
          <p:nvPr/>
        </p:nvSpPr>
        <p:spPr>
          <a:xfrm>
            <a:off x="2352324" y="4422470"/>
            <a:ext cx="523988" cy="79355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24B125-E814-50DA-75EB-5B11E0353086}"/>
              </a:ext>
            </a:extLst>
          </p:cNvPr>
          <p:cNvSpPr txBox="1"/>
          <p:nvPr/>
        </p:nvSpPr>
        <p:spPr>
          <a:xfrm>
            <a:off x="242977" y="4184550"/>
            <a:ext cx="195441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Đường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thông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506444-A3F3-4101-AE2F-652A910D41FD}"/>
              </a:ext>
            </a:extLst>
          </p:cNvPr>
          <p:cNvSpPr txBox="1"/>
          <p:nvPr/>
        </p:nvSpPr>
        <p:spPr>
          <a:xfrm>
            <a:off x="5794410" y="4071361"/>
            <a:ext cx="1636568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Nơi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mua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bán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21EBA4-2A54-2150-7B78-065C670FE400}"/>
              </a:ext>
            </a:extLst>
          </p:cNvPr>
          <p:cNvSpPr/>
          <p:nvPr/>
        </p:nvSpPr>
        <p:spPr>
          <a:xfrm>
            <a:off x="8869337" y="4438195"/>
            <a:ext cx="948444" cy="769520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Chợ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D1BC94E-648E-D71D-3DE8-AA48FAD9964D}"/>
              </a:ext>
            </a:extLst>
          </p:cNvPr>
          <p:cNvSpPr/>
          <p:nvPr/>
        </p:nvSpPr>
        <p:spPr>
          <a:xfrm>
            <a:off x="9960721" y="4437897"/>
            <a:ext cx="551795" cy="769520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80A40C-C18E-C352-C4ED-22B10966ADC8}"/>
              </a:ext>
            </a:extLst>
          </p:cNvPr>
          <p:cNvSpPr/>
          <p:nvPr/>
        </p:nvSpPr>
        <p:spPr>
          <a:xfrm>
            <a:off x="8227145" y="4429922"/>
            <a:ext cx="520572" cy="769520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2BBEA9-4C21-2C2F-365F-CF4E69DE8346}"/>
              </a:ext>
            </a:extLst>
          </p:cNvPr>
          <p:cNvSpPr/>
          <p:nvPr/>
        </p:nvSpPr>
        <p:spPr>
          <a:xfrm>
            <a:off x="7514441" y="4429922"/>
            <a:ext cx="523988" cy="769520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CA0916D-2CDF-1192-68EF-0F96567E0B6F}"/>
              </a:ext>
            </a:extLst>
          </p:cNvPr>
          <p:cNvSpPr txBox="1"/>
          <p:nvPr/>
        </p:nvSpPr>
        <p:spPr>
          <a:xfrm>
            <a:off x="789297" y="5453689"/>
            <a:ext cx="230838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Phương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thông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60D556-C204-0597-D707-080C186A38D9}"/>
              </a:ext>
            </a:extLst>
          </p:cNvPr>
          <p:cNvSpPr txBox="1"/>
          <p:nvPr/>
        </p:nvSpPr>
        <p:spPr>
          <a:xfrm>
            <a:off x="6324879" y="5707604"/>
            <a:ext cx="2218174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Hàng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hóa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6EE3D23-A9AC-61B5-4A45-4482FA7A6063}"/>
              </a:ext>
            </a:extLst>
          </p:cNvPr>
          <p:cNvSpPr/>
          <p:nvPr/>
        </p:nvSpPr>
        <p:spPr>
          <a:xfrm>
            <a:off x="3190381" y="5832992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70CE04-A9D9-E88D-8F01-3AC6D544EFC1}"/>
              </a:ext>
            </a:extLst>
          </p:cNvPr>
          <p:cNvSpPr/>
          <p:nvPr/>
        </p:nvSpPr>
        <p:spPr>
          <a:xfrm>
            <a:off x="3804285" y="5832992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E0019EC-9ADB-891E-D8B8-2A5861522AD0}"/>
              </a:ext>
            </a:extLst>
          </p:cNvPr>
          <p:cNvSpPr/>
          <p:nvPr/>
        </p:nvSpPr>
        <p:spPr>
          <a:xfrm>
            <a:off x="4429188" y="5832992"/>
            <a:ext cx="108549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Ô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tô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DBA79F5-305D-1AA5-8E91-38A3C04B694E}"/>
              </a:ext>
            </a:extLst>
          </p:cNvPr>
          <p:cNvSpPr/>
          <p:nvPr/>
        </p:nvSpPr>
        <p:spPr>
          <a:xfrm>
            <a:off x="8333529" y="5757621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355541-85D1-B3CE-E4BC-E75414B138B4}"/>
              </a:ext>
            </a:extLst>
          </p:cNvPr>
          <p:cNvSpPr/>
          <p:nvPr/>
        </p:nvSpPr>
        <p:spPr>
          <a:xfrm>
            <a:off x="8982166" y="5757621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03349A6-D75B-2039-3298-A836B079369C}"/>
              </a:ext>
            </a:extLst>
          </p:cNvPr>
          <p:cNvSpPr/>
          <p:nvPr/>
        </p:nvSpPr>
        <p:spPr>
          <a:xfrm>
            <a:off x="9601236" y="5757621"/>
            <a:ext cx="997790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Gạo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7CD9432-4952-878E-0343-DDE7E7A08A8D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3870190" y="3058695"/>
            <a:ext cx="2839004" cy="287153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2041D4-FC85-D31F-1760-2DA526ABEC68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6709194" y="3058695"/>
            <a:ext cx="2141875" cy="35263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C4212A7-735B-D205-BFE3-F0D465FE5DF0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 flipH="1">
            <a:off x="2614318" y="4115369"/>
            <a:ext cx="1255872" cy="30710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92B70B8-9415-E726-515E-0DA4BD53CF79}"/>
              </a:ext>
            </a:extLst>
          </p:cNvPr>
          <p:cNvCxnSpPr>
            <a:cxnSpLocks/>
            <a:stCxn id="23" idx="2"/>
            <a:endCxn id="27" idx="0"/>
          </p:cNvCxnSpPr>
          <p:nvPr/>
        </p:nvCxnSpPr>
        <p:spPr>
          <a:xfrm flipH="1">
            <a:off x="3204641" y="4115369"/>
            <a:ext cx="665549" cy="30710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3889B01-1132-6CD6-4D05-9CAE8BDA2ACA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3870190" y="4115369"/>
            <a:ext cx="310389" cy="31174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48C81DE-406C-C61E-322E-7C82840BED83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3870190" y="4115369"/>
            <a:ext cx="1248319" cy="31174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B34ED6-6523-FD34-C869-CD08C059999E}"/>
              </a:ext>
            </a:extLst>
          </p:cNvPr>
          <p:cNvCxnSpPr>
            <a:cxnSpLocks/>
            <a:stCxn id="24" idx="2"/>
            <a:endCxn id="83" idx="0"/>
          </p:cNvCxnSpPr>
          <p:nvPr/>
        </p:nvCxnSpPr>
        <p:spPr>
          <a:xfrm flipH="1">
            <a:off x="7776435" y="4180850"/>
            <a:ext cx="1074634" cy="249072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78F9640-2DB0-8570-F5EB-1A65001036E5}"/>
              </a:ext>
            </a:extLst>
          </p:cNvPr>
          <p:cNvCxnSpPr>
            <a:cxnSpLocks/>
            <a:stCxn id="24" idx="2"/>
            <a:endCxn id="82" idx="0"/>
          </p:cNvCxnSpPr>
          <p:nvPr/>
        </p:nvCxnSpPr>
        <p:spPr>
          <a:xfrm flipH="1">
            <a:off x="8487431" y="4180850"/>
            <a:ext cx="363638" cy="249072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8EED5D4-CED4-CD81-77BB-B144153F9251}"/>
              </a:ext>
            </a:extLst>
          </p:cNvPr>
          <p:cNvCxnSpPr>
            <a:cxnSpLocks/>
            <a:stCxn id="24" idx="2"/>
            <a:endCxn id="31" idx="0"/>
          </p:cNvCxnSpPr>
          <p:nvPr/>
        </p:nvCxnSpPr>
        <p:spPr>
          <a:xfrm>
            <a:off x="8851069" y="4180850"/>
            <a:ext cx="492490" cy="257345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C407924-246E-723C-9E31-EF9B12BA2163}"/>
              </a:ext>
            </a:extLst>
          </p:cNvPr>
          <p:cNvCxnSpPr>
            <a:cxnSpLocks/>
            <a:stCxn id="24" idx="2"/>
            <a:endCxn id="72" idx="0"/>
          </p:cNvCxnSpPr>
          <p:nvPr/>
        </p:nvCxnSpPr>
        <p:spPr>
          <a:xfrm>
            <a:off x="8851069" y="4180850"/>
            <a:ext cx="1385550" cy="257047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68E89D2-F110-256A-CB71-8D243E4298A3}"/>
              </a:ext>
            </a:extLst>
          </p:cNvPr>
          <p:cNvCxnSpPr>
            <a:cxnSpLocks/>
            <a:stCxn id="25" idx="2"/>
            <a:endCxn id="86" idx="0"/>
          </p:cNvCxnSpPr>
          <p:nvPr/>
        </p:nvCxnSpPr>
        <p:spPr>
          <a:xfrm flipH="1">
            <a:off x="3450667" y="5220667"/>
            <a:ext cx="729912" cy="612325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3DAE561-2137-48FF-6498-7D19F8C2473B}"/>
              </a:ext>
            </a:extLst>
          </p:cNvPr>
          <p:cNvCxnSpPr>
            <a:cxnSpLocks/>
            <a:stCxn id="25" idx="2"/>
            <a:endCxn id="87" idx="0"/>
          </p:cNvCxnSpPr>
          <p:nvPr/>
        </p:nvCxnSpPr>
        <p:spPr>
          <a:xfrm flipH="1">
            <a:off x="4064571" y="5220667"/>
            <a:ext cx="116008" cy="612325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E74ED36-CB66-E869-D361-1B2F89AB690B}"/>
              </a:ext>
            </a:extLst>
          </p:cNvPr>
          <p:cNvCxnSpPr>
            <a:cxnSpLocks/>
            <a:stCxn id="25" idx="2"/>
            <a:endCxn id="88" idx="0"/>
          </p:cNvCxnSpPr>
          <p:nvPr/>
        </p:nvCxnSpPr>
        <p:spPr>
          <a:xfrm>
            <a:off x="4180579" y="5220667"/>
            <a:ext cx="791355" cy="612325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01EC703-97E5-A002-E688-E7E9C40C88F8}"/>
              </a:ext>
            </a:extLst>
          </p:cNvPr>
          <p:cNvCxnSpPr>
            <a:cxnSpLocks/>
            <a:stCxn id="31" idx="2"/>
            <a:endCxn id="89" idx="0"/>
          </p:cNvCxnSpPr>
          <p:nvPr/>
        </p:nvCxnSpPr>
        <p:spPr>
          <a:xfrm flipH="1">
            <a:off x="8593815" y="5207715"/>
            <a:ext cx="749744" cy="54990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33FB2EC-F8DB-68C5-9CAE-26B8A9E0E82B}"/>
              </a:ext>
            </a:extLst>
          </p:cNvPr>
          <p:cNvCxnSpPr>
            <a:cxnSpLocks/>
            <a:stCxn id="31" idx="2"/>
            <a:endCxn id="90" idx="0"/>
          </p:cNvCxnSpPr>
          <p:nvPr/>
        </p:nvCxnSpPr>
        <p:spPr>
          <a:xfrm flipH="1">
            <a:off x="9242452" y="5207715"/>
            <a:ext cx="101107" cy="54990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472229-B9FE-D0FE-643C-E6A1D1C1EC32}"/>
              </a:ext>
            </a:extLst>
          </p:cNvPr>
          <p:cNvCxnSpPr>
            <a:cxnSpLocks/>
            <a:stCxn id="31" idx="2"/>
            <a:endCxn id="91" idx="0"/>
          </p:cNvCxnSpPr>
          <p:nvPr/>
        </p:nvCxnSpPr>
        <p:spPr>
          <a:xfrm>
            <a:off x="9343559" y="5207715"/>
            <a:ext cx="756572" cy="54990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519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72" grpId="0" animBg="1"/>
      <p:bldP spid="82" grpId="0" animBg="1"/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9367" y="915537"/>
            <a:ext cx="2438400" cy="74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A.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sắt</a:t>
            </a:r>
            <a:endParaRPr lang="en-US" alt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biển</a:t>
            </a:r>
            <a:endParaRPr lang="en-US" alt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8479" y="4096305"/>
            <a:ext cx="6924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</a:t>
            </a:r>
          </a:p>
          <a:p>
            <a:pPr algn="ctr" defTabSz="1219170"/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Xình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xịch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 ?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10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762000"/>
            <a:ext cx="243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082012" y="5892800"/>
            <a:ext cx="4309264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A.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hàng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không</a:t>
            </a:r>
            <a:endParaRPr lang="en-US" alt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309238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bộ</a:t>
            </a:r>
            <a:endParaRPr lang="en-US" alt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317" y="4026765"/>
            <a:ext cx="6341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 ?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B. 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Ô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tô</a:t>
            </a:r>
            <a:endParaRPr lang="en-US" alt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. Xe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máy</a:t>
            </a:r>
            <a:endParaRPr lang="en-US" alt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464" y="3681335"/>
            <a:ext cx="3063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  <a:p>
            <a:pPr defTabSz="1219170"/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r>
              <a:rPr lang="en-US" sz="28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1219170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C795DC0-1943-CB4A-EBA6-B01028E45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" y="1529496"/>
            <a:ext cx="686134" cy="680175"/>
          </a:xfrm>
          <a:prstGeom prst="rect">
            <a:avLst/>
          </a:prstGeom>
        </p:spPr>
      </p:pic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C600A352-4491-3B16-3086-85664579DFD5}"/>
              </a:ext>
            </a:extLst>
          </p:cNvPr>
          <p:cNvSpPr/>
          <p:nvPr/>
        </p:nvSpPr>
        <p:spPr>
          <a:xfrm>
            <a:off x="1016000" y="1592180"/>
            <a:ext cx="2836368" cy="5548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nhóm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(5’)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9F0EFAB3-BBD3-F633-B2DD-375EB46E7E15}"/>
              </a:ext>
            </a:extLst>
          </p:cNvPr>
          <p:cNvSpPr/>
          <p:nvPr/>
        </p:nvSpPr>
        <p:spPr>
          <a:xfrm>
            <a:off x="3764051" y="2156737"/>
            <a:ext cx="5890286" cy="901958"/>
          </a:xfrm>
          <a:prstGeom prst="roundRect">
            <a:avLst>
              <a:gd name="adj" fmla="val 20084"/>
            </a:avLst>
          </a:prstGeom>
          <a:solidFill>
            <a:srgbClr val="95AF27"/>
          </a:solidFill>
          <a:ln w="25400" cap="flat" cmpd="sng" algn="ctr">
            <a:solidFill>
              <a:srgbClr val="95AF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thông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mua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hàng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hóa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ở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địa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phương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3077B354-4708-5F81-A04D-08C669176672}"/>
              </a:ext>
            </a:extLst>
          </p:cNvPr>
          <p:cNvSpPr/>
          <p:nvPr/>
        </p:nvSpPr>
        <p:spPr>
          <a:xfrm>
            <a:off x="2459233" y="3345848"/>
            <a:ext cx="2821914" cy="769521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thông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5FBF89B8-8B2F-88ED-E079-99E67C6310F8}"/>
              </a:ext>
            </a:extLst>
          </p:cNvPr>
          <p:cNvSpPr/>
          <p:nvPr/>
        </p:nvSpPr>
        <p:spPr>
          <a:xfrm>
            <a:off x="7440112" y="3411329"/>
            <a:ext cx="2821914" cy="769521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mua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hàng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hóa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6D344-48B1-6D8E-545C-5441173E6CCC}"/>
              </a:ext>
            </a:extLst>
          </p:cNvPr>
          <p:cNvSpPr/>
          <p:nvPr/>
        </p:nvSpPr>
        <p:spPr>
          <a:xfrm>
            <a:off x="3583998" y="4427115"/>
            <a:ext cx="1193161" cy="79355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bộ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A9DB8F-C386-607C-063C-DCBBD1B1BC36}"/>
              </a:ext>
            </a:extLst>
          </p:cNvPr>
          <p:cNvSpPr/>
          <p:nvPr/>
        </p:nvSpPr>
        <p:spPr>
          <a:xfrm>
            <a:off x="4842611" y="4427115"/>
            <a:ext cx="551795" cy="79355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BDF3D7-37DB-1899-AAE4-727299A0B653}"/>
              </a:ext>
            </a:extLst>
          </p:cNvPr>
          <p:cNvSpPr/>
          <p:nvPr/>
        </p:nvSpPr>
        <p:spPr>
          <a:xfrm>
            <a:off x="2944355" y="4422470"/>
            <a:ext cx="520572" cy="79355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7F416E-8043-C90E-F0FA-753951694C36}"/>
              </a:ext>
            </a:extLst>
          </p:cNvPr>
          <p:cNvSpPr/>
          <p:nvPr/>
        </p:nvSpPr>
        <p:spPr>
          <a:xfrm>
            <a:off x="2352324" y="4422470"/>
            <a:ext cx="523988" cy="79355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24B125-E814-50DA-75EB-5B11E0353086}"/>
              </a:ext>
            </a:extLst>
          </p:cNvPr>
          <p:cNvSpPr txBox="1"/>
          <p:nvPr/>
        </p:nvSpPr>
        <p:spPr>
          <a:xfrm>
            <a:off x="242977" y="4184550"/>
            <a:ext cx="195441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Đường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thông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506444-A3F3-4101-AE2F-652A910D41FD}"/>
              </a:ext>
            </a:extLst>
          </p:cNvPr>
          <p:cNvSpPr txBox="1"/>
          <p:nvPr/>
        </p:nvSpPr>
        <p:spPr>
          <a:xfrm>
            <a:off x="5794410" y="4071361"/>
            <a:ext cx="1636568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Nơi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mua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bán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21EBA4-2A54-2150-7B78-065C670FE400}"/>
              </a:ext>
            </a:extLst>
          </p:cNvPr>
          <p:cNvSpPr/>
          <p:nvPr/>
        </p:nvSpPr>
        <p:spPr>
          <a:xfrm>
            <a:off x="8869337" y="4438195"/>
            <a:ext cx="948444" cy="769520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Chợ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D1BC94E-648E-D71D-3DE8-AA48FAD9964D}"/>
              </a:ext>
            </a:extLst>
          </p:cNvPr>
          <p:cNvSpPr/>
          <p:nvPr/>
        </p:nvSpPr>
        <p:spPr>
          <a:xfrm>
            <a:off x="9960721" y="4437897"/>
            <a:ext cx="551795" cy="769520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80A40C-C18E-C352-C4ED-22B10966ADC8}"/>
              </a:ext>
            </a:extLst>
          </p:cNvPr>
          <p:cNvSpPr/>
          <p:nvPr/>
        </p:nvSpPr>
        <p:spPr>
          <a:xfrm>
            <a:off x="8227145" y="4429922"/>
            <a:ext cx="520572" cy="769520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2BBEA9-4C21-2C2F-365F-CF4E69DE8346}"/>
              </a:ext>
            </a:extLst>
          </p:cNvPr>
          <p:cNvSpPr/>
          <p:nvPr/>
        </p:nvSpPr>
        <p:spPr>
          <a:xfrm>
            <a:off x="7514441" y="4429922"/>
            <a:ext cx="523988" cy="769520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CA0916D-2CDF-1192-68EF-0F96567E0B6F}"/>
              </a:ext>
            </a:extLst>
          </p:cNvPr>
          <p:cNvSpPr txBox="1"/>
          <p:nvPr/>
        </p:nvSpPr>
        <p:spPr>
          <a:xfrm>
            <a:off x="789297" y="5453689"/>
            <a:ext cx="230838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Phương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tiện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thông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60D556-C204-0597-D707-080C186A38D9}"/>
              </a:ext>
            </a:extLst>
          </p:cNvPr>
          <p:cNvSpPr txBox="1"/>
          <p:nvPr/>
        </p:nvSpPr>
        <p:spPr>
          <a:xfrm>
            <a:off x="6324879" y="5707604"/>
            <a:ext cx="2218174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Hàng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hóa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6EE3D23-A9AC-61B5-4A45-4482FA7A6063}"/>
              </a:ext>
            </a:extLst>
          </p:cNvPr>
          <p:cNvSpPr/>
          <p:nvPr/>
        </p:nvSpPr>
        <p:spPr>
          <a:xfrm>
            <a:off x="3190381" y="5832992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70CE04-A9D9-E88D-8F01-3AC6D544EFC1}"/>
              </a:ext>
            </a:extLst>
          </p:cNvPr>
          <p:cNvSpPr/>
          <p:nvPr/>
        </p:nvSpPr>
        <p:spPr>
          <a:xfrm>
            <a:off x="3804285" y="5832992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E0019EC-9ADB-891E-D8B8-2A5861522AD0}"/>
              </a:ext>
            </a:extLst>
          </p:cNvPr>
          <p:cNvSpPr/>
          <p:nvPr/>
        </p:nvSpPr>
        <p:spPr>
          <a:xfrm>
            <a:off x="4429188" y="5832992"/>
            <a:ext cx="108549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Ô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tô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DBA79F5-305D-1AA5-8E91-38A3C04B694E}"/>
              </a:ext>
            </a:extLst>
          </p:cNvPr>
          <p:cNvSpPr/>
          <p:nvPr/>
        </p:nvSpPr>
        <p:spPr>
          <a:xfrm>
            <a:off x="8333529" y="5757621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355541-85D1-B3CE-E4BC-E75414B138B4}"/>
              </a:ext>
            </a:extLst>
          </p:cNvPr>
          <p:cNvSpPr/>
          <p:nvPr/>
        </p:nvSpPr>
        <p:spPr>
          <a:xfrm>
            <a:off x="8982166" y="5757621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03349A6-D75B-2039-3298-A836B079369C}"/>
              </a:ext>
            </a:extLst>
          </p:cNvPr>
          <p:cNvSpPr/>
          <p:nvPr/>
        </p:nvSpPr>
        <p:spPr>
          <a:xfrm>
            <a:off x="9601236" y="5757621"/>
            <a:ext cx="997790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Gạo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7CD9432-4952-878E-0343-DDE7E7A08A8D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3870190" y="3058695"/>
            <a:ext cx="2839004" cy="287153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2041D4-FC85-D31F-1760-2DA526ABEC68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6709194" y="3058695"/>
            <a:ext cx="2141875" cy="35263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C4212A7-735B-D205-BFE3-F0D465FE5DF0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 flipH="1">
            <a:off x="2614318" y="4115369"/>
            <a:ext cx="1255872" cy="30710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92B70B8-9415-E726-515E-0DA4BD53CF79}"/>
              </a:ext>
            </a:extLst>
          </p:cNvPr>
          <p:cNvCxnSpPr>
            <a:cxnSpLocks/>
            <a:stCxn id="23" idx="2"/>
            <a:endCxn id="27" idx="0"/>
          </p:cNvCxnSpPr>
          <p:nvPr/>
        </p:nvCxnSpPr>
        <p:spPr>
          <a:xfrm flipH="1">
            <a:off x="3204641" y="4115369"/>
            <a:ext cx="665549" cy="30710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3889B01-1132-6CD6-4D05-9CAE8BDA2ACA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3870190" y="4115369"/>
            <a:ext cx="310389" cy="31174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48C81DE-406C-C61E-322E-7C82840BED83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3870190" y="4115369"/>
            <a:ext cx="1248319" cy="31174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B34ED6-6523-FD34-C869-CD08C059999E}"/>
              </a:ext>
            </a:extLst>
          </p:cNvPr>
          <p:cNvCxnSpPr>
            <a:cxnSpLocks/>
            <a:stCxn id="24" idx="2"/>
            <a:endCxn id="83" idx="0"/>
          </p:cNvCxnSpPr>
          <p:nvPr/>
        </p:nvCxnSpPr>
        <p:spPr>
          <a:xfrm flipH="1">
            <a:off x="7776435" y="4180850"/>
            <a:ext cx="1074634" cy="249072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78F9640-2DB0-8570-F5EB-1A65001036E5}"/>
              </a:ext>
            </a:extLst>
          </p:cNvPr>
          <p:cNvCxnSpPr>
            <a:cxnSpLocks/>
            <a:stCxn id="24" idx="2"/>
            <a:endCxn id="82" idx="0"/>
          </p:cNvCxnSpPr>
          <p:nvPr/>
        </p:nvCxnSpPr>
        <p:spPr>
          <a:xfrm flipH="1">
            <a:off x="8487431" y="4180850"/>
            <a:ext cx="363638" cy="249072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8EED5D4-CED4-CD81-77BB-B144153F9251}"/>
              </a:ext>
            </a:extLst>
          </p:cNvPr>
          <p:cNvCxnSpPr>
            <a:cxnSpLocks/>
            <a:stCxn id="24" idx="2"/>
            <a:endCxn id="31" idx="0"/>
          </p:cNvCxnSpPr>
          <p:nvPr/>
        </p:nvCxnSpPr>
        <p:spPr>
          <a:xfrm>
            <a:off x="8851069" y="4180850"/>
            <a:ext cx="492490" cy="257345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C407924-246E-723C-9E31-EF9B12BA2163}"/>
              </a:ext>
            </a:extLst>
          </p:cNvPr>
          <p:cNvCxnSpPr>
            <a:cxnSpLocks/>
            <a:stCxn id="24" idx="2"/>
            <a:endCxn id="72" idx="0"/>
          </p:cNvCxnSpPr>
          <p:nvPr/>
        </p:nvCxnSpPr>
        <p:spPr>
          <a:xfrm>
            <a:off x="8851069" y="4180850"/>
            <a:ext cx="1385550" cy="257047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68E89D2-F110-256A-CB71-8D243E4298A3}"/>
              </a:ext>
            </a:extLst>
          </p:cNvPr>
          <p:cNvCxnSpPr>
            <a:cxnSpLocks/>
            <a:stCxn id="25" idx="2"/>
            <a:endCxn id="86" idx="0"/>
          </p:cNvCxnSpPr>
          <p:nvPr/>
        </p:nvCxnSpPr>
        <p:spPr>
          <a:xfrm flipH="1">
            <a:off x="3450667" y="5220667"/>
            <a:ext cx="729912" cy="612325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3DAE561-2137-48FF-6498-7D19F8C2473B}"/>
              </a:ext>
            </a:extLst>
          </p:cNvPr>
          <p:cNvCxnSpPr>
            <a:cxnSpLocks/>
            <a:stCxn id="25" idx="2"/>
            <a:endCxn id="87" idx="0"/>
          </p:cNvCxnSpPr>
          <p:nvPr/>
        </p:nvCxnSpPr>
        <p:spPr>
          <a:xfrm flipH="1">
            <a:off x="4064571" y="5220667"/>
            <a:ext cx="116008" cy="612325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E74ED36-CB66-E869-D361-1B2F89AB690B}"/>
              </a:ext>
            </a:extLst>
          </p:cNvPr>
          <p:cNvCxnSpPr>
            <a:cxnSpLocks/>
            <a:stCxn id="25" idx="2"/>
            <a:endCxn id="88" idx="0"/>
          </p:cNvCxnSpPr>
          <p:nvPr/>
        </p:nvCxnSpPr>
        <p:spPr>
          <a:xfrm>
            <a:off x="4180579" y="5220667"/>
            <a:ext cx="791355" cy="612325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01EC703-97E5-A002-E688-E7E9C40C88F8}"/>
              </a:ext>
            </a:extLst>
          </p:cNvPr>
          <p:cNvCxnSpPr>
            <a:cxnSpLocks/>
            <a:stCxn id="31" idx="2"/>
            <a:endCxn id="89" idx="0"/>
          </p:cNvCxnSpPr>
          <p:nvPr/>
        </p:nvCxnSpPr>
        <p:spPr>
          <a:xfrm flipH="1">
            <a:off x="8593815" y="5207715"/>
            <a:ext cx="749744" cy="54990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33FB2EC-F8DB-68C5-9CAE-26B8A9E0E82B}"/>
              </a:ext>
            </a:extLst>
          </p:cNvPr>
          <p:cNvCxnSpPr>
            <a:cxnSpLocks/>
            <a:stCxn id="31" idx="2"/>
            <a:endCxn id="90" idx="0"/>
          </p:cNvCxnSpPr>
          <p:nvPr/>
        </p:nvCxnSpPr>
        <p:spPr>
          <a:xfrm flipH="1">
            <a:off x="9242452" y="5207715"/>
            <a:ext cx="101107" cy="54990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472229-B9FE-D0FE-643C-E6A1D1C1EC32}"/>
              </a:ext>
            </a:extLst>
          </p:cNvPr>
          <p:cNvCxnSpPr>
            <a:cxnSpLocks/>
            <a:stCxn id="31" idx="2"/>
            <a:endCxn id="91" idx="0"/>
          </p:cNvCxnSpPr>
          <p:nvPr/>
        </p:nvCxnSpPr>
        <p:spPr>
          <a:xfrm>
            <a:off x="9343559" y="5207715"/>
            <a:ext cx="756572" cy="54990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72" grpId="0" animBg="1"/>
      <p:bldP spid="82" grpId="0" animBg="1"/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077D54D3-EB08-1340-7743-49E807F8206C}"/>
              </a:ext>
            </a:extLst>
          </p:cNvPr>
          <p:cNvSpPr/>
          <p:nvPr/>
        </p:nvSpPr>
        <p:spPr>
          <a:xfrm>
            <a:off x="821825" y="3595963"/>
            <a:ext cx="2430209" cy="1099915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thông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9EE1B-9742-80B5-E1BA-63885E95F784}"/>
              </a:ext>
            </a:extLst>
          </p:cNvPr>
          <p:cNvSpPr/>
          <p:nvPr/>
        </p:nvSpPr>
        <p:spPr>
          <a:xfrm>
            <a:off x="4537857" y="2175767"/>
            <a:ext cx="2224525" cy="561418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sắt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71C977-D1C7-C794-E71B-8A690296E7CC}"/>
              </a:ext>
            </a:extLst>
          </p:cNvPr>
          <p:cNvSpPr/>
          <p:nvPr/>
        </p:nvSpPr>
        <p:spPr>
          <a:xfrm>
            <a:off x="4537857" y="3315254"/>
            <a:ext cx="2224525" cy="561418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thủy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09D7A-9B59-E301-E341-858720A39AC1}"/>
              </a:ext>
            </a:extLst>
          </p:cNvPr>
          <p:cNvSpPr/>
          <p:nvPr/>
        </p:nvSpPr>
        <p:spPr>
          <a:xfrm>
            <a:off x="4537857" y="4538064"/>
            <a:ext cx="2224525" cy="561418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bộ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50F05-BEEF-A108-4BE9-BC0150D828A6}"/>
              </a:ext>
            </a:extLst>
          </p:cNvPr>
          <p:cNvSpPr/>
          <p:nvPr/>
        </p:nvSpPr>
        <p:spPr>
          <a:xfrm>
            <a:off x="4537857" y="5655762"/>
            <a:ext cx="2224525" cy="662198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7C414-EE60-FA02-DEAC-7A1AAE275650}"/>
              </a:ext>
            </a:extLst>
          </p:cNvPr>
          <p:cNvSpPr txBox="1"/>
          <p:nvPr/>
        </p:nvSpPr>
        <p:spPr>
          <a:xfrm>
            <a:off x="1476504" y="2873268"/>
            <a:ext cx="125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</a:rPr>
              <a:t>Gợi</a:t>
            </a:r>
            <a:r>
              <a:rPr lang="en-US" sz="2400" b="1" dirty="0">
                <a:latin typeface="UTM Avo" panose="02040603050506020204" pitchFamily="18" charset="0"/>
              </a:rPr>
              <a:t> ý: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935A8-B55A-57E9-54A7-1B809AAF4BA9}"/>
              </a:ext>
            </a:extLst>
          </p:cNvPr>
          <p:cNvSpPr/>
          <p:nvPr/>
        </p:nvSpPr>
        <p:spPr>
          <a:xfrm>
            <a:off x="7652305" y="2223224"/>
            <a:ext cx="1984377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03F7A7-9992-A684-8D07-C750A3CC34E3}"/>
              </a:ext>
            </a:extLst>
          </p:cNvPr>
          <p:cNvSpPr/>
          <p:nvPr/>
        </p:nvSpPr>
        <p:spPr>
          <a:xfrm>
            <a:off x="7652303" y="2816816"/>
            <a:ext cx="1984377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thủy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73676-B177-5791-6ABE-09251E48FB00}"/>
              </a:ext>
            </a:extLst>
          </p:cNvPr>
          <p:cNvSpPr/>
          <p:nvPr/>
        </p:nvSpPr>
        <p:spPr>
          <a:xfrm>
            <a:off x="7652304" y="3410408"/>
            <a:ext cx="1984377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Thuyền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A7074-6946-0866-9722-4A7B020204C4}"/>
              </a:ext>
            </a:extLst>
          </p:cNvPr>
          <p:cNvSpPr/>
          <p:nvPr/>
        </p:nvSpPr>
        <p:spPr>
          <a:xfrm>
            <a:off x="7652301" y="4019523"/>
            <a:ext cx="1984377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máy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2525B-A722-F211-ABA2-06C2CE8F2598}"/>
              </a:ext>
            </a:extLst>
          </p:cNvPr>
          <p:cNvSpPr/>
          <p:nvPr/>
        </p:nvSpPr>
        <p:spPr>
          <a:xfrm>
            <a:off x="7652301" y="4597592"/>
            <a:ext cx="1984377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đạp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D9358-B111-EF14-7414-29EB0FA3B65C}"/>
              </a:ext>
            </a:extLst>
          </p:cNvPr>
          <p:cNvSpPr/>
          <p:nvPr/>
        </p:nvSpPr>
        <p:spPr>
          <a:xfrm>
            <a:off x="7652301" y="5175661"/>
            <a:ext cx="1984377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Ô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tô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34DD20-7113-B935-4F42-27310050B720}"/>
              </a:ext>
            </a:extLst>
          </p:cNvPr>
          <p:cNvSpPr/>
          <p:nvPr/>
        </p:nvSpPr>
        <p:spPr>
          <a:xfrm>
            <a:off x="7652301" y="5753730"/>
            <a:ext cx="1984377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Máy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bay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E044369-608C-A036-4B1B-8B8D7F5ABB49}"/>
              </a:ext>
            </a:extLst>
          </p:cNvPr>
          <p:cNvSpPr/>
          <p:nvPr/>
        </p:nvSpPr>
        <p:spPr>
          <a:xfrm>
            <a:off x="3369004" y="2525034"/>
            <a:ext cx="1027416" cy="3530506"/>
          </a:xfrm>
          <a:prstGeom prst="leftBrace">
            <a:avLst>
              <a:gd name="adj1" fmla="val 42164"/>
              <a:gd name="adj2" fmla="val 5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5FEC7F-FEED-8450-3DE7-BC52DAC60ED5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 flipV="1">
            <a:off x="6762382" y="2456356"/>
            <a:ext cx="889923" cy="12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E88CB8-B391-4797-0525-7DF5E56211DD}"/>
              </a:ext>
            </a:extLst>
          </p:cNvPr>
          <p:cNvCxnSpPr>
            <a:stCxn id="4" idx="3"/>
            <a:endCxn id="9" idx="1"/>
          </p:cNvCxnSpPr>
          <p:nvPr/>
        </p:nvCxnSpPr>
        <p:spPr>
          <a:xfrm flipV="1">
            <a:off x="6762382" y="3049948"/>
            <a:ext cx="889921" cy="54601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BCEDBF-B686-BA7A-B0F3-1A45A4C7DDCB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6762382" y="3595963"/>
            <a:ext cx="889922" cy="47577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7BF357-E5AA-FE4E-0165-D338A0463956}"/>
              </a:ext>
            </a:extLst>
          </p:cNvPr>
          <p:cNvCxnSpPr>
            <a:stCxn id="5" idx="3"/>
            <a:endCxn id="11" idx="1"/>
          </p:cNvCxnSpPr>
          <p:nvPr/>
        </p:nvCxnSpPr>
        <p:spPr>
          <a:xfrm flipV="1">
            <a:off x="6762382" y="4252655"/>
            <a:ext cx="889919" cy="566118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20D045-A215-C4F9-4C88-7A98C5A668B0}"/>
              </a:ext>
            </a:extLst>
          </p:cNvPr>
          <p:cNvCxnSpPr>
            <a:stCxn id="5" idx="3"/>
            <a:endCxn id="12" idx="1"/>
          </p:cNvCxnSpPr>
          <p:nvPr/>
        </p:nvCxnSpPr>
        <p:spPr>
          <a:xfrm>
            <a:off x="6762382" y="4818773"/>
            <a:ext cx="889919" cy="11951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FFDD41-3EB5-DC97-533A-B57153EAF644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6762382" y="4818773"/>
            <a:ext cx="889919" cy="59002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8C31AB-30D3-A4A4-89C8-BAFB23EB7E02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6762382" y="5986861"/>
            <a:ext cx="889919" cy="1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0B51BD5-1F48-4231-343A-2AF63FD6FEEA}"/>
              </a:ext>
            </a:extLst>
          </p:cNvPr>
          <p:cNvSpPr txBox="1"/>
          <p:nvPr/>
        </p:nvSpPr>
        <p:spPr>
          <a:xfrm>
            <a:off x="4598409" y="1255759"/>
            <a:ext cx="2103419" cy="830997"/>
          </a:xfrm>
          <a:prstGeom prst="rect">
            <a:avLst/>
          </a:prstGeom>
          <a:solidFill>
            <a:srgbClr val="FFE1E0"/>
          </a:solidFill>
          <a:ln>
            <a:solidFill>
              <a:srgbClr val="BC4D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Đường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UTM Avo" panose="02040603050506020204" pitchFamily="18" charset="0"/>
              </a:rPr>
              <a:t>giao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thông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72096C-EF5A-FA70-93DB-987B9898EDBD}"/>
              </a:ext>
            </a:extLst>
          </p:cNvPr>
          <p:cNvSpPr txBox="1"/>
          <p:nvPr/>
        </p:nvSpPr>
        <p:spPr>
          <a:xfrm>
            <a:off x="7652300" y="1270633"/>
            <a:ext cx="198437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thông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D4D4044-EC3E-D185-D737-C9173E5AA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93" y="4695878"/>
            <a:ext cx="2314896" cy="23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A459D14-4E69-21FE-664D-7FA01EDE639E}"/>
              </a:ext>
            </a:extLst>
          </p:cNvPr>
          <p:cNvSpPr/>
          <p:nvPr/>
        </p:nvSpPr>
        <p:spPr>
          <a:xfrm>
            <a:off x="1470660" y="3335020"/>
            <a:ext cx="2472755" cy="1442623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mua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hàng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hóa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0B7BB1-0D5A-8A70-B137-40CBC0A25C2B}"/>
              </a:ext>
            </a:extLst>
          </p:cNvPr>
          <p:cNvSpPr/>
          <p:nvPr/>
        </p:nvSpPr>
        <p:spPr>
          <a:xfrm>
            <a:off x="4966983" y="2509891"/>
            <a:ext cx="1979903" cy="606175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7999A-1270-F8DF-A0ED-A66AFAABDD99}"/>
              </a:ext>
            </a:extLst>
          </p:cNvPr>
          <p:cNvSpPr/>
          <p:nvPr/>
        </p:nvSpPr>
        <p:spPr>
          <a:xfrm>
            <a:off x="4966982" y="3592649"/>
            <a:ext cx="1979903" cy="904101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tâm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mại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641F42-82F1-24FA-6ADE-FC1116789D6A}"/>
              </a:ext>
            </a:extLst>
          </p:cNvPr>
          <p:cNvSpPr/>
          <p:nvPr/>
        </p:nvSpPr>
        <p:spPr>
          <a:xfrm>
            <a:off x="4966982" y="5056075"/>
            <a:ext cx="1979903" cy="606175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Chợ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0A526-2522-C31E-227D-93ACFDF3ABEE}"/>
              </a:ext>
            </a:extLst>
          </p:cNvPr>
          <p:cNvSpPr txBox="1"/>
          <p:nvPr/>
        </p:nvSpPr>
        <p:spPr>
          <a:xfrm>
            <a:off x="1701990" y="2603030"/>
            <a:ext cx="180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Gợi</a:t>
            </a:r>
            <a:r>
              <a:rPr lang="en-US" sz="2400" b="1" dirty="0">
                <a:latin typeface="UTM Avo" panose="02040603050506020204" pitchFamily="18" charset="0"/>
              </a:rPr>
              <a:t> ý: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4AD41-ED44-E57E-862C-437641D9EDE9}"/>
              </a:ext>
            </a:extLst>
          </p:cNvPr>
          <p:cNvSpPr txBox="1"/>
          <p:nvPr/>
        </p:nvSpPr>
        <p:spPr>
          <a:xfrm>
            <a:off x="4770847" y="1608708"/>
            <a:ext cx="2372171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Nơi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mua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</a:p>
          <a:p>
            <a:pPr algn="ctr">
              <a:lnSpc>
                <a:spcPts val="3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bán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hóa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38AB1C-9BC5-F5E3-37AE-FA40ABD3807C}"/>
              </a:ext>
            </a:extLst>
          </p:cNvPr>
          <p:cNvSpPr txBox="1"/>
          <p:nvPr/>
        </p:nvSpPr>
        <p:spPr>
          <a:xfrm>
            <a:off x="7529797" y="1861158"/>
            <a:ext cx="264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hóa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429411-EF30-76C8-863B-8FC630C285D7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943415" y="4044700"/>
            <a:ext cx="1023567" cy="11632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0CF8D3-518B-122F-174B-F01DB8495C3A}"/>
              </a:ext>
            </a:extLst>
          </p:cNvPr>
          <p:cNvCxnSpPr/>
          <p:nvPr/>
        </p:nvCxnSpPr>
        <p:spPr>
          <a:xfrm>
            <a:off x="4371083" y="2812978"/>
            <a:ext cx="0" cy="254618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5FD450-B52F-FFC8-0610-01A035756686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371083" y="2812978"/>
            <a:ext cx="595900" cy="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79ED66-262D-6A1C-EF48-C53312B01F6F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4371083" y="5359162"/>
            <a:ext cx="595899" cy="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540A055-C746-B584-DF82-AD8035858D4D}"/>
              </a:ext>
            </a:extLst>
          </p:cNvPr>
          <p:cNvSpPr/>
          <p:nvPr/>
        </p:nvSpPr>
        <p:spPr>
          <a:xfrm>
            <a:off x="8048218" y="2561261"/>
            <a:ext cx="1613043" cy="503434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áo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C34A06-E355-A651-DD63-4F0F98350C75}"/>
              </a:ext>
            </a:extLst>
          </p:cNvPr>
          <p:cNvSpPr/>
          <p:nvPr/>
        </p:nvSpPr>
        <p:spPr>
          <a:xfrm>
            <a:off x="8048217" y="3428461"/>
            <a:ext cx="1613043" cy="503434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Rau,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quả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EFC21E-2D6C-9125-FEDC-90424E4D87A9}"/>
              </a:ext>
            </a:extLst>
          </p:cNvPr>
          <p:cNvSpPr/>
          <p:nvPr/>
        </p:nvSpPr>
        <p:spPr>
          <a:xfrm>
            <a:off x="8048217" y="4274209"/>
            <a:ext cx="1613043" cy="503434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Gạo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F3AB40-1480-B1EC-AE89-D76D7271970A}"/>
              </a:ext>
            </a:extLst>
          </p:cNvPr>
          <p:cNvSpPr/>
          <p:nvPr/>
        </p:nvSpPr>
        <p:spPr>
          <a:xfrm>
            <a:off x="8048217" y="5119957"/>
            <a:ext cx="1613043" cy="503434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+mn-cs"/>
              </a:rPr>
              <a:t>Thịt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6985577-83AB-FE2D-0188-AC8C785914AB}"/>
              </a:ext>
            </a:extLst>
          </p:cNvPr>
          <p:cNvCxnSpPr/>
          <p:nvPr/>
        </p:nvCxnSpPr>
        <p:spPr>
          <a:xfrm>
            <a:off x="7302045" y="2812978"/>
            <a:ext cx="0" cy="254618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9E9F07B-FC3A-6B6E-CD60-E492AC769022}"/>
              </a:ext>
            </a:extLst>
          </p:cNvPr>
          <p:cNvCxnSpPr/>
          <p:nvPr/>
        </p:nvCxnSpPr>
        <p:spPr>
          <a:xfrm>
            <a:off x="7721587" y="2812978"/>
            <a:ext cx="0" cy="255869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C89349F-23F7-D47A-2CAB-5CA6FF0C0C7C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6946886" y="2812979"/>
            <a:ext cx="351734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C3AF19-92EE-D44F-D2F1-EAA8C95B594B}"/>
              </a:ext>
            </a:extLst>
          </p:cNvPr>
          <p:cNvCxnSpPr>
            <a:cxnSpLocks/>
          </p:cNvCxnSpPr>
          <p:nvPr/>
        </p:nvCxnSpPr>
        <p:spPr>
          <a:xfrm>
            <a:off x="6946885" y="4056332"/>
            <a:ext cx="774702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62C0A1-856A-5F52-0A4F-282DDA415282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946885" y="5359162"/>
            <a:ext cx="358586" cy="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C9EDF9-FCE9-0A37-E484-EFD6EB0693BE}"/>
              </a:ext>
            </a:extLst>
          </p:cNvPr>
          <p:cNvCxnSpPr>
            <a:endCxn id="31" idx="1"/>
          </p:cNvCxnSpPr>
          <p:nvPr/>
        </p:nvCxnSpPr>
        <p:spPr>
          <a:xfrm>
            <a:off x="7725013" y="2812978"/>
            <a:ext cx="323205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37AE52-99E6-1E83-DEB3-01F9533E4657}"/>
              </a:ext>
            </a:extLst>
          </p:cNvPr>
          <p:cNvCxnSpPr>
            <a:stCxn id="39" idx="1"/>
          </p:cNvCxnSpPr>
          <p:nvPr/>
        </p:nvCxnSpPr>
        <p:spPr>
          <a:xfrm flipH="1" flipV="1">
            <a:off x="7721587" y="3676034"/>
            <a:ext cx="326630" cy="414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33B7BA-2DA3-E858-9DE3-1535B386A31B}"/>
              </a:ext>
            </a:extLst>
          </p:cNvPr>
          <p:cNvCxnSpPr>
            <a:stCxn id="40" idx="1"/>
          </p:cNvCxnSpPr>
          <p:nvPr/>
        </p:nvCxnSpPr>
        <p:spPr>
          <a:xfrm flipH="1">
            <a:off x="7721587" y="4525926"/>
            <a:ext cx="326630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EE5AC3-5743-AFCE-31D9-91281A07D3D8}"/>
              </a:ext>
            </a:extLst>
          </p:cNvPr>
          <p:cNvCxnSpPr>
            <a:stCxn id="41" idx="1"/>
          </p:cNvCxnSpPr>
          <p:nvPr/>
        </p:nvCxnSpPr>
        <p:spPr>
          <a:xfrm flipH="1">
            <a:off x="7721587" y="5371674"/>
            <a:ext cx="326630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22E73998-6FC1-C906-1D88-6D54239ED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2"/>
          <a:stretch/>
        </p:blipFill>
        <p:spPr>
          <a:xfrm>
            <a:off x="1563682" y="4950294"/>
            <a:ext cx="1996735" cy="17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31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E8E229-C2E2-11D0-A3E6-BCD3EC121359}"/>
              </a:ext>
            </a:extLst>
          </p:cNvPr>
          <p:cNvGrpSpPr/>
          <p:nvPr/>
        </p:nvGrpSpPr>
        <p:grpSpPr>
          <a:xfrm>
            <a:off x="4727728" y="3083389"/>
            <a:ext cx="2736543" cy="1563624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C6C4E0C-2A03-45EB-EC68-2308B07B7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B865F2-9699-90F2-C8BE-6BB63C63834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Chủ đề 3 - Bài 9 - Tiết 3_1</Template>
  <TotalTime>602</TotalTime>
  <Words>536</Words>
  <Application>Microsoft Office PowerPoint</Application>
  <PresentationFormat>Widescreen</PresentationFormat>
  <Paragraphs>131</Paragraphs>
  <Slides>16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UTM Avo</vt:lpstr>
      <vt:lpstr>Wingdings 3</vt:lpstr>
      <vt:lpstr>Times New Roman</vt:lpstr>
      <vt:lpstr>Arial</vt:lpstr>
      <vt:lpstr>Trebuchet MS</vt:lpstr>
      <vt:lpstr>2_Office Theme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DELL2025</cp:lastModifiedBy>
  <cp:revision>51</cp:revision>
  <dcterms:created xsi:type="dcterms:W3CDTF">2023-04-27T09:57:52Z</dcterms:created>
  <dcterms:modified xsi:type="dcterms:W3CDTF">2025-12-22T15:07:03Z</dcterms:modified>
</cp:coreProperties>
</file>