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44" r:id="rId2"/>
    <p:sldId id="259" r:id="rId3"/>
    <p:sldId id="269" r:id="rId4"/>
    <p:sldId id="265" r:id="rId5"/>
    <p:sldId id="285" r:id="rId6"/>
    <p:sldId id="287" r:id="rId7"/>
    <p:sldId id="295" r:id="rId8"/>
    <p:sldId id="4445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12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C426E-08BB-4AC4-9AE7-DCE5787C7413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D872D-DF5A-47CA-B2D3-F1E1C84423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ACE78-A512-95B3-E15F-E12401193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59B87-28AA-4241-ABC4-B85E2DB02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49C8A-AAF8-F198-D917-4AF86329F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A0393-C65C-A56F-2F6F-9D99B13A6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A7BDC-FA08-4508-B498-F035007CC573}" type="slidenum">
              <a:rPr lang="en-US" altLang="en-US" smtClean="0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66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17103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0544-09E9-4B95-A99D-4459C9A03B4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78CD-9105-436E-ABEC-B4C478236E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726E-22B2-97AC-D199-6B6CB776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ac-nen-ke-chuyen-www.tiengdong.com">
            <a:hlinkClick r:id="" action="ppaction://media"/>
            <a:extLst>
              <a:ext uri="{FF2B5EF4-FFF2-40B4-BE49-F238E27FC236}">
                <a16:creationId xmlns:a16="http://schemas.microsoft.com/office/drawing/2014/main" id="{E027BDB3-0FE6-62E6-B1D8-3CF2FCB4F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200400"/>
            <a:ext cx="457200" cy="4572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52E3DE7-0BF8-0B87-96ED-FE9B08D6A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" y="188640"/>
            <a:ext cx="912137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REWRK8">
            <a:extLst>
              <a:ext uri="{FF2B5EF4-FFF2-40B4-BE49-F238E27FC236}">
                <a16:creationId xmlns:a16="http://schemas.microsoft.com/office/drawing/2014/main" id="{4D7F2002-B4D8-9644-67C9-924C37489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2" y="4309257"/>
            <a:ext cx="1571625" cy="11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IREWRK8">
            <a:extLst>
              <a:ext uri="{FF2B5EF4-FFF2-40B4-BE49-F238E27FC236}">
                <a16:creationId xmlns:a16="http://schemas.microsoft.com/office/drawing/2014/main" id="{9C56246A-9220-7268-1328-42CB35E5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26" y="1020511"/>
            <a:ext cx="1734146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4" descr="12">
            <a:extLst>
              <a:ext uri="{FF2B5EF4-FFF2-40B4-BE49-F238E27FC236}">
                <a16:creationId xmlns:a16="http://schemas.microsoft.com/office/drawing/2014/main" id="{DECE4116-5CC6-CF4B-8B05-DF6154974D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2" y="1093055"/>
            <a:ext cx="832461" cy="16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80D9BC0F-B969-8AAC-725C-4D4731D00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77513"/>
            <a:ext cx="7467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5E49F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PTDTBT TH SỐ 1 SÁN CHẢI</a:t>
            </a: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679D71E1-DAC2-027A-186F-87A3AFE1E2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869" y="1627700"/>
            <a:ext cx="8328161" cy="195937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1050" b="1" kern="10" dirty="0">
                <a:ln w="12700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 5B </a:t>
            </a:r>
          </a:p>
          <a:p>
            <a:pPr algn="ctr"/>
            <a:r>
              <a:rPr lang="en-US" sz="1050" b="1" kern="10" dirty="0">
                <a:ln w="12700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!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99FA1AC-5CC7-01E7-8221-7A4C3F56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205" y="4408640"/>
            <a:ext cx="542032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vi-V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TÀO THỊ HỒNG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59DC30BF-A8FF-C0A2-4E32-E574B084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845" y="3729441"/>
            <a:ext cx="46997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SINH HOẠT LỚP</a:t>
            </a:r>
          </a:p>
        </p:txBody>
      </p:sp>
      <p:pic>
        <p:nvPicPr>
          <p:cNvPr id="9" name="Picture 8" descr="animal-14[1]">
            <a:extLst>
              <a:ext uri="{FF2B5EF4-FFF2-40B4-BE49-F238E27FC236}">
                <a16:creationId xmlns:a16="http://schemas.microsoft.com/office/drawing/2014/main" id="{72FA36F1-7963-A882-48FD-35E1FB24B3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859983" y="4167647"/>
            <a:ext cx="960614" cy="69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>
            <a:extLst>
              <a:ext uri="{FF2B5EF4-FFF2-40B4-BE49-F238E27FC236}">
                <a16:creationId xmlns:a16="http://schemas.microsoft.com/office/drawing/2014/main" id="{3BA9F7E8-098D-408A-C8E1-926E6B352D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89" flipH="1">
            <a:off x="7193138" y="3557936"/>
            <a:ext cx="789506" cy="4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5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tôi yêu tôi thương - bài hát khởi động vui - YouTube">
            <a:hlinkClick r:id="" action="ppaction://media"/>
            <a:extLst>
              <a:ext uri="{FF2B5EF4-FFF2-40B4-BE49-F238E27FC236}">
                <a16:creationId xmlns:a16="http://schemas.microsoft.com/office/drawing/2014/main" id="{57D9593C-F46B-04B2-CF41-CDCB504DB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88640"/>
            <a:ext cx="79928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636BB2-B3A4-172C-3769-C49EF8D443EF}"/>
              </a:ext>
            </a:extLst>
          </p:cNvPr>
          <p:cNvSpPr/>
          <p:nvPr/>
        </p:nvSpPr>
        <p:spPr>
          <a:xfrm>
            <a:off x="471760" y="481464"/>
            <a:ext cx="8525538" cy="6134050"/>
          </a:xfrm>
          <a:custGeom>
            <a:avLst/>
            <a:gdLst/>
            <a:ahLst/>
            <a:cxnLst/>
            <a:rect l="l" t="t" r="r" b="b"/>
            <a:pathLst>
              <a:path w="17051075" h="7692360">
                <a:moveTo>
                  <a:pt x="0" y="0"/>
                </a:moveTo>
                <a:lnTo>
                  <a:pt x="17051075" y="0"/>
                </a:lnTo>
                <a:lnTo>
                  <a:pt x="17051075" y="7692360"/>
                </a:lnTo>
                <a:lnTo>
                  <a:pt x="0" y="7692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F58CD6-4308-D0B1-6D17-F85E55E41842}"/>
              </a:ext>
            </a:extLst>
          </p:cNvPr>
          <p:cNvSpPr/>
          <p:nvPr/>
        </p:nvSpPr>
        <p:spPr>
          <a:xfrm>
            <a:off x="971600" y="1334040"/>
            <a:ext cx="3927091" cy="2743032"/>
          </a:xfrm>
          <a:custGeom>
            <a:avLst/>
            <a:gdLst/>
            <a:ahLst/>
            <a:cxnLst/>
            <a:rect l="l" t="t" r="r" b="b"/>
            <a:pathLst>
              <a:path w="5511486" h="4402299">
                <a:moveTo>
                  <a:pt x="0" y="0"/>
                </a:moveTo>
                <a:lnTo>
                  <a:pt x="5511486" y="0"/>
                </a:lnTo>
                <a:lnTo>
                  <a:pt x="5511486" y="4402299"/>
                </a:lnTo>
                <a:lnTo>
                  <a:pt x="0" y="4402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74F97A-D7A3-A49B-AEFD-52FDDADAF9F7}"/>
              </a:ext>
            </a:extLst>
          </p:cNvPr>
          <p:cNvSpPr/>
          <p:nvPr/>
        </p:nvSpPr>
        <p:spPr>
          <a:xfrm>
            <a:off x="4991559" y="1355326"/>
            <a:ext cx="3752933" cy="2853532"/>
          </a:xfrm>
          <a:custGeom>
            <a:avLst/>
            <a:gdLst/>
            <a:ahLst/>
            <a:cxnLst/>
            <a:rect l="l" t="t" r="r" b="b"/>
            <a:pathLst>
              <a:path w="4454783" h="3558258">
                <a:moveTo>
                  <a:pt x="0" y="0"/>
                </a:moveTo>
                <a:lnTo>
                  <a:pt x="4454783" y="0"/>
                </a:lnTo>
                <a:lnTo>
                  <a:pt x="4454783" y="3558258"/>
                </a:lnTo>
                <a:lnTo>
                  <a:pt x="0" y="3558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  <a:defRPr/>
            </a:pPr>
            <a:endParaRPr lang="en-US" sz="900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C143C57-9928-69E0-F6F3-6088257F0E34}"/>
              </a:ext>
            </a:extLst>
          </p:cNvPr>
          <p:cNvSpPr/>
          <p:nvPr/>
        </p:nvSpPr>
        <p:spPr>
          <a:xfrm>
            <a:off x="1376677" y="160876"/>
            <a:ext cx="6589080" cy="335444"/>
          </a:xfrm>
          <a:custGeom>
            <a:avLst/>
            <a:gdLst/>
            <a:ahLst/>
            <a:cxnLst/>
            <a:rect l="l" t="t" r="r" b="b"/>
            <a:pathLst>
              <a:path w="13178160" h="670888">
                <a:moveTo>
                  <a:pt x="0" y="0"/>
                </a:moveTo>
                <a:lnTo>
                  <a:pt x="13178160" y="0"/>
                </a:lnTo>
                <a:lnTo>
                  <a:pt x="13178160" y="670888"/>
                </a:lnTo>
                <a:lnTo>
                  <a:pt x="0" y="67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C36EDAB-1280-3665-2565-5CFAFE84A131}"/>
              </a:ext>
            </a:extLst>
          </p:cNvPr>
          <p:cNvSpPr/>
          <p:nvPr/>
        </p:nvSpPr>
        <p:spPr>
          <a:xfrm rot="20852642">
            <a:off x="7977673" y="-538304"/>
            <a:ext cx="1826595" cy="1610725"/>
          </a:xfrm>
          <a:custGeom>
            <a:avLst/>
            <a:gdLst/>
            <a:ahLst/>
            <a:cxnLst/>
            <a:rect l="l" t="t" r="r" b="b"/>
            <a:pathLst>
              <a:path w="3653190" h="3221449">
                <a:moveTo>
                  <a:pt x="0" y="0"/>
                </a:moveTo>
                <a:lnTo>
                  <a:pt x="3653190" y="0"/>
                </a:lnTo>
                <a:lnTo>
                  <a:pt x="3653190" y="3221449"/>
                </a:lnTo>
                <a:lnTo>
                  <a:pt x="0" y="322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5380" name="Freeform 8">
            <a:extLst>
              <a:ext uri="{FF2B5EF4-FFF2-40B4-BE49-F238E27FC236}">
                <a16:creationId xmlns:a16="http://schemas.microsoft.com/office/drawing/2014/main" id="{A317DF37-3BD6-76FC-54F5-BE404EAA7B9F}"/>
              </a:ext>
            </a:extLst>
          </p:cNvPr>
          <p:cNvSpPr>
            <a:spLocks/>
          </p:cNvSpPr>
          <p:nvPr/>
        </p:nvSpPr>
        <p:spPr bwMode="auto">
          <a:xfrm>
            <a:off x="1345009" y="803117"/>
            <a:ext cx="573881" cy="488950"/>
          </a:xfrm>
          <a:custGeom>
            <a:avLst/>
            <a:gdLst>
              <a:gd name="T0" fmla="*/ 0 w 1148658"/>
              <a:gd name="T1" fmla="*/ 0 h 977795"/>
              <a:gd name="T2" fmla="*/ 1148658 w 1148658"/>
              <a:gd name="T3" fmla="*/ 0 h 977795"/>
              <a:gd name="T4" fmla="*/ 1148658 w 1148658"/>
              <a:gd name="T5" fmla="*/ 977795 h 977795"/>
              <a:gd name="T6" fmla="*/ 0 w 1148658"/>
              <a:gd name="T7" fmla="*/ 977795 h 977795"/>
              <a:gd name="T8" fmla="*/ 0 w 1148658"/>
              <a:gd name="T9" fmla="*/ 0 h 977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8658" h="977795">
                <a:moveTo>
                  <a:pt x="0" y="0"/>
                </a:moveTo>
                <a:lnTo>
                  <a:pt x="1148658" y="0"/>
                </a:lnTo>
                <a:lnTo>
                  <a:pt x="1148658" y="977795"/>
                </a:lnTo>
                <a:lnTo>
                  <a:pt x="0" y="9777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381" name="Freeform 9">
            <a:extLst>
              <a:ext uri="{FF2B5EF4-FFF2-40B4-BE49-F238E27FC236}">
                <a16:creationId xmlns:a16="http://schemas.microsoft.com/office/drawing/2014/main" id="{D44AFEB1-76D6-89C6-C50D-11B16684092A}"/>
              </a:ext>
            </a:extLst>
          </p:cNvPr>
          <p:cNvSpPr>
            <a:spLocks/>
          </p:cNvSpPr>
          <p:nvPr/>
        </p:nvSpPr>
        <p:spPr bwMode="auto">
          <a:xfrm>
            <a:off x="7272220" y="960193"/>
            <a:ext cx="574675" cy="488950"/>
          </a:xfrm>
          <a:custGeom>
            <a:avLst/>
            <a:gdLst>
              <a:gd name="T0" fmla="*/ 0 w 1148658"/>
              <a:gd name="T1" fmla="*/ 0 h 977795"/>
              <a:gd name="T2" fmla="*/ 1148658 w 1148658"/>
              <a:gd name="T3" fmla="*/ 0 h 977795"/>
              <a:gd name="T4" fmla="*/ 1148658 w 1148658"/>
              <a:gd name="T5" fmla="*/ 977795 h 977795"/>
              <a:gd name="T6" fmla="*/ 0 w 1148658"/>
              <a:gd name="T7" fmla="*/ 977795 h 977795"/>
              <a:gd name="T8" fmla="*/ 0 w 1148658"/>
              <a:gd name="T9" fmla="*/ 0 h 977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8658" h="977795">
                <a:moveTo>
                  <a:pt x="0" y="0"/>
                </a:moveTo>
                <a:lnTo>
                  <a:pt x="1148658" y="0"/>
                </a:lnTo>
                <a:lnTo>
                  <a:pt x="1148658" y="977795"/>
                </a:lnTo>
                <a:lnTo>
                  <a:pt x="0" y="9777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5C86FD4-6B9B-4F0D-C8DD-17AC4A73D266}"/>
              </a:ext>
            </a:extLst>
          </p:cNvPr>
          <p:cNvSpPr/>
          <p:nvPr/>
        </p:nvSpPr>
        <p:spPr>
          <a:xfrm>
            <a:off x="0" y="58427"/>
            <a:ext cx="888721" cy="888721"/>
          </a:xfrm>
          <a:custGeom>
            <a:avLst/>
            <a:gdLst/>
            <a:ahLst/>
            <a:cxnLst/>
            <a:rect l="l" t="t" r="r" b="b"/>
            <a:pathLst>
              <a:path w="1777442" h="1777442">
                <a:moveTo>
                  <a:pt x="0" y="0"/>
                </a:moveTo>
                <a:lnTo>
                  <a:pt x="1777442" y="0"/>
                </a:lnTo>
                <a:lnTo>
                  <a:pt x="1777442" y="1777442"/>
                </a:lnTo>
                <a:lnTo>
                  <a:pt x="0" y="1777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5385" name="Freeform 11">
            <a:extLst>
              <a:ext uri="{FF2B5EF4-FFF2-40B4-BE49-F238E27FC236}">
                <a16:creationId xmlns:a16="http://schemas.microsoft.com/office/drawing/2014/main" id="{3F2231CF-0580-FC30-7DB7-00ED12CA8182}"/>
              </a:ext>
            </a:extLst>
          </p:cNvPr>
          <p:cNvSpPr>
            <a:spLocks/>
          </p:cNvSpPr>
          <p:nvPr/>
        </p:nvSpPr>
        <p:spPr bwMode="auto">
          <a:xfrm>
            <a:off x="95909" y="3816208"/>
            <a:ext cx="1130301" cy="2853532"/>
          </a:xfrm>
          <a:custGeom>
            <a:avLst/>
            <a:gdLst>
              <a:gd name="T0" fmla="*/ 0 w 2261233"/>
              <a:gd name="T1" fmla="*/ 0 h 5706580"/>
              <a:gd name="T2" fmla="*/ 2261233 w 2261233"/>
              <a:gd name="T3" fmla="*/ 0 h 5706580"/>
              <a:gd name="T4" fmla="*/ 2261233 w 2261233"/>
              <a:gd name="T5" fmla="*/ 5706581 h 5706580"/>
              <a:gd name="T6" fmla="*/ 0 w 2261233"/>
              <a:gd name="T7" fmla="*/ 5706581 h 5706580"/>
              <a:gd name="T8" fmla="*/ 0 w 2261233"/>
              <a:gd name="T9" fmla="*/ 0 h 5706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1233" h="5706580">
                <a:moveTo>
                  <a:pt x="0" y="0"/>
                </a:moveTo>
                <a:lnTo>
                  <a:pt x="2261233" y="0"/>
                </a:lnTo>
                <a:lnTo>
                  <a:pt x="2261233" y="5706581"/>
                </a:lnTo>
                <a:lnTo>
                  <a:pt x="0" y="570658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71D9464-52ED-398B-C32B-15A2F5248909}"/>
              </a:ext>
            </a:extLst>
          </p:cNvPr>
          <p:cNvSpPr/>
          <p:nvPr/>
        </p:nvSpPr>
        <p:spPr>
          <a:xfrm>
            <a:off x="7142276" y="4797152"/>
            <a:ext cx="1646961" cy="1731365"/>
          </a:xfrm>
          <a:custGeom>
            <a:avLst/>
            <a:gdLst/>
            <a:ahLst/>
            <a:cxnLst/>
            <a:rect l="l" t="t" r="r" b="b"/>
            <a:pathLst>
              <a:path w="3293922" h="3462730">
                <a:moveTo>
                  <a:pt x="0" y="0"/>
                </a:moveTo>
                <a:lnTo>
                  <a:pt x="3293921" y="0"/>
                </a:lnTo>
                <a:lnTo>
                  <a:pt x="3293921" y="3462730"/>
                </a:lnTo>
                <a:lnTo>
                  <a:pt x="0" y="34627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5389" name="Freeform 13">
            <a:extLst>
              <a:ext uri="{FF2B5EF4-FFF2-40B4-BE49-F238E27FC236}">
                <a16:creationId xmlns:a16="http://schemas.microsoft.com/office/drawing/2014/main" id="{08FDF4B2-A50C-88F4-A4FF-CBEA66BC36F5}"/>
              </a:ext>
            </a:extLst>
          </p:cNvPr>
          <p:cNvSpPr>
            <a:spLocks/>
          </p:cNvSpPr>
          <p:nvPr/>
        </p:nvSpPr>
        <p:spPr bwMode="auto">
          <a:xfrm>
            <a:off x="3465909" y="4212034"/>
            <a:ext cx="2212181" cy="2464594"/>
          </a:xfrm>
          <a:custGeom>
            <a:avLst/>
            <a:gdLst>
              <a:gd name="T0" fmla="*/ 0 w 4425157"/>
              <a:gd name="T1" fmla="*/ 0 h 4930537"/>
              <a:gd name="T2" fmla="*/ 4425156 w 4425157"/>
              <a:gd name="T3" fmla="*/ 0 h 4930537"/>
              <a:gd name="T4" fmla="*/ 4425156 w 4425157"/>
              <a:gd name="T5" fmla="*/ 4930537 h 4930537"/>
              <a:gd name="T6" fmla="*/ 0 w 4425157"/>
              <a:gd name="T7" fmla="*/ 4930537 h 4930537"/>
              <a:gd name="T8" fmla="*/ 0 w 4425157"/>
              <a:gd name="T9" fmla="*/ 0 h 4930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25157" h="4930537">
                <a:moveTo>
                  <a:pt x="0" y="0"/>
                </a:moveTo>
                <a:lnTo>
                  <a:pt x="4425156" y="0"/>
                </a:lnTo>
                <a:lnTo>
                  <a:pt x="4425156" y="4930537"/>
                </a:lnTo>
                <a:lnTo>
                  <a:pt x="0" y="49305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080AC46-778A-FB35-DC11-C95B9F2CC304}"/>
              </a:ext>
            </a:extLst>
          </p:cNvPr>
          <p:cNvSpPr txBox="1"/>
          <p:nvPr/>
        </p:nvSpPr>
        <p:spPr>
          <a:xfrm>
            <a:off x="1209675" y="1413669"/>
            <a:ext cx="6180932" cy="47128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3460"/>
              </a:lnSpc>
              <a:defRPr/>
            </a:pPr>
            <a:r>
              <a:rPr lang="en-US" sz="3977" spc="-143" dirty="0">
                <a:solidFill>
                  <a:srgbClr val="FFFFFF"/>
                </a:solidFill>
                <a:latin typeface="Itim"/>
                <a:ea typeface="Itim"/>
                <a:cs typeface="Itim"/>
                <a:sym typeface="Itim"/>
              </a:rPr>
              <a:t>TÔ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DAE756-AD36-BFCD-1351-CCF1978C7BCE}"/>
              </a:ext>
            </a:extLst>
          </p:cNvPr>
          <p:cNvSpPr txBox="1"/>
          <p:nvPr/>
        </p:nvSpPr>
        <p:spPr>
          <a:xfrm>
            <a:off x="1345009" y="1622064"/>
            <a:ext cx="322699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lang="en-US" sz="4000" spc="-60" dirty="0">
              <a:solidFill>
                <a:srgbClr val="2E4656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  <a:p>
            <a:pPr>
              <a:defRPr/>
            </a:pP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Tổng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kết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hoạt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      </a:t>
            </a: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động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tuần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21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439D69E-5C27-CFE0-44DC-F2D68413D439}"/>
              </a:ext>
            </a:extLst>
          </p:cNvPr>
          <p:cNvSpPr txBox="1"/>
          <p:nvPr/>
        </p:nvSpPr>
        <p:spPr>
          <a:xfrm>
            <a:off x="5220073" y="1884952"/>
            <a:ext cx="369618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Phương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hướng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r>
              <a:rPr lang="en-US" sz="4000" b="1" spc="-60" dirty="0" err="1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tuần</a:t>
            </a:r>
            <a:r>
              <a:rPr lang="en-US" sz="4000" b="1" spc="-60" dirty="0">
                <a:solidFill>
                  <a:srgbClr val="2E4656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22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8FF0B0-EC1F-D070-F81A-94B2DCF3938C}"/>
              </a:ext>
            </a:extLst>
          </p:cNvPr>
          <p:cNvSpPr/>
          <p:nvPr/>
        </p:nvSpPr>
        <p:spPr>
          <a:xfrm>
            <a:off x="1044433" y="1944753"/>
            <a:ext cx="7824436" cy="3766314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E26ED2B-DC5C-7C2C-08CB-AF7A930C8C47}"/>
              </a:ext>
            </a:extLst>
          </p:cNvPr>
          <p:cNvSpPr/>
          <p:nvPr/>
        </p:nvSpPr>
        <p:spPr>
          <a:xfrm rot="18062364">
            <a:off x="-1601797" y="870767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84D14F1-B21F-91AB-3DD7-873A977E212F}"/>
              </a:ext>
            </a:extLst>
          </p:cNvPr>
          <p:cNvSpPr/>
          <p:nvPr/>
        </p:nvSpPr>
        <p:spPr>
          <a:xfrm rot="3540000" flipH="1">
            <a:off x="5830106" y="860016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1275" name="Freeform 5">
            <a:extLst>
              <a:ext uri="{FF2B5EF4-FFF2-40B4-BE49-F238E27FC236}">
                <a16:creationId xmlns:a16="http://schemas.microsoft.com/office/drawing/2014/main" id="{E3169DC9-12E7-1C2B-E4E6-69659473C8F8}"/>
              </a:ext>
            </a:extLst>
          </p:cNvPr>
          <p:cNvSpPr>
            <a:spLocks/>
          </p:cNvSpPr>
          <p:nvPr/>
        </p:nvSpPr>
        <p:spPr bwMode="auto">
          <a:xfrm>
            <a:off x="1377018" y="4942144"/>
            <a:ext cx="7524750" cy="4081463"/>
          </a:xfrm>
          <a:custGeom>
            <a:avLst/>
            <a:gdLst>
              <a:gd name="T0" fmla="*/ 0 w 15048237"/>
              <a:gd name="T1" fmla="*/ 0 h 8163668"/>
              <a:gd name="T2" fmla="*/ 15048236 w 15048237"/>
              <a:gd name="T3" fmla="*/ 0 h 8163668"/>
              <a:gd name="T4" fmla="*/ 15048236 w 15048237"/>
              <a:gd name="T5" fmla="*/ 8163668 h 8163668"/>
              <a:gd name="T6" fmla="*/ 0 w 15048237"/>
              <a:gd name="T7" fmla="*/ 8163668 h 8163668"/>
              <a:gd name="T8" fmla="*/ 0 w 15048237"/>
              <a:gd name="T9" fmla="*/ 0 h 8163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DF9262B-DA34-81F6-605C-026EBE457051}"/>
              </a:ext>
            </a:extLst>
          </p:cNvPr>
          <p:cNvSpPr/>
          <p:nvPr/>
        </p:nvSpPr>
        <p:spPr>
          <a:xfrm>
            <a:off x="689880" y="833954"/>
            <a:ext cx="8454120" cy="999961"/>
          </a:xfrm>
          <a:custGeom>
            <a:avLst/>
            <a:gdLst/>
            <a:ahLst/>
            <a:cxnLst/>
            <a:rect l="l" t="t" r="r" b="b"/>
            <a:pathLst>
              <a:path w="15713670" h="1999922">
                <a:moveTo>
                  <a:pt x="0" y="0"/>
                </a:moveTo>
                <a:lnTo>
                  <a:pt x="15713670" y="0"/>
                </a:lnTo>
                <a:lnTo>
                  <a:pt x="15713670" y="1999922"/>
                </a:lnTo>
                <a:lnTo>
                  <a:pt x="0" y="199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1279" name="Freeform 7">
            <a:extLst>
              <a:ext uri="{FF2B5EF4-FFF2-40B4-BE49-F238E27FC236}">
                <a16:creationId xmlns:a16="http://schemas.microsoft.com/office/drawing/2014/main" id="{4437EA7B-682F-3C49-5563-227BB9403281}"/>
              </a:ext>
            </a:extLst>
          </p:cNvPr>
          <p:cNvSpPr>
            <a:spLocks/>
          </p:cNvSpPr>
          <p:nvPr/>
        </p:nvSpPr>
        <p:spPr bwMode="auto">
          <a:xfrm>
            <a:off x="202407" y="2447925"/>
            <a:ext cx="857250" cy="981075"/>
          </a:xfrm>
          <a:custGeom>
            <a:avLst/>
            <a:gdLst>
              <a:gd name="T0" fmla="*/ 0 w 1714182"/>
              <a:gd name="T1" fmla="*/ 0 h 1961868"/>
              <a:gd name="T2" fmla="*/ 1714182 w 1714182"/>
              <a:gd name="T3" fmla="*/ 0 h 1961868"/>
              <a:gd name="T4" fmla="*/ 1714182 w 1714182"/>
              <a:gd name="T5" fmla="*/ 1961868 h 1961868"/>
              <a:gd name="T6" fmla="*/ 0 w 1714182"/>
              <a:gd name="T7" fmla="*/ 1961868 h 1961868"/>
              <a:gd name="T8" fmla="*/ 0 w 1714182"/>
              <a:gd name="T9" fmla="*/ 0 h 196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4182" h="1961868">
                <a:moveTo>
                  <a:pt x="0" y="0"/>
                </a:moveTo>
                <a:lnTo>
                  <a:pt x="1714182" y="0"/>
                </a:lnTo>
                <a:lnTo>
                  <a:pt x="1714182" y="1961868"/>
                </a:lnTo>
                <a:lnTo>
                  <a:pt x="0" y="19618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81F9C33-BFD7-3DDB-6B4F-00EC83744839}"/>
              </a:ext>
            </a:extLst>
          </p:cNvPr>
          <p:cNvSpPr/>
          <p:nvPr/>
        </p:nvSpPr>
        <p:spPr>
          <a:xfrm>
            <a:off x="6468688" y="4994939"/>
            <a:ext cx="3657600" cy="1924812"/>
          </a:xfrm>
          <a:custGeom>
            <a:avLst/>
            <a:gdLst/>
            <a:ahLst/>
            <a:cxnLst/>
            <a:rect l="l" t="t" r="r" b="b"/>
            <a:pathLst>
              <a:path w="7315200" h="3849624">
                <a:moveTo>
                  <a:pt x="0" y="0"/>
                </a:moveTo>
                <a:lnTo>
                  <a:pt x="7315200" y="0"/>
                </a:lnTo>
                <a:lnTo>
                  <a:pt x="7315200" y="3849624"/>
                </a:lnTo>
                <a:lnTo>
                  <a:pt x="0" y="3849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3B6C881-BA17-C5FF-EB56-FE49DF057F65}"/>
              </a:ext>
            </a:extLst>
          </p:cNvPr>
          <p:cNvSpPr/>
          <p:nvPr/>
        </p:nvSpPr>
        <p:spPr>
          <a:xfrm>
            <a:off x="-1159030" y="4994939"/>
            <a:ext cx="3657600" cy="1924812"/>
          </a:xfrm>
          <a:custGeom>
            <a:avLst/>
            <a:gdLst/>
            <a:ahLst/>
            <a:cxnLst/>
            <a:rect l="l" t="t" r="r" b="b"/>
            <a:pathLst>
              <a:path w="7315200" h="3849624">
                <a:moveTo>
                  <a:pt x="0" y="0"/>
                </a:moveTo>
                <a:lnTo>
                  <a:pt x="7315200" y="0"/>
                </a:lnTo>
                <a:lnTo>
                  <a:pt x="7315200" y="3849624"/>
                </a:lnTo>
                <a:lnTo>
                  <a:pt x="0" y="3849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078E68D-F126-F38F-1101-6BB35DB2030E}"/>
              </a:ext>
            </a:extLst>
          </p:cNvPr>
          <p:cNvSpPr txBox="1"/>
          <p:nvPr/>
        </p:nvSpPr>
        <p:spPr>
          <a:xfrm>
            <a:off x="1187624" y="2480147"/>
            <a:ext cx="8255620" cy="25898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3424"/>
              </a:lnSpc>
              <a:defRPr/>
            </a:pP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-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Đi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học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đầy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đủ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,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đúng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giờ</a:t>
            </a:r>
            <a:endParaRPr lang="en-US" sz="2800" b="1" dirty="0">
              <a:solidFill>
                <a:srgbClr val="242254"/>
              </a:solidFill>
              <a:latin typeface="Times New Roman" panose="02020603050405020304" pitchFamily="18" charset="0"/>
              <a:ea typeface="Mali Bold"/>
              <a:cs typeface="Times New Roman" panose="02020603050405020304" pitchFamily="18" charset="0"/>
              <a:sym typeface="Mali Bold"/>
            </a:endParaRPr>
          </a:p>
          <a:p>
            <a:pPr>
              <a:lnSpc>
                <a:spcPts val="3424"/>
              </a:lnSpc>
              <a:defRPr/>
            </a:pP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-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Tiếp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tục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thực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hiện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tốt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nội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quy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lớp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học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,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của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trường</a:t>
            </a:r>
            <a:endParaRPr lang="en-US" sz="2800" b="1" dirty="0">
              <a:solidFill>
                <a:srgbClr val="242254"/>
              </a:solidFill>
              <a:latin typeface="Times New Roman" panose="02020603050405020304" pitchFamily="18" charset="0"/>
              <a:ea typeface="Mali Bold"/>
              <a:cs typeface="Times New Roman" panose="02020603050405020304" pitchFamily="18" charset="0"/>
              <a:sym typeface="Mali Bold"/>
            </a:endParaRPr>
          </a:p>
          <a:p>
            <a:pPr>
              <a:lnSpc>
                <a:spcPts val="3424"/>
              </a:lnSpc>
              <a:defRPr/>
            </a:pP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- Hoàn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thành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đầy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đủ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bài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tập</a:t>
            </a:r>
            <a:endParaRPr lang="en-US" sz="2800" b="1" dirty="0">
              <a:solidFill>
                <a:srgbClr val="242254"/>
              </a:solidFill>
              <a:latin typeface="Times New Roman" panose="02020603050405020304" pitchFamily="18" charset="0"/>
              <a:ea typeface="Mali Bold"/>
              <a:cs typeface="Times New Roman" panose="02020603050405020304" pitchFamily="18" charset="0"/>
              <a:sym typeface="Mali Bold"/>
            </a:endParaRPr>
          </a:p>
          <a:p>
            <a:pPr>
              <a:lnSpc>
                <a:spcPts val="3424"/>
              </a:lnSpc>
              <a:defRPr/>
            </a:pP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-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Tích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cực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tham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gia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vào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các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câu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lạc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bộ</a:t>
            </a:r>
            <a:endParaRPr lang="en-US" sz="2800" b="1" dirty="0">
              <a:solidFill>
                <a:srgbClr val="242254"/>
              </a:solidFill>
              <a:latin typeface="Times New Roman" panose="02020603050405020304" pitchFamily="18" charset="0"/>
              <a:ea typeface="Mali Bold"/>
              <a:cs typeface="Times New Roman" panose="02020603050405020304" pitchFamily="18" charset="0"/>
              <a:sym typeface="Mali Bold"/>
            </a:endParaRPr>
          </a:p>
          <a:p>
            <a:pPr>
              <a:lnSpc>
                <a:spcPts val="3424"/>
              </a:lnSpc>
              <a:defRPr/>
            </a:pP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-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Tiếp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tục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ôn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luyện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TNTV, </a:t>
            </a:r>
            <a:r>
              <a:rPr lang="en-US" sz="2800" b="1" dirty="0" err="1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Vioedu</a:t>
            </a:r>
            <a:r>
              <a:rPr lang="en-US" sz="2800" b="1" dirty="0">
                <a:solidFill>
                  <a:srgbClr val="242254"/>
                </a:solidFill>
                <a:latin typeface="Times New Roman" panose="02020603050405020304" pitchFamily="18" charset="0"/>
                <a:ea typeface="Mali Bold"/>
                <a:cs typeface="Times New Roman" panose="02020603050405020304" pitchFamily="18" charset="0"/>
                <a:sym typeface="Mali Bold"/>
              </a:rPr>
              <a:t> </a:t>
            </a:r>
          </a:p>
          <a:p>
            <a:pPr>
              <a:lnSpc>
                <a:spcPts val="3424"/>
              </a:lnSpc>
              <a:defRPr/>
            </a:pPr>
            <a:endParaRPr lang="en-US" sz="2445" b="1" dirty="0">
              <a:solidFill>
                <a:srgbClr val="242254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54A3818-B276-6738-17AB-036B149D4FC0}"/>
              </a:ext>
            </a:extLst>
          </p:cNvPr>
          <p:cNvSpPr/>
          <p:nvPr/>
        </p:nvSpPr>
        <p:spPr>
          <a:xfrm>
            <a:off x="8532531" y="3188373"/>
            <a:ext cx="1395481" cy="1628967"/>
          </a:xfrm>
          <a:custGeom>
            <a:avLst/>
            <a:gdLst/>
            <a:ahLst/>
            <a:cxnLst/>
            <a:rect l="l" t="t" r="r" b="b"/>
            <a:pathLst>
              <a:path w="2790962" h="3257933">
                <a:moveTo>
                  <a:pt x="0" y="0"/>
                </a:moveTo>
                <a:lnTo>
                  <a:pt x="2790962" y="0"/>
                </a:lnTo>
                <a:lnTo>
                  <a:pt x="2790962" y="3257933"/>
                </a:lnTo>
                <a:lnTo>
                  <a:pt x="0" y="32579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A615FF9-8165-B3B4-A804-5FEE4F25642F}"/>
              </a:ext>
            </a:extLst>
          </p:cNvPr>
          <p:cNvSpPr/>
          <p:nvPr/>
        </p:nvSpPr>
        <p:spPr>
          <a:xfrm>
            <a:off x="2425813" y="5258067"/>
            <a:ext cx="1584794" cy="830036"/>
          </a:xfrm>
          <a:custGeom>
            <a:avLst/>
            <a:gdLst/>
            <a:ahLst/>
            <a:cxnLst/>
            <a:rect l="l" t="t" r="r" b="b"/>
            <a:pathLst>
              <a:path w="3169587" h="1660071">
                <a:moveTo>
                  <a:pt x="0" y="0"/>
                </a:moveTo>
                <a:lnTo>
                  <a:pt x="3169587" y="0"/>
                </a:lnTo>
                <a:lnTo>
                  <a:pt x="3169587" y="1660071"/>
                </a:lnTo>
                <a:lnTo>
                  <a:pt x="0" y="1660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3709900-B476-AF5F-5913-DFB208935CA8}"/>
              </a:ext>
            </a:extLst>
          </p:cNvPr>
          <p:cNvSpPr txBox="1"/>
          <p:nvPr/>
        </p:nvSpPr>
        <p:spPr>
          <a:xfrm>
            <a:off x="899592" y="1193863"/>
            <a:ext cx="7344816" cy="5628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4180"/>
              </a:lnSpc>
              <a:defRPr/>
            </a:pPr>
            <a:r>
              <a:rPr lang="en-US" sz="4805" spc="-173" dirty="0">
                <a:solidFill>
                  <a:srgbClr val="FFFFFF"/>
                </a:solidFill>
                <a:latin typeface="Itim"/>
                <a:ea typeface="Itim"/>
                <a:cs typeface="Itim"/>
                <a:sym typeface="Itim"/>
              </a:rPr>
              <a:t> </a:t>
            </a:r>
            <a:r>
              <a:rPr lang="en-US" sz="4400" b="1" spc="-173" dirty="0">
                <a:highlight>
                  <a:srgbClr val="FFFF00"/>
                </a:highlight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PHƯƠNG HƯỚNG TUẦN </a:t>
            </a:r>
            <a:r>
              <a:rPr lang="en-US" sz="4800" spc="-173" dirty="0">
                <a:highlight>
                  <a:srgbClr val="FFFF00"/>
                </a:highlight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TỚI</a:t>
            </a:r>
          </a:p>
        </p:txBody>
      </p:sp>
      <p:grpSp>
        <p:nvGrpSpPr>
          <p:cNvPr id="11294" name="Group 14">
            <a:extLst>
              <a:ext uri="{FF2B5EF4-FFF2-40B4-BE49-F238E27FC236}">
                <a16:creationId xmlns:a16="http://schemas.microsoft.com/office/drawing/2014/main" id="{C6B363BD-1AA0-4053-9E3D-55C6EAC9A2AE}"/>
              </a:ext>
            </a:extLst>
          </p:cNvPr>
          <p:cNvGrpSpPr>
            <a:grpSpLocks/>
          </p:cNvGrpSpPr>
          <p:nvPr/>
        </p:nvGrpSpPr>
        <p:grpSpPr bwMode="auto">
          <a:xfrm>
            <a:off x="-62706" y="1176520"/>
            <a:ext cx="872331" cy="730250"/>
            <a:chOff x="0" y="0"/>
            <a:chExt cx="267384" cy="223849"/>
          </a:xfrm>
        </p:grpSpPr>
        <p:sp>
          <p:nvSpPr>
            <p:cNvPr id="11296" name="Freeform 15">
              <a:extLst>
                <a:ext uri="{FF2B5EF4-FFF2-40B4-BE49-F238E27FC236}">
                  <a16:creationId xmlns:a16="http://schemas.microsoft.com/office/drawing/2014/main" id="{583B3ACF-6709-636C-1E28-4C08E1B24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67384" cy="223849"/>
            </a:xfrm>
            <a:custGeom>
              <a:avLst/>
              <a:gdLst>
                <a:gd name="T0" fmla="*/ 111925 w 267384"/>
                <a:gd name="T1" fmla="*/ 0 h 223849"/>
                <a:gd name="T2" fmla="*/ 155460 w 267384"/>
                <a:gd name="T3" fmla="*/ 0 h 223849"/>
                <a:gd name="T4" fmla="*/ 234603 w 267384"/>
                <a:gd name="T5" fmla="*/ 32782 h 223849"/>
                <a:gd name="T6" fmla="*/ 267384 w 267384"/>
                <a:gd name="T7" fmla="*/ 111925 h 223849"/>
                <a:gd name="T8" fmla="*/ 267384 w 267384"/>
                <a:gd name="T9" fmla="*/ 111925 h 223849"/>
                <a:gd name="T10" fmla="*/ 155460 w 267384"/>
                <a:gd name="T11" fmla="*/ 223849 h 223849"/>
                <a:gd name="T12" fmla="*/ 111925 w 267384"/>
                <a:gd name="T13" fmla="*/ 223849 h 223849"/>
                <a:gd name="T14" fmla="*/ 32782 w 267384"/>
                <a:gd name="T15" fmla="*/ 191067 h 223849"/>
                <a:gd name="T16" fmla="*/ 0 w 267384"/>
                <a:gd name="T17" fmla="*/ 111925 h 223849"/>
                <a:gd name="T18" fmla="*/ 0 w 267384"/>
                <a:gd name="T19" fmla="*/ 111925 h 223849"/>
                <a:gd name="T20" fmla="*/ 32782 w 267384"/>
                <a:gd name="T21" fmla="*/ 32782 h 223849"/>
                <a:gd name="T22" fmla="*/ 111925 w 267384"/>
                <a:gd name="T23" fmla="*/ 0 h 2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7384" h="223849">
                  <a:moveTo>
                    <a:pt x="111925" y="0"/>
                  </a:moveTo>
                  <a:lnTo>
                    <a:pt x="155460" y="0"/>
                  </a:lnTo>
                  <a:cubicBezTo>
                    <a:pt x="185144" y="0"/>
                    <a:pt x="213613" y="11792"/>
                    <a:pt x="234603" y="32782"/>
                  </a:cubicBezTo>
                  <a:cubicBezTo>
                    <a:pt x="255592" y="53772"/>
                    <a:pt x="267384" y="82240"/>
                    <a:pt x="267384" y="111925"/>
                  </a:cubicBezTo>
                  <a:cubicBezTo>
                    <a:pt x="267384" y="173739"/>
                    <a:pt x="217274" y="223849"/>
                    <a:pt x="155460" y="223849"/>
                  </a:cubicBezTo>
                  <a:lnTo>
                    <a:pt x="111925" y="223849"/>
                  </a:lnTo>
                  <a:cubicBezTo>
                    <a:pt x="82240" y="223849"/>
                    <a:pt x="53772" y="212057"/>
                    <a:pt x="32782" y="191067"/>
                  </a:cubicBezTo>
                  <a:cubicBezTo>
                    <a:pt x="11792" y="170077"/>
                    <a:pt x="0" y="141609"/>
                    <a:pt x="0" y="111925"/>
                  </a:cubicBezTo>
                  <a:cubicBezTo>
                    <a:pt x="0" y="82240"/>
                    <a:pt x="11792" y="53772"/>
                    <a:pt x="32782" y="32782"/>
                  </a:cubicBezTo>
                  <a:cubicBezTo>
                    <a:pt x="53772" y="11792"/>
                    <a:pt x="82240" y="0"/>
                    <a:pt x="111925" y="0"/>
                  </a:cubicBezTo>
                  <a:close/>
                </a:path>
              </a:pathLst>
            </a:custGeom>
            <a:solidFill>
              <a:srgbClr val="F5C276"/>
            </a:solidFill>
            <a:ln w="85725" cap="rnd">
              <a:solidFill>
                <a:srgbClr val="759B6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1297" name="TextBox 16">
              <a:extLst>
                <a:ext uri="{FF2B5EF4-FFF2-40B4-BE49-F238E27FC236}">
                  <a16:creationId xmlns:a16="http://schemas.microsoft.com/office/drawing/2014/main" id="{109E9FEB-E438-1F2F-B4B6-39E10744F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67384" cy="27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endParaRPr lang="en-US" altLang="en-US" sz="90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C50F62A-B68A-BEF9-740B-F500792115B8}"/>
              </a:ext>
            </a:extLst>
          </p:cNvPr>
          <p:cNvSpPr/>
          <p:nvPr/>
        </p:nvSpPr>
        <p:spPr>
          <a:xfrm>
            <a:off x="627" y="149624"/>
            <a:ext cx="9144000" cy="655875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32" r="-31154"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2D5D2B-E487-E742-D97D-FBABB1D7860D}"/>
              </a:ext>
            </a:extLst>
          </p:cNvPr>
          <p:cNvSpPr/>
          <p:nvPr/>
        </p:nvSpPr>
        <p:spPr>
          <a:xfrm>
            <a:off x="899592" y="632272"/>
            <a:ext cx="8424936" cy="4244086"/>
          </a:xfrm>
          <a:custGeom>
            <a:avLst/>
            <a:gdLst/>
            <a:ahLst/>
            <a:cxnLst/>
            <a:rect l="l" t="t" r="r" b="b"/>
            <a:pathLst>
              <a:path w="11570617" h="3789377">
                <a:moveTo>
                  <a:pt x="0" y="0"/>
                </a:moveTo>
                <a:lnTo>
                  <a:pt x="11570617" y="0"/>
                </a:lnTo>
                <a:lnTo>
                  <a:pt x="11570617" y="3789377"/>
                </a:lnTo>
                <a:lnTo>
                  <a:pt x="0" y="3789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ctr"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 ĐỀ</a:t>
            </a:r>
          </a:p>
          <a:p>
            <a:pPr algn="ctr"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rèn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đức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Freeform 4">
            <a:extLst>
              <a:ext uri="{FF2B5EF4-FFF2-40B4-BE49-F238E27FC236}">
                <a16:creationId xmlns:a16="http://schemas.microsoft.com/office/drawing/2014/main" id="{E4B40109-E050-26C7-6D91-48963AE94C27}"/>
              </a:ext>
            </a:extLst>
          </p:cNvPr>
          <p:cNvSpPr>
            <a:spLocks/>
          </p:cNvSpPr>
          <p:nvPr/>
        </p:nvSpPr>
        <p:spPr bwMode="auto">
          <a:xfrm rot="960116">
            <a:off x="7795788" y="5105089"/>
            <a:ext cx="1375569" cy="1651794"/>
          </a:xfrm>
          <a:custGeom>
            <a:avLst/>
            <a:gdLst>
              <a:gd name="T0" fmla="*/ 0 w 2750246"/>
              <a:gd name="T1" fmla="*/ 0 h 3303598"/>
              <a:gd name="T2" fmla="*/ 2750246 w 2750246"/>
              <a:gd name="T3" fmla="*/ 0 h 3303598"/>
              <a:gd name="T4" fmla="*/ 2750246 w 2750246"/>
              <a:gd name="T5" fmla="*/ 3303599 h 3303598"/>
              <a:gd name="T6" fmla="*/ 0 w 2750246"/>
              <a:gd name="T7" fmla="*/ 3303599 h 3303598"/>
              <a:gd name="T8" fmla="*/ 0 w 2750246"/>
              <a:gd name="T9" fmla="*/ 0 h 3303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50246" h="3303598">
                <a:moveTo>
                  <a:pt x="0" y="0"/>
                </a:moveTo>
                <a:lnTo>
                  <a:pt x="2750246" y="0"/>
                </a:lnTo>
                <a:lnTo>
                  <a:pt x="2750246" y="3303599"/>
                </a:lnTo>
                <a:lnTo>
                  <a:pt x="0" y="330359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F1468F-6E41-4652-A78B-D4361633069F}"/>
              </a:ext>
            </a:extLst>
          </p:cNvPr>
          <p:cNvSpPr/>
          <p:nvPr/>
        </p:nvSpPr>
        <p:spPr>
          <a:xfrm>
            <a:off x="3466307" y="5131398"/>
            <a:ext cx="2077548" cy="1779766"/>
          </a:xfrm>
          <a:custGeom>
            <a:avLst/>
            <a:gdLst/>
            <a:ahLst/>
            <a:cxnLst/>
            <a:rect l="l" t="t" r="r" b="b"/>
            <a:pathLst>
              <a:path w="4155095" h="3559531">
                <a:moveTo>
                  <a:pt x="0" y="0"/>
                </a:moveTo>
                <a:lnTo>
                  <a:pt x="4155095" y="0"/>
                </a:lnTo>
                <a:lnTo>
                  <a:pt x="4155095" y="3559531"/>
                </a:lnTo>
                <a:lnTo>
                  <a:pt x="0" y="3559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23564" name="Freeform 6">
            <a:extLst>
              <a:ext uri="{FF2B5EF4-FFF2-40B4-BE49-F238E27FC236}">
                <a16:creationId xmlns:a16="http://schemas.microsoft.com/office/drawing/2014/main" id="{9F664C47-E545-C2BB-8D00-4D2771FCA9BE}"/>
              </a:ext>
            </a:extLst>
          </p:cNvPr>
          <p:cNvSpPr>
            <a:spLocks/>
          </p:cNvSpPr>
          <p:nvPr/>
        </p:nvSpPr>
        <p:spPr bwMode="auto">
          <a:xfrm>
            <a:off x="8197291" y="3266281"/>
            <a:ext cx="1172369" cy="1717675"/>
          </a:xfrm>
          <a:custGeom>
            <a:avLst/>
            <a:gdLst>
              <a:gd name="T0" fmla="*/ 0 w 2345475"/>
              <a:gd name="T1" fmla="*/ 0 h 3436593"/>
              <a:gd name="T2" fmla="*/ 2345475 w 2345475"/>
              <a:gd name="T3" fmla="*/ 0 h 3436593"/>
              <a:gd name="T4" fmla="*/ 2345475 w 2345475"/>
              <a:gd name="T5" fmla="*/ 3436593 h 3436593"/>
              <a:gd name="T6" fmla="*/ 0 w 2345475"/>
              <a:gd name="T7" fmla="*/ 3436593 h 3436593"/>
              <a:gd name="T8" fmla="*/ 0 w 2345475"/>
              <a:gd name="T9" fmla="*/ 0 h 3436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45475" h="3436593">
                <a:moveTo>
                  <a:pt x="0" y="0"/>
                </a:moveTo>
                <a:lnTo>
                  <a:pt x="2345475" y="0"/>
                </a:lnTo>
                <a:lnTo>
                  <a:pt x="2345475" y="3436593"/>
                </a:lnTo>
                <a:lnTo>
                  <a:pt x="0" y="343659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3565" name="Freeform 7">
            <a:extLst>
              <a:ext uri="{FF2B5EF4-FFF2-40B4-BE49-F238E27FC236}">
                <a16:creationId xmlns:a16="http://schemas.microsoft.com/office/drawing/2014/main" id="{C78EA4A2-2FC3-4EAC-2908-EB6CE2158496}"/>
              </a:ext>
            </a:extLst>
          </p:cNvPr>
          <p:cNvSpPr>
            <a:spLocks/>
          </p:cNvSpPr>
          <p:nvPr/>
        </p:nvSpPr>
        <p:spPr bwMode="auto">
          <a:xfrm>
            <a:off x="-36787" y="52925"/>
            <a:ext cx="1212850" cy="1094582"/>
          </a:xfrm>
          <a:custGeom>
            <a:avLst/>
            <a:gdLst>
              <a:gd name="T0" fmla="*/ 0 w 2424561"/>
              <a:gd name="T1" fmla="*/ 0 h 2188166"/>
              <a:gd name="T2" fmla="*/ 2424561 w 2424561"/>
              <a:gd name="T3" fmla="*/ 0 h 2188166"/>
              <a:gd name="T4" fmla="*/ 2424561 w 2424561"/>
              <a:gd name="T5" fmla="*/ 2188166 h 2188166"/>
              <a:gd name="T6" fmla="*/ 0 w 2424561"/>
              <a:gd name="T7" fmla="*/ 2188166 h 2188166"/>
              <a:gd name="T8" fmla="*/ 0 w 2424561"/>
              <a:gd name="T9" fmla="*/ 0 h 2188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4561" h="2188166">
                <a:moveTo>
                  <a:pt x="0" y="0"/>
                </a:moveTo>
                <a:lnTo>
                  <a:pt x="2424561" y="0"/>
                </a:lnTo>
                <a:lnTo>
                  <a:pt x="2424561" y="2188166"/>
                </a:lnTo>
                <a:lnTo>
                  <a:pt x="0" y="218816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23E5829-975C-7351-4A6A-C0507420662F}"/>
              </a:ext>
            </a:extLst>
          </p:cNvPr>
          <p:cNvSpPr>
            <a:spLocks/>
          </p:cNvSpPr>
          <p:nvPr/>
        </p:nvSpPr>
        <p:spPr bwMode="auto">
          <a:xfrm rot="1682635">
            <a:off x="5422372" y="5752435"/>
            <a:ext cx="609600" cy="1134269"/>
          </a:xfrm>
          <a:custGeom>
            <a:avLst/>
            <a:gdLst>
              <a:gd name="T0" fmla="*/ 0 w 1219039"/>
              <a:gd name="T1" fmla="*/ 0 h 2267980"/>
              <a:gd name="T2" fmla="*/ 1219039 w 1219039"/>
              <a:gd name="T3" fmla="*/ 0 h 2267980"/>
              <a:gd name="T4" fmla="*/ 1219039 w 1219039"/>
              <a:gd name="T5" fmla="*/ 2267980 h 2267980"/>
              <a:gd name="T6" fmla="*/ 0 w 1219039"/>
              <a:gd name="T7" fmla="*/ 2267980 h 2267980"/>
              <a:gd name="T8" fmla="*/ 0 w 1219039"/>
              <a:gd name="T9" fmla="*/ 0 h 2267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039" h="2267980">
                <a:moveTo>
                  <a:pt x="0" y="0"/>
                </a:moveTo>
                <a:lnTo>
                  <a:pt x="1219039" y="0"/>
                </a:lnTo>
                <a:lnTo>
                  <a:pt x="1219039" y="2267980"/>
                </a:lnTo>
                <a:lnTo>
                  <a:pt x="0" y="22679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40E654D-BD72-6633-D2EF-26BF9180EB4B}"/>
              </a:ext>
            </a:extLst>
          </p:cNvPr>
          <p:cNvSpPr/>
          <p:nvPr/>
        </p:nvSpPr>
        <p:spPr>
          <a:xfrm>
            <a:off x="-863304" y="3649782"/>
            <a:ext cx="2915302" cy="3900605"/>
          </a:xfrm>
          <a:custGeom>
            <a:avLst/>
            <a:gdLst/>
            <a:ahLst/>
            <a:cxnLst/>
            <a:rect l="l" t="t" r="r" b="b"/>
            <a:pathLst>
              <a:path w="5830604" h="7801209">
                <a:moveTo>
                  <a:pt x="0" y="0"/>
                </a:moveTo>
                <a:lnTo>
                  <a:pt x="5830605" y="0"/>
                </a:lnTo>
                <a:lnTo>
                  <a:pt x="5830605" y="7801209"/>
                </a:lnTo>
                <a:lnTo>
                  <a:pt x="0" y="78012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43" r="-843"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23570" name="Freeform 10">
            <a:extLst>
              <a:ext uri="{FF2B5EF4-FFF2-40B4-BE49-F238E27FC236}">
                <a16:creationId xmlns:a16="http://schemas.microsoft.com/office/drawing/2014/main" id="{3AC88C8E-10E3-820C-F8C2-A100EAB9F26A}"/>
              </a:ext>
            </a:extLst>
          </p:cNvPr>
          <p:cNvSpPr>
            <a:spLocks/>
          </p:cNvSpPr>
          <p:nvPr/>
        </p:nvSpPr>
        <p:spPr bwMode="auto">
          <a:xfrm>
            <a:off x="800894" y="4172744"/>
            <a:ext cx="1631950" cy="1828006"/>
          </a:xfrm>
          <a:custGeom>
            <a:avLst/>
            <a:gdLst>
              <a:gd name="T0" fmla="*/ 0 w 3264071"/>
              <a:gd name="T1" fmla="*/ 0 h 3655516"/>
              <a:gd name="T2" fmla="*/ 3264071 w 3264071"/>
              <a:gd name="T3" fmla="*/ 0 h 3655516"/>
              <a:gd name="T4" fmla="*/ 3264071 w 3264071"/>
              <a:gd name="T5" fmla="*/ 3655516 h 3655516"/>
              <a:gd name="T6" fmla="*/ 0 w 3264071"/>
              <a:gd name="T7" fmla="*/ 3655516 h 3655516"/>
              <a:gd name="T8" fmla="*/ 0 w 3264071"/>
              <a:gd name="T9" fmla="*/ 0 h 3655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071" h="3655516">
                <a:moveTo>
                  <a:pt x="0" y="0"/>
                </a:moveTo>
                <a:lnTo>
                  <a:pt x="3264071" y="0"/>
                </a:lnTo>
                <a:lnTo>
                  <a:pt x="3264071" y="3655516"/>
                </a:lnTo>
                <a:lnTo>
                  <a:pt x="0" y="36555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pic>
        <p:nvPicPr>
          <p:cNvPr id="14" name="Đồng hồ bấm giờ 5s - Copy">
            <a:hlinkClick r:id="" action="ppaction://media"/>
            <a:extLst>
              <a:ext uri="{FF2B5EF4-FFF2-40B4-BE49-F238E27FC236}">
                <a16:creationId xmlns:a16="http://schemas.microsoft.com/office/drawing/2014/main" id="{6C657B24-4A83-78EB-47E6-882B1DACFC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4763" y="-105416"/>
            <a:ext cx="1978414" cy="1114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74" name="Picture 14">
            <a:extLst>
              <a:ext uri="{FF2B5EF4-FFF2-40B4-BE49-F238E27FC236}">
                <a16:creationId xmlns:a16="http://schemas.microsoft.com/office/drawing/2014/main" id="{1C78D030-808F-3BB0-0CFE-08A2CC4A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07" y="7486650"/>
            <a:ext cx="3048794" cy="172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E72902-4587-4210-BC7D-205062BFE3E9}"/>
              </a:ext>
            </a:extLst>
          </p:cNvPr>
          <p:cNvSpPr/>
          <p:nvPr/>
        </p:nvSpPr>
        <p:spPr>
          <a:xfrm>
            <a:off x="45900" y="484181"/>
            <a:ext cx="9052201" cy="9052201"/>
          </a:xfrm>
          <a:custGeom>
            <a:avLst/>
            <a:gdLst/>
            <a:ahLst/>
            <a:cxnLst/>
            <a:rect l="l" t="t" r="r" b="b"/>
            <a:pathLst>
              <a:path w="18104401" h="18104401">
                <a:moveTo>
                  <a:pt x="0" y="0"/>
                </a:moveTo>
                <a:lnTo>
                  <a:pt x="18104402" y="0"/>
                </a:lnTo>
                <a:lnTo>
                  <a:pt x="18104402" y="18104401"/>
                </a:lnTo>
                <a:lnTo>
                  <a:pt x="0" y="18104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grpSp>
        <p:nvGrpSpPr>
          <p:cNvPr id="32773" name="Group 3">
            <a:extLst>
              <a:ext uri="{FF2B5EF4-FFF2-40B4-BE49-F238E27FC236}">
                <a16:creationId xmlns:a16="http://schemas.microsoft.com/office/drawing/2014/main" id="{5C9FF1E3-2607-C263-69DE-0FEEE74928BF}"/>
              </a:ext>
            </a:extLst>
          </p:cNvPr>
          <p:cNvGrpSpPr>
            <a:grpSpLocks/>
          </p:cNvGrpSpPr>
          <p:nvPr/>
        </p:nvGrpSpPr>
        <p:grpSpPr bwMode="auto">
          <a:xfrm>
            <a:off x="-100013" y="771525"/>
            <a:ext cx="415925" cy="5503069"/>
            <a:chOff x="0" y="0"/>
            <a:chExt cx="219323" cy="2898962"/>
          </a:xfrm>
        </p:grpSpPr>
        <p:sp>
          <p:nvSpPr>
            <p:cNvPr id="32801" name="Freeform 4">
              <a:extLst>
                <a:ext uri="{FF2B5EF4-FFF2-40B4-BE49-F238E27FC236}">
                  <a16:creationId xmlns:a16="http://schemas.microsoft.com/office/drawing/2014/main" id="{0E4ECACB-D326-D054-98F9-5D095322A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9323" cy="2898962"/>
            </a:xfrm>
            <a:custGeom>
              <a:avLst/>
              <a:gdLst>
                <a:gd name="T0" fmla="*/ 0 w 219323"/>
                <a:gd name="T1" fmla="*/ 0 h 2898962"/>
                <a:gd name="T2" fmla="*/ 219323 w 219323"/>
                <a:gd name="T3" fmla="*/ 0 h 2898962"/>
                <a:gd name="T4" fmla="*/ 219323 w 219323"/>
                <a:gd name="T5" fmla="*/ 2898962 h 2898962"/>
                <a:gd name="T6" fmla="*/ 0 w 219323"/>
                <a:gd name="T7" fmla="*/ 2898962 h 2898962"/>
                <a:gd name="T8" fmla="*/ 0 w 219323"/>
                <a:gd name="T9" fmla="*/ 0 h 2898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2802" name="TextBox 5">
              <a:extLst>
                <a:ext uri="{FF2B5EF4-FFF2-40B4-BE49-F238E27FC236}">
                  <a16:creationId xmlns:a16="http://schemas.microsoft.com/office/drawing/2014/main" id="{BCB54260-51C6-98DA-2D84-F1EE6D94B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19323" cy="294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</a:pPr>
              <a:endParaRPr lang="en-US" altLang="en-US" sz="900"/>
            </a:p>
          </p:txBody>
        </p:sp>
      </p:grpSp>
      <p:grpSp>
        <p:nvGrpSpPr>
          <p:cNvPr id="32774" name="Group 6">
            <a:extLst>
              <a:ext uri="{FF2B5EF4-FFF2-40B4-BE49-F238E27FC236}">
                <a16:creationId xmlns:a16="http://schemas.microsoft.com/office/drawing/2014/main" id="{B61E2D39-AB65-773D-F85A-615117C27BFD}"/>
              </a:ext>
            </a:extLst>
          </p:cNvPr>
          <p:cNvGrpSpPr>
            <a:grpSpLocks/>
          </p:cNvGrpSpPr>
          <p:nvPr/>
        </p:nvGrpSpPr>
        <p:grpSpPr bwMode="auto">
          <a:xfrm>
            <a:off x="8836025" y="677069"/>
            <a:ext cx="415925" cy="5503863"/>
            <a:chOff x="0" y="0"/>
            <a:chExt cx="219323" cy="2898962"/>
          </a:xfrm>
        </p:grpSpPr>
        <p:sp>
          <p:nvSpPr>
            <p:cNvPr id="32799" name="Freeform 7">
              <a:extLst>
                <a:ext uri="{FF2B5EF4-FFF2-40B4-BE49-F238E27FC236}">
                  <a16:creationId xmlns:a16="http://schemas.microsoft.com/office/drawing/2014/main" id="{7322CDC6-5A81-90F0-52F0-95FC4CD3A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9323" cy="2898962"/>
            </a:xfrm>
            <a:custGeom>
              <a:avLst/>
              <a:gdLst>
                <a:gd name="T0" fmla="*/ 0 w 219323"/>
                <a:gd name="T1" fmla="*/ 0 h 2898962"/>
                <a:gd name="T2" fmla="*/ 219323 w 219323"/>
                <a:gd name="T3" fmla="*/ 0 h 2898962"/>
                <a:gd name="T4" fmla="*/ 219323 w 219323"/>
                <a:gd name="T5" fmla="*/ 2898962 h 2898962"/>
                <a:gd name="T6" fmla="*/ 0 w 219323"/>
                <a:gd name="T7" fmla="*/ 2898962 h 2898962"/>
                <a:gd name="T8" fmla="*/ 0 w 219323"/>
                <a:gd name="T9" fmla="*/ 0 h 2898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2800" name="TextBox 8">
              <a:extLst>
                <a:ext uri="{FF2B5EF4-FFF2-40B4-BE49-F238E27FC236}">
                  <a16:creationId xmlns:a16="http://schemas.microsoft.com/office/drawing/2014/main" id="{0D237EA6-2DA2-5D1F-4475-9A95339C9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19323" cy="294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</a:pPr>
              <a:endParaRPr lang="en-US" altLang="en-US" sz="900"/>
            </a:p>
          </p:txBody>
        </p:sp>
      </p:grpSp>
      <p:grpSp>
        <p:nvGrpSpPr>
          <p:cNvPr id="32775" name="Group 9">
            <a:extLst>
              <a:ext uri="{FF2B5EF4-FFF2-40B4-BE49-F238E27FC236}">
                <a16:creationId xmlns:a16="http://schemas.microsoft.com/office/drawing/2014/main" id="{57B5947A-5FFA-80B9-41B3-D1644EE7E12E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398169" y="1154906"/>
            <a:ext cx="415925" cy="9412288"/>
            <a:chOff x="0" y="0"/>
            <a:chExt cx="219323" cy="4958148"/>
          </a:xfrm>
        </p:grpSpPr>
        <p:sp>
          <p:nvSpPr>
            <p:cNvPr id="32797" name="Freeform 10">
              <a:extLst>
                <a:ext uri="{FF2B5EF4-FFF2-40B4-BE49-F238E27FC236}">
                  <a16:creationId xmlns:a16="http://schemas.microsoft.com/office/drawing/2014/main" id="{3D431831-6496-6533-D574-7203BBBB0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9323" cy="4958148"/>
            </a:xfrm>
            <a:custGeom>
              <a:avLst/>
              <a:gdLst>
                <a:gd name="T0" fmla="*/ 0 w 219323"/>
                <a:gd name="T1" fmla="*/ 0 h 4958148"/>
                <a:gd name="T2" fmla="*/ 219323 w 219323"/>
                <a:gd name="T3" fmla="*/ 0 h 4958148"/>
                <a:gd name="T4" fmla="*/ 219323 w 219323"/>
                <a:gd name="T5" fmla="*/ 4958148 h 4958148"/>
                <a:gd name="T6" fmla="*/ 0 w 219323"/>
                <a:gd name="T7" fmla="*/ 4958148 h 4958148"/>
                <a:gd name="T8" fmla="*/ 0 w 219323"/>
                <a:gd name="T9" fmla="*/ 0 h 4958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2798" name="TextBox 11">
              <a:extLst>
                <a:ext uri="{FF2B5EF4-FFF2-40B4-BE49-F238E27FC236}">
                  <a16:creationId xmlns:a16="http://schemas.microsoft.com/office/drawing/2014/main" id="{C1ED9BB8-19B7-6309-D7D2-DB32A6417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19323" cy="500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</a:pPr>
              <a:endParaRPr lang="en-US" altLang="en-US" sz="900"/>
            </a:p>
          </p:txBody>
        </p:sp>
      </p:grpSp>
      <p:grpSp>
        <p:nvGrpSpPr>
          <p:cNvPr id="32776" name="Group 12">
            <a:extLst>
              <a:ext uri="{FF2B5EF4-FFF2-40B4-BE49-F238E27FC236}">
                <a16:creationId xmlns:a16="http://schemas.microsoft.com/office/drawing/2014/main" id="{A42BC58A-5803-7A57-EC18-F806FB025A3E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337844" y="-3721894"/>
            <a:ext cx="415925" cy="9412288"/>
            <a:chOff x="0" y="0"/>
            <a:chExt cx="219323" cy="4958148"/>
          </a:xfrm>
        </p:grpSpPr>
        <p:sp>
          <p:nvSpPr>
            <p:cNvPr id="32795" name="Freeform 13">
              <a:extLst>
                <a:ext uri="{FF2B5EF4-FFF2-40B4-BE49-F238E27FC236}">
                  <a16:creationId xmlns:a16="http://schemas.microsoft.com/office/drawing/2014/main" id="{A7F5D386-AEE3-14DF-EB73-2CA39F85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9323" cy="4958148"/>
            </a:xfrm>
            <a:custGeom>
              <a:avLst/>
              <a:gdLst>
                <a:gd name="T0" fmla="*/ 0 w 219323"/>
                <a:gd name="T1" fmla="*/ 0 h 4958148"/>
                <a:gd name="T2" fmla="*/ 219323 w 219323"/>
                <a:gd name="T3" fmla="*/ 0 h 4958148"/>
                <a:gd name="T4" fmla="*/ 219323 w 219323"/>
                <a:gd name="T5" fmla="*/ 4958148 h 4958148"/>
                <a:gd name="T6" fmla="*/ 0 w 219323"/>
                <a:gd name="T7" fmla="*/ 4958148 h 4958148"/>
                <a:gd name="T8" fmla="*/ 0 w 219323"/>
                <a:gd name="T9" fmla="*/ 0 h 4958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2796" name="TextBox 14">
              <a:extLst>
                <a:ext uri="{FF2B5EF4-FFF2-40B4-BE49-F238E27FC236}">
                  <a16:creationId xmlns:a16="http://schemas.microsoft.com/office/drawing/2014/main" id="{C5B1099C-BAD5-DD4D-FAF9-F27269096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19323" cy="500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</a:pPr>
              <a:endParaRPr lang="en-US" altLang="en-US" sz="900"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8BFBC614-689D-E748-FD42-854A0A437035}"/>
              </a:ext>
            </a:extLst>
          </p:cNvPr>
          <p:cNvSpPr/>
          <p:nvPr/>
        </p:nvSpPr>
        <p:spPr>
          <a:xfrm rot="15416737">
            <a:off x="-666371" y="135486"/>
            <a:ext cx="1548661" cy="20574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5B2C89F-DEBF-6F90-2846-D3480D79B5AA}"/>
              </a:ext>
            </a:extLst>
          </p:cNvPr>
          <p:cNvSpPr/>
          <p:nvPr/>
        </p:nvSpPr>
        <p:spPr>
          <a:xfrm>
            <a:off x="7855857" y="857250"/>
            <a:ext cx="1242243" cy="1222057"/>
          </a:xfrm>
          <a:custGeom>
            <a:avLst/>
            <a:gdLst/>
            <a:ahLst/>
            <a:cxnLst/>
            <a:rect l="l" t="t" r="r" b="b"/>
            <a:pathLst>
              <a:path w="2484486" h="2444114">
                <a:moveTo>
                  <a:pt x="0" y="0"/>
                </a:moveTo>
                <a:lnTo>
                  <a:pt x="2484487" y="0"/>
                </a:lnTo>
                <a:lnTo>
                  <a:pt x="2484487" y="2444114"/>
                </a:lnTo>
                <a:lnTo>
                  <a:pt x="0" y="2444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900"/>
          </a:p>
        </p:txBody>
      </p:sp>
      <p:grpSp>
        <p:nvGrpSpPr>
          <p:cNvPr id="32783" name="Group 17">
            <a:extLst>
              <a:ext uri="{FF2B5EF4-FFF2-40B4-BE49-F238E27FC236}">
                <a16:creationId xmlns:a16="http://schemas.microsoft.com/office/drawing/2014/main" id="{A50EF4EC-91FC-104B-58D7-C6CBA8198185}"/>
              </a:ext>
            </a:extLst>
          </p:cNvPr>
          <p:cNvGrpSpPr>
            <a:grpSpLocks/>
          </p:cNvGrpSpPr>
          <p:nvPr/>
        </p:nvGrpSpPr>
        <p:grpSpPr bwMode="auto">
          <a:xfrm>
            <a:off x="2831582" y="1790992"/>
            <a:ext cx="5879711" cy="3405690"/>
            <a:chOff x="0" y="0"/>
            <a:chExt cx="2170803" cy="1424273"/>
          </a:xfrm>
        </p:grpSpPr>
        <p:sp>
          <p:nvSpPr>
            <p:cNvPr id="32793" name="Freeform 18">
              <a:extLst>
                <a:ext uri="{FF2B5EF4-FFF2-40B4-BE49-F238E27FC236}">
                  <a16:creationId xmlns:a16="http://schemas.microsoft.com/office/drawing/2014/main" id="{28CE288F-061B-2BFA-7D0C-14334468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70803" cy="1424273"/>
            </a:xfrm>
            <a:custGeom>
              <a:avLst/>
              <a:gdLst>
                <a:gd name="T0" fmla="*/ 53657 w 2170803"/>
                <a:gd name="T1" fmla="*/ 0 h 1424273"/>
                <a:gd name="T2" fmla="*/ 2117146 w 2170803"/>
                <a:gd name="T3" fmla="*/ 0 h 1424273"/>
                <a:gd name="T4" fmla="*/ 2170803 w 2170803"/>
                <a:gd name="T5" fmla="*/ 53657 h 1424273"/>
                <a:gd name="T6" fmla="*/ 2170803 w 2170803"/>
                <a:gd name="T7" fmla="*/ 1370616 h 1424273"/>
                <a:gd name="T8" fmla="*/ 2155087 w 2170803"/>
                <a:gd name="T9" fmla="*/ 1408557 h 1424273"/>
                <a:gd name="T10" fmla="*/ 2117146 w 2170803"/>
                <a:gd name="T11" fmla="*/ 1424273 h 1424273"/>
                <a:gd name="T12" fmla="*/ 53657 w 2170803"/>
                <a:gd name="T13" fmla="*/ 1424273 h 1424273"/>
                <a:gd name="T14" fmla="*/ 0 w 2170803"/>
                <a:gd name="T15" fmla="*/ 1370616 h 1424273"/>
                <a:gd name="T16" fmla="*/ 0 w 2170803"/>
                <a:gd name="T17" fmla="*/ 53657 h 1424273"/>
                <a:gd name="T18" fmla="*/ 53657 w 2170803"/>
                <a:gd name="T19" fmla="*/ 0 h 142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0803" h="1424273">
                  <a:moveTo>
                    <a:pt x="53657" y="0"/>
                  </a:moveTo>
                  <a:lnTo>
                    <a:pt x="2117146" y="0"/>
                  </a:lnTo>
                  <a:cubicBezTo>
                    <a:pt x="2146780" y="0"/>
                    <a:pt x="2170803" y="24023"/>
                    <a:pt x="2170803" y="53657"/>
                  </a:cubicBezTo>
                  <a:lnTo>
                    <a:pt x="2170803" y="1370616"/>
                  </a:lnTo>
                  <a:cubicBezTo>
                    <a:pt x="2170803" y="1384846"/>
                    <a:pt x="2165150" y="1398494"/>
                    <a:pt x="2155087" y="1408557"/>
                  </a:cubicBezTo>
                  <a:cubicBezTo>
                    <a:pt x="2145025" y="1418620"/>
                    <a:pt x="2131377" y="1424273"/>
                    <a:pt x="2117146" y="1424273"/>
                  </a:cubicBezTo>
                  <a:lnTo>
                    <a:pt x="53657" y="1424273"/>
                  </a:lnTo>
                  <a:cubicBezTo>
                    <a:pt x="24023" y="1424273"/>
                    <a:pt x="0" y="1400250"/>
                    <a:pt x="0" y="1370616"/>
                  </a:cubicBezTo>
                  <a:lnTo>
                    <a:pt x="0" y="53657"/>
                  </a:lnTo>
                  <a:cubicBezTo>
                    <a:pt x="0" y="24023"/>
                    <a:pt x="24023" y="0"/>
                    <a:pt x="53657" y="0"/>
                  </a:cubicBezTo>
                  <a:close/>
                </a:path>
              </a:pathLst>
            </a:custGeom>
            <a:solidFill>
              <a:srgbClr val="D0D8BC"/>
            </a:solidFill>
            <a:ln w="66675" cap="rnd">
              <a:solidFill>
                <a:srgbClr val="5B624C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2794" name="TextBox 19">
              <a:extLst>
                <a:ext uri="{FF2B5EF4-FFF2-40B4-BE49-F238E27FC236}">
                  <a16:creationId xmlns:a16="http://schemas.microsoft.com/office/drawing/2014/main" id="{70066AFC-6570-6C4F-6679-166D1D067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170803" cy="147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332"/>
                </a:lnSpc>
              </a:pPr>
              <a:endParaRPr lang="en-US" altLang="en-US" sz="90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24E79249-9004-53A5-9609-952B7A52D286}"/>
              </a:ext>
            </a:extLst>
          </p:cNvPr>
          <p:cNvSpPr txBox="1"/>
          <p:nvPr/>
        </p:nvSpPr>
        <p:spPr>
          <a:xfrm rot="10800000" flipV="1">
            <a:off x="2880535" y="2938764"/>
            <a:ext cx="5545120" cy="109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dirty="0">
                <a:solidFill>
                  <a:srgbClr val="01142E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Chia sẻ </a:t>
            </a:r>
            <a:r>
              <a:rPr lang="en-US" sz="5400" dirty="0" err="1">
                <a:solidFill>
                  <a:srgbClr val="01142E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kê</a:t>
            </a:r>
            <a:r>
              <a:rPr lang="en-US" sz="5400" dirty="0">
                <a:solidFill>
                  <a:srgbClr val="01142E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́ </a:t>
            </a:r>
            <a:r>
              <a:rPr lang="en-US" sz="5400" dirty="0" err="1">
                <a:solidFill>
                  <a:srgbClr val="01142E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hoạch</a:t>
            </a:r>
            <a:endParaRPr lang="en-US" sz="5400" dirty="0">
              <a:solidFill>
                <a:srgbClr val="01142E"/>
              </a:solidFill>
              <a:highlight>
                <a:srgbClr val="FFFF00"/>
              </a:highlight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sp>
        <p:nvSpPr>
          <p:cNvPr id="32787" name="Freeform 23">
            <a:extLst>
              <a:ext uri="{FF2B5EF4-FFF2-40B4-BE49-F238E27FC236}">
                <a16:creationId xmlns:a16="http://schemas.microsoft.com/office/drawing/2014/main" id="{0946ACE2-F679-C366-409D-52F84C6A1F23}"/>
              </a:ext>
            </a:extLst>
          </p:cNvPr>
          <p:cNvSpPr>
            <a:spLocks/>
          </p:cNvSpPr>
          <p:nvPr/>
        </p:nvSpPr>
        <p:spPr bwMode="auto">
          <a:xfrm>
            <a:off x="718344" y="3044825"/>
            <a:ext cx="2208213" cy="2910682"/>
          </a:xfrm>
          <a:custGeom>
            <a:avLst/>
            <a:gdLst>
              <a:gd name="T0" fmla="*/ 0 w 4417101"/>
              <a:gd name="T1" fmla="*/ 0 h 5821551"/>
              <a:gd name="T2" fmla="*/ 4417101 w 4417101"/>
              <a:gd name="T3" fmla="*/ 0 h 5821551"/>
              <a:gd name="T4" fmla="*/ 4417101 w 4417101"/>
              <a:gd name="T5" fmla="*/ 5821551 h 5821551"/>
              <a:gd name="T6" fmla="*/ 0 w 4417101"/>
              <a:gd name="T7" fmla="*/ 5821551 h 5821551"/>
              <a:gd name="T8" fmla="*/ 0 w 4417101"/>
              <a:gd name="T9" fmla="*/ 0 h 5821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17101" h="5821551">
                <a:moveTo>
                  <a:pt x="0" y="0"/>
                </a:moveTo>
                <a:lnTo>
                  <a:pt x="4417101" y="0"/>
                </a:lnTo>
                <a:lnTo>
                  <a:pt x="4417101" y="5821551"/>
                </a:lnTo>
                <a:lnTo>
                  <a:pt x="0" y="582155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pic>
        <p:nvPicPr>
          <p:cNvPr id="26" name="Đồng hồ bấm giờ 5s - Copy">
            <a:hlinkClick r:id="" action="ppaction://media"/>
            <a:extLst>
              <a:ext uri="{FF2B5EF4-FFF2-40B4-BE49-F238E27FC236}">
                <a16:creationId xmlns:a16="http://schemas.microsoft.com/office/drawing/2014/main" id="{618A32F8-0AE8-C930-2BA3-454EBD37E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25" y="1484319"/>
            <a:ext cx="2028825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54-AF4F-1A89-C975-40D946C29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E4B0F6-CC59-8E8D-0007-A29BCE9E7672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158DE4D-EDF7-1767-8ADA-2DD4B57301B9}"/>
              </a:ext>
            </a:extLst>
          </p:cNvPr>
          <p:cNvSpPr/>
          <p:nvPr/>
        </p:nvSpPr>
        <p:spPr>
          <a:xfrm rot="1292706">
            <a:off x="-28922" y="-137729"/>
            <a:ext cx="1327874" cy="1665045"/>
          </a:xfrm>
          <a:custGeom>
            <a:avLst/>
            <a:gdLst/>
            <a:ahLst/>
            <a:cxnLst/>
            <a:rect l="l" t="t" r="r" b="b"/>
            <a:pathLst>
              <a:path w="2655747" h="3330090">
                <a:moveTo>
                  <a:pt x="0" y="0"/>
                </a:moveTo>
                <a:lnTo>
                  <a:pt x="2655747" y="0"/>
                </a:lnTo>
                <a:lnTo>
                  <a:pt x="2655747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A6CE9EF-812A-0BAD-F593-EA2B8FDD35C5}"/>
              </a:ext>
            </a:extLst>
          </p:cNvPr>
          <p:cNvSpPr/>
          <p:nvPr/>
        </p:nvSpPr>
        <p:spPr>
          <a:xfrm>
            <a:off x="1365990" y="3840951"/>
            <a:ext cx="384607" cy="373419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5BBDAD5-A11D-4741-2E82-5E506B3A6001}"/>
              </a:ext>
            </a:extLst>
          </p:cNvPr>
          <p:cNvSpPr/>
          <p:nvPr/>
        </p:nvSpPr>
        <p:spPr>
          <a:xfrm flipH="1">
            <a:off x="8227049" y="2253144"/>
            <a:ext cx="468369" cy="454744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27D9C5B-16CB-ABD0-37A9-BA532205CFAF}"/>
              </a:ext>
            </a:extLst>
          </p:cNvPr>
          <p:cNvSpPr/>
          <p:nvPr/>
        </p:nvSpPr>
        <p:spPr>
          <a:xfrm>
            <a:off x="7579423" y="3386978"/>
            <a:ext cx="329340" cy="319759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9322D7-3800-61CB-A78E-11EB32A08189}"/>
              </a:ext>
            </a:extLst>
          </p:cNvPr>
          <p:cNvSpPr/>
          <p:nvPr/>
        </p:nvSpPr>
        <p:spPr>
          <a:xfrm>
            <a:off x="211870" y="3547270"/>
            <a:ext cx="302480" cy="29368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735619-693A-9B7D-9AE0-FE14B66C9920}"/>
              </a:ext>
            </a:extLst>
          </p:cNvPr>
          <p:cNvSpPr/>
          <p:nvPr/>
        </p:nvSpPr>
        <p:spPr>
          <a:xfrm>
            <a:off x="69910" y="5031267"/>
            <a:ext cx="2035320" cy="1567196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F0981F3-AB70-0169-6E63-F6FBF924CA25}"/>
              </a:ext>
            </a:extLst>
          </p:cNvPr>
          <p:cNvGrpSpPr/>
          <p:nvPr/>
        </p:nvGrpSpPr>
        <p:grpSpPr>
          <a:xfrm>
            <a:off x="33543" y="260649"/>
            <a:ext cx="9651024" cy="4591458"/>
            <a:chOff x="3865697" y="1562304"/>
            <a:chExt cx="11427509" cy="580329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99EDA28-DA2B-858A-9602-07E8FE380AA5}"/>
                </a:ext>
              </a:extLst>
            </p:cNvPr>
            <p:cNvSpPr/>
            <p:nvPr/>
          </p:nvSpPr>
          <p:spPr>
            <a:xfrm>
              <a:off x="3865697" y="1562304"/>
              <a:ext cx="11299188" cy="5803299"/>
            </a:xfrm>
            <a:custGeom>
              <a:avLst/>
              <a:gdLst/>
              <a:ahLst/>
              <a:cxnLst/>
              <a:rect l="l" t="t" r="r" b="b"/>
              <a:pathLst>
                <a:path w="6761900" h="6305471">
                  <a:moveTo>
                    <a:pt x="0" y="0"/>
                  </a:moveTo>
                  <a:lnTo>
                    <a:pt x="6761900" y="0"/>
                  </a:lnTo>
                  <a:lnTo>
                    <a:pt x="6761900" y="6305471"/>
                  </a:lnTo>
                  <a:lnTo>
                    <a:pt x="0" y="6305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63192AA9-8AE7-30DE-87AC-1EF97626CECA}"/>
                </a:ext>
              </a:extLst>
            </p:cNvPr>
            <p:cNvSpPr txBox="1"/>
            <p:nvPr/>
          </p:nvSpPr>
          <p:spPr>
            <a:xfrm>
              <a:off x="3908758" y="2007824"/>
              <a:ext cx="11384448" cy="5348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b="1" i="1" dirty="0">
                  <a:solidFill>
                    <a:srgbClr val="3B427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NỐI TIẾP</a:t>
              </a:r>
              <a:r>
                <a:rPr lang="en-US" sz="3200" b="1" i="1" dirty="0">
                  <a:solidFill>
                    <a:srgbClr val="3B427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indent="-457200" algn="ctr">
                <a:buFontTx/>
                <a:buChar char="-"/>
              </a:pPr>
              <a:endParaRPr lang="en-US" sz="3300" b="1" i="1" dirty="0">
                <a:solidFill>
                  <a:srgbClr val="3B4270"/>
                </a:solidFill>
              </a:endParaRPr>
            </a:p>
            <a:p>
              <a:pPr algn="ctr"/>
              <a:r>
                <a:rPr lang="en-US" sz="3300" b="1" i="1" dirty="0" err="1">
                  <a:solidFill>
                    <a:srgbClr val="3B4270"/>
                  </a:solidFill>
                </a:rPr>
                <a:t>Chuẩn</a:t>
              </a:r>
              <a:r>
                <a:rPr lang="en-US" sz="3300" b="1" i="1" dirty="0">
                  <a:solidFill>
                    <a:srgbClr val="3B4270"/>
                  </a:solidFill>
                </a:rPr>
                <a:t> bị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các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tiết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mục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văn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nghê</a:t>
              </a:r>
              <a:r>
                <a:rPr lang="en-US" sz="3300" b="1" i="1" dirty="0">
                  <a:solidFill>
                    <a:srgbClr val="3B4270"/>
                  </a:solidFill>
                </a:rPr>
                <a:t>̣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múa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khèn</a:t>
              </a:r>
              <a:r>
                <a:rPr lang="en-US" sz="3300" b="1" i="1" dirty="0">
                  <a:solidFill>
                    <a:srgbClr val="3B4270"/>
                  </a:solidFill>
                </a:rPr>
                <a:t>;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múa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gậy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sinh</a:t>
              </a:r>
              <a:r>
                <a:rPr lang="en-US" sz="3300" b="1" i="1" dirty="0">
                  <a:solidFill>
                    <a:srgbClr val="3B4270"/>
                  </a:solidFill>
                </a:rPr>
                <a:t> </a:t>
              </a:r>
              <a:r>
                <a:rPr lang="en-US" sz="3300" b="1" i="1" dirty="0" err="1">
                  <a:solidFill>
                    <a:srgbClr val="3B4270"/>
                  </a:solidFill>
                </a:rPr>
                <a:t>tiền</a:t>
              </a:r>
              <a:endParaRPr lang="en-US" sz="3300" b="1" i="1" dirty="0">
                <a:solidFill>
                  <a:srgbClr val="3B4270"/>
                </a:solidFill>
              </a:endParaRPr>
            </a:p>
            <a:p>
              <a:pPr algn="ctr"/>
              <a:endParaRPr lang="en-US" sz="3300" b="1" i="1" dirty="0">
                <a:solidFill>
                  <a:srgbClr val="3B4270"/>
                </a:solidFill>
              </a:endParaRPr>
            </a:p>
            <a:p>
              <a:pPr algn="ctr"/>
              <a:endParaRPr lang="en-US" sz="3300" b="1" i="1" dirty="0">
                <a:solidFill>
                  <a:srgbClr val="3B4270"/>
                </a:solidFill>
              </a:endParaRPr>
            </a:p>
            <a:p>
              <a:pPr algn="ctr"/>
              <a:endParaRPr lang="en-US" sz="3300" b="1" i="1" dirty="0">
                <a:solidFill>
                  <a:srgbClr val="3B4270"/>
                </a:solidFill>
              </a:endParaRPr>
            </a:p>
            <a:p>
              <a:pPr algn="ctr"/>
              <a:endParaRPr lang="en-US" sz="3300" b="1" i="1" dirty="0">
                <a:solidFill>
                  <a:srgbClr val="3B4270"/>
                </a:solidFill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0E47E0C6-DC0F-C495-DD9A-D2FC8192A123}"/>
              </a:ext>
            </a:extLst>
          </p:cNvPr>
          <p:cNvSpPr/>
          <p:nvPr/>
        </p:nvSpPr>
        <p:spPr>
          <a:xfrm>
            <a:off x="7028673" y="5031267"/>
            <a:ext cx="2035320" cy="1567196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0262035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60d3d57bcdd820faee9c83d7958b262">
            <a:hlinkClick r:id="" action="ppaction://media"/>
            <a:extLst>
              <a:ext uri="{FF2B5EF4-FFF2-40B4-BE49-F238E27FC236}">
                <a16:creationId xmlns:a16="http://schemas.microsoft.com/office/drawing/2014/main" id="{51453BC8-9D85-A9E9-C6D0-B48472C349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60648"/>
            <a:ext cx="84969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1AE399-0D07-094C-A7E2-CD9C8E56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12770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Windmill Nsf Sticker by The Forum, Norwich">
            <a:extLst>
              <a:ext uri="{FF2B5EF4-FFF2-40B4-BE49-F238E27FC236}">
                <a16:creationId xmlns:a16="http://schemas.microsoft.com/office/drawing/2014/main" id="{9209F5C6-0D63-FE5F-AD89-0533689B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88" y="665074"/>
            <a:ext cx="2414057" cy="32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in spinning STICKER by Guy Trefler">
            <a:extLst>
              <a:ext uri="{FF2B5EF4-FFF2-40B4-BE49-F238E27FC236}">
                <a16:creationId xmlns:a16="http://schemas.microsoft.com/office/drawing/2014/main" id="{BFD8C4C0-A508-0064-03F2-D673D7D2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235" y="261797"/>
            <a:ext cx="29432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indmill Nsf Sticker by The Forum, Norwich">
            <a:extLst>
              <a:ext uri="{FF2B5EF4-FFF2-40B4-BE49-F238E27FC236}">
                <a16:creationId xmlns:a16="http://schemas.microsoft.com/office/drawing/2014/main" id="{AE922281-7468-3BE5-4711-4E611956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374" y="2402576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pin spinning STICKER by Guy Trefler">
            <a:extLst>
              <a:ext uri="{FF2B5EF4-FFF2-40B4-BE49-F238E27FC236}">
                <a16:creationId xmlns:a16="http://schemas.microsoft.com/office/drawing/2014/main" id="{8A43447B-377D-E84A-2475-F3B01786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22" y="3278621"/>
            <a:ext cx="29432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3050" y="1"/>
            <a:ext cx="5200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5086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149</Words>
  <Application>Microsoft Office PowerPoint</Application>
  <PresentationFormat>On-screen Show (4:3)</PresentationFormat>
  <Paragraphs>27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Itim</vt:lpstr>
      <vt:lpstr>Mali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 SMC</cp:lastModifiedBy>
  <cp:revision>22</cp:revision>
  <dcterms:created xsi:type="dcterms:W3CDTF">2025-10-06T16:07:43Z</dcterms:created>
  <dcterms:modified xsi:type="dcterms:W3CDTF">2026-01-24T14:23:34Z</dcterms:modified>
</cp:coreProperties>
</file>