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314" r:id="rId2"/>
    <p:sldId id="286" r:id="rId3"/>
    <p:sldId id="287" r:id="rId4"/>
    <p:sldId id="304" r:id="rId5"/>
    <p:sldId id="262" r:id="rId6"/>
    <p:sldId id="305" r:id="rId7"/>
    <p:sldId id="261" r:id="rId8"/>
    <p:sldId id="288" r:id="rId9"/>
    <p:sldId id="259" r:id="rId10"/>
    <p:sldId id="302" r:id="rId11"/>
    <p:sldId id="291" r:id="rId12"/>
    <p:sldId id="312" r:id="rId13"/>
    <p:sldId id="278" r:id="rId14"/>
    <p:sldId id="313" r:id="rId15"/>
    <p:sldId id="285" r:id="rId16"/>
    <p:sldId id="311" r:id="rId17"/>
    <p:sldId id="289" r:id="rId18"/>
    <p:sldId id="290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66" d="100"/>
          <a:sy n="66" d="100"/>
        </p:scale>
        <p:origin x="1304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2026/2/25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4176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31.svg"/><Relationship Id="rId5" Type="http://schemas.openxmlformats.org/officeDocument/2006/relationships/image" Target="../media/image34.sv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54.png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34.sv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26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 THĂM LỚP</a:t>
            </a:r>
            <a:endParaRPr lang="en-US" sz="3200" b="1" dirty="0">
              <a:solidFill>
                <a:srgbClr val="F268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914400">
              <a:spcBef>
                <a:spcPts val="0"/>
              </a:spcBef>
              <a:buNone/>
            </a:pPr>
            <a:r>
              <a:rPr lang="en-US" sz="36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4A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US" sz="32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PTDTBT TH SỐ 1 SÁN CHẢI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CON VẸT XANH ( TIẾT 2)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ĐỘNG TỪ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VIÊN: BÙI TRỌNG HẢI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464169" cy="922866"/>
            <a:chOff x="778745" y="3815769"/>
            <a:chExt cx="8464169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94461" y="3904758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mẹ</a:t>
            </a:r>
            <a:r>
              <a:rPr lang="vi-VN" sz="2800" b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Con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vi-VN" sz="2800" b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99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Sử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dụng động từ dưới đây để đặt câu phù hợp với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b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quét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ốm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mệt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97795"/>
            <a:ext cx="4655419" cy="45283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12" y="1597795"/>
            <a:ext cx="5082139" cy="45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5084"/>
            <a:ext cx="11046593" cy="6414474"/>
          </a:xfrm>
        </p:spPr>
      </p:pic>
    </p:spTree>
    <p:extLst>
      <p:ext uri="{BB962C8B-B14F-4D97-AF65-F5344CB8AC3E}">
        <p14:creationId xmlns:p14="http://schemas.microsoft.com/office/powerpoint/2010/main" val="20170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252970" y="1532939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082519" y="1919236"/>
            <a:ext cx="106962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spcBef>
                <a:spcPts val="1200"/>
              </a:spcBef>
            </a:pP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marL="457200" algn="ctr">
              <a:spcBef>
                <a:spcPts val="1200"/>
              </a:spcBef>
            </a:pP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  <a:p>
            <a:pPr marL="457200" algn="ctr">
              <a:spcBef>
                <a:spcPts val="1200"/>
              </a:spcBef>
            </a:pP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7" y="1854744"/>
            <a:ext cx="1612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7471112" y="1306994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229303" y="3132920"/>
            <a:ext cx="17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1943824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572783" y="25901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71112" y="329283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641583" y="1943824"/>
            <a:ext cx="165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3700" y="405646"/>
            <a:ext cx="9066687" cy="880229"/>
            <a:chOff x="1893578" y="606090"/>
            <a:chExt cx="10503463" cy="8802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1893578" y="661483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4000" noProof="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32074" cy="922866"/>
            <a:chOff x="762668" y="2416248"/>
            <a:chExt cx="9932074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066546" y="252373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b. Chứa tiếng “thương”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04819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77029" cy="922866"/>
            <a:chOff x="778745" y="3815769"/>
            <a:chExt cx="8377029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063341" y="3923259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5540" cy="1163536"/>
            <a:chOff x="4657817" y="398934"/>
            <a:chExt cx="2195540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6067" cy="1163536"/>
              <a:chOff x="2673383" y="398934"/>
              <a:chExt cx="1996067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4864" y="711345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163536"/>
            <a:chOff x="4657817" y="398934"/>
            <a:chExt cx="2192214" cy="116353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b. Chứa tiếng “thương”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425</TotalTime>
  <Words>388</Words>
  <Application>Microsoft Office PowerPoint</Application>
  <PresentationFormat>Widescreen</PresentationFormat>
  <Paragraphs>59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Franklin Gothic Book</vt:lpstr>
      <vt:lpstr>iCiel Cucho Bold</vt:lpstr>
      <vt:lpstr>iCiel Pony</vt:lpstr>
      <vt:lpstr>Praise</vt:lpstr>
      <vt:lpstr>黑体</vt:lpstr>
      <vt:lpstr>Times New Roman</vt:lpstr>
      <vt:lpstr>印品黑体</vt:lpstr>
      <vt:lpstr>3_Office 主题</vt:lpstr>
      <vt:lpstr>CHÀO MỪNG QUÝ THẦY CÔ ĐẾN DỰ GIỜ THĂM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Sử dụng động từ dưới đây để đặt câu phù hợp với tranh.     quét                                           ốm ( mệt)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</cp:lastModifiedBy>
  <cp:revision>54</cp:revision>
  <dcterms:created xsi:type="dcterms:W3CDTF">2023-08-06T06:48:02Z</dcterms:created>
  <dcterms:modified xsi:type="dcterms:W3CDTF">2026-02-25T11:23:03Z</dcterms:modified>
  <cp:category>9Slide.vn</cp:category>
</cp:coreProperties>
</file>