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11" r:id="rId3"/>
    <p:sldId id="257" r:id="rId4"/>
    <p:sldId id="282" r:id="rId5"/>
    <p:sldId id="422" r:id="rId6"/>
    <p:sldId id="413" r:id="rId7"/>
    <p:sldId id="412" r:id="rId8"/>
    <p:sldId id="415" r:id="rId9"/>
    <p:sldId id="416" r:id="rId10"/>
    <p:sldId id="418" r:id="rId11"/>
    <p:sldId id="417" r:id="rId12"/>
    <p:sldId id="419" r:id="rId13"/>
    <p:sldId id="420" r:id="rId14"/>
    <p:sldId id="424" r:id="rId15"/>
    <p:sldId id="423" r:id="rId16"/>
    <p:sldId id="426" r:id="rId17"/>
    <p:sldId id="425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75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D8A38-C1CC-4D40-A264-0EBFAD8F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163161-8ECD-4BAA-A158-5E090A902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77C2D-B802-472B-856E-3E4419401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64348-D265-4FC7-A64F-5A508F75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019B2-0D87-4B34-BE22-D63698FC3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5007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64136-617B-4843-9B75-83C57F5F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185782-825B-43F0-A2FB-46BC071039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6752C-B5BB-4BCA-98EF-B3656B84B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24D39-6476-4BEF-8A91-41FD9B83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F322-69B1-462D-99FA-75F00BAA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64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787ED6-D88B-492F-81FF-B7150BB60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BC9E4-8725-4EAA-B26C-E8F3F6BD7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B98F7-0027-4356-829C-3E0DA911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8AAA1-E9AF-4B1A-A072-582983960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1C509-EDA3-4920-A677-E4FD68E4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988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F70EAB-04BB-4DC5-A1E3-C3DEB35140B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38317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22DF6C-3135-445A-BF5A-25945B79A4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94830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265D4A-0105-49A0-8804-F8C8B39563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268186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4435A4-B152-4936-AD45-1B5BD0CCCF7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40919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73001F-61C8-4B46-A393-29840A27315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69952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EDE0F5-C151-45CD-8C47-66E75DFA303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48108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913CF3A-C575-439D-970B-D55F0A5F18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82959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800DE3-8FA3-4538-B902-38447FB6F0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981864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46F2-4693-4133-A6CF-9CDFC9909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26EE9-027D-42B4-A5B2-AB073FAFE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097A3-26FF-4E1A-B172-90E26D7DD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A64A7-449A-4E9F-A078-EF5D3CF0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55D7D-55E2-4F13-8001-B6218377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384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A458C5-6C25-48FD-B476-4D8801FAA0F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0330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77ACE-B53A-4441-B9A5-B2DD0BEFA51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51873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6BE4D2-79FC-45AC-9061-D2E35D8D9C4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26838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F87741-B46B-471D-A400-F332BE74276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62249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6490-CBDE-4064-AEEC-33F107F2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4FDF7-652D-4C39-A9CC-A6E41E68A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E4A29-1DBA-4102-9E44-8BB65877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E8FC8-C8D5-4374-AA50-A7C1B489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0EC4D-5995-46F4-B115-3DB94740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462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0882-3B96-4022-87B7-F07BAB195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9D237-4BC1-4016-905A-16FEA4044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B043A-DDD2-40A1-9340-C87158839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E279-B631-49B7-B924-49FAC33C3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EED05-FBA8-4250-BA13-4C117970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D227D-E94E-4981-8D54-BDFE5794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896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C4CA-739B-42EC-AD9C-C14A9015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42914-DD2A-4FBA-BD41-41B725780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E9A6D-4B92-4F90-9945-210228601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67AAB-64C9-4F60-9972-056B3F307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D6FF7-8E38-444A-AA44-C4C7CADB3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B6322-93FC-4BEE-B539-A520A6B1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9E6BB5-20A5-4FD2-AC28-EA3C33DF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C262C-55EA-4EA3-8804-9A19399B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393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23E69-52AF-452A-81F2-C273E2BC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10A385-661A-4AC8-A325-E17043987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4C394-EF01-4210-960D-B5851B04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95D81-5105-4050-B4D6-A65B5D39C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063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60CB74-7CC2-4C3A-965D-46E7A024F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9F8999-60DE-4BA9-9C92-F455A717B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1DBB3-EA9B-4E80-8BD2-327E4C04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618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F1680-4E00-4D3C-A27C-10835E48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AAC52-A51E-4CC2-988E-0197BF76E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84FEB-725B-48B9-9694-0BD94E6B1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EC154-4293-446E-B1E9-9ADBE40CB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DAC91-2401-4AC9-987A-06F24752B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83B5F-D8C7-4B1D-8EFB-CBD475C1E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717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74EB-291C-46A5-830B-1D54747D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A6DCC-9659-4917-8025-10E44909A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42376-3E45-41F3-A2F1-578B74847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46DC0-61B9-41E2-BC00-FD170D0F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B4B48-AD51-4042-A828-5751C0C8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22D97-01FC-41C1-BB6F-D6243BE8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70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10C5B0-5F8F-4346-961A-A1DCEDBA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C9D16-77B2-4A52-A36F-D2EE10AC6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40BDE-DE1C-41C3-A144-A664ADBCB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1BC7-D62A-48E0-A169-946DEA4D893D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CD193-5F5A-47C5-9DA5-ABDB77B362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E5048-B1E9-43A6-91DE-AAEA505FB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471E4-3204-4B56-816E-D6F3426C4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411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97818A-4312-466E-A839-6816D585EDE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2EE739A-DF85-46F0-8574-9194A09072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51F0A61-E1D9-4AE1-88B5-CA2FC4D5C8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CCD8E1-2F1C-4F57-9239-94E771A2885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8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Ảnh nền PowerPoint -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913F8F-B6C8-1BB4-0FA7-459F9745F7F0}"/>
              </a:ext>
            </a:extLst>
          </p:cNvPr>
          <p:cNvSpPr/>
          <p:nvPr/>
        </p:nvSpPr>
        <p:spPr>
          <a:xfrm>
            <a:off x="2825511" y="328602"/>
            <a:ext cx="8350299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4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PTDTBT TIỂU HỌC </a:t>
            </a:r>
          </a:p>
          <a:p>
            <a:pPr algn="ctr">
              <a:defRPr/>
            </a:pPr>
            <a:r>
              <a:rPr lang="en-US" sz="4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 1 XÃ </a:t>
            </a:r>
            <a:r>
              <a:rPr lang="en-US" sz="4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 MA CAI</a:t>
            </a:r>
          </a:p>
        </p:txBody>
      </p:sp>
      <p:sp>
        <p:nvSpPr>
          <p:cNvPr id="7" name="Rectangle 6"/>
          <p:cNvSpPr/>
          <p:nvPr/>
        </p:nvSpPr>
        <p:spPr>
          <a:xfrm>
            <a:off x="2174788" y="3970810"/>
            <a:ext cx="9279925" cy="2169825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>
              <a:defRPr/>
            </a:pPr>
            <a:r>
              <a:rPr lang="en-US" sz="4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 </a:t>
            </a:r>
            <a:r>
              <a:rPr lang="en-US" sz="45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</a:t>
            </a:r>
            <a:endParaRPr lang="en-US" sz="45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D1DBAA-DCB1-ED96-29DC-AB2850EC0788}"/>
              </a:ext>
            </a:extLst>
          </p:cNvPr>
          <p:cNvSpPr txBox="1"/>
          <p:nvPr/>
        </p:nvSpPr>
        <p:spPr>
          <a:xfrm>
            <a:off x="3849975" y="5669146"/>
            <a:ext cx="5438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Giáo</a:t>
            </a:r>
            <a:r>
              <a:rPr lang="en-US" altLang="zh-CN" sz="3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6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viên</a:t>
            </a:r>
            <a:r>
              <a:rPr lang="en-US" altLang="zh-CN" sz="3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: </a:t>
            </a:r>
            <a:r>
              <a:rPr lang="en-US" altLang="zh-CN" sz="36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Thào</a:t>
            </a:r>
            <a:r>
              <a:rPr lang="en-US" altLang="zh-CN" sz="3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6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Thị</a:t>
            </a:r>
            <a:r>
              <a:rPr lang="en-US" altLang="zh-CN" sz="36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36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Dở</a:t>
            </a:r>
            <a:endParaRPr lang="en-US" altLang="zh-CN" sz="36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  <a:sym typeface="印品黑体" panose="00000500000000000000" pitchFamily="2" charset="-122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178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pic>
        <p:nvPicPr>
          <p:cNvPr id="4" name="sợ hai 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7405" y="-1"/>
            <a:ext cx="5066271" cy="6054812"/>
          </a:xfrm>
        </p:spPr>
      </p:pic>
      <p:sp>
        <p:nvSpPr>
          <p:cNvPr id="6" name="TextBox 5"/>
          <p:cNvSpPr txBox="1"/>
          <p:nvPr/>
        </p:nvSpPr>
        <p:spPr>
          <a:xfrm>
            <a:off x="4609073" y="5152771"/>
            <a:ext cx="29285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lang="en-US" sz="4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87266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pic>
        <p:nvPicPr>
          <p:cNvPr id="4" name="lo lắng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8239" y="0"/>
            <a:ext cx="4979772" cy="6079524"/>
          </a:xfrm>
        </p:spPr>
      </p:pic>
      <p:sp>
        <p:nvSpPr>
          <p:cNvPr id="6" name="TextBox 5"/>
          <p:cNvSpPr txBox="1"/>
          <p:nvPr/>
        </p:nvSpPr>
        <p:spPr>
          <a:xfrm>
            <a:off x="5163068" y="5710192"/>
            <a:ext cx="22612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en-US" sz="4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4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917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grpSp>
        <p:nvGrpSpPr>
          <p:cNvPr id="10" name="Group 9"/>
          <p:cNvGrpSpPr/>
          <p:nvPr/>
        </p:nvGrpSpPr>
        <p:grpSpPr>
          <a:xfrm>
            <a:off x="188408" y="1236488"/>
            <a:ext cx="11411605" cy="2650235"/>
            <a:chOff x="2566261" y="1619944"/>
            <a:chExt cx="6803754" cy="1460708"/>
          </a:xfrm>
        </p:grpSpPr>
        <p:pic>
          <p:nvPicPr>
            <p:cNvPr id="11" name="Picture 10" descr="http://sachthietbigiaoduc.vn/public/1/Books/6507/13157/HF_36226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00"/>
            <a:stretch/>
          </p:blipFill>
          <p:spPr bwMode="auto">
            <a:xfrm>
              <a:off x="2566261" y="1701432"/>
              <a:ext cx="1254071" cy="1379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http://sachthietbigiaoduc.vn/public/1/Books/6507/13157/HF_36226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2" r="59300"/>
            <a:stretch/>
          </p:blipFill>
          <p:spPr bwMode="auto">
            <a:xfrm>
              <a:off x="4083803" y="1647188"/>
              <a:ext cx="1177872" cy="1379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http://sachthietbigiaoduc.vn/public/1/Books/6507/13157/HF_36226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00" r="40265"/>
            <a:stretch/>
          </p:blipFill>
          <p:spPr bwMode="auto">
            <a:xfrm>
              <a:off x="5424408" y="1620430"/>
              <a:ext cx="1131376" cy="1379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 descr="http://sachthietbigiaoduc.vn/public/1/Books/6507/13157/HF_36226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40" r="20480"/>
            <a:stretch/>
          </p:blipFill>
          <p:spPr bwMode="auto">
            <a:xfrm>
              <a:off x="6718516" y="1620430"/>
              <a:ext cx="1217262" cy="1379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http://sachthietbigiaoduc.vn/public/1/Books/6507/13157/HF_36226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07"/>
            <a:stretch/>
          </p:blipFill>
          <p:spPr bwMode="auto">
            <a:xfrm>
              <a:off x="8098509" y="1619944"/>
              <a:ext cx="1271506" cy="13792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571488" y="4099883"/>
            <a:ext cx="172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sướng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5523" y="4099883"/>
            <a:ext cx="172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4055" y="4038949"/>
            <a:ext cx="172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Buồn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65270" y="4006682"/>
            <a:ext cx="172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32057" y="4011602"/>
            <a:ext cx="172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82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Top 20 hình nền powerpoint mầm non đẹp, dễ thương nhất">
            <a:extLst>
              <a:ext uri="{FF2B5EF4-FFF2-40B4-BE49-F238E27FC236}">
                <a16:creationId xmlns:a16="http://schemas.microsoft.com/office/drawing/2014/main" id="{C60412DF-1439-4C1B-809F-CA842022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974" y="0"/>
            <a:ext cx="12427974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75707" y="2128076"/>
            <a:ext cx="706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15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128"/>
            <a:ext cx="11176000" cy="6774872"/>
          </a:xfrm>
        </p:spPr>
      </p:pic>
      <p:sp>
        <p:nvSpPr>
          <p:cNvPr id="5" name="TextBox 4"/>
          <p:cNvSpPr txBox="1"/>
          <p:nvPr/>
        </p:nvSpPr>
        <p:spPr>
          <a:xfrm>
            <a:off x="3925456" y="4378034"/>
            <a:ext cx="1274620" cy="67710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54804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 Minutes timer (Đồng hồ đếm ngược 2 phút)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74638"/>
            <a:ext cx="10972799" cy="5851526"/>
          </a:xfrm>
        </p:spPr>
      </p:pic>
    </p:spTree>
    <p:extLst>
      <p:ext uri="{BB962C8B-B14F-4D97-AF65-F5344CB8AC3E}">
        <p14:creationId xmlns:p14="http://schemas.microsoft.com/office/powerpoint/2010/main" val="1979816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nhệ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1" y="274638"/>
            <a:ext cx="10972800" cy="5851525"/>
          </a:xfrm>
        </p:spPr>
      </p:pic>
    </p:spTree>
    <p:extLst>
      <p:ext uri="{BB962C8B-B14F-4D97-AF65-F5344CB8AC3E}">
        <p14:creationId xmlns:p14="http://schemas.microsoft.com/office/powerpoint/2010/main" val="137470770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323"/>
            <a:ext cx="5724640" cy="3950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7027">
            <a:off x="4279837" y="673874"/>
            <a:ext cx="8029128" cy="6675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984" y="1383949"/>
            <a:ext cx="473263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E98B-3BE1-7AFD-40AD-14DDF3914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349146098902056569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054811"/>
          </a:xfrm>
        </p:spPr>
      </p:pic>
    </p:spTree>
    <p:extLst>
      <p:ext uri="{BB962C8B-B14F-4D97-AF65-F5344CB8AC3E}">
        <p14:creationId xmlns:p14="http://schemas.microsoft.com/office/powerpoint/2010/main" val="12315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B9ABF7-816F-4C38-8A8B-DE50ECC30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016123" y="1422118"/>
            <a:ext cx="1517026" cy="10584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D4AC16-A3BD-48A0-8599-1600B4BF05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211954" y="1889540"/>
            <a:ext cx="2277373" cy="50216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01" y="3061433"/>
            <a:ext cx="3874900" cy="4726688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3130" y="-30808"/>
            <a:ext cx="10812162" cy="10927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Thứ</a:t>
            </a:r>
            <a:r>
              <a:rPr lang="en-US" altLang="zh-CN" sz="4800" b="1" dirty="0">
                <a:solidFill>
                  <a:srgbClr val="FF5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800" b="1" dirty="0" smtClean="0">
                <a:solidFill>
                  <a:srgbClr val="FF5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Ba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ngày</a:t>
            </a:r>
            <a:r>
              <a:rPr lang="en-US" altLang="zh-CN" sz="4800" b="1" dirty="0">
                <a:solidFill>
                  <a:srgbClr val="FF5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 </a:t>
            </a:r>
            <a:r>
              <a:rPr lang="en-US" altLang="zh-CN" sz="4800" b="1" dirty="0" smtClean="0">
                <a:solidFill>
                  <a:srgbClr val="FF505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2 </a:t>
            </a: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1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 2026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3" b="96069" l="0" r="96820">
                        <a14:foregroundMark x1="12367" y1="68550" x2="34629" y2="75676"/>
                        <a14:foregroundMark x1="12014" y1="66339" x2="16254" y2="77150"/>
                        <a14:foregroundMark x1="13074" y1="44717" x2="71731" y2="51597"/>
                        <a14:foregroundMark x1="34982" y1="9337" x2="69611" y2="41278"/>
                        <a14:foregroundMark x1="32862" y1="17445" x2="25088" y2="38329"/>
                        <a14:foregroundMark x1="37456" y1="21376" x2="57597" y2="33415"/>
                        <a14:foregroundMark x1="30035" y1="36118" x2="58657" y2="37838"/>
                        <a14:foregroundMark x1="9894" y1="47666" x2="74205" y2="51351"/>
                        <a14:foregroundMark x1="41343" y1="43980" x2="76325" y2="49877"/>
                        <a14:foregroundMark x1="65371" y1="43980" x2="76678" y2="50123"/>
                        <a14:foregroundMark x1="69611" y1="42998" x2="82332" y2="52334"/>
                        <a14:foregroundMark x1="19081" y1="68550" x2="39223" y2="73710"/>
                        <a14:foregroundMark x1="9894" y1="79607" x2="78799" y2="89435"/>
                        <a14:foregroundMark x1="36396" y1="74201" x2="79505" y2="87224"/>
                        <a14:foregroundMark x1="9541" y1="76167" x2="10247" y2="88943"/>
                        <a14:foregroundMark x1="61131" y1="78378" x2="83392" y2="87224"/>
                        <a14:foregroundMark x1="72085" y1="75184" x2="83392" y2="80098"/>
                        <a14:foregroundMark x1="15194" y1="80835" x2="42756" y2="8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37" y="885504"/>
            <a:ext cx="1134927" cy="16322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018620" y="1196644"/>
            <a:ext cx="6438595" cy="757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Hoạt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động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trải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印品黑体" panose="00000500000000000000" pitchFamily="2" charset="-122"/>
              </a:rPr>
              <a:t>nghiệm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  <a:sym typeface="印品黑体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9562">
            <a:off x="5435108" y="3068961"/>
            <a:ext cx="5391750" cy="47116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3827" y="2423265"/>
            <a:ext cx="8873562" cy="1325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THEO CHỦ ĐỀ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8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323"/>
            <a:ext cx="5724640" cy="3950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7027">
            <a:off x="4279837" y="673874"/>
            <a:ext cx="8029128" cy="66756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984" y="1927650"/>
            <a:ext cx="47326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7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Top 20 hình nền powerpoint mầm non đẹp, dễ thương nhất">
            <a:extLst>
              <a:ext uri="{FF2B5EF4-FFF2-40B4-BE49-F238E27FC236}">
                <a16:creationId xmlns:a16="http://schemas.microsoft.com/office/drawing/2014/main" id="{C60412DF-1439-4C1B-809F-CA842022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974" y="0"/>
            <a:ext cx="12427974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29946" y="1573897"/>
            <a:ext cx="9774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pic>
        <p:nvPicPr>
          <p:cNvPr id="5" name="ss 1 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1740" y="135924"/>
            <a:ext cx="4819135" cy="5752070"/>
          </a:xfrm>
        </p:spPr>
      </p:pic>
      <p:sp>
        <p:nvSpPr>
          <p:cNvPr id="7" name="TextBox 6"/>
          <p:cNvSpPr txBox="1"/>
          <p:nvPr/>
        </p:nvSpPr>
        <p:spPr>
          <a:xfrm>
            <a:off x="4275436" y="4831492"/>
            <a:ext cx="35834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Sung </a:t>
            </a:r>
            <a:r>
              <a:rPr lang="en-US" sz="4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endParaRPr lang="en-US" sz="4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0999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312507" y="4782065"/>
            <a:ext cx="35834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Sung 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sướng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vv đã 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0465" y="0"/>
            <a:ext cx="5029199" cy="6536724"/>
          </a:xfrm>
        </p:spPr>
      </p:pic>
      <p:sp>
        <p:nvSpPr>
          <p:cNvPr id="6" name="TextBox 5"/>
          <p:cNvSpPr txBox="1"/>
          <p:nvPr/>
        </p:nvSpPr>
        <p:spPr>
          <a:xfrm>
            <a:off x="5263981" y="5461686"/>
            <a:ext cx="27679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4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8663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vi-VN" dirty="0"/>
          </a:p>
        </p:txBody>
      </p:sp>
      <p:pic>
        <p:nvPicPr>
          <p:cNvPr id="4" name="buồn bã k tiếng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8681" y="0"/>
            <a:ext cx="4559643" cy="6091881"/>
          </a:xfrm>
        </p:spPr>
      </p:pic>
      <p:sp>
        <p:nvSpPr>
          <p:cNvPr id="5" name="TextBox 4"/>
          <p:cNvSpPr txBox="1"/>
          <p:nvPr/>
        </p:nvSpPr>
        <p:spPr>
          <a:xfrm>
            <a:off x="4571997" y="5128054"/>
            <a:ext cx="239681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45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214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</TotalTime>
  <Words>135</Words>
  <Application>Microsoft Office PowerPoint</Application>
  <PresentationFormat>Widescreen</PresentationFormat>
  <Paragraphs>36</Paragraphs>
  <Slides>16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印品黑体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  </vt:lpstr>
      <vt:lpstr>  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blan3323@gmail.com</dc:creator>
  <cp:lastModifiedBy>ADMIN</cp:lastModifiedBy>
  <cp:revision>67</cp:revision>
  <dcterms:created xsi:type="dcterms:W3CDTF">2022-02-10T13:21:06Z</dcterms:created>
  <dcterms:modified xsi:type="dcterms:W3CDTF">2026-02-25T14:43:13Z</dcterms:modified>
</cp:coreProperties>
</file>