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ink/ink1.xml" ContentType="application/inkml+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64" r:id="rId3"/>
    <p:sldMasterId id="2147483667" r:id="rId4"/>
  </p:sldMasterIdLst>
  <p:notesMasterIdLst>
    <p:notesMasterId r:id="rId26"/>
  </p:notesMasterIdLst>
  <p:sldIdLst>
    <p:sldId id="11088528" r:id="rId5"/>
    <p:sldId id="11088472" r:id="rId6"/>
    <p:sldId id="11088545" r:id="rId7"/>
    <p:sldId id="11088529" r:id="rId8"/>
    <p:sldId id="11088548" r:id="rId9"/>
    <p:sldId id="11088547" r:id="rId10"/>
    <p:sldId id="11088530" r:id="rId11"/>
    <p:sldId id="11088531" r:id="rId12"/>
    <p:sldId id="11088532" r:id="rId13"/>
    <p:sldId id="11088533" r:id="rId14"/>
    <p:sldId id="11088535" r:id="rId15"/>
    <p:sldId id="11088536" r:id="rId16"/>
    <p:sldId id="11088537" r:id="rId17"/>
    <p:sldId id="11088538" r:id="rId18"/>
    <p:sldId id="11088546" r:id="rId19"/>
    <p:sldId id="11088539" r:id="rId20"/>
    <p:sldId id="11088540" r:id="rId21"/>
    <p:sldId id="11088541" r:id="rId22"/>
    <p:sldId id="11088543" r:id="rId23"/>
    <p:sldId id="11088510" r:id="rId24"/>
    <p:sldId id="1108851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2FDB2607-1784-4EEB-B798-7EB5836EED8A}">
        <p14:showMediaCtrls xmlns="" xmlns:p14="http://schemas.microsoft.com/office/powerpoint/2010/main" val="1"/>
      </p:ext>
    </p:extLst>
  </p:showPr>
  <p:clrMru>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p:scale>
          <a:sx n="70" d="100"/>
          <a:sy n="70" d="100"/>
        </p:scale>
        <p:origin x="-744" y="-7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2T11:36:53.67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78,'124'1,"139"-4,-241 0,-1 0,0-3,38-13,-30 10,32-8,-2 10,1 1,1 3,60 6,-38-2,133 8,9 0,-97-1,222 41,-265-40,-1-3,128-7,-82-1,2274 2,-2392 0,2 0,-2 0,2 2,-1 1,0-2,0 3,17 6,1 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F950B7-628E-4FF8-814C-26E499C4C2FC}" type="datetimeFigureOut">
              <a:rPr lang="en-US" smtClean="0"/>
              <a:pPr/>
              <a:t>9/23/2025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C9A602-76F4-42C1-B746-F13D8892085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31C51-7696-4558-A176-1B1DCECAA92A}"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1392692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31C51-7696-4558-A176-1B1DCECAA92A}"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1930257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ln>
        </p:spPr>
        <p:txBody>
          <a:bodyPr/>
          <a:lstStyle/>
          <a:p>
            <a:fld id="{C703F497-A40C-4A13-913B-4B5F1EA22FE3}" type="slidenum">
              <a:rPr lang="en-US" altLang="en-US">
                <a:solidFill>
                  <a:srgbClr val="000000"/>
                </a:solidFill>
                <a:latin typeface="Arial" panose="020B0604020202020204" pitchFamily="34" charset="0"/>
              </a:rPr>
              <a:pPr/>
              <a:t>21</a:t>
            </a:fld>
            <a:endParaRPr lang="en-US" altLang="en-US">
              <a:solidFill>
                <a:srgbClr val="000000"/>
              </a:solidFill>
              <a:latin typeface="Arial" panose="020B0604020202020204" pitchFamily="34" charset="0"/>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ln>
        </p:spPr>
      </p:sp>
      <p:sp>
        <p:nvSpPr>
          <p:cNvPr id="48132" name="Rectangle 3"/>
          <p:cNvSpPr>
            <a:spLocks noGrp="1" noChangeArrowheads="1"/>
          </p:cNvSpPr>
          <p:nvPr>
            <p:ph type="body" idx="1"/>
          </p:nvPr>
        </p:nvSpPr>
        <p:spPr bwMode="auto">
          <a:noFill/>
        </p:spPr>
        <p:txBody>
          <a:bodyPr wrap="square" numCol="1" anchor="t" anchorCtr="0" compatLnSpc="1"/>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838200" y="3602359"/>
            <a:ext cx="105156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4"/>
            <a:ext cx="2743200" cy="365125"/>
          </a:xfrm>
        </p:spPr>
        <p:txBody>
          <a:bodyPr/>
          <a:lstStyle/>
          <a:p>
            <a:fld id="{0EE296A9-FB68-4066-9C41-66C883939AAC}" type="datetime1">
              <a:rPr lang="zh-CN" altLang="en-US" smtClean="0"/>
              <a:pPr/>
              <a:t>2025/9/23</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r>
              <a:rPr lang="en-US" altLang="zh-CN"/>
              <a:t>GV: Chu Thị Soa</a:t>
            </a:r>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9"/>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p>
            <a:fld id="{F3D69FB6-DF1B-4988-9FCE-C193D187BBA9}" type="datetime1">
              <a:rPr lang="zh-CN" altLang="en-US" smtClean="0"/>
              <a:pPr/>
              <a:t>2025/9/23</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r>
              <a:rPr lang="en-US" altLang="zh-CN"/>
              <a:t>GV: Chu Thị Soa</a:t>
            </a:r>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p>
            <a:fld id="{00EE5D66-4CC7-4F04-87D6-B4F0AF4D4E3F}" type="datetime1">
              <a:rPr lang="zh-CN" altLang="en-US" smtClean="0"/>
              <a:pPr/>
              <a:t>2025/9/23</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r>
              <a:rPr lang="en-US" altLang="zh-CN"/>
              <a:t>GV: Chu Thị Soa</a:t>
            </a:r>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4"/>
            <a:ext cx="2743200" cy="365125"/>
          </a:xfrm>
        </p:spPr>
        <p:txBody>
          <a:bodyPr/>
          <a:lstStyle/>
          <a:p>
            <a:fld id="{83D4A8EF-B06F-4C4C-943B-BE2DE84AEF32}" type="datetime1">
              <a:rPr lang="zh-CN" altLang="en-US" smtClean="0"/>
              <a:pPr/>
              <a:t>2025/9/23</a:t>
            </a:fld>
            <a:endParaRPr lang="zh-CN" altLang="en-US"/>
          </a:p>
        </p:txBody>
      </p:sp>
      <p:sp>
        <p:nvSpPr>
          <p:cNvPr id="3" name="页脚占位符 2"/>
          <p:cNvSpPr>
            <a:spLocks noGrp="1"/>
          </p:cNvSpPr>
          <p:nvPr>
            <p:ph type="ftr" sz="quarter" idx="11"/>
          </p:nvPr>
        </p:nvSpPr>
        <p:spPr>
          <a:xfrm>
            <a:off x="4038600" y="6356354"/>
            <a:ext cx="4114800" cy="365125"/>
          </a:xfrm>
        </p:spPr>
        <p:txBody>
          <a:bodyPr/>
          <a:lstStyle/>
          <a:p>
            <a:r>
              <a:rPr lang="en-US" altLang="zh-CN"/>
              <a:t>GV: Chu Thị Soa</a:t>
            </a:r>
            <a:endParaRPr lang="zh-CN" altLang="en-US"/>
          </a:p>
        </p:txBody>
      </p:sp>
      <p:sp>
        <p:nvSpPr>
          <p:cNvPr id="4" name="灯片编号占位符 3"/>
          <p:cNvSpPr>
            <a:spLocks noGrp="1"/>
          </p:cNvSpPr>
          <p:nvPr>
            <p:ph type="sldNum" sz="quarter" idx="12"/>
          </p:nvPr>
        </p:nvSpPr>
        <p:spPr>
          <a:xfrm>
            <a:off x="8610600" y="6356354"/>
            <a:ext cx="2743200" cy="365125"/>
          </a:xfrm>
        </p:spPr>
        <p:txBody>
          <a:bodyPr/>
          <a:lstStyle/>
          <a:p>
            <a:fld id="{10B49C96-558A-49EC-AD52-79C3D5970B39}"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9F896A33-98B6-4D5E-B188-3D22DDD2AB39}" type="datetime1">
              <a:rPr lang="zh-CN" altLang="en-US" smtClean="0"/>
              <a:pPr/>
              <a:t>2025/9/23</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r>
              <a:rPr lang="en-US" altLang="zh-CN"/>
              <a:t>GV: Chu Thị Soa</a:t>
            </a:r>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42FEF095-DFC4-4514-A566-5853548516AF}" type="datetime1">
              <a:rPr lang="zh-CN" altLang="en-US" smtClean="0"/>
              <a:pPr/>
              <a:t>2025/9/23</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r>
              <a:rPr lang="en-US" altLang="zh-CN"/>
              <a:t>GV: Chu Thị Soa</a:t>
            </a:r>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70071EA-C430-47CE-AE64-73C942E0475E}" type="datetime1">
              <a:rPr lang="zh-CN" altLang="en-US" smtClean="0"/>
              <a:pPr/>
              <a:t>2025/9/23</a:t>
            </a:fld>
            <a:endParaRPr lang="zh-CN" altLang="en-US"/>
          </a:p>
        </p:txBody>
      </p:sp>
      <p:sp>
        <p:nvSpPr>
          <p:cNvPr id="5" name="页脚占位符 4"/>
          <p:cNvSpPr>
            <a:spLocks noGrp="1"/>
          </p:cNvSpPr>
          <p:nvPr>
            <p:ph type="ftr" sz="quarter" idx="11"/>
          </p:nvPr>
        </p:nvSpPr>
        <p:spPr/>
        <p:txBody>
          <a:bodyPr/>
          <a:lstStyle/>
          <a:p>
            <a:r>
              <a:rPr lang="en-US" altLang="zh-CN"/>
              <a:t>GV: Chu Thị Soa</a:t>
            </a:r>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6C7DBC5-931A-4638-9677-9AC632970699}" type="datetime1">
              <a:rPr lang="zh-CN" altLang="en-US" smtClean="0"/>
              <a:pPr/>
              <a:t>2025/9/23</a:t>
            </a:fld>
            <a:endParaRPr lang="zh-CN" altLang="en-US"/>
          </a:p>
        </p:txBody>
      </p:sp>
      <p:sp>
        <p:nvSpPr>
          <p:cNvPr id="5" name="页脚占位符 4"/>
          <p:cNvSpPr>
            <a:spLocks noGrp="1"/>
          </p:cNvSpPr>
          <p:nvPr>
            <p:ph type="ftr" sz="quarter" idx="11"/>
          </p:nvPr>
        </p:nvSpPr>
        <p:spPr/>
        <p:txBody>
          <a:bodyPr/>
          <a:lstStyle/>
          <a:p>
            <a:r>
              <a:rPr lang="en-US" altLang="zh-CN"/>
              <a:t>GV: Chu Thị Soa</a:t>
            </a:r>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24D1775-7150-4A3B-8E71-AFA6EFCF569B}" type="datetime1">
              <a:rPr lang="zh-CN" altLang="en-US" smtClean="0"/>
              <a:pPr/>
              <a:t>2025/9/23</a:t>
            </a:fld>
            <a:endParaRPr lang="zh-CN" altLang="en-US"/>
          </a:p>
        </p:txBody>
      </p:sp>
      <p:sp>
        <p:nvSpPr>
          <p:cNvPr id="5" name="页脚占位符 4"/>
          <p:cNvSpPr>
            <a:spLocks noGrp="1"/>
          </p:cNvSpPr>
          <p:nvPr>
            <p:ph type="ftr" sz="quarter" idx="11"/>
          </p:nvPr>
        </p:nvSpPr>
        <p:spPr/>
        <p:txBody>
          <a:bodyPr/>
          <a:lstStyle/>
          <a:p>
            <a:r>
              <a:rPr lang="en-US" altLang="zh-CN"/>
              <a:t>GV: Chu Thị Soa</a:t>
            </a:r>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9"/>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p>
            <a:fld id="{F265FA86-E13E-41E3-87A1-711AE66F8EC5}" type="datetime1">
              <a:rPr lang="zh-CN" altLang="en-US" smtClean="0"/>
              <a:pPr/>
              <a:t>2025/9/23</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r>
              <a:rPr lang="en-US" altLang="zh-CN"/>
              <a:t>GV: Chu Thị Soa</a:t>
            </a:r>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B7197C4-002F-42FA-86EF-DF3AE7E2B1AA}" type="datetime1">
              <a:rPr lang="zh-CN" altLang="en-US" smtClean="0"/>
              <a:pPr/>
              <a:t>2025/9/23</a:t>
            </a:fld>
            <a:endParaRPr lang="zh-CN" altLang="en-US"/>
          </a:p>
        </p:txBody>
      </p:sp>
      <p:sp>
        <p:nvSpPr>
          <p:cNvPr id="6" name="页脚占位符 5"/>
          <p:cNvSpPr>
            <a:spLocks noGrp="1"/>
          </p:cNvSpPr>
          <p:nvPr>
            <p:ph type="ftr" sz="quarter" idx="11"/>
          </p:nvPr>
        </p:nvSpPr>
        <p:spPr/>
        <p:txBody>
          <a:bodyPr/>
          <a:lstStyle/>
          <a:p>
            <a:r>
              <a:rPr lang="en-US" altLang="zh-CN"/>
              <a:t>GV: Chu Thị Soa</a:t>
            </a:r>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F39E23C-C319-4258-A2D0-DEF4B501786B}" type="datetime1">
              <a:rPr lang="zh-CN" altLang="en-US" smtClean="0"/>
              <a:pPr/>
              <a:t>2025/9/23</a:t>
            </a:fld>
            <a:endParaRPr lang="zh-CN" altLang="en-US"/>
          </a:p>
        </p:txBody>
      </p:sp>
      <p:sp>
        <p:nvSpPr>
          <p:cNvPr id="8" name="页脚占位符 7"/>
          <p:cNvSpPr>
            <a:spLocks noGrp="1"/>
          </p:cNvSpPr>
          <p:nvPr>
            <p:ph type="ftr" sz="quarter" idx="11"/>
          </p:nvPr>
        </p:nvSpPr>
        <p:spPr/>
        <p:txBody>
          <a:bodyPr/>
          <a:lstStyle/>
          <a:p>
            <a:r>
              <a:rPr lang="en-US" altLang="zh-CN"/>
              <a:t>GV: Chu Thị Soa</a:t>
            </a:r>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EDEB67E-950A-4F8A-B0C3-CC18D0F6545D}" type="datetime1">
              <a:rPr lang="zh-CN" altLang="en-US" smtClean="0"/>
              <a:pPr/>
              <a:t>2025/9/23</a:t>
            </a:fld>
            <a:endParaRPr lang="zh-CN" altLang="en-US"/>
          </a:p>
        </p:txBody>
      </p:sp>
      <p:sp>
        <p:nvSpPr>
          <p:cNvPr id="4" name="页脚占位符 3"/>
          <p:cNvSpPr>
            <a:spLocks noGrp="1"/>
          </p:cNvSpPr>
          <p:nvPr>
            <p:ph type="ftr" sz="quarter" idx="11"/>
          </p:nvPr>
        </p:nvSpPr>
        <p:spPr/>
        <p:txBody>
          <a:bodyPr/>
          <a:lstStyle/>
          <a:p>
            <a:r>
              <a:rPr lang="en-US" altLang="zh-CN"/>
              <a:t>GV: Chu Thị Soa</a:t>
            </a:r>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B7F66E7-02F1-4FE4-9AB6-878D8901C376}" type="datetime1">
              <a:rPr lang="zh-CN" altLang="en-US" smtClean="0"/>
              <a:pPr/>
              <a:t>2025/9/23</a:t>
            </a:fld>
            <a:endParaRPr lang="zh-CN" altLang="en-US"/>
          </a:p>
        </p:txBody>
      </p:sp>
      <p:sp>
        <p:nvSpPr>
          <p:cNvPr id="3" name="页脚占位符 2"/>
          <p:cNvSpPr>
            <a:spLocks noGrp="1"/>
          </p:cNvSpPr>
          <p:nvPr>
            <p:ph type="ftr" sz="quarter" idx="11"/>
          </p:nvPr>
        </p:nvSpPr>
        <p:spPr/>
        <p:txBody>
          <a:bodyPr/>
          <a:lstStyle/>
          <a:p>
            <a:r>
              <a:rPr lang="en-US" altLang="zh-CN"/>
              <a:t>GV: Chu Thị Soa</a:t>
            </a:r>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6CC86E0-F0FB-4557-8C9D-BB6F9A84DC86}" type="datetime1">
              <a:rPr lang="zh-CN" altLang="en-US" smtClean="0"/>
              <a:pPr/>
              <a:t>2025/9/23</a:t>
            </a:fld>
            <a:endParaRPr lang="zh-CN" altLang="en-US"/>
          </a:p>
        </p:txBody>
      </p:sp>
      <p:sp>
        <p:nvSpPr>
          <p:cNvPr id="6" name="页脚占位符 5"/>
          <p:cNvSpPr>
            <a:spLocks noGrp="1"/>
          </p:cNvSpPr>
          <p:nvPr>
            <p:ph type="ftr" sz="quarter" idx="11"/>
          </p:nvPr>
        </p:nvSpPr>
        <p:spPr/>
        <p:txBody>
          <a:bodyPr/>
          <a:lstStyle/>
          <a:p>
            <a:r>
              <a:rPr lang="en-US" altLang="zh-CN"/>
              <a:t>GV: Chu Thị Soa</a:t>
            </a:r>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753147F-3D6F-4B39-A16E-D198953D2DFA}" type="datetime1">
              <a:rPr lang="zh-CN" altLang="en-US" smtClean="0"/>
              <a:pPr/>
              <a:t>2025/9/23</a:t>
            </a:fld>
            <a:endParaRPr lang="zh-CN" altLang="en-US"/>
          </a:p>
        </p:txBody>
      </p:sp>
      <p:sp>
        <p:nvSpPr>
          <p:cNvPr id="5" name="页脚占位符 4"/>
          <p:cNvSpPr>
            <a:spLocks noGrp="1"/>
          </p:cNvSpPr>
          <p:nvPr>
            <p:ph type="ftr" sz="quarter" idx="11"/>
          </p:nvPr>
        </p:nvSpPr>
        <p:spPr/>
        <p:txBody>
          <a:bodyPr/>
          <a:lstStyle/>
          <a:p>
            <a:r>
              <a:rPr lang="en-US" altLang="zh-CN"/>
              <a:t>GV: Chu Thị Soa</a:t>
            </a:r>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B52CF9DE-604F-4DD9-B41B-11AACCFE9FF7}" type="datetime1">
              <a:rPr lang="zh-CN" altLang="en-US" smtClean="0"/>
              <a:pPr/>
              <a:t>2025/9/23</a:t>
            </a:fld>
            <a:endParaRPr lang="zh-CN" altLang="en-US"/>
          </a:p>
        </p:txBody>
      </p:sp>
      <p:sp>
        <p:nvSpPr>
          <p:cNvPr id="4" name="页脚占位符 3"/>
          <p:cNvSpPr>
            <a:spLocks noGrp="1"/>
          </p:cNvSpPr>
          <p:nvPr>
            <p:ph type="ftr" sz="quarter" idx="11"/>
          </p:nvPr>
        </p:nvSpPr>
        <p:spPr/>
        <p:txBody>
          <a:bodyPr/>
          <a:lstStyle/>
          <a:p>
            <a:r>
              <a:rPr lang="en-US" altLang="zh-CN"/>
              <a:t>GV: Chu Thị Soa</a:t>
            </a:r>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6F383A-CCBD-4124-A15A-54DDE13D3729}" type="datetime1">
              <a:rPr lang="zh-CN" altLang="en-US" smtClean="0"/>
              <a:pPr/>
              <a:t>2025/9/23</a:t>
            </a:fld>
            <a:endParaRPr lang="en-US"/>
          </a:p>
        </p:txBody>
      </p:sp>
      <p:sp>
        <p:nvSpPr>
          <p:cNvPr id="5" name="Footer Placeholder 4"/>
          <p:cNvSpPr>
            <a:spLocks noGrp="1"/>
          </p:cNvSpPr>
          <p:nvPr>
            <p:ph type="ftr" sz="quarter" idx="11"/>
          </p:nvPr>
        </p:nvSpPr>
        <p:spPr/>
        <p:txBody>
          <a:bodyPr/>
          <a:lstStyle/>
          <a:p>
            <a:r>
              <a:rPr lang="en-US"/>
              <a:t>GV: Chu Thị Soa</a:t>
            </a:r>
          </a:p>
        </p:txBody>
      </p:sp>
      <p:sp>
        <p:nvSpPr>
          <p:cNvPr id="6" name="Slide Number Placeholder 5"/>
          <p:cNvSpPr>
            <a:spLocks noGrp="1"/>
          </p:cNvSpPr>
          <p:nvPr>
            <p:ph type="sldNum" sz="quarter" idx="12"/>
          </p:nvPr>
        </p:nvSpPr>
        <p:spPr/>
        <p:txBody>
          <a:bodyPr/>
          <a:lstStyle/>
          <a:p>
            <a:fld id="{7E4F7387-1A44-43D0-A42C-0F5D255AB470}" type="slidenum">
              <a:rPr lang="en-US" smtClean="0"/>
              <a:pPr/>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4"/>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4"/>
            <a:ext cx="2743200" cy="365125"/>
          </a:xfrm>
        </p:spPr>
        <p:txBody>
          <a:bodyPr/>
          <a:lstStyle/>
          <a:p>
            <a:fld id="{9C66B166-94EE-4E70-A719-43808A53AB69}" type="datetime1">
              <a:rPr lang="zh-CN" altLang="en-US" smtClean="0"/>
              <a:pPr/>
              <a:t>2025/9/23</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r>
              <a:rPr lang="en-US" altLang="zh-CN"/>
              <a:t>GV: Chu Thị Soa</a:t>
            </a:r>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4"/>
            <a:ext cx="2743200" cy="365125"/>
          </a:xfrm>
        </p:spPr>
        <p:txBody>
          <a:bodyPr/>
          <a:lstStyle/>
          <a:p>
            <a:fld id="{A3DB1AD3-C944-4EF6-ADF1-13C88EE1FBB4}" type="datetime1">
              <a:rPr lang="zh-CN" altLang="en-US" smtClean="0"/>
              <a:pPr/>
              <a:t>2025/9/23</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r>
              <a:rPr lang="en-US" altLang="zh-CN"/>
              <a:t>GV: Chu Thị Soa</a:t>
            </a:r>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69" y="1482091"/>
            <a:ext cx="5220971"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4"/>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8" y="1482091"/>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8" y="2368554"/>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4"/>
            <a:ext cx="2743200" cy="365125"/>
          </a:xfrm>
        </p:spPr>
        <p:txBody>
          <a:bodyPr/>
          <a:lstStyle/>
          <a:p>
            <a:fld id="{F081ADD1-DA28-466D-86AA-DE57A43E80D8}" type="datetime1">
              <a:rPr lang="zh-CN" altLang="en-US" smtClean="0"/>
              <a:pPr/>
              <a:t>2025/9/23</a:t>
            </a:fld>
            <a:endParaRPr lang="zh-CN" altLang="en-US"/>
          </a:p>
        </p:txBody>
      </p:sp>
      <p:sp>
        <p:nvSpPr>
          <p:cNvPr id="8" name="页脚占位符 7"/>
          <p:cNvSpPr>
            <a:spLocks noGrp="1"/>
          </p:cNvSpPr>
          <p:nvPr>
            <p:ph type="ftr" sz="quarter" idx="11"/>
          </p:nvPr>
        </p:nvSpPr>
        <p:spPr>
          <a:xfrm>
            <a:off x="4038600" y="6356354"/>
            <a:ext cx="4114800" cy="365125"/>
          </a:xfrm>
        </p:spPr>
        <p:txBody>
          <a:bodyPr/>
          <a:lstStyle/>
          <a:p>
            <a:r>
              <a:rPr lang="en-US" altLang="zh-CN"/>
              <a:t>GV: Chu Thị Soa</a:t>
            </a:r>
            <a:endParaRPr lang="zh-CN" altLang="en-US"/>
          </a:p>
        </p:txBody>
      </p:sp>
      <p:sp>
        <p:nvSpPr>
          <p:cNvPr id="9" name="灯片编号占位符 8"/>
          <p:cNvSpPr>
            <a:spLocks noGrp="1"/>
          </p:cNvSpPr>
          <p:nvPr>
            <p:ph type="sldNum" sz="quarter" idx="12"/>
          </p:nvPr>
        </p:nvSpPr>
        <p:spPr>
          <a:xfrm>
            <a:off x="8610600" y="6356354"/>
            <a:ext cx="2743200" cy="365125"/>
          </a:xfrm>
        </p:spPr>
        <p:txBody>
          <a:bodyPr/>
          <a:lstStyle/>
          <a:p>
            <a:fld id="{7D9BB5D0-35E4-459D-AEF3-FE4D7C45CC19}" type="slidenum">
              <a:rPr lang="zh-CN" altLang="en-US" smtClean="0"/>
              <a:pPr/>
              <a:t>‹#›</a:t>
            </a:fld>
            <a:endParaRPr lang="zh-CN" altLang="en-US"/>
          </a:p>
        </p:txBody>
      </p:sp>
      <p:sp>
        <p:nvSpPr>
          <p:cNvPr id="11" name="矩形 10"/>
          <p:cNvSpPr/>
          <p:nvPr userDrawn="1"/>
        </p:nvSpPr>
        <p:spPr>
          <a:xfrm>
            <a:off x="8472185" y="4439041"/>
            <a:ext cx="775136" cy="230832"/>
          </a:xfrm>
          <a:prstGeom prst="rect">
            <a:avLst/>
          </a:prstGeom>
        </p:spPr>
        <p:txBody>
          <a:bodyPr wrap="square">
            <a:spAutoFit/>
          </a:bodyPr>
          <a:lstStyle/>
          <a:p>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模板下载：</a:t>
            </a:r>
            <a:r>
              <a:rPr lang="en-US" altLang="zh-CN" sz="100" dirty="0">
                <a:solidFill>
                  <a:prstClr val="white"/>
                </a:solidFill>
                <a:latin typeface="Calibri" panose="020F0502020204030204"/>
                <a:ea typeface="SimSun" panose="02010600030101010101" pitchFamily="2" charset="-122"/>
              </a:rPr>
              <a:t>www.1ppt.com/moban/          </a:t>
            </a:r>
            <a:r>
              <a:rPr lang="zh-CN" altLang="en-US" sz="100" dirty="0">
                <a:solidFill>
                  <a:prstClr val="white"/>
                </a:solidFill>
                <a:latin typeface="Calibri" panose="020F0502020204030204"/>
                <a:ea typeface="SimSun" panose="02010600030101010101" pitchFamily="2" charset="-122"/>
              </a:rPr>
              <a:t>行业</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www.1ppt.com/hangye/ </a:t>
            </a:r>
          </a:p>
          <a:p>
            <a:r>
              <a:rPr lang="zh-CN" altLang="en-US" sz="100" dirty="0">
                <a:solidFill>
                  <a:prstClr val="white"/>
                </a:solidFill>
                <a:latin typeface="Calibri" panose="020F0502020204030204"/>
                <a:ea typeface="SimSun" panose="02010600030101010101" pitchFamily="2" charset="-122"/>
              </a:rPr>
              <a:t>节日</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www.1ppt.com/jieri/          PPT</a:t>
            </a:r>
            <a:r>
              <a:rPr lang="zh-CN" altLang="en-US" sz="100" dirty="0">
                <a:solidFill>
                  <a:prstClr val="white"/>
                </a:solidFill>
                <a:latin typeface="Calibri" panose="020F0502020204030204"/>
                <a:ea typeface="SimSun" panose="02010600030101010101" pitchFamily="2" charset="-122"/>
              </a:rPr>
              <a:t>素材：</a:t>
            </a:r>
            <a:r>
              <a:rPr lang="en-US" altLang="zh-CN" sz="100" dirty="0">
                <a:solidFill>
                  <a:prstClr val="white"/>
                </a:solidFill>
                <a:latin typeface="Calibri" panose="020F0502020204030204"/>
                <a:ea typeface="SimSun" panose="02010600030101010101" pitchFamily="2" charset="-122"/>
              </a:rPr>
              <a:t>www.1ppt.com/sucai/</a:t>
            </a:r>
          </a:p>
          <a:p>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背景图片：</a:t>
            </a:r>
            <a:r>
              <a:rPr lang="en-US" altLang="zh-CN" sz="100" dirty="0">
                <a:solidFill>
                  <a:prstClr val="white"/>
                </a:solidFill>
                <a:latin typeface="Calibri" panose="020F0502020204030204"/>
                <a:ea typeface="SimSun" panose="02010600030101010101" pitchFamily="2" charset="-122"/>
              </a:rPr>
              <a:t>www.1ppt.com/beijing/        PPT</a:t>
            </a:r>
            <a:r>
              <a:rPr lang="zh-CN" altLang="en-US" sz="100" dirty="0">
                <a:solidFill>
                  <a:prstClr val="white"/>
                </a:solidFill>
                <a:latin typeface="Calibri" panose="020F0502020204030204"/>
                <a:ea typeface="SimSun" panose="02010600030101010101" pitchFamily="2" charset="-122"/>
              </a:rPr>
              <a:t>图表：</a:t>
            </a:r>
            <a:r>
              <a:rPr lang="en-US" altLang="zh-CN" sz="100" dirty="0">
                <a:solidFill>
                  <a:prstClr val="white"/>
                </a:solidFill>
                <a:latin typeface="Calibri" panose="020F0502020204030204"/>
                <a:ea typeface="SimSun" panose="02010600030101010101" pitchFamily="2" charset="-122"/>
              </a:rPr>
              <a:t>www.1ppt.com/tubiao/      </a:t>
            </a:r>
          </a:p>
          <a:p>
            <a:r>
              <a:rPr lang="zh-CN" altLang="en-US" sz="100" dirty="0">
                <a:solidFill>
                  <a:prstClr val="white"/>
                </a:solidFill>
                <a:latin typeface="Calibri" panose="020F0502020204030204"/>
                <a:ea typeface="SimSun" panose="02010600030101010101" pitchFamily="2" charset="-122"/>
              </a:rPr>
              <a:t>精美</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下载：</a:t>
            </a:r>
            <a:r>
              <a:rPr lang="en-US" altLang="zh-CN" sz="100" dirty="0">
                <a:solidFill>
                  <a:prstClr val="white"/>
                </a:solidFill>
                <a:latin typeface="Calibri" panose="020F0502020204030204"/>
                <a:ea typeface="SimSun" panose="02010600030101010101" pitchFamily="2" charset="-122"/>
              </a:rPr>
              <a:t>www.1ppt.com/xiazai/         PPT</a:t>
            </a:r>
            <a:r>
              <a:rPr lang="zh-CN" altLang="en-US" sz="100" dirty="0">
                <a:solidFill>
                  <a:prstClr val="white"/>
                </a:solidFill>
                <a:latin typeface="Calibri" panose="020F0502020204030204"/>
                <a:ea typeface="SimSun" panose="02010600030101010101" pitchFamily="2" charset="-122"/>
              </a:rPr>
              <a:t>教程： </a:t>
            </a:r>
            <a:r>
              <a:rPr lang="en-US" altLang="zh-CN" sz="100" dirty="0">
                <a:solidFill>
                  <a:prstClr val="white"/>
                </a:solidFill>
                <a:latin typeface="Calibri" panose="020F0502020204030204"/>
                <a:ea typeface="SimSun" panose="02010600030101010101" pitchFamily="2" charset="-122"/>
              </a:rPr>
              <a:t>www.1ppt.com/powerpoint/      </a:t>
            </a:r>
          </a:p>
          <a:p>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课件：</a:t>
            </a:r>
            <a:r>
              <a:rPr lang="en-US" altLang="zh-CN" sz="100" dirty="0">
                <a:solidFill>
                  <a:prstClr val="white"/>
                </a:solidFill>
                <a:latin typeface="Calibri" panose="020F0502020204030204"/>
                <a:ea typeface="SimSun" panose="02010600030101010101" pitchFamily="2" charset="-122"/>
              </a:rPr>
              <a:t>www.1ppt.com/kejian/             </a:t>
            </a:r>
            <a:r>
              <a:rPr lang="zh-CN" altLang="en-US" sz="100" dirty="0">
                <a:solidFill>
                  <a:prstClr val="white"/>
                </a:solidFill>
                <a:latin typeface="Calibri" panose="020F0502020204030204"/>
                <a:ea typeface="SimSun" panose="02010600030101010101" pitchFamily="2" charset="-122"/>
              </a:rPr>
              <a:t>字体下载：</a:t>
            </a:r>
            <a:r>
              <a:rPr lang="en-US" altLang="zh-CN" sz="100" dirty="0">
                <a:solidFill>
                  <a:prstClr val="white"/>
                </a:solidFill>
                <a:latin typeface="Calibri" panose="020F0502020204030204"/>
                <a:ea typeface="SimSun" panose="02010600030101010101" pitchFamily="2" charset="-122"/>
              </a:rPr>
              <a:t>www.1ppt.com/ziti/</a:t>
            </a:r>
          </a:p>
          <a:p>
            <a:r>
              <a:rPr lang="zh-CN" altLang="en-US" sz="100" dirty="0">
                <a:solidFill>
                  <a:prstClr val="white"/>
                </a:solidFill>
                <a:latin typeface="Calibri" panose="020F0502020204030204"/>
                <a:ea typeface="SimSun" panose="02010600030101010101" pitchFamily="2" charset="-122"/>
              </a:rPr>
              <a:t>工作总结</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www.1ppt.com/xiazai/zongjie/ </a:t>
            </a:r>
            <a:r>
              <a:rPr lang="zh-CN" altLang="en-US" sz="100" dirty="0">
                <a:solidFill>
                  <a:prstClr val="white"/>
                </a:solidFill>
                <a:latin typeface="Calibri" panose="020F0502020204030204"/>
                <a:ea typeface="SimSun" panose="02010600030101010101" pitchFamily="2" charset="-122"/>
              </a:rPr>
              <a:t>工作计划：</a:t>
            </a:r>
            <a:r>
              <a:rPr lang="en-US" altLang="zh-CN" sz="100" dirty="0">
                <a:solidFill>
                  <a:prstClr val="white"/>
                </a:solidFill>
                <a:latin typeface="Calibri" panose="020F0502020204030204"/>
                <a:ea typeface="SimSun" panose="02010600030101010101" pitchFamily="2" charset="-122"/>
              </a:rPr>
              <a:t>www.1ppt.com/xiazai/jihua/</a:t>
            </a:r>
          </a:p>
          <a:p>
            <a:r>
              <a:rPr lang="zh-CN" altLang="en-US" sz="100" dirty="0">
                <a:solidFill>
                  <a:prstClr val="white"/>
                </a:solidFill>
                <a:latin typeface="Calibri" panose="020F0502020204030204"/>
                <a:ea typeface="SimSun" panose="02010600030101010101" pitchFamily="2" charset="-122"/>
              </a:rPr>
              <a:t>商务</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www.1ppt.com/moban/shangwu/  </a:t>
            </a:r>
            <a:r>
              <a:rPr lang="zh-CN" altLang="en-US" sz="100" dirty="0">
                <a:solidFill>
                  <a:prstClr val="white"/>
                </a:solidFill>
                <a:latin typeface="Calibri" panose="020F0502020204030204"/>
                <a:ea typeface="SimSun" panose="02010600030101010101" pitchFamily="2" charset="-122"/>
              </a:rPr>
              <a:t>个人简历</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www.1ppt.com/xiazai/jianli/  </a:t>
            </a:r>
          </a:p>
          <a:p>
            <a:r>
              <a:rPr lang="zh-CN" altLang="en-US" sz="100" dirty="0">
                <a:solidFill>
                  <a:prstClr val="white"/>
                </a:solidFill>
                <a:latin typeface="Calibri" panose="020F0502020204030204"/>
                <a:ea typeface="SimSun" panose="02010600030101010101" pitchFamily="2" charset="-122"/>
              </a:rPr>
              <a:t>毕业答辩</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www.1ppt.com/xiazai/dabian/  </a:t>
            </a:r>
            <a:r>
              <a:rPr lang="zh-CN" altLang="en-US" sz="100" dirty="0">
                <a:solidFill>
                  <a:prstClr val="white"/>
                </a:solidFill>
                <a:latin typeface="Calibri" panose="020F0502020204030204"/>
                <a:ea typeface="SimSun" panose="02010600030101010101" pitchFamily="2" charset="-122"/>
              </a:rPr>
              <a:t>工作汇报</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www.1ppt.com/xiazai/huibao/    </a:t>
            </a:r>
          </a:p>
          <a:p>
            <a:r>
              <a:rPr lang="en-US" altLang="zh-CN" sz="100" dirty="0">
                <a:solidFill>
                  <a:prstClr val="white"/>
                </a:solidFill>
                <a:latin typeface="Calibri" panose="020F0502020204030204"/>
                <a:ea typeface="SimSun" panose="02010600030101010101" pitchFamily="2" charset="-122"/>
              </a:rPr>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838200" y="6356354"/>
            <a:ext cx="2743200" cy="365125"/>
          </a:xfrm>
        </p:spPr>
        <p:txBody>
          <a:bodyPr/>
          <a:lstStyle/>
          <a:p>
            <a:fld id="{A581F272-7580-4333-9DE2-2A875B9F9011}" type="datetime1">
              <a:rPr lang="zh-CN" altLang="en-US" smtClean="0"/>
              <a:pPr/>
              <a:t>2025/9/23</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r>
              <a:rPr lang="en-US" altLang="zh-CN"/>
              <a:t>GV: Chu Thị Soa</a:t>
            </a:r>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698"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7"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2"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p>
            <a:fld id="{EEBEE535-5BB4-4625-B937-0C26104F33EC}" type="datetime1">
              <a:rPr lang="zh-CN" altLang="en-US" smtClean="0"/>
              <a:pPr/>
              <a:t>2025/9/23</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r>
              <a:rPr lang="en-US" altLang="zh-CN"/>
              <a:t>GV: Chu Thị Soa</a:t>
            </a:r>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8"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8"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p>
            <a:fld id="{6F97798E-3A26-4535-ADD0-F964F3A754A1}" type="datetime1">
              <a:rPr lang="zh-CN" altLang="en-US" smtClean="0"/>
              <a:pPr/>
              <a:t>2025/9/23</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r>
              <a:rPr lang="en-US" altLang="zh-CN"/>
              <a:t>GV: Chu Thị Soa</a:t>
            </a:r>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p>
            <a:fld id="{5B4477A9-B639-44F5-9A3A-283FAFD857E3}" type="datetime1">
              <a:rPr lang="zh-CN" altLang="en-US" smtClean="0"/>
              <a:pPr/>
              <a:t>2025/9/23</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r>
              <a:rPr lang="en-US" altLang="zh-CN"/>
              <a:t>GV: Chu Thị Soa</a:t>
            </a:r>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pPr/>
              <a:t>‹#›</a:t>
            </a:fld>
            <a:endParaRPr lang="zh-CN" altLang="en-US"/>
          </a:p>
        </p:txBody>
      </p:sp>
      <p:sp>
        <p:nvSpPr>
          <p:cNvPr id="3"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p:cNvSpPr txBox="1"/>
          <p:nvPr/>
        </p:nvSpPr>
        <p:spPr>
          <a:xfrm>
            <a:off x="9563100" y="105507"/>
            <a:ext cx="2628900" cy="261610"/>
          </a:xfrm>
          <a:prstGeom prst="rect">
            <a:avLst/>
          </a:prstGeom>
          <a:noFill/>
        </p:spPr>
        <p:txBody>
          <a:bodyPr wrap="square" rtlCol="0">
            <a:spAutoFit/>
          </a:bodyPr>
          <a:lstStyle/>
          <a:p>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tranthao121004@gmail.com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Microsoft YaHei" panose="020B0503020204020204" charset="-122"/>
          <a:ea typeface="Microsoft YaHei"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Microsoft YaHei" panose="020B0503020204020204" charset="-122"/>
          <a:ea typeface="Microsoft YaHei"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Microsoft YaHei" panose="020B0503020204020204" charset="-122"/>
          <a:ea typeface="Microsoft YaHei"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Microsoft YaHei" panose="020B0503020204020204" charset="-122"/>
          <a:ea typeface="Microsoft YaHei"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Microsoft YaHei" panose="020B0503020204020204" charset="-122"/>
          <a:ea typeface="Microsoft YaHei"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Microsoft YaHei" panose="020B0503020204020204" charset="-122"/>
          <a:ea typeface="Microsoft YaHei"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Lst>
  <p:hf sldNum="0" hdr="0" dt="0"/>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0137530" y="96716"/>
            <a:ext cx="2760785" cy="261610"/>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Design by: </a:t>
            </a:r>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Lst>
  <p:hf sldNum="0" hdr="0" dt="0"/>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088E6E-5E46-4C98-8364-A98D263E6092}" type="datetime1">
              <a:rPr lang="zh-CN" altLang="en-US" smtClean="0"/>
              <a:pPr/>
              <a:t>2025/9/23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GV: Chu Thị Soa</a:t>
            </a: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pPr/>
              <a:t>‹#›</a:t>
            </a:fld>
            <a:endParaRPr lang="zh-CN" altLang="en-US"/>
          </a:p>
        </p:txBody>
      </p:sp>
      <p:sp>
        <p:nvSpPr>
          <p:cNvPr id="7" name="TextBox 6"/>
          <p:cNvSpPr txBox="1"/>
          <p:nvPr/>
        </p:nvSpPr>
        <p:spPr>
          <a:xfrm>
            <a:off x="9265920" y="94733"/>
            <a:ext cx="2809539" cy="270391"/>
          </a:xfrm>
          <a:prstGeom prst="rect">
            <a:avLst/>
          </a:prstGeom>
          <a:noFill/>
        </p:spPr>
        <p:txBody>
          <a:bodyPr wrap="square">
            <a:spAutoFit/>
          </a:bodyPr>
          <a:lstStyle/>
          <a:p>
            <a:r>
              <a:rPr lang="en-US" sz="1100" i="1" dirty="0" err="1">
                <a:sym typeface="+mn-ea"/>
              </a:rPr>
              <a:t>Hương</a:t>
            </a:r>
            <a:r>
              <a:rPr lang="en-US" sz="1100" i="1" dirty="0">
                <a:sym typeface="+mn-ea"/>
              </a:rPr>
              <a:t> </a:t>
            </a:r>
            <a:r>
              <a:rPr lang="en-US" sz="1100" i="1" dirty="0" err="1">
                <a:sym typeface="+mn-ea"/>
              </a:rPr>
              <a:t>Thảo</a:t>
            </a:r>
            <a:r>
              <a:rPr lang="en-US" sz="1100" i="1" dirty="0">
                <a:sym typeface="+mn-ea"/>
              </a:rPr>
              <a:t> - tranthao121004@gmail.com</a:t>
            </a:r>
            <a:endParaRPr lang="zh-CN" altLang="en-US" sz="1100" i="1" dirty="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wmf"/><Relationship Id="rId2" Type="http://schemas.openxmlformats.org/officeDocument/2006/relationships/image" Target="../media/image2.png"/><Relationship Id="rId1" Type="http://schemas.openxmlformats.org/officeDocument/2006/relationships/slideLayout" Target="../slideLayouts/slideLayout23.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7.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27.emf"/><Relationship Id="rId4" Type="http://schemas.openxmlformats.org/officeDocument/2006/relationships/image" Target="../media/image26.emf"/></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4.wdp"/><Relationship Id="rId18" Type="http://schemas.openxmlformats.org/officeDocument/2006/relationships/image" Target="../media/image37.png"/><Relationship Id="rId3" Type="http://schemas.openxmlformats.org/officeDocument/2006/relationships/image" Target="../media/image10.png"/><Relationship Id="rId7" Type="http://schemas.openxmlformats.org/officeDocument/2006/relationships/image" Target="../media/image30.png"/><Relationship Id="rId12" Type="http://schemas.openxmlformats.org/officeDocument/2006/relationships/image" Target="../media/image33.png"/><Relationship Id="rId17" Type="http://schemas.openxmlformats.org/officeDocument/2006/relationships/image" Target="../media/image36.png"/><Relationship Id="rId2" Type="http://schemas.openxmlformats.org/officeDocument/2006/relationships/audio" Target="../media/audio2.wav"/><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18.xml"/><Relationship Id="rId6" Type="http://schemas.openxmlformats.org/officeDocument/2006/relationships/image" Target="../media/image35.svg"/><Relationship Id="rId11" Type="http://schemas.openxmlformats.org/officeDocument/2006/relationships/image" Target="../media/image32.png"/><Relationship Id="rId5" Type="http://schemas.openxmlformats.org/officeDocument/2006/relationships/image" Target="../media/image29.png"/><Relationship Id="rId15" Type="http://schemas.openxmlformats.org/officeDocument/2006/relationships/image" Target="../media/image41.svg"/><Relationship Id="rId10" Type="http://schemas.openxmlformats.org/officeDocument/2006/relationships/image" Target="../media/image37.svg"/><Relationship Id="rId19" Type="http://schemas.openxmlformats.org/officeDocument/2006/relationships/image" Target="../media/image38.png"/><Relationship Id="rId4" Type="http://schemas.microsoft.com/office/2007/relationships/hdphoto" Target="../media/hdphoto1.wdp"/><Relationship Id="rId9" Type="http://schemas.openxmlformats.org/officeDocument/2006/relationships/image" Target="../media/image31.png"/><Relationship Id="rId14"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36.png"/><Relationship Id="rId3" Type="http://schemas.openxmlformats.org/officeDocument/2006/relationships/image" Target="../media/image10.png"/><Relationship Id="rId7" Type="http://schemas.openxmlformats.org/officeDocument/2006/relationships/image" Target="../media/image35.png"/><Relationship Id="rId12" Type="http://schemas.openxmlformats.org/officeDocument/2006/relationships/image" Target="../media/image43.png"/><Relationship Id="rId2" Type="http://schemas.openxmlformats.org/officeDocument/2006/relationships/audio" Target="../media/audio2.wav"/><Relationship Id="rId16" Type="http://schemas.openxmlformats.org/officeDocument/2006/relationships/image" Target="../media/image45.png"/><Relationship Id="rId1" Type="http://schemas.openxmlformats.org/officeDocument/2006/relationships/slideLayout" Target="../slideLayouts/slideLayout18.xml"/><Relationship Id="rId6" Type="http://schemas.openxmlformats.org/officeDocument/2006/relationships/image" Target="../media/image44.svg"/><Relationship Id="rId11" Type="http://schemas.openxmlformats.org/officeDocument/2006/relationships/image" Target="../media/image42.png"/><Relationship Id="rId5" Type="http://schemas.openxmlformats.org/officeDocument/2006/relationships/image" Target="../media/image40.png"/><Relationship Id="rId15" Type="http://schemas.openxmlformats.org/officeDocument/2006/relationships/image" Target="../media/image44.png"/><Relationship Id="rId10" Type="http://schemas.openxmlformats.org/officeDocument/2006/relationships/image" Target="../media/image41.png"/><Relationship Id="rId4" Type="http://schemas.microsoft.com/office/2007/relationships/hdphoto" Target="../media/hdphoto1.wdp"/><Relationship Id="rId9" Type="http://schemas.openxmlformats.org/officeDocument/2006/relationships/image" Target="../media/image32.png"/><Relationship Id="rId1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8.xml"/><Relationship Id="rId5" Type="http://schemas.openxmlformats.org/officeDocument/2006/relationships/image" Target="../media/image46.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8.xml"/><Relationship Id="rId5" Type="http://schemas.openxmlformats.org/officeDocument/2006/relationships/image" Target="../media/image50.jpeg"/><Relationship Id="rId4" Type="http://schemas.openxmlformats.org/officeDocument/2006/relationships/image" Target="../media/image49.jpe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0.png"/><Relationship Id="rId7" Type="http://schemas.openxmlformats.org/officeDocument/2006/relationships/image" Target="../media/image8.svg"/><Relationship Id="rId12" Type="http://schemas.openxmlformats.org/officeDocument/2006/relationships/image" Target="../media/image53.png"/><Relationship Id="rId2" Type="http://schemas.openxmlformats.org/officeDocument/2006/relationships/audio" Target="../media/audio2.wav"/><Relationship Id="rId1" Type="http://schemas.openxmlformats.org/officeDocument/2006/relationships/slideLayout" Target="../slideLayouts/slideLayout18.xml"/><Relationship Id="rId6" Type="http://schemas.openxmlformats.org/officeDocument/2006/relationships/image" Target="../media/image51.png"/><Relationship Id="rId11" Type="http://schemas.openxmlformats.org/officeDocument/2006/relationships/image" Target="../media/image48.svg"/><Relationship Id="rId5" Type="http://schemas.openxmlformats.org/officeDocument/2006/relationships/image" Target="../media/image11.png"/><Relationship Id="rId10" Type="http://schemas.openxmlformats.org/officeDocument/2006/relationships/image" Target="../media/image52.png"/><Relationship Id="rId4" Type="http://schemas.microsoft.com/office/2007/relationships/hdphoto" Target="../media/hdphoto1.wdp"/><Relationship Id="rId9" Type="http://schemas.openxmlformats.org/officeDocument/2006/relationships/image" Target="../media/image35.svg"/></Relationships>
</file>

<file path=ppt/slides/_rels/slide1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0.png"/><Relationship Id="rId7" Type="http://schemas.openxmlformats.org/officeDocument/2006/relationships/image" Target="../media/image8.svg"/><Relationship Id="rId2" Type="http://schemas.openxmlformats.org/officeDocument/2006/relationships/audio" Target="../media/audio2.wav"/><Relationship Id="rId1" Type="http://schemas.openxmlformats.org/officeDocument/2006/relationships/slideLayout" Target="../slideLayouts/slideLayout18.xml"/><Relationship Id="rId6" Type="http://schemas.openxmlformats.org/officeDocument/2006/relationships/image" Target="../media/image51.png"/><Relationship Id="rId5" Type="http://schemas.openxmlformats.org/officeDocument/2006/relationships/image" Target="../media/image11.png"/><Relationship Id="rId4" Type="http://schemas.microsoft.com/office/2007/relationships/hdphoto" Target="../media/hdphoto1.wdp"/><Relationship Id="rId9" Type="http://schemas.openxmlformats.org/officeDocument/2006/relationships/image" Target="../media/image53.png"/></Relationships>
</file>

<file path=ppt/slides/_rels/slide1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0.png"/><Relationship Id="rId7" Type="http://schemas.openxmlformats.org/officeDocument/2006/relationships/image" Target="../media/image35.svg"/><Relationship Id="rId2" Type="http://schemas.openxmlformats.org/officeDocument/2006/relationships/audio" Target="../media/audio2.wav"/><Relationship Id="rId1" Type="http://schemas.openxmlformats.org/officeDocument/2006/relationships/slideLayout" Target="../slideLayouts/slideLayout18.xml"/><Relationship Id="rId6" Type="http://schemas.openxmlformats.org/officeDocument/2006/relationships/image" Target="../media/image29.png"/><Relationship Id="rId5" Type="http://schemas.openxmlformats.org/officeDocument/2006/relationships/image" Target="../media/image11.png"/><Relationship Id="rId4" Type="http://schemas.microsoft.com/office/2007/relationships/hdphoto" Target="../media/hdphoto1.wdp"/><Relationship Id="rId9" Type="http://schemas.openxmlformats.org/officeDocument/2006/relationships/image" Target="../media/image53.png"/></Relationships>
</file>

<file path=ppt/slides/_rels/slide1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0.png"/><Relationship Id="rId7" Type="http://schemas.openxmlformats.org/officeDocument/2006/relationships/image" Target="../media/image48.svg"/><Relationship Id="rId2" Type="http://schemas.openxmlformats.org/officeDocument/2006/relationships/audio" Target="../media/audio2.wav"/><Relationship Id="rId1" Type="http://schemas.openxmlformats.org/officeDocument/2006/relationships/slideLayout" Target="../slideLayouts/slideLayout18.xml"/><Relationship Id="rId6" Type="http://schemas.openxmlformats.org/officeDocument/2006/relationships/image" Target="../media/image52.png"/><Relationship Id="rId5" Type="http://schemas.openxmlformats.org/officeDocument/2006/relationships/image" Target="../media/image11.png"/><Relationship Id="rId4" Type="http://schemas.microsoft.com/office/2007/relationships/hdphoto" Target="../media/hdphoto1.wdp"/><Relationship Id="rId9"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3.xml"/><Relationship Id="rId1" Type="http://schemas.openxmlformats.org/officeDocument/2006/relationships/tags" Target="../tags/tag1.xml"/><Relationship Id="rId4" Type="http://schemas.openxmlformats.org/officeDocument/2006/relationships/hyperlink" Target="https://www.youtube.com/watch?v=IZym9rpCEYc"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customXml" Target="../ink/ink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2394857" y="542926"/>
            <a:ext cx="7518400" cy="513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7666" tIns="53833" rIns="107666" bIns="53833">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600" b="1" dirty="0">
                <a:solidFill>
                  <a:srgbClr val="FF0066"/>
                </a:solidFill>
                <a:latin typeface="Times New Roman" pitchFamily="18" charset="0"/>
              </a:rPr>
              <a:t>TRƯỜNG </a:t>
            </a:r>
            <a:r>
              <a:rPr lang="en-US" altLang="en-US" sz="2600" b="1" dirty="0" smtClean="0">
                <a:solidFill>
                  <a:srgbClr val="FF0066"/>
                </a:solidFill>
                <a:latin typeface="Times New Roman" pitchFamily="18" charset="0"/>
              </a:rPr>
              <a:t>PTDTBT TH SỐ 1 SÁN CHẢI</a:t>
            </a:r>
            <a:endParaRPr lang="en-US" altLang="en-US" sz="26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4123598"/>
            <a:ext cx="2137229" cy="21816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085219" y="3257551"/>
            <a:ext cx="8186057" cy="5703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7666" tIns="53833" rIns="107666" bIns="5383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349"/>
              </a:spcBef>
              <a:defRPr/>
            </a:pPr>
            <a:r>
              <a:rPr lang="en-US" sz="3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3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3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3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3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endParaRPr lang="en-US" sz="3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1857829" y="1543050"/>
            <a:ext cx="8592457" cy="1493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7666" tIns="53833" rIns="107666" bIns="5383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500" b="1" dirty="0">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defRPr/>
            </a:pPr>
            <a:r>
              <a:rPr lang="en-US" sz="4500" b="1" dirty="0">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3016155" y="5400675"/>
            <a:ext cx="5773003" cy="10936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07666" tIns="53833" rIns="107666" bIns="53833">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200" b="1" i="1" dirty="0" err="1">
                <a:solidFill>
                  <a:srgbClr val="FF0066"/>
                </a:solidFill>
                <a:latin typeface="Times New Roman" pitchFamily="18" charset="0"/>
              </a:rPr>
              <a:t>Giáo</a:t>
            </a:r>
            <a:r>
              <a:rPr lang="en-US" altLang="en-US" sz="3200" b="1" i="1" dirty="0">
                <a:solidFill>
                  <a:srgbClr val="FF0066"/>
                </a:solidFill>
                <a:latin typeface="Times New Roman" pitchFamily="18" charset="0"/>
              </a:rPr>
              <a:t> </a:t>
            </a:r>
            <a:r>
              <a:rPr lang="en-US" altLang="en-US" sz="3200" b="1" i="1" dirty="0" err="1">
                <a:solidFill>
                  <a:srgbClr val="FF0066"/>
                </a:solidFill>
                <a:latin typeface="Times New Roman" pitchFamily="18" charset="0"/>
              </a:rPr>
              <a:t>viên</a:t>
            </a:r>
            <a:r>
              <a:rPr lang="en-US" altLang="en-US" sz="3200" b="1" i="1" dirty="0" smtClean="0">
                <a:solidFill>
                  <a:srgbClr val="FF0066"/>
                </a:solidFill>
                <a:latin typeface="Times New Roman" pitchFamily="18" charset="0"/>
              </a:rPr>
              <a:t>: </a:t>
            </a:r>
            <a:r>
              <a:rPr lang="en-US" altLang="en-US" sz="3200" b="1" i="1" dirty="0" err="1" smtClean="0">
                <a:solidFill>
                  <a:srgbClr val="FF0066"/>
                </a:solidFill>
                <a:latin typeface="Times New Roman" pitchFamily="18" charset="0"/>
              </a:rPr>
              <a:t>Hoàng</a:t>
            </a:r>
            <a:r>
              <a:rPr lang="en-US" altLang="en-US" sz="3200" b="1" i="1" dirty="0" smtClean="0">
                <a:solidFill>
                  <a:srgbClr val="FF0066"/>
                </a:solidFill>
                <a:latin typeface="Times New Roman" pitchFamily="18" charset="0"/>
              </a:rPr>
              <a:t> </a:t>
            </a:r>
            <a:r>
              <a:rPr lang="en-US" altLang="en-US" sz="3200" b="1" i="1" dirty="0" err="1" smtClean="0">
                <a:solidFill>
                  <a:srgbClr val="FF0066"/>
                </a:solidFill>
                <a:latin typeface="Times New Roman" pitchFamily="18" charset="0"/>
              </a:rPr>
              <a:t>Thị</a:t>
            </a:r>
            <a:r>
              <a:rPr lang="en-US" altLang="en-US" sz="3200" b="1" i="1" dirty="0" smtClean="0">
                <a:solidFill>
                  <a:srgbClr val="FF0066"/>
                </a:solidFill>
                <a:latin typeface="Times New Roman" pitchFamily="18" charset="0"/>
              </a:rPr>
              <a:t> </a:t>
            </a:r>
            <a:r>
              <a:rPr lang="en-US" altLang="en-US" sz="3200" b="1" i="1" dirty="0" err="1" smtClean="0">
                <a:solidFill>
                  <a:srgbClr val="FF0066"/>
                </a:solidFill>
                <a:latin typeface="Times New Roman" pitchFamily="18" charset="0"/>
              </a:rPr>
              <a:t>Bàng</a:t>
            </a:r>
            <a:r>
              <a:rPr lang="en-US" altLang="en-US" sz="3200" b="1" i="1" dirty="0" smtClean="0">
                <a:solidFill>
                  <a:srgbClr val="FF0066"/>
                </a:solidFill>
                <a:latin typeface="Times New Roman" pitchFamily="18" charset="0"/>
              </a:rPr>
              <a:t> </a:t>
            </a:r>
            <a:endParaRPr lang="en-US" altLang="en-US" sz="3200" b="1" i="1" dirty="0">
              <a:solidFill>
                <a:srgbClr val="FF0066"/>
              </a:solidFill>
              <a:latin typeface="Times New Roman" pitchFamily="18" charset="0"/>
            </a:endParaRPr>
          </a:p>
          <a:p>
            <a:pPr algn="ctr" eaLnBrk="1" hangingPunct="1"/>
            <a:r>
              <a:rPr lang="en-US" altLang="en-US" sz="3200" b="1" i="1" dirty="0" err="1">
                <a:solidFill>
                  <a:srgbClr val="FF0066"/>
                </a:solidFill>
                <a:latin typeface="Times New Roman" pitchFamily="18" charset="0"/>
              </a:rPr>
              <a:t>Lớp</a:t>
            </a:r>
            <a:r>
              <a:rPr lang="en-US" altLang="en-US" sz="3200" b="1" i="1" dirty="0">
                <a:solidFill>
                  <a:srgbClr val="FF0066"/>
                </a:solidFill>
                <a:latin typeface="Times New Roman" pitchFamily="18" charset="0"/>
              </a:rPr>
              <a:t>:  </a:t>
            </a:r>
            <a:r>
              <a:rPr lang="en-US" altLang="en-US" sz="3200" b="1" i="1" dirty="0" smtClean="0">
                <a:solidFill>
                  <a:srgbClr val="FF0066"/>
                </a:solidFill>
                <a:latin typeface="Times New Roman" pitchFamily="18" charset="0"/>
              </a:rPr>
              <a:t>4B </a:t>
            </a:r>
            <a:endParaRPr lang="en-US" altLang="en-US" sz="3200" b="1" i="1" dirty="0">
              <a:solidFill>
                <a:srgbClr val="FF0066"/>
              </a:solidFill>
              <a:latin typeface="Times New Roman" pitchFamily="18" charset="0"/>
            </a:endParaRPr>
          </a:p>
        </p:txBody>
      </p:sp>
      <p:pic>
        <p:nvPicPr>
          <p:cNvPr id="2055" name="Picture 22" descr="bd21315_"/>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74886" y="4672490"/>
            <a:ext cx="4206724" cy="153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5400000" flipV="1">
            <a:off x="243543" y="-243543"/>
            <a:ext cx="2096672" cy="25837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5400000">
            <a:off x="10473002" y="-152135"/>
            <a:ext cx="1566863" cy="1871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 name="Straight Connector 4"/>
          <p:cNvCxnSpPr/>
          <p:nvPr/>
        </p:nvCxnSpPr>
        <p:spPr>
          <a:xfrm flipV="1">
            <a:off x="4050695" y="1085850"/>
            <a:ext cx="448370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rot="9961410">
            <a:off x="10395407" y="112013"/>
            <a:ext cx="1104295" cy="14418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rot="417220" flipH="1">
            <a:off x="1909838" y="4473180"/>
            <a:ext cx="1060752" cy="7727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945063" y="4538759"/>
            <a:ext cx="3246937" cy="23192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xmlns="" id="{2484B42E-2C97-1391-4A22-1DC68F3FDB1B}"/>
              </a:ext>
            </a:extLst>
          </p:cNvPr>
          <p:cNvPicPr>
            <a:picLocks noChangeAspect="1"/>
          </p:cNvPicPr>
          <p:nvPr/>
        </p:nvPicPr>
        <p:blipFill>
          <a:blip r:embed="rId2"/>
          <a:stretch>
            <a:fillRect/>
          </a:stretch>
        </p:blipFill>
        <p:spPr>
          <a:xfrm>
            <a:off x="-2614" y="3133"/>
            <a:ext cx="12194613" cy="6861527"/>
          </a:xfrm>
          <a:prstGeom prst="rect">
            <a:avLst/>
          </a:prstGeom>
        </p:spPr>
      </p:pic>
      <p:pic>
        <p:nvPicPr>
          <p:cNvPr id="22" name="Picture 21" descr="Calendar&#10;&#10;Description automatically generated">
            <a:extLst>
              <a:ext uri="{FF2B5EF4-FFF2-40B4-BE49-F238E27FC236}">
                <a16:creationId xmlns:a16="http://schemas.microsoft.com/office/drawing/2014/main" xmlns="" id="{F2133798-941F-8C6D-530F-572DEF1E3B88}"/>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99322" y="1143482"/>
            <a:ext cx="5714518" cy="5714518"/>
          </a:xfrm>
          <a:prstGeom prst="rect">
            <a:avLst/>
          </a:prstGeom>
        </p:spPr>
      </p:pic>
      <p:pic>
        <p:nvPicPr>
          <p:cNvPr id="8" name="图片 1">
            <a:extLst>
              <a:ext uri="{FF2B5EF4-FFF2-40B4-BE49-F238E27FC236}">
                <a16:creationId xmlns:a16="http://schemas.microsoft.com/office/drawing/2014/main" xmlns="" id="{ED583194-6DC7-678D-2A75-656AFFCC086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24249" y="4514403"/>
            <a:ext cx="660994" cy="673642"/>
          </a:xfrm>
          <a:prstGeom prst="rect">
            <a:avLst/>
          </a:prstGeom>
        </p:spPr>
      </p:pic>
      <p:pic>
        <p:nvPicPr>
          <p:cNvPr id="9" name="Picture 8">
            <a:extLst>
              <a:ext uri="{FF2B5EF4-FFF2-40B4-BE49-F238E27FC236}">
                <a16:creationId xmlns:a16="http://schemas.microsoft.com/office/drawing/2014/main" xmlns="" id="{3CBD5528-C1DF-A9BB-EBA9-362886D5B5C0}"/>
              </a:ext>
            </a:extLst>
          </p:cNvPr>
          <p:cNvPicPr>
            <a:picLocks noChangeAspect="1"/>
          </p:cNvPicPr>
          <p:nvPr/>
        </p:nvPicPr>
        <p:blipFill>
          <a:blip r:embed="rId5"/>
          <a:stretch>
            <a:fillRect/>
          </a:stretch>
        </p:blipFill>
        <p:spPr>
          <a:xfrm>
            <a:off x="1367259" y="853749"/>
            <a:ext cx="3456732" cy="1664352"/>
          </a:xfrm>
          <a:prstGeom prst="rect">
            <a:avLst/>
          </a:prstGeom>
        </p:spPr>
      </p:pic>
    </p:spTree>
    <p:extLst>
      <p:ext uri="{BB962C8B-B14F-4D97-AF65-F5344CB8AC3E}">
        <p14:creationId xmlns:p14="http://schemas.microsoft.com/office/powerpoint/2010/main" xmlns="" val="21735616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rtoon Classroom Stock Video Footage for Free Download">
            <a:extLst>
              <a:ext uri="{FF2B5EF4-FFF2-40B4-BE49-F238E27FC236}">
                <a16:creationId xmlns:a16="http://schemas.microsoft.com/office/drawing/2014/main" xmlns="" id="{A59FBEF2-DB25-3709-F73D-DD013E721FB5}"/>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a:extLst>
              <a:ext uri="{FF2B5EF4-FFF2-40B4-BE49-F238E27FC236}">
                <a16:creationId xmlns:a16="http://schemas.microsoft.com/office/drawing/2014/main" xmlns="" id="{B10B0BF8-E7BF-CB58-68C6-377C241CC007}"/>
              </a:ext>
            </a:extLst>
          </p:cNvPr>
          <p:cNvPicPr>
            <a:picLocks noChangeAspect="1"/>
          </p:cNvPicPr>
          <p:nvPr/>
        </p:nvPicPr>
        <p:blipFill>
          <a:blip r:embed="rId4"/>
          <a:stretch>
            <a:fillRect/>
          </a:stretch>
        </p:blipFill>
        <p:spPr>
          <a:xfrm>
            <a:off x="7419619" y="3236862"/>
            <a:ext cx="2435900" cy="3184934"/>
          </a:xfrm>
          <a:prstGeom prst="rect">
            <a:avLst/>
          </a:prstGeom>
        </p:spPr>
      </p:pic>
      <p:pic>
        <p:nvPicPr>
          <p:cNvPr id="8" name="Picture 7">
            <a:extLst>
              <a:ext uri="{FF2B5EF4-FFF2-40B4-BE49-F238E27FC236}">
                <a16:creationId xmlns:a16="http://schemas.microsoft.com/office/drawing/2014/main" xmlns="" id="{C0189F35-0BBA-3711-360D-6285D23F6126}"/>
              </a:ext>
            </a:extLst>
          </p:cNvPr>
          <p:cNvPicPr>
            <a:picLocks noChangeAspect="1"/>
          </p:cNvPicPr>
          <p:nvPr/>
        </p:nvPicPr>
        <p:blipFill>
          <a:blip r:embed="rId5"/>
          <a:stretch>
            <a:fillRect/>
          </a:stretch>
        </p:blipFill>
        <p:spPr>
          <a:xfrm>
            <a:off x="2130619" y="3236862"/>
            <a:ext cx="2154414" cy="3184934"/>
          </a:xfrm>
          <a:prstGeom prst="rect">
            <a:avLst/>
          </a:prstGeom>
        </p:spPr>
      </p:pic>
      <p:pic>
        <p:nvPicPr>
          <p:cNvPr id="2" name="Picture 1">
            <a:extLst>
              <a:ext uri="{FF2B5EF4-FFF2-40B4-BE49-F238E27FC236}">
                <a16:creationId xmlns:a16="http://schemas.microsoft.com/office/drawing/2014/main" xmlns="" id="{4C33A8DC-28C7-0511-8D12-87C016E610C1}"/>
              </a:ext>
            </a:extLst>
          </p:cNvPr>
          <p:cNvPicPr>
            <a:picLocks noChangeAspect="1"/>
          </p:cNvPicPr>
          <p:nvPr/>
        </p:nvPicPr>
        <p:blipFill>
          <a:blip r:embed="rId6"/>
          <a:stretch>
            <a:fillRect/>
          </a:stretch>
        </p:blipFill>
        <p:spPr>
          <a:xfrm>
            <a:off x="3572791" y="1678602"/>
            <a:ext cx="5236918" cy="1938696"/>
          </a:xfrm>
          <a:prstGeom prst="rect">
            <a:avLst/>
          </a:prstGeom>
        </p:spPr>
      </p:pic>
    </p:spTree>
    <p:extLst>
      <p:ext uri="{BB962C8B-B14F-4D97-AF65-F5344CB8AC3E}">
        <p14:creationId xmlns:p14="http://schemas.microsoft.com/office/powerpoint/2010/main" xmlns="" val="28362537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37"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900" decel="100000" fill="hold"/>
                                        <p:tgtEl>
                                          <p:spTgt spid="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92304547-CAFE-FBBD-5E1C-B453530F2E1F}"/>
              </a:ext>
            </a:extLst>
          </p:cNvPr>
          <p:cNvPicPr>
            <a:picLocks noChangeAspect="1"/>
          </p:cNvPicPr>
          <p:nvPr/>
        </p:nvPicPr>
        <p:blipFill rotWithShape="1">
          <a:blip r:embed="rId3">
            <a:extLst>
              <a:ext uri="{BEBA8EAE-BF5A-486C-A8C5-ECC9F3942E4B}">
                <a14:imgProps xmlns:a14="http://schemas.microsoft.com/office/drawing/2010/main" xmlns="">
                  <a14:imgLayer r:embed="rId4">
                    <a14:imgEffect>
                      <a14:brightnessContrast contrast="20000"/>
                    </a14:imgEffect>
                  </a14:imgLayer>
                </a14:imgProps>
              </a:ext>
            </a:extLst>
          </a:blip>
          <a:srcRect b="2585"/>
          <a:stretch/>
        </p:blipFill>
        <p:spPr>
          <a:xfrm>
            <a:off x="-4096" y="0"/>
            <a:ext cx="12192000" cy="6858000"/>
          </a:xfrm>
          <a:prstGeom prst="rect">
            <a:avLst/>
          </a:prstGeom>
        </p:spPr>
      </p:pic>
      <p:sp>
        <p:nvSpPr>
          <p:cNvPr id="9" name="Rectangle: Diagonal Corners Rounded 8">
            <a:extLst>
              <a:ext uri="{FF2B5EF4-FFF2-40B4-BE49-F238E27FC236}">
                <a16:creationId xmlns:a16="http://schemas.microsoft.com/office/drawing/2014/main" xmlns="" id="{A80C3B0C-EDC3-B8B0-9593-3DC57F89213A}"/>
              </a:ext>
            </a:extLst>
          </p:cNvPr>
          <p:cNvSpPr/>
          <p:nvPr/>
        </p:nvSpPr>
        <p:spPr>
          <a:xfrm>
            <a:off x="486383" y="476655"/>
            <a:ext cx="11293813" cy="5875507"/>
          </a:xfrm>
          <a:prstGeom prst="round2DiagRect">
            <a:avLst>
              <a:gd name="adj1" fmla="val 19316"/>
              <a:gd name="adj2" fmla="val 2815"/>
            </a:avLst>
          </a:prstGeom>
          <a:solidFill>
            <a:schemeClr val="bg1">
              <a:alpha val="91000"/>
            </a:schemeClr>
          </a:solidFill>
          <a:ln w="19050">
            <a:solidFill>
              <a:srgbClr val="00B0F0"/>
            </a:solidFill>
            <a:prstDash val="dash"/>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2" name="Group 2">
            <a:extLst>
              <a:ext uri="{FF2B5EF4-FFF2-40B4-BE49-F238E27FC236}">
                <a16:creationId xmlns:a16="http://schemas.microsoft.com/office/drawing/2014/main" xmlns="" id="{838EA7A6-BFF9-6964-B05D-8762489B76CC}"/>
              </a:ext>
            </a:extLst>
          </p:cNvPr>
          <p:cNvGrpSpPr/>
          <p:nvPr/>
        </p:nvGrpSpPr>
        <p:grpSpPr>
          <a:xfrm>
            <a:off x="1021401" y="616320"/>
            <a:ext cx="3978786" cy="5094313"/>
            <a:chOff x="778745" y="3815769"/>
            <a:chExt cx="8052842" cy="922866"/>
          </a:xfrm>
        </p:grpSpPr>
        <p:pic>
          <p:nvPicPr>
            <p:cNvPr id="16" name="Picture 2">
              <a:extLst>
                <a:ext uri="{FF2B5EF4-FFF2-40B4-BE49-F238E27FC236}">
                  <a16:creationId xmlns:a16="http://schemas.microsoft.com/office/drawing/2014/main" xmlns="" id="{4301526A-EA02-9654-7F09-13AF6866B540}"/>
                </a:ext>
              </a:extLst>
            </p:cNvPr>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rcRect/>
            <a:stretch>
              <a:fillRect/>
            </a:stretch>
          </p:blipFill>
          <p:spPr>
            <a:xfrm>
              <a:off x="778745" y="3815769"/>
              <a:ext cx="8052842" cy="922866"/>
            </a:xfrm>
            <a:prstGeom prst="rect">
              <a:avLst/>
            </a:prstGeom>
          </p:spPr>
        </p:pic>
        <p:sp>
          <p:nvSpPr>
            <p:cNvPr id="28" name="TextBox 27">
              <a:extLst>
                <a:ext uri="{FF2B5EF4-FFF2-40B4-BE49-F238E27FC236}">
                  <a16:creationId xmlns:a16="http://schemas.microsoft.com/office/drawing/2014/main" xmlns="" id="{66852280-E5FE-968E-2409-DD0BEC7534DE}"/>
                </a:ext>
              </a:extLst>
            </p:cNvPr>
            <p:cNvSpPr txBox="1"/>
            <p:nvPr/>
          </p:nvSpPr>
          <p:spPr>
            <a:xfrm>
              <a:off x="1169595" y="3879654"/>
              <a:ext cx="7124149" cy="1142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1" u="sng" strike="noStrike" kern="1200" cap="none" spc="0" normalizeH="0" baseline="0" noProof="0" dirty="0" err="1">
                  <a:ln>
                    <a:noFill/>
                  </a:ln>
                  <a:solidFill>
                    <a:prstClr val="black"/>
                  </a:solidFill>
                  <a:effectLst/>
                  <a:uLnTx/>
                  <a:uFillTx/>
                  <a:latin typeface="Calibri (Body)"/>
                  <a:ea typeface="+mn-ea"/>
                  <a:cs typeface="+mn-cs"/>
                </a:rPr>
                <a:t>Trong</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kumimoji="0" lang="en-US" sz="3500" b="1" i="1" u="sng" strike="noStrike" kern="1200" cap="none" spc="0" normalizeH="0" baseline="0" noProof="0" dirty="0" err="1">
                  <a:ln>
                    <a:noFill/>
                  </a:ln>
                  <a:solidFill>
                    <a:prstClr val="black"/>
                  </a:solidFill>
                  <a:effectLst/>
                  <a:uLnTx/>
                  <a:uFillTx/>
                  <a:latin typeface="Calibri (Body)"/>
                  <a:ea typeface="+mn-ea"/>
                  <a:cs typeface="+mn-cs"/>
                </a:rPr>
                <a:t>gia</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lang="en-US" sz="3500" b="1" i="1" u="sng" dirty="0" err="1">
                  <a:solidFill>
                    <a:prstClr val="black"/>
                  </a:solidFill>
                  <a:latin typeface="Calibri (Body)"/>
                </a:rPr>
                <a:t>đình</a:t>
              </a:r>
              <a:endParaRPr kumimoji="0" lang="vi-VN" sz="3500" b="1" i="1" u="sng" strike="noStrike" kern="1200" cap="none" spc="0" normalizeH="0" baseline="0" noProof="0" dirty="0">
                <a:ln>
                  <a:noFill/>
                </a:ln>
                <a:solidFill>
                  <a:prstClr val="black"/>
                </a:solidFill>
                <a:effectLst/>
                <a:uLnTx/>
                <a:uFillTx/>
                <a:latin typeface="Calibri (Body)"/>
                <a:ea typeface="+mn-ea"/>
                <a:cs typeface="+mn-cs"/>
              </a:endParaRPr>
            </a:p>
          </p:txBody>
        </p:sp>
      </p:grpSp>
      <p:pic>
        <p:nvPicPr>
          <p:cNvPr id="34" name="Picture 16">
            <a:extLst>
              <a:ext uri="{FF2B5EF4-FFF2-40B4-BE49-F238E27FC236}">
                <a16:creationId xmlns:a16="http://schemas.microsoft.com/office/drawing/2014/main" xmlns="" id="{9769D62B-AD24-E61A-9786-84828FB868F6}"/>
              </a:ext>
            </a:extLst>
          </p:cNvPr>
          <p:cNvPicPr>
            <a:picLocks noChangeAspect="1" noChangeArrowheads="1"/>
          </p:cNvPicPr>
          <p:nvPr/>
        </p:nvPicPr>
        <p:blipFill>
          <a:blip r:embed="rId7" cstate="print">
            <a:extLst>
              <a:ext uri="{BEBA8EAE-BF5A-486C-A8C5-ECC9F3942E4B}">
                <a14:imgProps xmlns:a14="http://schemas.microsoft.com/office/drawing/2010/main" xmlns="">
                  <a14:imgLayer r:embed="rId8">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rot="20307928">
            <a:off x="266213" y="5567508"/>
            <a:ext cx="948129" cy="946277"/>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58">
            <a:extLst>
              <a:ext uri="{FF2B5EF4-FFF2-40B4-BE49-F238E27FC236}">
                <a16:creationId xmlns:a16="http://schemas.microsoft.com/office/drawing/2014/main" xmlns="" id="{7DFAAC6C-4844-9C40-6260-E0C4BCA64C9A}"/>
              </a:ext>
            </a:extLst>
          </p:cNvPr>
          <p:cNvGrpSpPr/>
          <p:nvPr/>
        </p:nvGrpSpPr>
        <p:grpSpPr>
          <a:xfrm>
            <a:off x="1133475" y="1608971"/>
            <a:ext cx="1200150" cy="1000879"/>
            <a:chOff x="4390276" y="398934"/>
            <a:chExt cx="2459755" cy="1163536"/>
          </a:xfrm>
        </p:grpSpPr>
        <p:grpSp>
          <p:nvGrpSpPr>
            <p:cNvPr id="4" name="Group 59">
              <a:extLst>
                <a:ext uri="{FF2B5EF4-FFF2-40B4-BE49-F238E27FC236}">
                  <a16:creationId xmlns:a16="http://schemas.microsoft.com/office/drawing/2014/main" xmlns="" id="{A9392969-83EF-6924-F508-D53F7ABA0C45}"/>
                </a:ext>
              </a:extLst>
            </p:cNvPr>
            <p:cNvGrpSpPr/>
            <p:nvPr/>
          </p:nvGrpSpPr>
          <p:grpSpPr>
            <a:xfrm>
              <a:off x="4857290" y="398934"/>
              <a:ext cx="1992741" cy="1163536"/>
              <a:chOff x="2673383" y="398934"/>
              <a:chExt cx="1992741" cy="1163536"/>
            </a:xfrm>
          </p:grpSpPr>
          <p:pic>
            <p:nvPicPr>
              <p:cNvPr id="62" name="Picture 9">
                <a:extLst>
                  <a:ext uri="{FF2B5EF4-FFF2-40B4-BE49-F238E27FC236}">
                    <a16:creationId xmlns:a16="http://schemas.microsoft.com/office/drawing/2014/main" xmlns="" id="{1877813A-C14E-881B-44C6-8844425A8AAD}"/>
                  </a:ext>
                </a:extLst>
              </p:cNvPr>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 xmlns:asvg="http://schemas.microsoft.com/office/drawing/2016/SVG/main" r:embed="rId10"/>
                  </a:ext>
                </a:extLst>
              </a:blip>
              <a:srcRect/>
              <a:stretch>
                <a:fillRect/>
              </a:stretch>
            </p:blipFill>
            <p:spPr>
              <a:xfrm>
                <a:off x="2673383" y="398934"/>
                <a:ext cx="1864586" cy="1163536"/>
              </a:xfrm>
              <a:prstGeom prst="rect">
                <a:avLst/>
              </a:prstGeom>
            </p:spPr>
          </p:pic>
          <p:sp>
            <p:nvSpPr>
              <p:cNvPr id="63" name="TextBox 62">
                <a:extLst>
                  <a:ext uri="{FF2B5EF4-FFF2-40B4-BE49-F238E27FC236}">
                    <a16:creationId xmlns:a16="http://schemas.microsoft.com/office/drawing/2014/main" xmlns="" id="{A3F6F7ED-14CC-D73C-A52F-681E03BD5A19}"/>
                  </a:ext>
                </a:extLst>
              </p:cNvPr>
              <p:cNvSpPr txBox="1"/>
              <p:nvPr/>
            </p:nvSpPr>
            <p:spPr>
              <a:xfrm>
                <a:off x="2801538" y="688314"/>
                <a:ext cx="186458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Bố</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61" name="Picture 2">
              <a:extLst>
                <a:ext uri="{FF2B5EF4-FFF2-40B4-BE49-F238E27FC236}">
                  <a16:creationId xmlns:a16="http://schemas.microsoft.com/office/drawing/2014/main" xmlns="" id="{381DE7D9-2D64-0669-2B9A-532C7542CEEE}"/>
                </a:ext>
              </a:extLst>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68" name="Picture 67">
            <a:extLst>
              <a:ext uri="{FF2B5EF4-FFF2-40B4-BE49-F238E27FC236}">
                <a16:creationId xmlns:a16="http://schemas.microsoft.com/office/drawing/2014/main" xmlns="" id="{87950D41-F594-BDDA-B055-F3540FFF50EC}"/>
              </a:ext>
            </a:extLst>
          </p:cNvPr>
          <p:cNvPicPr>
            <a:picLocks noChangeAspect="1"/>
          </p:cNvPicPr>
          <p:nvPr/>
        </p:nvPicPr>
        <p:blipFill>
          <a:blip r:embed="rId12" cstate="print">
            <a:extLst>
              <a:ext uri="{BEBA8EAE-BF5A-486C-A8C5-ECC9F3942E4B}">
                <a14:imgProps xmlns:a14="http://schemas.microsoft.com/office/drawing/2010/main" xmlns="">
                  <a14:imgLayer r:embed="rId13">
                    <a14:imgEffect>
                      <a14:brightnessContrast contrast="20000"/>
                    </a14:imgEffect>
                  </a14:imgLayer>
                </a14:imgProps>
              </a:ext>
            </a:extLst>
          </a:blip>
          <a:stretch>
            <a:fillRect/>
          </a:stretch>
        </p:blipFill>
        <p:spPr>
          <a:xfrm>
            <a:off x="3619525" y="4584883"/>
            <a:ext cx="2015344" cy="1698904"/>
          </a:xfrm>
          <a:prstGeom prst="rect">
            <a:avLst/>
          </a:prstGeom>
          <a:effectLst>
            <a:outerShdw blurRad="76200" dir="18900000" sy="23000" kx="-1200000" algn="bl" rotWithShape="0">
              <a:prstClr val="black">
                <a:alpha val="20000"/>
              </a:prstClr>
            </a:outerShdw>
          </a:effectLst>
        </p:spPr>
      </p:pic>
      <p:grpSp>
        <p:nvGrpSpPr>
          <p:cNvPr id="5" name="Group 3">
            <a:extLst>
              <a:ext uri="{FF2B5EF4-FFF2-40B4-BE49-F238E27FC236}">
                <a16:creationId xmlns:a16="http://schemas.microsoft.com/office/drawing/2014/main" xmlns="" id="{B5263093-A02B-F8EE-40E7-10D7D0056B37}"/>
              </a:ext>
            </a:extLst>
          </p:cNvPr>
          <p:cNvGrpSpPr/>
          <p:nvPr/>
        </p:nvGrpSpPr>
        <p:grpSpPr>
          <a:xfrm>
            <a:off x="2343150" y="1542296"/>
            <a:ext cx="1200150" cy="1000879"/>
            <a:chOff x="4390276" y="398934"/>
            <a:chExt cx="2459755" cy="1163536"/>
          </a:xfrm>
        </p:grpSpPr>
        <p:grpSp>
          <p:nvGrpSpPr>
            <p:cNvPr id="8" name="Group 4">
              <a:extLst>
                <a:ext uri="{FF2B5EF4-FFF2-40B4-BE49-F238E27FC236}">
                  <a16:creationId xmlns:a16="http://schemas.microsoft.com/office/drawing/2014/main" xmlns="" id="{56ED350B-FB3B-318D-0FD9-6D079F24D77E}"/>
                </a:ext>
              </a:extLst>
            </p:cNvPr>
            <p:cNvGrpSpPr/>
            <p:nvPr/>
          </p:nvGrpSpPr>
          <p:grpSpPr>
            <a:xfrm>
              <a:off x="4857290" y="398934"/>
              <a:ext cx="1992741" cy="1163536"/>
              <a:chOff x="2673383" y="398934"/>
              <a:chExt cx="1992741" cy="1163536"/>
            </a:xfrm>
          </p:grpSpPr>
          <p:pic>
            <p:nvPicPr>
              <p:cNvPr id="10" name="Picture 9">
                <a:extLst>
                  <a:ext uri="{FF2B5EF4-FFF2-40B4-BE49-F238E27FC236}">
                    <a16:creationId xmlns:a16="http://schemas.microsoft.com/office/drawing/2014/main" xmlns="" id="{D58142F6-49CB-DEE3-2E43-4DEF6FB41E75}"/>
                  </a:ext>
                </a:extLst>
              </p:cNvPr>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 xmlns:asvg="http://schemas.microsoft.com/office/drawing/2016/SVG/main" r:embed="rId10"/>
                  </a:ext>
                </a:extLst>
              </a:blip>
              <a:srcRect/>
              <a:stretch>
                <a:fillRect/>
              </a:stretch>
            </p:blipFill>
            <p:spPr>
              <a:xfrm>
                <a:off x="2673383" y="398934"/>
                <a:ext cx="1864586" cy="1163536"/>
              </a:xfrm>
              <a:prstGeom prst="rect">
                <a:avLst/>
              </a:prstGeom>
            </p:spPr>
          </p:pic>
          <p:sp>
            <p:nvSpPr>
              <p:cNvPr id="11" name="TextBox 10">
                <a:extLst>
                  <a:ext uri="{FF2B5EF4-FFF2-40B4-BE49-F238E27FC236}">
                    <a16:creationId xmlns:a16="http://schemas.microsoft.com/office/drawing/2014/main" xmlns="" id="{1787DEDB-4F1C-D1BB-5F89-C68E252D7210}"/>
                  </a:ext>
                </a:extLst>
              </p:cNvPr>
              <p:cNvSpPr txBox="1"/>
              <p:nvPr/>
            </p:nvSpPr>
            <p:spPr>
              <a:xfrm>
                <a:off x="2801539" y="688314"/>
                <a:ext cx="1864585"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Mẹ</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6" name="Picture 2">
              <a:extLst>
                <a:ext uri="{FF2B5EF4-FFF2-40B4-BE49-F238E27FC236}">
                  <a16:creationId xmlns:a16="http://schemas.microsoft.com/office/drawing/2014/main" xmlns="" id="{48F1607B-0D83-53A6-B1A0-F995213550B9}"/>
                </a:ext>
              </a:extLst>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2" name="Group 13">
            <a:extLst>
              <a:ext uri="{FF2B5EF4-FFF2-40B4-BE49-F238E27FC236}">
                <a16:creationId xmlns:a16="http://schemas.microsoft.com/office/drawing/2014/main" xmlns="" id="{4B3E2AEA-7546-C69A-0677-C04D05E3C63B}"/>
              </a:ext>
            </a:extLst>
          </p:cNvPr>
          <p:cNvGrpSpPr/>
          <p:nvPr/>
        </p:nvGrpSpPr>
        <p:grpSpPr>
          <a:xfrm>
            <a:off x="3552825" y="1561346"/>
            <a:ext cx="1200150" cy="1000879"/>
            <a:chOff x="4390276" y="398934"/>
            <a:chExt cx="2459755" cy="1163536"/>
          </a:xfrm>
        </p:grpSpPr>
        <p:grpSp>
          <p:nvGrpSpPr>
            <p:cNvPr id="13" name="Group 16">
              <a:extLst>
                <a:ext uri="{FF2B5EF4-FFF2-40B4-BE49-F238E27FC236}">
                  <a16:creationId xmlns:a16="http://schemas.microsoft.com/office/drawing/2014/main" xmlns="" id="{322F0880-748B-7936-8B99-63D51AE255F6}"/>
                </a:ext>
              </a:extLst>
            </p:cNvPr>
            <p:cNvGrpSpPr/>
            <p:nvPr/>
          </p:nvGrpSpPr>
          <p:grpSpPr>
            <a:xfrm>
              <a:off x="4857290" y="398934"/>
              <a:ext cx="1992741" cy="1163536"/>
              <a:chOff x="2673383" y="398934"/>
              <a:chExt cx="1992741" cy="1163536"/>
            </a:xfrm>
          </p:grpSpPr>
          <p:pic>
            <p:nvPicPr>
              <p:cNvPr id="31" name="Picture 9">
                <a:extLst>
                  <a:ext uri="{FF2B5EF4-FFF2-40B4-BE49-F238E27FC236}">
                    <a16:creationId xmlns:a16="http://schemas.microsoft.com/office/drawing/2014/main" xmlns="" id="{F4849911-C114-12F9-B13B-84D083F824CF}"/>
                  </a:ext>
                </a:extLst>
              </p:cNvPr>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 xmlns:asvg="http://schemas.microsoft.com/office/drawing/2016/SVG/main" r:embed="rId10"/>
                  </a:ext>
                </a:extLst>
              </a:blip>
              <a:srcRect/>
              <a:stretch>
                <a:fillRect/>
              </a:stretch>
            </p:blipFill>
            <p:spPr>
              <a:xfrm>
                <a:off x="2673383" y="398934"/>
                <a:ext cx="1864586" cy="1163536"/>
              </a:xfrm>
              <a:prstGeom prst="rect">
                <a:avLst/>
              </a:prstGeom>
            </p:spPr>
          </p:pic>
          <p:sp>
            <p:nvSpPr>
              <p:cNvPr id="32" name="TextBox 31">
                <a:extLst>
                  <a:ext uri="{FF2B5EF4-FFF2-40B4-BE49-F238E27FC236}">
                    <a16:creationId xmlns:a16="http://schemas.microsoft.com/office/drawing/2014/main" xmlns="" id="{50E082E9-E8A7-F458-27EA-ABA6DEAE7171}"/>
                  </a:ext>
                </a:extLst>
              </p:cNvPr>
              <p:cNvSpPr txBox="1"/>
              <p:nvPr/>
            </p:nvSpPr>
            <p:spPr>
              <a:xfrm>
                <a:off x="2801539" y="688314"/>
                <a:ext cx="1864585"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Ông</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8" name="Picture 2">
              <a:extLst>
                <a:ext uri="{FF2B5EF4-FFF2-40B4-BE49-F238E27FC236}">
                  <a16:creationId xmlns:a16="http://schemas.microsoft.com/office/drawing/2014/main" xmlns="" id="{00949E12-2FBD-4E7B-CAC4-77FAE9E5738C}"/>
                </a:ext>
              </a:extLst>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4" name="Group 32">
            <a:extLst>
              <a:ext uri="{FF2B5EF4-FFF2-40B4-BE49-F238E27FC236}">
                <a16:creationId xmlns:a16="http://schemas.microsoft.com/office/drawing/2014/main" xmlns="" id="{C76DF85F-BCA8-4026-7038-925C47397229}"/>
              </a:ext>
            </a:extLst>
          </p:cNvPr>
          <p:cNvGrpSpPr/>
          <p:nvPr/>
        </p:nvGrpSpPr>
        <p:grpSpPr>
          <a:xfrm>
            <a:off x="1047750" y="2580521"/>
            <a:ext cx="1200150" cy="1000879"/>
            <a:chOff x="4390276" y="398934"/>
            <a:chExt cx="2459755" cy="1163536"/>
          </a:xfrm>
        </p:grpSpPr>
        <p:grpSp>
          <p:nvGrpSpPr>
            <p:cNvPr id="15" name="Group 68">
              <a:extLst>
                <a:ext uri="{FF2B5EF4-FFF2-40B4-BE49-F238E27FC236}">
                  <a16:creationId xmlns:a16="http://schemas.microsoft.com/office/drawing/2014/main" xmlns="" id="{29E6F7F0-9926-A00F-DE54-7ED41B4860B8}"/>
                </a:ext>
              </a:extLst>
            </p:cNvPr>
            <p:cNvGrpSpPr/>
            <p:nvPr/>
          </p:nvGrpSpPr>
          <p:grpSpPr>
            <a:xfrm>
              <a:off x="4857290" y="398934"/>
              <a:ext cx="1992741" cy="1163536"/>
              <a:chOff x="2673383" y="398934"/>
              <a:chExt cx="1992741" cy="1163536"/>
            </a:xfrm>
          </p:grpSpPr>
          <p:pic>
            <p:nvPicPr>
              <p:cNvPr id="71" name="Picture 9">
                <a:extLst>
                  <a:ext uri="{FF2B5EF4-FFF2-40B4-BE49-F238E27FC236}">
                    <a16:creationId xmlns:a16="http://schemas.microsoft.com/office/drawing/2014/main" xmlns="" id="{CE5365B2-FEEC-FC31-B41B-FA56BBC17029}"/>
                  </a:ext>
                </a:extLst>
              </p:cNvPr>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 xmlns:asvg="http://schemas.microsoft.com/office/drawing/2016/SVG/main" r:embed="rId10"/>
                  </a:ext>
                </a:extLst>
              </a:blip>
              <a:srcRect/>
              <a:stretch>
                <a:fillRect/>
              </a:stretch>
            </p:blipFill>
            <p:spPr>
              <a:xfrm>
                <a:off x="2673383" y="398934"/>
                <a:ext cx="1864586" cy="1163536"/>
              </a:xfrm>
              <a:prstGeom prst="rect">
                <a:avLst/>
              </a:prstGeom>
            </p:spPr>
          </p:pic>
          <p:sp>
            <p:nvSpPr>
              <p:cNvPr id="72" name="TextBox 71">
                <a:extLst>
                  <a:ext uri="{FF2B5EF4-FFF2-40B4-BE49-F238E27FC236}">
                    <a16:creationId xmlns:a16="http://schemas.microsoft.com/office/drawing/2014/main" xmlns="" id="{C9025D67-7076-6739-48F6-07976E7CC98D}"/>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Bà</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70" name="Picture 2">
              <a:extLst>
                <a:ext uri="{FF2B5EF4-FFF2-40B4-BE49-F238E27FC236}">
                  <a16:creationId xmlns:a16="http://schemas.microsoft.com/office/drawing/2014/main" xmlns="" id="{67A7DBBD-E9D6-EE80-2E98-91104B0DD775}"/>
                </a:ext>
              </a:extLst>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7" name="Group 72">
            <a:extLst>
              <a:ext uri="{FF2B5EF4-FFF2-40B4-BE49-F238E27FC236}">
                <a16:creationId xmlns:a16="http://schemas.microsoft.com/office/drawing/2014/main" xmlns="" id="{24008A35-11AD-3E6D-0206-A97FEA69E6AF}"/>
              </a:ext>
            </a:extLst>
          </p:cNvPr>
          <p:cNvGrpSpPr/>
          <p:nvPr/>
        </p:nvGrpSpPr>
        <p:grpSpPr>
          <a:xfrm>
            <a:off x="2247900" y="2551946"/>
            <a:ext cx="1200150" cy="1000879"/>
            <a:chOff x="4390276" y="398934"/>
            <a:chExt cx="2459755" cy="1163536"/>
          </a:xfrm>
        </p:grpSpPr>
        <p:grpSp>
          <p:nvGrpSpPr>
            <p:cNvPr id="19" name="Group 73">
              <a:extLst>
                <a:ext uri="{FF2B5EF4-FFF2-40B4-BE49-F238E27FC236}">
                  <a16:creationId xmlns:a16="http://schemas.microsoft.com/office/drawing/2014/main" xmlns="" id="{AF0B057E-0A73-9D65-33F1-37C55DEF2DB5}"/>
                </a:ext>
              </a:extLst>
            </p:cNvPr>
            <p:cNvGrpSpPr/>
            <p:nvPr/>
          </p:nvGrpSpPr>
          <p:grpSpPr>
            <a:xfrm>
              <a:off x="4857290" y="398934"/>
              <a:ext cx="1992741" cy="1163536"/>
              <a:chOff x="2673383" y="398934"/>
              <a:chExt cx="1992741" cy="1163536"/>
            </a:xfrm>
          </p:grpSpPr>
          <p:pic>
            <p:nvPicPr>
              <p:cNvPr id="76" name="Picture 9">
                <a:extLst>
                  <a:ext uri="{FF2B5EF4-FFF2-40B4-BE49-F238E27FC236}">
                    <a16:creationId xmlns:a16="http://schemas.microsoft.com/office/drawing/2014/main" xmlns="" id="{BB85B837-47CD-332F-4E27-4D9B73D553F9}"/>
                  </a:ext>
                </a:extLst>
              </p:cNvPr>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 xmlns:asvg="http://schemas.microsoft.com/office/drawing/2016/SVG/main" r:embed="rId10"/>
                  </a:ext>
                </a:extLst>
              </a:blip>
              <a:srcRect/>
              <a:stretch>
                <a:fillRect/>
              </a:stretch>
            </p:blipFill>
            <p:spPr>
              <a:xfrm>
                <a:off x="2673383" y="398934"/>
                <a:ext cx="1864586" cy="1163536"/>
              </a:xfrm>
              <a:prstGeom prst="rect">
                <a:avLst/>
              </a:prstGeom>
            </p:spPr>
          </p:pic>
          <p:sp>
            <p:nvSpPr>
              <p:cNvPr id="77" name="TextBox 76">
                <a:extLst>
                  <a:ext uri="{FF2B5EF4-FFF2-40B4-BE49-F238E27FC236}">
                    <a16:creationId xmlns:a16="http://schemas.microsoft.com/office/drawing/2014/main" xmlns="" id="{91BC94AE-8BA2-6F06-372C-1AE545ACF9FA}"/>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Calibri" panose="020F0502020204030204"/>
                  </a:rPr>
                  <a:t>Anh</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75" name="Picture 2">
              <a:extLst>
                <a:ext uri="{FF2B5EF4-FFF2-40B4-BE49-F238E27FC236}">
                  <a16:creationId xmlns:a16="http://schemas.microsoft.com/office/drawing/2014/main" xmlns="" id="{EA332C79-CD32-D101-CEB1-995EC525D7CF}"/>
                </a:ext>
              </a:extLst>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0" name="Group 77">
            <a:extLst>
              <a:ext uri="{FF2B5EF4-FFF2-40B4-BE49-F238E27FC236}">
                <a16:creationId xmlns:a16="http://schemas.microsoft.com/office/drawing/2014/main" xmlns="" id="{7A89F8D9-0666-CEBF-648C-EB6763F0FAF2}"/>
              </a:ext>
            </a:extLst>
          </p:cNvPr>
          <p:cNvGrpSpPr/>
          <p:nvPr/>
        </p:nvGrpSpPr>
        <p:grpSpPr>
          <a:xfrm>
            <a:off x="3533775" y="2532896"/>
            <a:ext cx="1200150" cy="1000879"/>
            <a:chOff x="4390276" y="398934"/>
            <a:chExt cx="2459755" cy="1163536"/>
          </a:xfrm>
        </p:grpSpPr>
        <p:grpSp>
          <p:nvGrpSpPr>
            <p:cNvPr id="21" name="Group 78">
              <a:extLst>
                <a:ext uri="{FF2B5EF4-FFF2-40B4-BE49-F238E27FC236}">
                  <a16:creationId xmlns:a16="http://schemas.microsoft.com/office/drawing/2014/main" xmlns="" id="{328CC00A-0C8C-33BB-3DEF-103604E12649}"/>
                </a:ext>
              </a:extLst>
            </p:cNvPr>
            <p:cNvGrpSpPr/>
            <p:nvPr/>
          </p:nvGrpSpPr>
          <p:grpSpPr>
            <a:xfrm>
              <a:off x="4857290" y="398934"/>
              <a:ext cx="1992741" cy="1163536"/>
              <a:chOff x="2673383" y="398934"/>
              <a:chExt cx="1992741" cy="1163536"/>
            </a:xfrm>
          </p:grpSpPr>
          <p:pic>
            <p:nvPicPr>
              <p:cNvPr id="81" name="Picture 9">
                <a:extLst>
                  <a:ext uri="{FF2B5EF4-FFF2-40B4-BE49-F238E27FC236}">
                    <a16:creationId xmlns:a16="http://schemas.microsoft.com/office/drawing/2014/main" xmlns="" id="{016AA367-1DED-5DB9-BD96-04AF0BE997EC}"/>
                  </a:ext>
                </a:extLst>
              </p:cNvPr>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 xmlns:asvg="http://schemas.microsoft.com/office/drawing/2016/SVG/main" r:embed="rId10"/>
                  </a:ext>
                </a:extLst>
              </a:blip>
              <a:srcRect/>
              <a:stretch>
                <a:fillRect/>
              </a:stretch>
            </p:blipFill>
            <p:spPr>
              <a:xfrm>
                <a:off x="2673383" y="398934"/>
                <a:ext cx="1864586" cy="1163536"/>
              </a:xfrm>
              <a:prstGeom prst="rect">
                <a:avLst/>
              </a:prstGeom>
            </p:spPr>
          </p:pic>
          <p:sp>
            <p:nvSpPr>
              <p:cNvPr id="82" name="TextBox 81">
                <a:extLst>
                  <a:ext uri="{FF2B5EF4-FFF2-40B4-BE49-F238E27FC236}">
                    <a16:creationId xmlns:a16="http://schemas.microsoft.com/office/drawing/2014/main" xmlns="" id="{C0C9A2C8-94D1-EBB6-14DB-7D2537209AEC}"/>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Chị</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80" name="Picture 2">
              <a:extLst>
                <a:ext uri="{FF2B5EF4-FFF2-40B4-BE49-F238E27FC236}">
                  <a16:creationId xmlns:a16="http://schemas.microsoft.com/office/drawing/2014/main" xmlns="" id="{C078AF0B-1FB1-23B4-7219-E4C59F908AD6}"/>
                </a:ext>
              </a:extLst>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2" name="Group 82">
            <a:extLst>
              <a:ext uri="{FF2B5EF4-FFF2-40B4-BE49-F238E27FC236}">
                <a16:creationId xmlns:a16="http://schemas.microsoft.com/office/drawing/2014/main" xmlns="" id="{B8FBF2F8-C777-7FD9-73FC-BB360E39AA57}"/>
              </a:ext>
            </a:extLst>
          </p:cNvPr>
          <p:cNvGrpSpPr/>
          <p:nvPr/>
        </p:nvGrpSpPr>
        <p:grpSpPr>
          <a:xfrm>
            <a:off x="1047750" y="3494921"/>
            <a:ext cx="1200150" cy="1000879"/>
            <a:chOff x="4390276" y="398934"/>
            <a:chExt cx="2459755" cy="1163536"/>
          </a:xfrm>
        </p:grpSpPr>
        <p:grpSp>
          <p:nvGrpSpPr>
            <p:cNvPr id="23" name="Group 83">
              <a:extLst>
                <a:ext uri="{FF2B5EF4-FFF2-40B4-BE49-F238E27FC236}">
                  <a16:creationId xmlns:a16="http://schemas.microsoft.com/office/drawing/2014/main" xmlns="" id="{3AC1F6B0-A799-65D0-5359-EF0E16F296B1}"/>
                </a:ext>
              </a:extLst>
            </p:cNvPr>
            <p:cNvGrpSpPr/>
            <p:nvPr/>
          </p:nvGrpSpPr>
          <p:grpSpPr>
            <a:xfrm>
              <a:off x="4857290" y="398934"/>
              <a:ext cx="1992741" cy="1163536"/>
              <a:chOff x="2673383" y="398934"/>
              <a:chExt cx="1992741" cy="1163536"/>
            </a:xfrm>
          </p:grpSpPr>
          <p:pic>
            <p:nvPicPr>
              <p:cNvPr id="86" name="Picture 9">
                <a:extLst>
                  <a:ext uri="{FF2B5EF4-FFF2-40B4-BE49-F238E27FC236}">
                    <a16:creationId xmlns:a16="http://schemas.microsoft.com/office/drawing/2014/main" xmlns="" id="{AC69C057-62F4-158A-6B8C-737F2B42E039}"/>
                  </a:ext>
                </a:extLst>
              </p:cNvPr>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 xmlns:asvg="http://schemas.microsoft.com/office/drawing/2016/SVG/main" r:embed="rId10"/>
                  </a:ext>
                </a:extLst>
              </a:blip>
              <a:srcRect/>
              <a:stretch>
                <a:fillRect/>
              </a:stretch>
            </p:blipFill>
            <p:spPr>
              <a:xfrm>
                <a:off x="2673383" y="398934"/>
                <a:ext cx="1864586" cy="1163536"/>
              </a:xfrm>
              <a:prstGeom prst="rect">
                <a:avLst/>
              </a:prstGeom>
            </p:spPr>
          </p:pic>
          <p:sp>
            <p:nvSpPr>
              <p:cNvPr id="87" name="TextBox 86">
                <a:extLst>
                  <a:ext uri="{FF2B5EF4-FFF2-40B4-BE49-F238E27FC236}">
                    <a16:creationId xmlns:a16="http://schemas.microsoft.com/office/drawing/2014/main" xmlns="" id="{AFC09F31-2916-2E5C-CFC3-019865E1D61B}"/>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Chú</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85" name="Picture 2">
              <a:extLst>
                <a:ext uri="{FF2B5EF4-FFF2-40B4-BE49-F238E27FC236}">
                  <a16:creationId xmlns:a16="http://schemas.microsoft.com/office/drawing/2014/main" xmlns="" id="{0273EE1E-F89C-AC9D-A97B-2BAC81E5B40A}"/>
                </a:ext>
              </a:extLst>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4" name="Group 90">
            <a:extLst>
              <a:ext uri="{FF2B5EF4-FFF2-40B4-BE49-F238E27FC236}">
                <a16:creationId xmlns:a16="http://schemas.microsoft.com/office/drawing/2014/main" xmlns="" id="{9DE7033E-447B-7B3F-C6C4-5698FC77F8E3}"/>
              </a:ext>
            </a:extLst>
          </p:cNvPr>
          <p:cNvGrpSpPr/>
          <p:nvPr/>
        </p:nvGrpSpPr>
        <p:grpSpPr>
          <a:xfrm>
            <a:off x="2276475" y="3504446"/>
            <a:ext cx="1200150" cy="1000879"/>
            <a:chOff x="4390276" y="398934"/>
            <a:chExt cx="2459755" cy="1163536"/>
          </a:xfrm>
        </p:grpSpPr>
        <p:grpSp>
          <p:nvGrpSpPr>
            <p:cNvPr id="25" name="Group 91">
              <a:extLst>
                <a:ext uri="{FF2B5EF4-FFF2-40B4-BE49-F238E27FC236}">
                  <a16:creationId xmlns:a16="http://schemas.microsoft.com/office/drawing/2014/main" xmlns="" id="{6221EE9A-2A97-DABB-3D6E-7D51EB70977C}"/>
                </a:ext>
              </a:extLst>
            </p:cNvPr>
            <p:cNvGrpSpPr/>
            <p:nvPr/>
          </p:nvGrpSpPr>
          <p:grpSpPr>
            <a:xfrm>
              <a:off x="4857290" y="398934"/>
              <a:ext cx="1992741" cy="1163536"/>
              <a:chOff x="2673383" y="398934"/>
              <a:chExt cx="1992741" cy="1163536"/>
            </a:xfrm>
          </p:grpSpPr>
          <p:pic>
            <p:nvPicPr>
              <p:cNvPr id="94" name="Picture 9">
                <a:extLst>
                  <a:ext uri="{FF2B5EF4-FFF2-40B4-BE49-F238E27FC236}">
                    <a16:creationId xmlns:a16="http://schemas.microsoft.com/office/drawing/2014/main" xmlns="" id="{D511895A-98A6-B005-A4A7-2B4329E99BC9}"/>
                  </a:ext>
                </a:extLst>
              </p:cNvPr>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 xmlns:asvg="http://schemas.microsoft.com/office/drawing/2016/SVG/main" r:embed="rId10"/>
                  </a:ext>
                </a:extLst>
              </a:blip>
              <a:srcRect/>
              <a:stretch>
                <a:fillRect/>
              </a:stretch>
            </p:blipFill>
            <p:spPr>
              <a:xfrm>
                <a:off x="2673383" y="398934"/>
                <a:ext cx="1864586" cy="1163536"/>
              </a:xfrm>
              <a:prstGeom prst="rect">
                <a:avLst/>
              </a:prstGeom>
            </p:spPr>
          </p:pic>
          <p:sp>
            <p:nvSpPr>
              <p:cNvPr id="95" name="TextBox 94">
                <a:extLst>
                  <a:ext uri="{FF2B5EF4-FFF2-40B4-BE49-F238E27FC236}">
                    <a16:creationId xmlns:a16="http://schemas.microsoft.com/office/drawing/2014/main" xmlns="" id="{A4A6245C-9D0E-E1E5-748A-589093C387EC}"/>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Bác</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93" name="Picture 2">
              <a:extLst>
                <a:ext uri="{FF2B5EF4-FFF2-40B4-BE49-F238E27FC236}">
                  <a16:creationId xmlns:a16="http://schemas.microsoft.com/office/drawing/2014/main" xmlns="" id="{99C4EFCA-F2B4-6AA6-C458-D69A06B51CF0}"/>
                </a:ext>
              </a:extLst>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6" name="Group 95">
            <a:extLst>
              <a:ext uri="{FF2B5EF4-FFF2-40B4-BE49-F238E27FC236}">
                <a16:creationId xmlns:a16="http://schemas.microsoft.com/office/drawing/2014/main" xmlns="" id="{BEAEEE91-CD5F-C7F6-AE47-782B5F4B560D}"/>
              </a:ext>
            </a:extLst>
          </p:cNvPr>
          <p:cNvGrpSpPr/>
          <p:nvPr/>
        </p:nvGrpSpPr>
        <p:grpSpPr>
          <a:xfrm>
            <a:off x="3600450" y="3437771"/>
            <a:ext cx="1200150" cy="1000879"/>
            <a:chOff x="4390276" y="398934"/>
            <a:chExt cx="2459755" cy="1163536"/>
          </a:xfrm>
        </p:grpSpPr>
        <p:grpSp>
          <p:nvGrpSpPr>
            <p:cNvPr id="27" name="Group 96">
              <a:extLst>
                <a:ext uri="{FF2B5EF4-FFF2-40B4-BE49-F238E27FC236}">
                  <a16:creationId xmlns:a16="http://schemas.microsoft.com/office/drawing/2014/main" xmlns="" id="{24147569-F530-F6BE-75D0-F8D37CC4EEE9}"/>
                </a:ext>
              </a:extLst>
            </p:cNvPr>
            <p:cNvGrpSpPr/>
            <p:nvPr/>
          </p:nvGrpSpPr>
          <p:grpSpPr>
            <a:xfrm>
              <a:off x="4857290" y="398934"/>
              <a:ext cx="1992741" cy="1163536"/>
              <a:chOff x="2673383" y="398934"/>
              <a:chExt cx="1992741" cy="1163536"/>
            </a:xfrm>
          </p:grpSpPr>
          <p:pic>
            <p:nvPicPr>
              <p:cNvPr id="99" name="Picture 9">
                <a:extLst>
                  <a:ext uri="{FF2B5EF4-FFF2-40B4-BE49-F238E27FC236}">
                    <a16:creationId xmlns:a16="http://schemas.microsoft.com/office/drawing/2014/main" xmlns="" id="{008BC9FE-DB63-4E85-2F79-A4B3559BEBB5}"/>
                  </a:ext>
                </a:extLst>
              </p:cNvPr>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 xmlns:asvg="http://schemas.microsoft.com/office/drawing/2016/SVG/main" r:embed="rId10"/>
                  </a:ext>
                </a:extLst>
              </a:blip>
              <a:srcRect/>
              <a:stretch>
                <a:fillRect/>
              </a:stretch>
            </p:blipFill>
            <p:spPr>
              <a:xfrm>
                <a:off x="2673383" y="398934"/>
                <a:ext cx="1864586" cy="1163536"/>
              </a:xfrm>
              <a:prstGeom prst="rect">
                <a:avLst/>
              </a:prstGeom>
            </p:spPr>
          </p:pic>
          <p:sp>
            <p:nvSpPr>
              <p:cNvPr id="100" name="TextBox 99">
                <a:extLst>
                  <a:ext uri="{FF2B5EF4-FFF2-40B4-BE49-F238E27FC236}">
                    <a16:creationId xmlns:a16="http://schemas.microsoft.com/office/drawing/2014/main" xmlns="" id="{DEF222D2-9B0D-3A1F-383C-BBDFDFB6C765}"/>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Cô</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98" name="Picture 2">
              <a:extLst>
                <a:ext uri="{FF2B5EF4-FFF2-40B4-BE49-F238E27FC236}">
                  <a16:creationId xmlns:a16="http://schemas.microsoft.com/office/drawing/2014/main" xmlns="" id="{35A25978-D9B5-EFD4-9D1D-E93618901DA3}"/>
                </a:ext>
              </a:extLst>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9" name="Group 100">
            <a:extLst>
              <a:ext uri="{FF2B5EF4-FFF2-40B4-BE49-F238E27FC236}">
                <a16:creationId xmlns:a16="http://schemas.microsoft.com/office/drawing/2014/main" xmlns="" id="{E932571A-FF0E-B4EB-914F-66ADAA87CC82}"/>
              </a:ext>
            </a:extLst>
          </p:cNvPr>
          <p:cNvGrpSpPr/>
          <p:nvPr/>
        </p:nvGrpSpPr>
        <p:grpSpPr>
          <a:xfrm>
            <a:off x="1095375" y="4380746"/>
            <a:ext cx="1200150" cy="1000879"/>
            <a:chOff x="4390276" y="398934"/>
            <a:chExt cx="2459755" cy="1163536"/>
          </a:xfrm>
        </p:grpSpPr>
        <p:grpSp>
          <p:nvGrpSpPr>
            <p:cNvPr id="30" name="Group 101">
              <a:extLst>
                <a:ext uri="{FF2B5EF4-FFF2-40B4-BE49-F238E27FC236}">
                  <a16:creationId xmlns:a16="http://schemas.microsoft.com/office/drawing/2014/main" xmlns="" id="{6FD63EC8-7EDA-0220-73CB-B83651DA8EA4}"/>
                </a:ext>
              </a:extLst>
            </p:cNvPr>
            <p:cNvGrpSpPr/>
            <p:nvPr/>
          </p:nvGrpSpPr>
          <p:grpSpPr>
            <a:xfrm>
              <a:off x="4857290" y="398934"/>
              <a:ext cx="1992741" cy="1163536"/>
              <a:chOff x="2673383" y="398934"/>
              <a:chExt cx="1992741" cy="1163536"/>
            </a:xfrm>
          </p:grpSpPr>
          <p:pic>
            <p:nvPicPr>
              <p:cNvPr id="104" name="Picture 9">
                <a:extLst>
                  <a:ext uri="{FF2B5EF4-FFF2-40B4-BE49-F238E27FC236}">
                    <a16:creationId xmlns:a16="http://schemas.microsoft.com/office/drawing/2014/main" xmlns="" id="{2319F17C-3A6B-C46F-BA12-FAC12BFA5EFA}"/>
                  </a:ext>
                </a:extLst>
              </p:cNvPr>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 xmlns:asvg="http://schemas.microsoft.com/office/drawing/2016/SVG/main" r:embed="rId10"/>
                  </a:ext>
                </a:extLst>
              </a:blip>
              <a:srcRect/>
              <a:stretch>
                <a:fillRect/>
              </a:stretch>
            </p:blipFill>
            <p:spPr>
              <a:xfrm>
                <a:off x="2673383" y="398934"/>
                <a:ext cx="1864586" cy="1163536"/>
              </a:xfrm>
              <a:prstGeom prst="rect">
                <a:avLst/>
              </a:prstGeom>
            </p:spPr>
          </p:pic>
          <p:sp>
            <p:nvSpPr>
              <p:cNvPr id="105" name="TextBox 104">
                <a:extLst>
                  <a:ext uri="{FF2B5EF4-FFF2-40B4-BE49-F238E27FC236}">
                    <a16:creationId xmlns:a16="http://schemas.microsoft.com/office/drawing/2014/main" xmlns="" id="{70BB016A-CDDB-47FA-7787-58BB34CAB19F}"/>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Dì</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03" name="Picture 2">
              <a:extLst>
                <a:ext uri="{FF2B5EF4-FFF2-40B4-BE49-F238E27FC236}">
                  <a16:creationId xmlns:a16="http://schemas.microsoft.com/office/drawing/2014/main" xmlns="" id="{3F95FBB1-7EF9-7374-A009-11DFCD1B3ECE}"/>
                </a:ext>
              </a:extLst>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33" name="Group 105">
            <a:extLst>
              <a:ext uri="{FF2B5EF4-FFF2-40B4-BE49-F238E27FC236}">
                <a16:creationId xmlns:a16="http://schemas.microsoft.com/office/drawing/2014/main" xmlns="" id="{8C6664B6-7757-43F8-58EB-89C2C3B063B0}"/>
              </a:ext>
            </a:extLst>
          </p:cNvPr>
          <p:cNvGrpSpPr/>
          <p:nvPr/>
        </p:nvGrpSpPr>
        <p:grpSpPr>
          <a:xfrm>
            <a:off x="2371725" y="4437896"/>
            <a:ext cx="1200150" cy="1000879"/>
            <a:chOff x="4390276" y="398934"/>
            <a:chExt cx="2459755" cy="1163536"/>
          </a:xfrm>
        </p:grpSpPr>
        <p:grpSp>
          <p:nvGrpSpPr>
            <p:cNvPr id="35" name="Group 106">
              <a:extLst>
                <a:ext uri="{FF2B5EF4-FFF2-40B4-BE49-F238E27FC236}">
                  <a16:creationId xmlns:a16="http://schemas.microsoft.com/office/drawing/2014/main" xmlns="" id="{87E6AEE5-6450-7040-707C-30E18CA05DDF}"/>
                </a:ext>
              </a:extLst>
            </p:cNvPr>
            <p:cNvGrpSpPr/>
            <p:nvPr/>
          </p:nvGrpSpPr>
          <p:grpSpPr>
            <a:xfrm>
              <a:off x="4857290" y="398934"/>
              <a:ext cx="1992741" cy="1163536"/>
              <a:chOff x="2673383" y="398934"/>
              <a:chExt cx="1992741" cy="1163536"/>
            </a:xfrm>
          </p:grpSpPr>
          <p:pic>
            <p:nvPicPr>
              <p:cNvPr id="109" name="Picture 9">
                <a:extLst>
                  <a:ext uri="{FF2B5EF4-FFF2-40B4-BE49-F238E27FC236}">
                    <a16:creationId xmlns:a16="http://schemas.microsoft.com/office/drawing/2014/main" xmlns="" id="{31CFDEA1-8344-4A2A-6625-5B2895353AD0}"/>
                  </a:ext>
                </a:extLst>
              </p:cNvPr>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 xmlns:asvg="http://schemas.microsoft.com/office/drawing/2016/SVG/main" r:embed="rId10"/>
                  </a:ext>
                </a:extLst>
              </a:blip>
              <a:srcRect/>
              <a:stretch>
                <a:fillRect/>
              </a:stretch>
            </p:blipFill>
            <p:spPr>
              <a:xfrm>
                <a:off x="2673383" y="398934"/>
                <a:ext cx="1864586" cy="1163536"/>
              </a:xfrm>
              <a:prstGeom prst="rect">
                <a:avLst/>
              </a:prstGeom>
            </p:spPr>
          </p:pic>
          <p:sp>
            <p:nvSpPr>
              <p:cNvPr id="110" name="TextBox 109">
                <a:extLst>
                  <a:ext uri="{FF2B5EF4-FFF2-40B4-BE49-F238E27FC236}">
                    <a16:creationId xmlns:a16="http://schemas.microsoft.com/office/drawing/2014/main" xmlns="" id="{07358A1D-1769-2688-07D8-6D005F130793}"/>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Calibri" panose="020F0502020204030204"/>
                  </a:rPr>
                  <a:t>…</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08" name="Picture 2">
              <a:extLst>
                <a:ext uri="{FF2B5EF4-FFF2-40B4-BE49-F238E27FC236}">
                  <a16:creationId xmlns:a16="http://schemas.microsoft.com/office/drawing/2014/main" xmlns="" id="{AEBD32E7-A714-75BB-F875-8BD4C7746C39}"/>
                </a:ext>
              </a:extLst>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36" name="Group 110">
            <a:extLst>
              <a:ext uri="{FF2B5EF4-FFF2-40B4-BE49-F238E27FC236}">
                <a16:creationId xmlns:a16="http://schemas.microsoft.com/office/drawing/2014/main" xmlns="" id="{3D548020-80D8-6D4E-7C54-5997E549FC85}"/>
              </a:ext>
            </a:extLst>
          </p:cNvPr>
          <p:cNvGrpSpPr/>
          <p:nvPr/>
        </p:nvGrpSpPr>
        <p:grpSpPr>
          <a:xfrm>
            <a:off x="6022026" y="682995"/>
            <a:ext cx="3978786" cy="5094313"/>
            <a:chOff x="778745" y="3815769"/>
            <a:chExt cx="8052842" cy="922866"/>
          </a:xfrm>
        </p:grpSpPr>
        <p:pic>
          <p:nvPicPr>
            <p:cNvPr id="112" name="Picture 2">
              <a:extLst>
                <a:ext uri="{FF2B5EF4-FFF2-40B4-BE49-F238E27FC236}">
                  <a16:creationId xmlns:a16="http://schemas.microsoft.com/office/drawing/2014/main" xmlns="" id="{410AC3C6-3D0C-FB35-406E-301F52F451AD}"/>
                </a:ext>
              </a:extLst>
            </p:cNvPr>
            <p:cNvPicPr>
              <a:picLocks noChangeAspect="1"/>
            </p:cNvPicPr>
            <p:nvPr/>
          </p:nvPicPr>
          <p:blipFill>
            <a:blip r:embed="rId14" cstate="print">
              <a:extLst>
                <a:ext uri="{28A0092B-C50C-407E-A947-70E740481C1C}">
                  <a14:useLocalDpi xmlns:a14="http://schemas.microsoft.com/office/drawing/2010/main" xmlns="" val="0"/>
                </a:ext>
                <a:ext uri="{96DAC541-7B7A-43D3-8B79-37D633B846F1}">
                  <asvg:svgBlip xmlns="" xmlns:asvg="http://schemas.microsoft.com/office/drawing/2016/SVG/main" r:embed="rId15"/>
                </a:ext>
              </a:extLst>
            </a:blip>
            <a:srcRect/>
            <a:stretch>
              <a:fillRect/>
            </a:stretch>
          </p:blipFill>
          <p:spPr>
            <a:xfrm>
              <a:off x="778745" y="3815769"/>
              <a:ext cx="8052842" cy="922866"/>
            </a:xfrm>
            <a:prstGeom prst="rect">
              <a:avLst/>
            </a:prstGeom>
          </p:spPr>
        </p:pic>
        <p:sp>
          <p:nvSpPr>
            <p:cNvPr id="113" name="TextBox 112">
              <a:extLst>
                <a:ext uri="{FF2B5EF4-FFF2-40B4-BE49-F238E27FC236}">
                  <a16:creationId xmlns:a16="http://schemas.microsoft.com/office/drawing/2014/main" xmlns="" id="{CF7C2AC3-B1E0-153B-2482-60DA946D2216}"/>
                </a:ext>
              </a:extLst>
            </p:cNvPr>
            <p:cNvSpPr txBox="1"/>
            <p:nvPr/>
          </p:nvSpPr>
          <p:spPr>
            <a:xfrm>
              <a:off x="1169595" y="3879654"/>
              <a:ext cx="7124149" cy="1142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1" u="sng" strike="noStrike" kern="1200" cap="none" spc="0" normalizeH="0" baseline="0" noProof="0" dirty="0" err="1">
                  <a:ln>
                    <a:noFill/>
                  </a:ln>
                  <a:solidFill>
                    <a:prstClr val="black"/>
                  </a:solidFill>
                  <a:effectLst/>
                  <a:uLnTx/>
                  <a:uFillTx/>
                  <a:latin typeface="Calibri (Body)"/>
                  <a:ea typeface="+mn-ea"/>
                  <a:cs typeface="+mn-cs"/>
                </a:rPr>
                <a:t>Trong</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kumimoji="0" lang="en-US" sz="3500" b="1" i="1" u="sng" strike="noStrike" kern="1200" cap="none" spc="0" normalizeH="0" baseline="0" noProof="0" dirty="0" err="1">
                  <a:ln>
                    <a:noFill/>
                  </a:ln>
                  <a:solidFill>
                    <a:prstClr val="black"/>
                  </a:solidFill>
                  <a:effectLst/>
                  <a:uLnTx/>
                  <a:uFillTx/>
                  <a:latin typeface="Calibri (Body)"/>
                  <a:ea typeface="+mn-ea"/>
                  <a:cs typeface="+mn-cs"/>
                </a:rPr>
                <a:t>trường</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kumimoji="0" lang="en-US" sz="3500" b="1" i="1" u="sng" strike="noStrike" kern="1200" cap="none" spc="0" normalizeH="0" baseline="0" noProof="0" dirty="0" err="1">
                  <a:ln>
                    <a:noFill/>
                  </a:ln>
                  <a:solidFill>
                    <a:prstClr val="black"/>
                  </a:solidFill>
                  <a:effectLst/>
                  <a:uLnTx/>
                  <a:uFillTx/>
                  <a:latin typeface="Calibri (Body)"/>
                  <a:ea typeface="+mn-ea"/>
                  <a:cs typeface="+mn-cs"/>
                </a:rPr>
                <a:t>học</a:t>
              </a:r>
              <a:endParaRPr kumimoji="0" lang="vi-VN" sz="3500" b="1" i="1" u="sng" strike="noStrike" kern="1200" cap="none" spc="0" normalizeH="0" baseline="0" noProof="0" dirty="0">
                <a:ln>
                  <a:noFill/>
                </a:ln>
                <a:solidFill>
                  <a:prstClr val="black"/>
                </a:solidFill>
                <a:effectLst/>
                <a:uLnTx/>
                <a:uFillTx/>
                <a:latin typeface="Calibri (Body)"/>
                <a:ea typeface="+mn-ea"/>
                <a:cs typeface="+mn-cs"/>
              </a:endParaRPr>
            </a:p>
          </p:txBody>
        </p:sp>
      </p:grpSp>
      <p:grpSp>
        <p:nvGrpSpPr>
          <p:cNvPr id="37" name="Group 113">
            <a:extLst>
              <a:ext uri="{FF2B5EF4-FFF2-40B4-BE49-F238E27FC236}">
                <a16:creationId xmlns:a16="http://schemas.microsoft.com/office/drawing/2014/main" xmlns="" id="{03A31CE8-B0C2-7FB6-8605-F9F6D5250A8C}"/>
              </a:ext>
            </a:extLst>
          </p:cNvPr>
          <p:cNvGrpSpPr/>
          <p:nvPr/>
        </p:nvGrpSpPr>
        <p:grpSpPr>
          <a:xfrm>
            <a:off x="6134100" y="1675646"/>
            <a:ext cx="2190750" cy="1000879"/>
            <a:chOff x="4390276" y="398934"/>
            <a:chExt cx="2886447" cy="1163536"/>
          </a:xfrm>
        </p:grpSpPr>
        <p:grpSp>
          <p:nvGrpSpPr>
            <p:cNvPr id="38" name="Group 114">
              <a:extLst>
                <a:ext uri="{FF2B5EF4-FFF2-40B4-BE49-F238E27FC236}">
                  <a16:creationId xmlns:a16="http://schemas.microsoft.com/office/drawing/2014/main" xmlns="" id="{12023299-BD28-9FB2-D39A-832BE842E64D}"/>
                </a:ext>
              </a:extLst>
            </p:cNvPr>
            <p:cNvGrpSpPr/>
            <p:nvPr/>
          </p:nvGrpSpPr>
          <p:grpSpPr>
            <a:xfrm>
              <a:off x="4857289" y="398934"/>
              <a:ext cx="2419434" cy="1163536"/>
              <a:chOff x="2673382" y="398934"/>
              <a:chExt cx="2419434" cy="1163536"/>
            </a:xfrm>
          </p:grpSpPr>
          <p:pic>
            <p:nvPicPr>
              <p:cNvPr id="117" name="Picture 9">
                <a:extLst>
                  <a:ext uri="{FF2B5EF4-FFF2-40B4-BE49-F238E27FC236}">
                    <a16:creationId xmlns:a16="http://schemas.microsoft.com/office/drawing/2014/main" xmlns="" id="{F12889BD-2FB4-8CF4-1EF2-29BA60C6CF26}"/>
                  </a:ext>
                </a:extLst>
              </p:cNvPr>
              <p:cNvPicPr>
                <a:picLocks noChangeAspect="1"/>
              </p:cNvPicPr>
              <p:nvPr/>
            </p:nvPicPr>
            <p:blipFill>
              <a:blip r:embed="rId16" cstate="print">
                <a:extLst>
                  <a:ext uri="{28A0092B-C50C-407E-A947-70E740481C1C}">
                    <a14:useLocalDpi xmlns:a14="http://schemas.microsoft.com/office/drawing/2010/main" xmlns="" val="0"/>
                  </a:ext>
                  <a:ext uri="{96DAC541-7B7A-43D3-8B79-37D633B846F1}">
                    <asvg:svgBlip xmlns="" xmlns:asvg="http://schemas.microsoft.com/office/drawing/2016/SVG/main" r:embed="rId10"/>
                  </a:ext>
                </a:extLst>
              </a:blip>
              <a:srcRect/>
              <a:stretch>
                <a:fillRect/>
              </a:stretch>
            </p:blipFill>
            <p:spPr>
              <a:xfrm>
                <a:off x="2673382" y="398934"/>
                <a:ext cx="2168438" cy="1163536"/>
              </a:xfrm>
              <a:prstGeom prst="rect">
                <a:avLst/>
              </a:prstGeom>
            </p:spPr>
          </p:pic>
          <p:sp>
            <p:nvSpPr>
              <p:cNvPr id="118" name="TextBox 117">
                <a:extLst>
                  <a:ext uri="{FF2B5EF4-FFF2-40B4-BE49-F238E27FC236}">
                    <a16:creationId xmlns:a16="http://schemas.microsoft.com/office/drawing/2014/main" xmlns="" id="{D0E872D4-599F-1FFE-7812-5A4390E9C7F2}"/>
                  </a:ext>
                </a:extLst>
              </p:cNvPr>
              <p:cNvSpPr txBox="1"/>
              <p:nvPr/>
            </p:nvSpPr>
            <p:spPr>
              <a:xfrm>
                <a:off x="2801538" y="688314"/>
                <a:ext cx="229127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sinh</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16" name="Picture 2">
              <a:extLst>
                <a:ext uri="{FF2B5EF4-FFF2-40B4-BE49-F238E27FC236}">
                  <a16:creationId xmlns:a16="http://schemas.microsoft.com/office/drawing/2014/main" xmlns="" id="{1146A55F-B322-7009-6E08-0CDF90591398}"/>
                </a:ext>
              </a:extLst>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39" name="Group 124">
            <a:extLst>
              <a:ext uri="{FF2B5EF4-FFF2-40B4-BE49-F238E27FC236}">
                <a16:creationId xmlns:a16="http://schemas.microsoft.com/office/drawing/2014/main" xmlns="" id="{B2A4908D-2F52-F592-759E-C9AA929D0F30}"/>
              </a:ext>
            </a:extLst>
          </p:cNvPr>
          <p:cNvGrpSpPr/>
          <p:nvPr/>
        </p:nvGrpSpPr>
        <p:grpSpPr>
          <a:xfrm>
            <a:off x="8229599" y="1628021"/>
            <a:ext cx="1847851" cy="1000879"/>
            <a:chOff x="3726532" y="398934"/>
            <a:chExt cx="3787244" cy="1163536"/>
          </a:xfrm>
        </p:grpSpPr>
        <p:grpSp>
          <p:nvGrpSpPr>
            <p:cNvPr id="40" name="Group 125">
              <a:extLst>
                <a:ext uri="{FF2B5EF4-FFF2-40B4-BE49-F238E27FC236}">
                  <a16:creationId xmlns:a16="http://schemas.microsoft.com/office/drawing/2014/main" xmlns="" id="{E9E1DC35-F069-606E-1FD0-5DFED8570117}"/>
                </a:ext>
              </a:extLst>
            </p:cNvPr>
            <p:cNvGrpSpPr/>
            <p:nvPr/>
          </p:nvGrpSpPr>
          <p:grpSpPr>
            <a:xfrm>
              <a:off x="4116974" y="398934"/>
              <a:ext cx="3396802" cy="1163536"/>
              <a:chOff x="1933067" y="398934"/>
              <a:chExt cx="3396802" cy="1163536"/>
            </a:xfrm>
          </p:grpSpPr>
          <p:pic>
            <p:nvPicPr>
              <p:cNvPr id="128" name="Picture 9">
                <a:extLst>
                  <a:ext uri="{FF2B5EF4-FFF2-40B4-BE49-F238E27FC236}">
                    <a16:creationId xmlns:a16="http://schemas.microsoft.com/office/drawing/2014/main" xmlns="" id="{7EFAB3C8-CF37-B4F4-4109-CCECCC6E40CA}"/>
                  </a:ext>
                </a:extLst>
              </p:cNvPr>
              <p:cNvPicPr>
                <a:picLocks noChangeAspect="1"/>
              </p:cNvPicPr>
              <p:nvPr/>
            </p:nvPicPr>
            <p:blipFill>
              <a:blip r:embed="rId17" cstate="print">
                <a:extLst>
                  <a:ext uri="{28A0092B-C50C-407E-A947-70E740481C1C}">
                    <a14:useLocalDpi xmlns:a14="http://schemas.microsoft.com/office/drawing/2010/main" xmlns="" val="0"/>
                  </a:ext>
                  <a:ext uri="{96DAC541-7B7A-43D3-8B79-37D633B846F1}">
                    <asvg:svgBlip xmlns="" xmlns:asvg="http://schemas.microsoft.com/office/drawing/2016/SVG/main" r:embed="rId10"/>
                  </a:ext>
                </a:extLst>
              </a:blip>
              <a:srcRect/>
              <a:stretch>
                <a:fillRect/>
              </a:stretch>
            </p:blipFill>
            <p:spPr>
              <a:xfrm>
                <a:off x="1933067" y="398934"/>
                <a:ext cx="2830668" cy="1163536"/>
              </a:xfrm>
              <a:prstGeom prst="rect">
                <a:avLst/>
              </a:prstGeom>
            </p:spPr>
          </p:pic>
          <p:sp>
            <p:nvSpPr>
              <p:cNvPr id="129" name="TextBox 128">
                <a:extLst>
                  <a:ext uri="{FF2B5EF4-FFF2-40B4-BE49-F238E27FC236}">
                    <a16:creationId xmlns:a16="http://schemas.microsoft.com/office/drawing/2014/main" xmlns="" id="{5F078586-CE83-3BA7-8E31-EF7973B273C4}"/>
                  </a:ext>
                </a:extLst>
              </p:cNvPr>
              <p:cNvSpPr txBox="1"/>
              <p:nvPr/>
            </p:nvSpPr>
            <p:spPr>
              <a:xfrm>
                <a:off x="2245415" y="688314"/>
                <a:ext cx="3084454"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Cô</a:t>
                </a:r>
                <a:r>
                  <a:rPr lang="en-US" sz="3200" dirty="0">
                    <a:solidFill>
                      <a:prstClr val="black"/>
                    </a:solidFill>
                    <a:latin typeface="Calibri" panose="020F0502020204030204"/>
                  </a:rPr>
                  <a:t> </a:t>
                </a:r>
                <a:r>
                  <a:rPr lang="en-US" sz="3200" dirty="0" err="1">
                    <a:solidFill>
                      <a:prstClr val="black"/>
                    </a:solidFill>
                    <a:latin typeface="Calibri" panose="020F0502020204030204"/>
                  </a:rPr>
                  <a:t>giáo</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27" name="Picture 2">
              <a:extLst>
                <a:ext uri="{FF2B5EF4-FFF2-40B4-BE49-F238E27FC236}">
                  <a16:creationId xmlns:a16="http://schemas.microsoft.com/office/drawing/2014/main" xmlns="" id="{45F96D5B-B88E-2854-B799-C9F8F4C8D2A6}"/>
                </a:ext>
              </a:extLst>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170" name="Hình ảnh 6" descr="Ảnh có chứa đồ họa véc-tơ&#10;&#10;Mô tả được tạo tự động">
            <a:extLst>
              <a:ext uri="{FF2B5EF4-FFF2-40B4-BE49-F238E27FC236}">
                <a16:creationId xmlns:a16="http://schemas.microsoft.com/office/drawing/2014/main" xmlns="" id="{F2FAEF49-2CF9-17BD-C56B-8FBC115E3D00}"/>
              </a:ext>
            </a:extLst>
          </p:cNvPr>
          <p:cNvPicPr>
            <a:picLocks noChangeAspect="1"/>
          </p:cNvPicPr>
          <p:nvPr/>
        </p:nvPicPr>
        <p:blipFill>
          <a:blip r:embed="rId18">
            <a:extLst>
              <a:ext uri="{28A0092B-C50C-407E-A947-70E740481C1C}">
                <a14:useLocalDpi xmlns:a14="http://schemas.microsoft.com/office/drawing/2010/main" xmlns="" val="0"/>
              </a:ext>
            </a:extLst>
          </a:blip>
          <a:stretch>
            <a:fillRect/>
          </a:stretch>
        </p:blipFill>
        <p:spPr>
          <a:xfrm>
            <a:off x="8429625" y="4224412"/>
            <a:ext cx="2038350" cy="2038350"/>
          </a:xfrm>
          <a:prstGeom prst="rect">
            <a:avLst/>
          </a:prstGeom>
        </p:spPr>
      </p:pic>
      <p:grpSp>
        <p:nvGrpSpPr>
          <p:cNvPr id="41" name="Group 170">
            <a:extLst>
              <a:ext uri="{FF2B5EF4-FFF2-40B4-BE49-F238E27FC236}">
                <a16:creationId xmlns:a16="http://schemas.microsoft.com/office/drawing/2014/main" xmlns="" id="{1F2C2BB0-0DFA-180D-D7AB-9C58B0CDF782}"/>
              </a:ext>
            </a:extLst>
          </p:cNvPr>
          <p:cNvGrpSpPr/>
          <p:nvPr/>
        </p:nvGrpSpPr>
        <p:grpSpPr>
          <a:xfrm>
            <a:off x="6067424" y="2675771"/>
            <a:ext cx="1781176" cy="1000879"/>
            <a:chOff x="3726532" y="398934"/>
            <a:chExt cx="3650591" cy="1163536"/>
          </a:xfrm>
        </p:grpSpPr>
        <p:grpSp>
          <p:nvGrpSpPr>
            <p:cNvPr id="42" name="Group 171">
              <a:extLst>
                <a:ext uri="{FF2B5EF4-FFF2-40B4-BE49-F238E27FC236}">
                  <a16:creationId xmlns:a16="http://schemas.microsoft.com/office/drawing/2014/main" xmlns="" id="{EDAB3E4E-82FD-D518-C63A-2D18F8BC924B}"/>
                </a:ext>
              </a:extLst>
            </p:cNvPr>
            <p:cNvGrpSpPr/>
            <p:nvPr/>
          </p:nvGrpSpPr>
          <p:grpSpPr>
            <a:xfrm>
              <a:off x="4116974" y="398934"/>
              <a:ext cx="3260149" cy="1163536"/>
              <a:chOff x="1933067" y="398934"/>
              <a:chExt cx="3260149" cy="1163536"/>
            </a:xfrm>
          </p:grpSpPr>
          <p:pic>
            <p:nvPicPr>
              <p:cNvPr id="174" name="Picture 9">
                <a:extLst>
                  <a:ext uri="{FF2B5EF4-FFF2-40B4-BE49-F238E27FC236}">
                    <a16:creationId xmlns:a16="http://schemas.microsoft.com/office/drawing/2014/main" xmlns="" id="{BCC32425-922D-144B-D519-DE04F2F3678F}"/>
                  </a:ext>
                </a:extLst>
              </p:cNvPr>
              <p:cNvPicPr>
                <a:picLocks noChangeAspect="1"/>
              </p:cNvPicPr>
              <p:nvPr/>
            </p:nvPicPr>
            <p:blipFill>
              <a:blip r:embed="rId17" cstate="print">
                <a:extLst>
                  <a:ext uri="{28A0092B-C50C-407E-A947-70E740481C1C}">
                    <a14:useLocalDpi xmlns:a14="http://schemas.microsoft.com/office/drawing/2010/main" xmlns="" val="0"/>
                  </a:ext>
                  <a:ext uri="{96DAC541-7B7A-43D3-8B79-37D633B846F1}">
                    <asvg:svgBlip xmlns="" xmlns:asvg="http://schemas.microsoft.com/office/drawing/2016/SVG/main" r:embed="rId10"/>
                  </a:ext>
                </a:extLst>
              </a:blip>
              <a:srcRect/>
              <a:stretch>
                <a:fillRect/>
              </a:stretch>
            </p:blipFill>
            <p:spPr>
              <a:xfrm>
                <a:off x="1933067" y="398934"/>
                <a:ext cx="2830668" cy="1163536"/>
              </a:xfrm>
              <a:prstGeom prst="rect">
                <a:avLst/>
              </a:prstGeom>
            </p:spPr>
          </p:pic>
          <p:sp>
            <p:nvSpPr>
              <p:cNvPr id="175" name="TextBox 174">
                <a:extLst>
                  <a:ext uri="{FF2B5EF4-FFF2-40B4-BE49-F238E27FC236}">
                    <a16:creationId xmlns:a16="http://schemas.microsoft.com/office/drawing/2014/main" xmlns="" id="{BF94FE36-3EEB-7871-F2CA-5258A36A7BFB}"/>
                  </a:ext>
                </a:extLst>
              </p:cNvPr>
              <p:cNvSpPr txBox="1"/>
              <p:nvPr/>
            </p:nvSpPr>
            <p:spPr>
              <a:xfrm>
                <a:off x="2108762" y="688314"/>
                <a:ext cx="3084454"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Bạn</a:t>
                </a:r>
                <a:r>
                  <a:rPr lang="en-US" sz="3200" dirty="0">
                    <a:solidFill>
                      <a:prstClr val="black"/>
                    </a:solidFill>
                    <a:latin typeface="Calibri" panose="020F0502020204030204"/>
                  </a:rPr>
                  <a:t> </a:t>
                </a:r>
                <a:r>
                  <a:rPr lang="en-US" sz="3200" dirty="0" err="1">
                    <a:solidFill>
                      <a:prstClr val="black"/>
                    </a:solidFill>
                    <a:latin typeface="Calibri" panose="020F0502020204030204"/>
                  </a:rPr>
                  <a:t>bè</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73" name="Picture 2">
              <a:extLst>
                <a:ext uri="{FF2B5EF4-FFF2-40B4-BE49-F238E27FC236}">
                  <a16:creationId xmlns:a16="http://schemas.microsoft.com/office/drawing/2014/main" xmlns="" id="{98BF6F07-543C-0A04-6282-0DE9DFDC3F92}"/>
                </a:ext>
              </a:extLst>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43" name="Group 175">
            <a:extLst>
              <a:ext uri="{FF2B5EF4-FFF2-40B4-BE49-F238E27FC236}">
                <a16:creationId xmlns:a16="http://schemas.microsoft.com/office/drawing/2014/main" xmlns="" id="{DC43C8D7-8344-9008-8B09-597CBFE4DF76}"/>
              </a:ext>
            </a:extLst>
          </p:cNvPr>
          <p:cNvGrpSpPr/>
          <p:nvPr/>
        </p:nvGrpSpPr>
        <p:grpSpPr>
          <a:xfrm>
            <a:off x="7648574" y="2618621"/>
            <a:ext cx="2562226" cy="1000879"/>
            <a:chOff x="3726532" y="398934"/>
            <a:chExt cx="5251384" cy="1163536"/>
          </a:xfrm>
        </p:grpSpPr>
        <p:grpSp>
          <p:nvGrpSpPr>
            <p:cNvPr id="44" name="Group 176">
              <a:extLst>
                <a:ext uri="{FF2B5EF4-FFF2-40B4-BE49-F238E27FC236}">
                  <a16:creationId xmlns:a16="http://schemas.microsoft.com/office/drawing/2014/main" xmlns="" id="{0EF5943E-F86D-5EB3-D57E-A587713877A2}"/>
                </a:ext>
              </a:extLst>
            </p:cNvPr>
            <p:cNvGrpSpPr/>
            <p:nvPr/>
          </p:nvGrpSpPr>
          <p:grpSpPr>
            <a:xfrm>
              <a:off x="4116972" y="398934"/>
              <a:ext cx="4860944" cy="1163536"/>
              <a:chOff x="1933065" y="398934"/>
              <a:chExt cx="4860944" cy="1163536"/>
            </a:xfrm>
          </p:grpSpPr>
          <p:pic>
            <p:nvPicPr>
              <p:cNvPr id="179" name="Picture 9">
                <a:extLst>
                  <a:ext uri="{FF2B5EF4-FFF2-40B4-BE49-F238E27FC236}">
                    <a16:creationId xmlns:a16="http://schemas.microsoft.com/office/drawing/2014/main" xmlns="" id="{5CA39A77-15C9-7B3B-5767-BE8B4FC7F320}"/>
                  </a:ext>
                </a:extLst>
              </p:cNvPr>
              <p:cNvPicPr>
                <a:picLocks noChangeAspect="1"/>
              </p:cNvPicPr>
              <p:nvPr/>
            </p:nvPicPr>
            <p:blipFill>
              <a:blip r:embed="rId19" cstate="hqprint">
                <a:extLst>
                  <a:ext uri="{28A0092B-C50C-407E-A947-70E740481C1C}">
                    <a14:useLocalDpi xmlns:a14="http://schemas.microsoft.com/office/drawing/2010/main" xmlns="" val="0"/>
                  </a:ext>
                  <a:ext uri="{96DAC541-7B7A-43D3-8B79-37D633B846F1}">
                    <asvg:svgBlip xmlns="" xmlns:asvg="http://schemas.microsoft.com/office/drawing/2016/SVG/main" r:embed="rId10"/>
                  </a:ext>
                </a:extLst>
              </a:blip>
              <a:srcRect/>
              <a:stretch>
                <a:fillRect/>
              </a:stretch>
            </p:blipFill>
            <p:spPr>
              <a:xfrm>
                <a:off x="1933065" y="398934"/>
                <a:ext cx="4158157" cy="1163536"/>
              </a:xfrm>
              <a:prstGeom prst="rect">
                <a:avLst/>
              </a:prstGeom>
            </p:spPr>
          </p:pic>
          <p:sp>
            <p:nvSpPr>
              <p:cNvPr id="180" name="TextBox 179">
                <a:extLst>
                  <a:ext uri="{FF2B5EF4-FFF2-40B4-BE49-F238E27FC236}">
                    <a16:creationId xmlns:a16="http://schemas.microsoft.com/office/drawing/2014/main" xmlns="" id="{7556DA6E-7C03-DF83-A2D3-71C2C770B932}"/>
                  </a:ext>
                </a:extLst>
              </p:cNvPr>
              <p:cNvSpPr txBox="1"/>
              <p:nvPr/>
            </p:nvSpPr>
            <p:spPr>
              <a:xfrm>
                <a:off x="2108762" y="688314"/>
                <a:ext cx="4685247" cy="6082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solidFill>
                      <a:prstClr val="black"/>
                    </a:solidFill>
                    <a:latin typeface="Calibri" panose="020F0502020204030204"/>
                  </a:rPr>
                  <a:t>Hiệu</a:t>
                </a:r>
                <a:r>
                  <a:rPr lang="en-US" sz="2800" dirty="0">
                    <a:solidFill>
                      <a:prstClr val="black"/>
                    </a:solidFill>
                    <a:latin typeface="Calibri" panose="020F0502020204030204"/>
                  </a:rPr>
                  <a:t> </a:t>
                </a:r>
                <a:r>
                  <a:rPr lang="en-US" sz="2800" dirty="0" err="1">
                    <a:solidFill>
                      <a:prstClr val="black"/>
                    </a:solidFill>
                    <a:latin typeface="Calibri" panose="020F0502020204030204"/>
                  </a:rPr>
                  <a:t>trưởng</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78" name="Picture 2">
              <a:extLst>
                <a:ext uri="{FF2B5EF4-FFF2-40B4-BE49-F238E27FC236}">
                  <a16:creationId xmlns:a16="http://schemas.microsoft.com/office/drawing/2014/main" xmlns="" id="{7F372F63-BE27-9116-E68C-DA4421E2DE99}"/>
                </a:ext>
              </a:extLst>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45" name="Group 180">
            <a:extLst>
              <a:ext uri="{FF2B5EF4-FFF2-40B4-BE49-F238E27FC236}">
                <a16:creationId xmlns:a16="http://schemas.microsoft.com/office/drawing/2014/main" xmlns="" id="{3A1E5795-15B6-93FB-6405-E430D2A36E4D}"/>
              </a:ext>
            </a:extLst>
          </p:cNvPr>
          <p:cNvGrpSpPr/>
          <p:nvPr/>
        </p:nvGrpSpPr>
        <p:grpSpPr>
          <a:xfrm>
            <a:off x="6086474" y="3637796"/>
            <a:ext cx="1781176" cy="1000879"/>
            <a:chOff x="3726532" y="398934"/>
            <a:chExt cx="3650591" cy="1163536"/>
          </a:xfrm>
        </p:grpSpPr>
        <p:grpSp>
          <p:nvGrpSpPr>
            <p:cNvPr id="46" name="Group 181">
              <a:extLst>
                <a:ext uri="{FF2B5EF4-FFF2-40B4-BE49-F238E27FC236}">
                  <a16:creationId xmlns:a16="http://schemas.microsoft.com/office/drawing/2014/main" xmlns="" id="{6D2AA745-41B9-AC70-0B64-D8159190E5B2}"/>
                </a:ext>
              </a:extLst>
            </p:cNvPr>
            <p:cNvGrpSpPr/>
            <p:nvPr/>
          </p:nvGrpSpPr>
          <p:grpSpPr>
            <a:xfrm>
              <a:off x="4116974" y="398934"/>
              <a:ext cx="3260149" cy="1163536"/>
              <a:chOff x="1933067" y="398934"/>
              <a:chExt cx="3260149" cy="1163536"/>
            </a:xfrm>
          </p:grpSpPr>
          <p:pic>
            <p:nvPicPr>
              <p:cNvPr id="184" name="Picture 9">
                <a:extLst>
                  <a:ext uri="{FF2B5EF4-FFF2-40B4-BE49-F238E27FC236}">
                    <a16:creationId xmlns:a16="http://schemas.microsoft.com/office/drawing/2014/main" xmlns="" id="{57BA7602-04EF-7D38-746B-D2449068BC13}"/>
                  </a:ext>
                </a:extLst>
              </p:cNvPr>
              <p:cNvPicPr>
                <a:picLocks noChangeAspect="1"/>
              </p:cNvPicPr>
              <p:nvPr/>
            </p:nvPicPr>
            <p:blipFill>
              <a:blip r:embed="rId17" cstate="print">
                <a:extLst>
                  <a:ext uri="{28A0092B-C50C-407E-A947-70E740481C1C}">
                    <a14:useLocalDpi xmlns:a14="http://schemas.microsoft.com/office/drawing/2010/main" xmlns="" val="0"/>
                  </a:ext>
                  <a:ext uri="{96DAC541-7B7A-43D3-8B79-37D633B846F1}">
                    <asvg:svgBlip xmlns="" xmlns:asvg="http://schemas.microsoft.com/office/drawing/2016/SVG/main" r:embed="rId10"/>
                  </a:ext>
                </a:extLst>
              </a:blip>
              <a:srcRect/>
              <a:stretch>
                <a:fillRect/>
              </a:stretch>
            </p:blipFill>
            <p:spPr>
              <a:xfrm>
                <a:off x="1933067" y="398934"/>
                <a:ext cx="2830668" cy="1163536"/>
              </a:xfrm>
              <a:prstGeom prst="rect">
                <a:avLst/>
              </a:prstGeom>
            </p:spPr>
          </p:pic>
          <p:sp>
            <p:nvSpPr>
              <p:cNvPr id="185" name="TextBox 184">
                <a:extLst>
                  <a:ext uri="{FF2B5EF4-FFF2-40B4-BE49-F238E27FC236}">
                    <a16:creationId xmlns:a16="http://schemas.microsoft.com/office/drawing/2014/main" xmlns="" id="{73E92A76-BCA5-8ABD-CEF1-8810B992A191}"/>
                  </a:ext>
                </a:extLst>
              </p:cNvPr>
              <p:cNvSpPr txBox="1"/>
              <p:nvPr/>
            </p:nvSpPr>
            <p:spPr>
              <a:xfrm>
                <a:off x="2108762" y="688314"/>
                <a:ext cx="3084454"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Bảo</a:t>
                </a:r>
                <a:r>
                  <a:rPr lang="en-US" sz="3200" dirty="0">
                    <a:solidFill>
                      <a:prstClr val="black"/>
                    </a:solidFill>
                    <a:latin typeface="Calibri" panose="020F0502020204030204"/>
                  </a:rPr>
                  <a:t> </a:t>
                </a:r>
                <a:r>
                  <a:rPr lang="en-US" sz="3200" dirty="0" err="1">
                    <a:solidFill>
                      <a:prstClr val="black"/>
                    </a:solidFill>
                    <a:latin typeface="Calibri" panose="020F0502020204030204"/>
                  </a:rPr>
                  <a:t>vệ</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83" name="Picture 2">
              <a:extLst>
                <a:ext uri="{FF2B5EF4-FFF2-40B4-BE49-F238E27FC236}">
                  <a16:creationId xmlns:a16="http://schemas.microsoft.com/office/drawing/2014/main" xmlns="" id="{CA1CCFFA-F471-F37D-F620-960A0C62D4DD}"/>
                </a:ext>
              </a:extLst>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47" name="Group 185">
            <a:extLst>
              <a:ext uri="{FF2B5EF4-FFF2-40B4-BE49-F238E27FC236}">
                <a16:creationId xmlns:a16="http://schemas.microsoft.com/office/drawing/2014/main" xmlns="" id="{8A6B1A8B-BFC7-F897-5F9D-84BE4B219C3E}"/>
              </a:ext>
            </a:extLst>
          </p:cNvPr>
          <p:cNvGrpSpPr/>
          <p:nvPr/>
        </p:nvGrpSpPr>
        <p:grpSpPr>
          <a:xfrm>
            <a:off x="7639049" y="3599696"/>
            <a:ext cx="1800226" cy="1000879"/>
            <a:chOff x="3726532" y="398934"/>
            <a:chExt cx="3689635" cy="1163536"/>
          </a:xfrm>
        </p:grpSpPr>
        <p:grpSp>
          <p:nvGrpSpPr>
            <p:cNvPr id="48" name="Group 186">
              <a:extLst>
                <a:ext uri="{FF2B5EF4-FFF2-40B4-BE49-F238E27FC236}">
                  <a16:creationId xmlns:a16="http://schemas.microsoft.com/office/drawing/2014/main" xmlns="" id="{89D6C31E-DF7B-FC03-403B-8C49527812D3}"/>
                </a:ext>
              </a:extLst>
            </p:cNvPr>
            <p:cNvGrpSpPr/>
            <p:nvPr/>
          </p:nvGrpSpPr>
          <p:grpSpPr>
            <a:xfrm>
              <a:off x="4116974" y="398934"/>
              <a:ext cx="3299193" cy="1163536"/>
              <a:chOff x="1933067" y="398934"/>
              <a:chExt cx="3299193" cy="1163536"/>
            </a:xfrm>
          </p:grpSpPr>
          <p:pic>
            <p:nvPicPr>
              <p:cNvPr id="189" name="Picture 9">
                <a:extLst>
                  <a:ext uri="{FF2B5EF4-FFF2-40B4-BE49-F238E27FC236}">
                    <a16:creationId xmlns:a16="http://schemas.microsoft.com/office/drawing/2014/main" xmlns="" id="{FB8F06BF-DDFE-072A-A282-1A5047716B35}"/>
                  </a:ext>
                </a:extLst>
              </p:cNvPr>
              <p:cNvPicPr>
                <a:picLocks noChangeAspect="1"/>
              </p:cNvPicPr>
              <p:nvPr/>
            </p:nvPicPr>
            <p:blipFill>
              <a:blip r:embed="rId20" cstate="hqprint">
                <a:extLst>
                  <a:ext uri="{28A0092B-C50C-407E-A947-70E740481C1C}">
                    <a14:useLocalDpi xmlns:a14="http://schemas.microsoft.com/office/drawing/2010/main" xmlns="" val="0"/>
                  </a:ext>
                  <a:ext uri="{96DAC541-7B7A-43D3-8B79-37D633B846F1}">
                    <asvg:svgBlip xmlns="" xmlns:asvg="http://schemas.microsoft.com/office/drawing/2016/SVG/main" r:embed="rId10"/>
                  </a:ext>
                </a:extLst>
              </a:blip>
              <a:srcRect/>
              <a:stretch>
                <a:fillRect/>
              </a:stretch>
            </p:blipFill>
            <p:spPr>
              <a:xfrm>
                <a:off x="1933067" y="398934"/>
                <a:ext cx="3299193" cy="1163536"/>
              </a:xfrm>
              <a:prstGeom prst="rect">
                <a:avLst/>
              </a:prstGeom>
            </p:spPr>
          </p:pic>
          <p:sp>
            <p:nvSpPr>
              <p:cNvPr id="190" name="TextBox 189">
                <a:extLst>
                  <a:ext uri="{FF2B5EF4-FFF2-40B4-BE49-F238E27FC236}">
                    <a16:creationId xmlns:a16="http://schemas.microsoft.com/office/drawing/2014/main" xmlns="" id="{287E688C-1FD2-C199-5025-C56D1E11E6A8}"/>
                  </a:ext>
                </a:extLst>
              </p:cNvPr>
              <p:cNvSpPr txBox="1"/>
              <p:nvPr/>
            </p:nvSpPr>
            <p:spPr>
              <a:xfrm>
                <a:off x="2108762" y="688314"/>
                <a:ext cx="3084454"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Calibri" panose="020F0502020204030204"/>
                  </a:rPr>
                  <a:t>……</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88" name="Picture 2">
              <a:extLst>
                <a:ext uri="{FF2B5EF4-FFF2-40B4-BE49-F238E27FC236}">
                  <a16:creationId xmlns:a16="http://schemas.microsoft.com/office/drawing/2014/main" xmlns="" id="{02344F89-13C8-5CED-3BAB-96EC2BB24651}"/>
                </a:ext>
              </a:extLst>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7734552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par>
                                <p:cTn id="10" presetID="53" presetClass="entr" presetSubtype="16" fill="hold" nodeType="withEffect">
                                  <p:stCondLst>
                                    <p:cond delay="0"/>
                                  </p:stCondLst>
                                  <p:childTnLst>
                                    <p:set>
                                      <p:cBhvr>
                                        <p:cTn id="11" dur="1" fill="hold">
                                          <p:stCondLst>
                                            <p:cond delay="0"/>
                                          </p:stCondLst>
                                        </p:cTn>
                                        <p:tgtEl>
                                          <p:spTgt spid="68"/>
                                        </p:tgtEl>
                                        <p:attrNameLst>
                                          <p:attrName>style.visibility</p:attrName>
                                        </p:attrNameLst>
                                      </p:cBhvr>
                                      <p:to>
                                        <p:strVal val="visible"/>
                                      </p:to>
                                    </p:set>
                                    <p:anim calcmode="lin" valueType="num">
                                      <p:cBhvr>
                                        <p:cTn id="12" dur="500" fill="hold"/>
                                        <p:tgtEl>
                                          <p:spTgt spid="68"/>
                                        </p:tgtEl>
                                        <p:attrNameLst>
                                          <p:attrName>ppt_w</p:attrName>
                                        </p:attrNameLst>
                                      </p:cBhvr>
                                      <p:tavLst>
                                        <p:tav tm="0">
                                          <p:val>
                                            <p:fltVal val="0"/>
                                          </p:val>
                                        </p:tav>
                                        <p:tav tm="100000">
                                          <p:val>
                                            <p:strVal val="#ppt_w"/>
                                          </p:val>
                                        </p:tav>
                                      </p:tavLst>
                                    </p:anim>
                                    <p:anim calcmode="lin" valueType="num">
                                      <p:cBhvr>
                                        <p:cTn id="13" dur="500" fill="hold"/>
                                        <p:tgtEl>
                                          <p:spTgt spid="68"/>
                                        </p:tgtEl>
                                        <p:attrNameLst>
                                          <p:attrName>ppt_h</p:attrName>
                                        </p:attrNameLst>
                                      </p:cBhvr>
                                      <p:tavLst>
                                        <p:tav tm="0">
                                          <p:val>
                                            <p:fltVal val="0"/>
                                          </p:val>
                                        </p:tav>
                                        <p:tav tm="100000">
                                          <p:val>
                                            <p:strVal val="#ppt_h"/>
                                          </p:val>
                                        </p:tav>
                                      </p:tavLst>
                                    </p:anim>
                                    <p:animEffect transition="in" filter="fade">
                                      <p:cBhvr>
                                        <p:cTn id="14" dur="500"/>
                                        <p:tgtEl>
                                          <p:spTgt spid="68"/>
                                        </p:tgtEl>
                                      </p:cBhvr>
                                    </p:animEffect>
                                  </p:childTnLst>
                                </p:cTn>
                              </p:par>
                              <p:par>
                                <p:cTn id="15" presetID="2" presetClass="entr" presetSubtype="6" fill="hold" nodeType="withEffect">
                                  <p:stCondLst>
                                    <p:cond delay="0"/>
                                  </p:stCondLst>
                                  <p:childTnLst>
                                    <p:set>
                                      <p:cBhvr>
                                        <p:cTn id="16" dur="1" fill="hold">
                                          <p:stCondLst>
                                            <p:cond delay="0"/>
                                          </p:stCondLst>
                                        </p:cTn>
                                        <p:tgtEl>
                                          <p:spTgt spid="170"/>
                                        </p:tgtEl>
                                        <p:attrNameLst>
                                          <p:attrName>style.visibility</p:attrName>
                                        </p:attrNameLst>
                                      </p:cBhvr>
                                      <p:to>
                                        <p:strVal val="visible"/>
                                      </p:to>
                                    </p:set>
                                    <p:anim calcmode="lin" valueType="num">
                                      <p:cBhvr additive="base">
                                        <p:cTn id="17" dur="500" fill="hold"/>
                                        <p:tgtEl>
                                          <p:spTgt spid="170"/>
                                        </p:tgtEl>
                                        <p:attrNameLst>
                                          <p:attrName>ppt_x</p:attrName>
                                        </p:attrNameLst>
                                      </p:cBhvr>
                                      <p:tavLst>
                                        <p:tav tm="0">
                                          <p:val>
                                            <p:strVal val="1+#ppt_w/2"/>
                                          </p:val>
                                        </p:tav>
                                        <p:tav tm="100000">
                                          <p:val>
                                            <p:strVal val="#ppt_x"/>
                                          </p:val>
                                        </p:tav>
                                      </p:tavLst>
                                    </p:anim>
                                    <p:anim calcmode="lin" valueType="num">
                                      <p:cBhvr additive="base">
                                        <p:cTn id="18" dur="500" fill="hold"/>
                                        <p:tgtEl>
                                          <p:spTgt spid="17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750" fill="hold"/>
                                        <p:tgtEl>
                                          <p:spTgt spid="3"/>
                                        </p:tgtEl>
                                        <p:attrNameLst>
                                          <p:attrName>ppt_x</p:attrName>
                                        </p:attrNameLst>
                                      </p:cBhvr>
                                      <p:tavLst>
                                        <p:tav tm="0">
                                          <p:val>
                                            <p:strVal val="#ppt_x"/>
                                          </p:val>
                                        </p:tav>
                                        <p:tav tm="100000">
                                          <p:val>
                                            <p:strVal val="#ppt_x"/>
                                          </p:val>
                                        </p:tav>
                                      </p:tavLst>
                                    </p:anim>
                                    <p:anim calcmode="lin" valueType="num">
                                      <p:cBhvr additive="base">
                                        <p:cTn id="24" dur="75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750" fill="hold"/>
                                        <p:tgtEl>
                                          <p:spTgt spid="5"/>
                                        </p:tgtEl>
                                        <p:attrNameLst>
                                          <p:attrName>ppt_x</p:attrName>
                                        </p:attrNameLst>
                                      </p:cBhvr>
                                      <p:tavLst>
                                        <p:tav tm="0">
                                          <p:val>
                                            <p:strVal val="#ppt_x"/>
                                          </p:val>
                                        </p:tav>
                                        <p:tav tm="100000">
                                          <p:val>
                                            <p:strVal val="#ppt_x"/>
                                          </p:val>
                                        </p:tav>
                                      </p:tavLst>
                                    </p:anim>
                                    <p:anim calcmode="lin" valueType="num">
                                      <p:cBhvr additive="base">
                                        <p:cTn id="30" dur="75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click.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750" fill="hold"/>
                                        <p:tgtEl>
                                          <p:spTgt spid="12"/>
                                        </p:tgtEl>
                                        <p:attrNameLst>
                                          <p:attrName>ppt_x</p:attrName>
                                        </p:attrNameLst>
                                      </p:cBhvr>
                                      <p:tavLst>
                                        <p:tav tm="0">
                                          <p:val>
                                            <p:strVal val="#ppt_x"/>
                                          </p:val>
                                        </p:tav>
                                        <p:tav tm="100000">
                                          <p:val>
                                            <p:strVal val="#ppt_x"/>
                                          </p:val>
                                        </p:tav>
                                      </p:tavLst>
                                    </p:anim>
                                    <p:anim calcmode="lin" valueType="num">
                                      <p:cBhvr additive="base">
                                        <p:cTn id="36" dur="75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750" fill="hold"/>
                                        <p:tgtEl>
                                          <p:spTgt spid="14"/>
                                        </p:tgtEl>
                                        <p:attrNameLst>
                                          <p:attrName>ppt_x</p:attrName>
                                        </p:attrNameLst>
                                      </p:cBhvr>
                                      <p:tavLst>
                                        <p:tav tm="0">
                                          <p:val>
                                            <p:strVal val="#ppt_x"/>
                                          </p:val>
                                        </p:tav>
                                        <p:tav tm="100000">
                                          <p:val>
                                            <p:strVal val="#ppt_x"/>
                                          </p:val>
                                        </p:tav>
                                      </p:tavLst>
                                    </p:anim>
                                    <p:anim calcmode="lin" valueType="num">
                                      <p:cBhvr additive="base">
                                        <p:cTn id="42" dur="75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750" fill="hold"/>
                                        <p:tgtEl>
                                          <p:spTgt spid="17"/>
                                        </p:tgtEl>
                                        <p:attrNameLst>
                                          <p:attrName>ppt_x</p:attrName>
                                        </p:attrNameLst>
                                      </p:cBhvr>
                                      <p:tavLst>
                                        <p:tav tm="0">
                                          <p:val>
                                            <p:strVal val="#ppt_x"/>
                                          </p:val>
                                        </p:tav>
                                        <p:tav tm="100000">
                                          <p:val>
                                            <p:strVal val="#ppt_x"/>
                                          </p:val>
                                        </p:tav>
                                      </p:tavLst>
                                    </p:anim>
                                    <p:anim calcmode="lin" valueType="num">
                                      <p:cBhvr additive="base">
                                        <p:cTn id="48" dur="750" fill="hold"/>
                                        <p:tgtEl>
                                          <p:spTgt spid="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2" name="click.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750" fill="hold"/>
                                        <p:tgtEl>
                                          <p:spTgt spid="20"/>
                                        </p:tgtEl>
                                        <p:attrNameLst>
                                          <p:attrName>ppt_x</p:attrName>
                                        </p:attrNameLst>
                                      </p:cBhvr>
                                      <p:tavLst>
                                        <p:tav tm="0">
                                          <p:val>
                                            <p:strVal val="#ppt_x"/>
                                          </p:val>
                                        </p:tav>
                                        <p:tav tm="100000">
                                          <p:val>
                                            <p:strVal val="#ppt_x"/>
                                          </p:val>
                                        </p:tav>
                                      </p:tavLst>
                                    </p:anim>
                                    <p:anim calcmode="lin" valueType="num">
                                      <p:cBhvr additive="base">
                                        <p:cTn id="54" dur="750" fill="hold"/>
                                        <p:tgtEl>
                                          <p:spTgt spid="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2" name="click.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750" fill="hold"/>
                                        <p:tgtEl>
                                          <p:spTgt spid="22"/>
                                        </p:tgtEl>
                                        <p:attrNameLst>
                                          <p:attrName>ppt_x</p:attrName>
                                        </p:attrNameLst>
                                      </p:cBhvr>
                                      <p:tavLst>
                                        <p:tav tm="0">
                                          <p:val>
                                            <p:strVal val="#ppt_x"/>
                                          </p:val>
                                        </p:tav>
                                        <p:tav tm="100000">
                                          <p:val>
                                            <p:strVal val="#ppt_x"/>
                                          </p:val>
                                        </p:tav>
                                      </p:tavLst>
                                    </p:anim>
                                    <p:anim calcmode="lin" valueType="num">
                                      <p:cBhvr additive="base">
                                        <p:cTn id="60" dur="750" fill="hold"/>
                                        <p:tgtEl>
                                          <p:spTgt spid="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750" fill="hold"/>
                                        <p:tgtEl>
                                          <p:spTgt spid="24"/>
                                        </p:tgtEl>
                                        <p:attrNameLst>
                                          <p:attrName>ppt_x</p:attrName>
                                        </p:attrNameLst>
                                      </p:cBhvr>
                                      <p:tavLst>
                                        <p:tav tm="0">
                                          <p:val>
                                            <p:strVal val="#ppt_x"/>
                                          </p:val>
                                        </p:tav>
                                        <p:tav tm="100000">
                                          <p:val>
                                            <p:strVal val="#ppt_x"/>
                                          </p:val>
                                        </p:tav>
                                      </p:tavLst>
                                    </p:anim>
                                    <p:anim calcmode="lin" valueType="num">
                                      <p:cBhvr additive="base">
                                        <p:cTn id="66" dur="750" fill="hold"/>
                                        <p:tgtEl>
                                          <p:spTgt spid="2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750" fill="hold"/>
                                        <p:tgtEl>
                                          <p:spTgt spid="26"/>
                                        </p:tgtEl>
                                        <p:attrNameLst>
                                          <p:attrName>ppt_x</p:attrName>
                                        </p:attrNameLst>
                                      </p:cBhvr>
                                      <p:tavLst>
                                        <p:tav tm="0">
                                          <p:val>
                                            <p:strVal val="#ppt_x"/>
                                          </p:val>
                                        </p:tav>
                                        <p:tav tm="100000">
                                          <p:val>
                                            <p:strVal val="#ppt_x"/>
                                          </p:val>
                                        </p:tav>
                                      </p:tavLst>
                                    </p:anim>
                                    <p:anim calcmode="lin" valueType="num">
                                      <p:cBhvr additive="base">
                                        <p:cTn id="72" dur="750" fill="hold"/>
                                        <p:tgtEl>
                                          <p:spTgt spid="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2" name="click.wav"/>
                                        </p:tgtEl>
                                      </p:cMediaNode>
                                    </p:audio>
                                  </p:sub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750" fill="hold"/>
                                        <p:tgtEl>
                                          <p:spTgt spid="29"/>
                                        </p:tgtEl>
                                        <p:attrNameLst>
                                          <p:attrName>ppt_x</p:attrName>
                                        </p:attrNameLst>
                                      </p:cBhvr>
                                      <p:tavLst>
                                        <p:tav tm="0">
                                          <p:val>
                                            <p:strVal val="#ppt_x"/>
                                          </p:val>
                                        </p:tav>
                                        <p:tav tm="100000">
                                          <p:val>
                                            <p:strVal val="#ppt_x"/>
                                          </p:val>
                                        </p:tav>
                                      </p:tavLst>
                                    </p:anim>
                                    <p:anim calcmode="lin" valueType="num">
                                      <p:cBhvr additive="base">
                                        <p:cTn id="78" dur="750" fill="hold"/>
                                        <p:tgtEl>
                                          <p:spTgt spid="2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2" name="click.wav"/>
                                        </p:tgtEl>
                                      </p:cMediaNode>
                                    </p:audio>
                                  </p:sub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750" fill="hold"/>
                                        <p:tgtEl>
                                          <p:spTgt spid="33"/>
                                        </p:tgtEl>
                                        <p:attrNameLst>
                                          <p:attrName>ppt_x</p:attrName>
                                        </p:attrNameLst>
                                      </p:cBhvr>
                                      <p:tavLst>
                                        <p:tav tm="0">
                                          <p:val>
                                            <p:strVal val="#ppt_x"/>
                                          </p:val>
                                        </p:tav>
                                        <p:tav tm="100000">
                                          <p:val>
                                            <p:strVal val="#ppt_x"/>
                                          </p:val>
                                        </p:tav>
                                      </p:tavLst>
                                    </p:anim>
                                    <p:anim calcmode="lin" valueType="num">
                                      <p:cBhvr additive="base">
                                        <p:cTn id="84" dur="750" fill="hold"/>
                                        <p:tgtEl>
                                          <p:spTgt spid="3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2" name="click.wav"/>
                                        </p:tgtEl>
                                      </p:cMediaNode>
                                    </p:audio>
                                  </p:subTnLst>
                                </p:cTn>
                              </p:par>
                            </p:childTnLst>
                          </p:cTn>
                        </p:par>
                        <p:par>
                          <p:cTn id="85" fill="hold">
                            <p:stCondLst>
                              <p:cond delay="750"/>
                            </p:stCondLst>
                            <p:childTnLst>
                              <p:par>
                                <p:cTn id="86" presetID="42" presetClass="entr" presetSubtype="0" fill="hold"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fade">
                                      <p:cBhvr>
                                        <p:cTn id="88" dur="1000"/>
                                        <p:tgtEl>
                                          <p:spTgt spid="36"/>
                                        </p:tgtEl>
                                      </p:cBhvr>
                                    </p:animEffect>
                                    <p:anim calcmode="lin" valueType="num">
                                      <p:cBhvr>
                                        <p:cTn id="89" dur="1000" fill="hold"/>
                                        <p:tgtEl>
                                          <p:spTgt spid="36"/>
                                        </p:tgtEl>
                                        <p:attrNameLst>
                                          <p:attrName>ppt_x</p:attrName>
                                        </p:attrNameLst>
                                      </p:cBhvr>
                                      <p:tavLst>
                                        <p:tav tm="0">
                                          <p:val>
                                            <p:strVal val="#ppt_x"/>
                                          </p:val>
                                        </p:tav>
                                        <p:tav tm="100000">
                                          <p:val>
                                            <p:strVal val="#ppt_x"/>
                                          </p:val>
                                        </p:tav>
                                      </p:tavLst>
                                    </p:anim>
                                    <p:anim calcmode="lin" valueType="num">
                                      <p:cBhvr>
                                        <p:cTn id="90" dur="1000" fill="hold"/>
                                        <p:tgtEl>
                                          <p:spTgt spid="3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2" name="click.wav"/>
                                        </p:tgtEl>
                                      </p:cMediaNode>
                                    </p:audio>
                                  </p:sub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37"/>
                                        </p:tgtEl>
                                        <p:attrNameLst>
                                          <p:attrName>style.visibility</p:attrName>
                                        </p:attrNameLst>
                                      </p:cBhvr>
                                      <p:to>
                                        <p:strVal val="visible"/>
                                      </p:to>
                                    </p:set>
                                    <p:anim calcmode="lin" valueType="num">
                                      <p:cBhvr additive="base">
                                        <p:cTn id="95" dur="750" fill="hold"/>
                                        <p:tgtEl>
                                          <p:spTgt spid="37"/>
                                        </p:tgtEl>
                                        <p:attrNameLst>
                                          <p:attrName>ppt_x</p:attrName>
                                        </p:attrNameLst>
                                      </p:cBhvr>
                                      <p:tavLst>
                                        <p:tav tm="0">
                                          <p:val>
                                            <p:strVal val="#ppt_x"/>
                                          </p:val>
                                        </p:tav>
                                        <p:tav tm="100000">
                                          <p:val>
                                            <p:strVal val="#ppt_x"/>
                                          </p:val>
                                        </p:tav>
                                      </p:tavLst>
                                    </p:anim>
                                    <p:anim calcmode="lin" valueType="num">
                                      <p:cBhvr additive="base">
                                        <p:cTn id="96" dur="750" fill="hold"/>
                                        <p:tgtEl>
                                          <p:spTgt spid="3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2" name="click.wav"/>
                                        </p:tgtEl>
                                      </p:cMediaNode>
                                    </p:audio>
                                  </p:sub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750" fill="hold"/>
                                        <p:tgtEl>
                                          <p:spTgt spid="39"/>
                                        </p:tgtEl>
                                        <p:attrNameLst>
                                          <p:attrName>ppt_x</p:attrName>
                                        </p:attrNameLst>
                                      </p:cBhvr>
                                      <p:tavLst>
                                        <p:tav tm="0">
                                          <p:val>
                                            <p:strVal val="#ppt_x"/>
                                          </p:val>
                                        </p:tav>
                                        <p:tav tm="100000">
                                          <p:val>
                                            <p:strVal val="#ppt_x"/>
                                          </p:val>
                                        </p:tav>
                                      </p:tavLst>
                                    </p:anim>
                                    <p:anim calcmode="lin" valueType="num">
                                      <p:cBhvr additive="base">
                                        <p:cTn id="102" dur="750" fill="hold"/>
                                        <p:tgtEl>
                                          <p:spTgt spid="3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2" name="click.wav"/>
                                        </p:tgtEl>
                                      </p:cMediaNode>
                                    </p:audio>
                                  </p:sub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750" fill="hold"/>
                                        <p:tgtEl>
                                          <p:spTgt spid="41"/>
                                        </p:tgtEl>
                                        <p:attrNameLst>
                                          <p:attrName>ppt_x</p:attrName>
                                        </p:attrNameLst>
                                      </p:cBhvr>
                                      <p:tavLst>
                                        <p:tav tm="0">
                                          <p:val>
                                            <p:strVal val="#ppt_x"/>
                                          </p:val>
                                        </p:tav>
                                        <p:tav tm="100000">
                                          <p:val>
                                            <p:strVal val="#ppt_x"/>
                                          </p:val>
                                        </p:tav>
                                      </p:tavLst>
                                    </p:anim>
                                    <p:anim calcmode="lin" valueType="num">
                                      <p:cBhvr additive="base">
                                        <p:cTn id="108" dur="750" fill="hold"/>
                                        <p:tgtEl>
                                          <p:spTgt spid="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5"/>
                                            </p:cond>
                                          </p:stCondLst>
                                          <p:endCondLst>
                                            <p:cond evt="onStopAudio" delay="0">
                                              <p:tgtEl>
                                                <p:sldTgt/>
                                              </p:tgtEl>
                                            </p:cond>
                                          </p:endCondLst>
                                        </p:cTn>
                                        <p:tgtEl>
                                          <p:sndTgt r:embed="rId2" name="click.wav"/>
                                        </p:tgtEl>
                                      </p:cMediaNode>
                                    </p:audio>
                                  </p:sub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additive="base">
                                        <p:cTn id="113" dur="750" fill="hold"/>
                                        <p:tgtEl>
                                          <p:spTgt spid="43"/>
                                        </p:tgtEl>
                                        <p:attrNameLst>
                                          <p:attrName>ppt_x</p:attrName>
                                        </p:attrNameLst>
                                      </p:cBhvr>
                                      <p:tavLst>
                                        <p:tav tm="0">
                                          <p:val>
                                            <p:strVal val="#ppt_x"/>
                                          </p:val>
                                        </p:tav>
                                        <p:tav tm="100000">
                                          <p:val>
                                            <p:strVal val="#ppt_x"/>
                                          </p:val>
                                        </p:tav>
                                      </p:tavLst>
                                    </p:anim>
                                    <p:anim calcmode="lin" valueType="num">
                                      <p:cBhvr additive="base">
                                        <p:cTn id="114" dur="750" fill="hold"/>
                                        <p:tgtEl>
                                          <p:spTgt spid="4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1"/>
                                            </p:cond>
                                          </p:stCondLst>
                                          <p:endCondLst>
                                            <p:cond evt="onStopAudio" delay="0">
                                              <p:tgtEl>
                                                <p:sldTgt/>
                                              </p:tgtEl>
                                            </p:cond>
                                          </p:endCondLst>
                                        </p:cTn>
                                        <p:tgtEl>
                                          <p:sndTgt r:embed="rId2" name="click.wav"/>
                                        </p:tgtEl>
                                      </p:cMediaNode>
                                    </p:audio>
                                  </p:sub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45"/>
                                        </p:tgtEl>
                                        <p:attrNameLst>
                                          <p:attrName>style.visibility</p:attrName>
                                        </p:attrNameLst>
                                      </p:cBhvr>
                                      <p:to>
                                        <p:strVal val="visible"/>
                                      </p:to>
                                    </p:set>
                                    <p:anim calcmode="lin" valueType="num">
                                      <p:cBhvr additive="base">
                                        <p:cTn id="119" dur="750" fill="hold"/>
                                        <p:tgtEl>
                                          <p:spTgt spid="45"/>
                                        </p:tgtEl>
                                        <p:attrNameLst>
                                          <p:attrName>ppt_x</p:attrName>
                                        </p:attrNameLst>
                                      </p:cBhvr>
                                      <p:tavLst>
                                        <p:tav tm="0">
                                          <p:val>
                                            <p:strVal val="#ppt_x"/>
                                          </p:val>
                                        </p:tav>
                                        <p:tav tm="100000">
                                          <p:val>
                                            <p:strVal val="#ppt_x"/>
                                          </p:val>
                                        </p:tav>
                                      </p:tavLst>
                                    </p:anim>
                                    <p:anim calcmode="lin" valueType="num">
                                      <p:cBhvr additive="base">
                                        <p:cTn id="120" dur="750" fill="hold"/>
                                        <p:tgtEl>
                                          <p:spTgt spid="4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7"/>
                                            </p:cond>
                                          </p:stCondLst>
                                          <p:endCondLst>
                                            <p:cond evt="onStopAudio" delay="0">
                                              <p:tgtEl>
                                                <p:sldTgt/>
                                              </p:tgtEl>
                                            </p:cond>
                                          </p:endCondLst>
                                        </p:cTn>
                                        <p:tgtEl>
                                          <p:sndTgt r:embed="rId2" name="click.wav"/>
                                        </p:tgtEl>
                                      </p:cMediaNode>
                                    </p:audio>
                                  </p:subTnLst>
                                </p:cTn>
                              </p:par>
                            </p:childTnLst>
                          </p:cTn>
                        </p:par>
                      </p:childTnLst>
                    </p:cTn>
                  </p:par>
                  <p:par>
                    <p:cTn id="121" fill="hold">
                      <p:stCondLst>
                        <p:cond delay="indefinite"/>
                      </p:stCondLst>
                      <p:childTnLst>
                        <p:par>
                          <p:cTn id="122" fill="hold">
                            <p:stCondLst>
                              <p:cond delay="0"/>
                            </p:stCondLst>
                            <p:childTnLst>
                              <p:par>
                                <p:cTn id="123" presetID="2" presetClass="entr" presetSubtype="4" fill="hold" nodeType="clickEffect">
                                  <p:stCondLst>
                                    <p:cond delay="0"/>
                                  </p:stCondLst>
                                  <p:childTnLst>
                                    <p:set>
                                      <p:cBhvr>
                                        <p:cTn id="124" dur="1" fill="hold">
                                          <p:stCondLst>
                                            <p:cond delay="0"/>
                                          </p:stCondLst>
                                        </p:cTn>
                                        <p:tgtEl>
                                          <p:spTgt spid="47"/>
                                        </p:tgtEl>
                                        <p:attrNameLst>
                                          <p:attrName>style.visibility</p:attrName>
                                        </p:attrNameLst>
                                      </p:cBhvr>
                                      <p:to>
                                        <p:strVal val="visible"/>
                                      </p:to>
                                    </p:set>
                                    <p:anim calcmode="lin" valueType="num">
                                      <p:cBhvr additive="base">
                                        <p:cTn id="125" dur="750" fill="hold"/>
                                        <p:tgtEl>
                                          <p:spTgt spid="47"/>
                                        </p:tgtEl>
                                        <p:attrNameLst>
                                          <p:attrName>ppt_x</p:attrName>
                                        </p:attrNameLst>
                                      </p:cBhvr>
                                      <p:tavLst>
                                        <p:tav tm="0">
                                          <p:val>
                                            <p:strVal val="#ppt_x"/>
                                          </p:val>
                                        </p:tav>
                                        <p:tav tm="100000">
                                          <p:val>
                                            <p:strVal val="#ppt_x"/>
                                          </p:val>
                                        </p:tav>
                                      </p:tavLst>
                                    </p:anim>
                                    <p:anim calcmode="lin" valueType="num">
                                      <p:cBhvr additive="base">
                                        <p:cTn id="126" dur="750" fill="hold"/>
                                        <p:tgtEl>
                                          <p:spTgt spid="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3"/>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92304547-CAFE-FBBD-5E1C-B453530F2E1F}"/>
              </a:ext>
            </a:extLst>
          </p:cNvPr>
          <p:cNvPicPr>
            <a:picLocks noChangeAspect="1"/>
          </p:cNvPicPr>
          <p:nvPr/>
        </p:nvPicPr>
        <p:blipFill rotWithShape="1">
          <a:blip r:embed="rId3">
            <a:extLst>
              <a:ext uri="{BEBA8EAE-BF5A-486C-A8C5-ECC9F3942E4B}">
                <a14:imgProps xmlns:a14="http://schemas.microsoft.com/office/drawing/2010/main" xmlns="">
                  <a14:imgLayer r:embed="rId4">
                    <a14:imgEffect>
                      <a14:brightnessContrast contrast="20000"/>
                    </a14:imgEffect>
                  </a14:imgLayer>
                </a14:imgProps>
              </a:ext>
            </a:extLst>
          </a:blip>
          <a:srcRect b="2585"/>
          <a:stretch/>
        </p:blipFill>
        <p:spPr>
          <a:xfrm>
            <a:off x="-4096" y="0"/>
            <a:ext cx="12192000" cy="6858000"/>
          </a:xfrm>
          <a:prstGeom prst="rect">
            <a:avLst/>
          </a:prstGeom>
        </p:spPr>
      </p:pic>
      <p:sp>
        <p:nvSpPr>
          <p:cNvPr id="9" name="Rectangle: Diagonal Corners Rounded 8">
            <a:extLst>
              <a:ext uri="{FF2B5EF4-FFF2-40B4-BE49-F238E27FC236}">
                <a16:creationId xmlns:a16="http://schemas.microsoft.com/office/drawing/2014/main" xmlns="" id="{A80C3B0C-EDC3-B8B0-9593-3DC57F89213A}"/>
              </a:ext>
            </a:extLst>
          </p:cNvPr>
          <p:cNvSpPr/>
          <p:nvPr/>
        </p:nvSpPr>
        <p:spPr>
          <a:xfrm>
            <a:off x="486383" y="476655"/>
            <a:ext cx="11293813" cy="5875507"/>
          </a:xfrm>
          <a:prstGeom prst="round2DiagRect">
            <a:avLst>
              <a:gd name="adj1" fmla="val 19316"/>
              <a:gd name="adj2" fmla="val 2815"/>
            </a:avLst>
          </a:prstGeom>
          <a:solidFill>
            <a:schemeClr val="bg1">
              <a:alpha val="91000"/>
            </a:schemeClr>
          </a:solidFill>
          <a:ln w="19050">
            <a:solidFill>
              <a:srgbClr val="00B0F0"/>
            </a:solidFill>
            <a:prstDash val="dash"/>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2" name="Group 110">
            <a:extLst>
              <a:ext uri="{FF2B5EF4-FFF2-40B4-BE49-F238E27FC236}">
                <a16:creationId xmlns:a16="http://schemas.microsoft.com/office/drawing/2014/main" xmlns="" id="{3D548020-80D8-6D4E-7C54-5997E549FC85}"/>
              </a:ext>
            </a:extLst>
          </p:cNvPr>
          <p:cNvGrpSpPr/>
          <p:nvPr/>
        </p:nvGrpSpPr>
        <p:grpSpPr>
          <a:xfrm>
            <a:off x="3438525" y="749670"/>
            <a:ext cx="4438212" cy="5094313"/>
            <a:chOff x="778745" y="3815769"/>
            <a:chExt cx="8052842" cy="922866"/>
          </a:xfrm>
        </p:grpSpPr>
        <p:pic>
          <p:nvPicPr>
            <p:cNvPr id="112" name="Picture 2">
              <a:extLst>
                <a:ext uri="{FF2B5EF4-FFF2-40B4-BE49-F238E27FC236}">
                  <a16:creationId xmlns:a16="http://schemas.microsoft.com/office/drawing/2014/main" xmlns="" id="{410AC3C6-3D0C-FB35-406E-301F52F451AD}"/>
                </a:ext>
              </a:extLst>
            </p:cNvPr>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rcRect/>
            <a:stretch>
              <a:fillRect/>
            </a:stretch>
          </p:blipFill>
          <p:spPr>
            <a:xfrm>
              <a:off x="778745" y="3815769"/>
              <a:ext cx="8052842" cy="922866"/>
            </a:xfrm>
            <a:prstGeom prst="rect">
              <a:avLst/>
            </a:prstGeom>
          </p:spPr>
        </p:pic>
        <p:sp>
          <p:nvSpPr>
            <p:cNvPr id="113" name="TextBox 112">
              <a:extLst>
                <a:ext uri="{FF2B5EF4-FFF2-40B4-BE49-F238E27FC236}">
                  <a16:creationId xmlns:a16="http://schemas.microsoft.com/office/drawing/2014/main" xmlns="" id="{CF7C2AC3-B1E0-153B-2482-60DA946D2216}"/>
                </a:ext>
              </a:extLst>
            </p:cNvPr>
            <p:cNvSpPr txBox="1"/>
            <p:nvPr/>
          </p:nvSpPr>
          <p:spPr>
            <a:xfrm>
              <a:off x="1169595" y="3879654"/>
              <a:ext cx="7124149" cy="2118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1" u="sng" strike="noStrike" kern="1200" cap="none" spc="0" normalizeH="0" baseline="0" noProof="0" dirty="0" err="1">
                  <a:ln>
                    <a:noFill/>
                  </a:ln>
                  <a:solidFill>
                    <a:prstClr val="black"/>
                  </a:solidFill>
                  <a:effectLst/>
                  <a:uLnTx/>
                  <a:uFillTx/>
                  <a:latin typeface="Calibri (Body)"/>
                  <a:ea typeface="+mn-ea"/>
                  <a:cs typeface="+mn-cs"/>
                </a:rPr>
                <a:t>Trong</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kumimoji="0" lang="en-US" sz="3500" b="1" i="1" u="sng" strike="noStrike" kern="1200" cap="none" spc="0" normalizeH="0" baseline="0" noProof="0" dirty="0" err="1">
                  <a:ln>
                    <a:noFill/>
                  </a:ln>
                  <a:solidFill>
                    <a:prstClr val="black"/>
                  </a:solidFill>
                  <a:effectLst/>
                  <a:uLnTx/>
                  <a:uFillTx/>
                  <a:latin typeface="Calibri (Body)"/>
                  <a:ea typeface="+mn-ea"/>
                  <a:cs typeface="+mn-cs"/>
                </a:rPr>
                <a:t>trận</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kumimoji="0" lang="en-US" sz="3500" b="1" i="1" u="sng" strike="noStrike" kern="1200" cap="none" spc="0" normalizeH="0" baseline="0" noProof="0" dirty="0" err="1">
                  <a:ln>
                    <a:noFill/>
                  </a:ln>
                  <a:solidFill>
                    <a:prstClr val="black"/>
                  </a:solidFill>
                  <a:effectLst/>
                  <a:uLnTx/>
                  <a:uFillTx/>
                  <a:latin typeface="Calibri (Body)"/>
                  <a:ea typeface="+mn-ea"/>
                  <a:cs typeface="+mn-cs"/>
                </a:rPr>
                <a:t>bóng</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kumimoji="0" lang="en-US" sz="3500" b="1" i="1" u="sng" strike="noStrike" kern="1200" cap="none" spc="0" normalizeH="0" baseline="0" noProof="0" dirty="0" err="1">
                  <a:ln>
                    <a:noFill/>
                  </a:ln>
                  <a:solidFill>
                    <a:prstClr val="black"/>
                  </a:solidFill>
                  <a:effectLst/>
                  <a:uLnTx/>
                  <a:uFillTx/>
                  <a:latin typeface="Calibri (Body)"/>
                  <a:ea typeface="+mn-ea"/>
                  <a:cs typeface="+mn-cs"/>
                </a:rPr>
                <a:t>đá</a:t>
              </a:r>
              <a:endParaRPr kumimoji="0" lang="vi-VN" sz="3500" b="1" i="1" u="sng" strike="noStrike" kern="1200" cap="none" spc="0" normalizeH="0" baseline="0" noProof="0" dirty="0">
                <a:ln>
                  <a:noFill/>
                </a:ln>
                <a:solidFill>
                  <a:prstClr val="black"/>
                </a:solidFill>
                <a:effectLst/>
                <a:uLnTx/>
                <a:uFillTx/>
                <a:latin typeface="Calibri (Body)"/>
                <a:ea typeface="+mn-ea"/>
                <a:cs typeface="+mn-cs"/>
              </a:endParaRPr>
            </a:p>
          </p:txBody>
        </p:sp>
      </p:grpSp>
      <p:grpSp>
        <p:nvGrpSpPr>
          <p:cNvPr id="3" name="Group 113">
            <a:extLst>
              <a:ext uri="{FF2B5EF4-FFF2-40B4-BE49-F238E27FC236}">
                <a16:creationId xmlns:a16="http://schemas.microsoft.com/office/drawing/2014/main" xmlns="" id="{03A31CE8-B0C2-7FB6-8605-F9F6D5250A8C}"/>
              </a:ext>
            </a:extLst>
          </p:cNvPr>
          <p:cNvGrpSpPr/>
          <p:nvPr/>
        </p:nvGrpSpPr>
        <p:grpSpPr>
          <a:xfrm>
            <a:off x="3648075" y="1732796"/>
            <a:ext cx="2190750" cy="1000879"/>
            <a:chOff x="4390276" y="398934"/>
            <a:chExt cx="2886447" cy="1163536"/>
          </a:xfrm>
        </p:grpSpPr>
        <p:grpSp>
          <p:nvGrpSpPr>
            <p:cNvPr id="4" name="Group 114">
              <a:extLst>
                <a:ext uri="{FF2B5EF4-FFF2-40B4-BE49-F238E27FC236}">
                  <a16:creationId xmlns:a16="http://schemas.microsoft.com/office/drawing/2014/main" xmlns="" id="{12023299-BD28-9FB2-D39A-832BE842E64D}"/>
                </a:ext>
              </a:extLst>
            </p:cNvPr>
            <p:cNvGrpSpPr/>
            <p:nvPr/>
          </p:nvGrpSpPr>
          <p:grpSpPr>
            <a:xfrm>
              <a:off x="4857289" y="398934"/>
              <a:ext cx="2419434" cy="1163536"/>
              <a:chOff x="2673382" y="398934"/>
              <a:chExt cx="2419434" cy="1163536"/>
            </a:xfrm>
          </p:grpSpPr>
          <p:pic>
            <p:nvPicPr>
              <p:cNvPr id="117" name="Picture 9">
                <a:extLst>
                  <a:ext uri="{FF2B5EF4-FFF2-40B4-BE49-F238E27FC236}">
                    <a16:creationId xmlns:a16="http://schemas.microsoft.com/office/drawing/2014/main" xmlns="" id="{F12889BD-2FB4-8CF4-1EF2-29BA60C6CF26}"/>
                  </a:ext>
                </a:extLst>
              </p:cNvPr>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rcRect/>
              <a:stretch>
                <a:fillRect/>
              </a:stretch>
            </p:blipFill>
            <p:spPr>
              <a:xfrm>
                <a:off x="2673382" y="398934"/>
                <a:ext cx="2168438" cy="1163536"/>
              </a:xfrm>
              <a:prstGeom prst="rect">
                <a:avLst/>
              </a:prstGeom>
            </p:spPr>
          </p:pic>
          <p:sp>
            <p:nvSpPr>
              <p:cNvPr id="118" name="TextBox 117">
                <a:extLst>
                  <a:ext uri="{FF2B5EF4-FFF2-40B4-BE49-F238E27FC236}">
                    <a16:creationId xmlns:a16="http://schemas.microsoft.com/office/drawing/2014/main" xmlns="" id="{D0E872D4-599F-1FFE-7812-5A4390E9C7F2}"/>
                  </a:ext>
                </a:extLst>
              </p:cNvPr>
              <p:cNvSpPr txBox="1"/>
              <p:nvPr/>
            </p:nvSpPr>
            <p:spPr>
              <a:xfrm>
                <a:off x="2801538" y="688314"/>
                <a:ext cx="229127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Cầu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thủ</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16" name="Picture 2">
              <a:extLst>
                <a:ext uri="{FF2B5EF4-FFF2-40B4-BE49-F238E27FC236}">
                  <a16:creationId xmlns:a16="http://schemas.microsoft.com/office/drawing/2014/main" xmlns="" id="{1146A55F-B322-7009-6E08-0CDF90591398}"/>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5" name="Group 124">
            <a:extLst>
              <a:ext uri="{FF2B5EF4-FFF2-40B4-BE49-F238E27FC236}">
                <a16:creationId xmlns:a16="http://schemas.microsoft.com/office/drawing/2014/main" xmlns="" id="{B2A4908D-2F52-F592-759E-C9AA929D0F30}"/>
              </a:ext>
            </a:extLst>
          </p:cNvPr>
          <p:cNvGrpSpPr/>
          <p:nvPr/>
        </p:nvGrpSpPr>
        <p:grpSpPr>
          <a:xfrm>
            <a:off x="5743574" y="1685171"/>
            <a:ext cx="2114550" cy="1000879"/>
            <a:chOff x="3726532" y="398934"/>
            <a:chExt cx="4333854" cy="1163536"/>
          </a:xfrm>
        </p:grpSpPr>
        <p:grpSp>
          <p:nvGrpSpPr>
            <p:cNvPr id="6" name="Group 125">
              <a:extLst>
                <a:ext uri="{FF2B5EF4-FFF2-40B4-BE49-F238E27FC236}">
                  <a16:creationId xmlns:a16="http://schemas.microsoft.com/office/drawing/2014/main" xmlns="" id="{E9E1DC35-F069-606E-1FD0-5DFED8570117}"/>
                </a:ext>
              </a:extLst>
            </p:cNvPr>
            <p:cNvGrpSpPr/>
            <p:nvPr/>
          </p:nvGrpSpPr>
          <p:grpSpPr>
            <a:xfrm>
              <a:off x="4116974" y="398934"/>
              <a:ext cx="3943412" cy="1163536"/>
              <a:chOff x="1933067" y="398934"/>
              <a:chExt cx="3943412" cy="1163536"/>
            </a:xfrm>
          </p:grpSpPr>
          <p:pic>
            <p:nvPicPr>
              <p:cNvPr id="128" name="Picture 9">
                <a:extLst>
                  <a:ext uri="{FF2B5EF4-FFF2-40B4-BE49-F238E27FC236}">
                    <a16:creationId xmlns:a16="http://schemas.microsoft.com/office/drawing/2014/main" xmlns="" id="{7EFAB3C8-CF37-B4F4-4109-CCECCC6E40CA}"/>
                  </a:ext>
                </a:extLst>
              </p:cNvPr>
              <p:cNvPicPr>
                <a:picLocks noChangeAspect="1"/>
              </p:cNvPicPr>
              <p:nvPr/>
            </p:nvPicPr>
            <p:blipFill>
              <a:blip r:embed="rId10" cstate="hqprint">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rcRect/>
              <a:stretch>
                <a:fillRect/>
              </a:stretch>
            </p:blipFill>
            <p:spPr>
              <a:xfrm>
                <a:off x="1933067" y="398934"/>
                <a:ext cx="3533455" cy="1163536"/>
              </a:xfrm>
              <a:prstGeom prst="rect">
                <a:avLst/>
              </a:prstGeom>
            </p:spPr>
          </p:pic>
          <p:sp>
            <p:nvSpPr>
              <p:cNvPr id="129" name="TextBox 128">
                <a:extLst>
                  <a:ext uri="{FF2B5EF4-FFF2-40B4-BE49-F238E27FC236}">
                    <a16:creationId xmlns:a16="http://schemas.microsoft.com/office/drawing/2014/main" xmlns="" id="{5F078586-CE83-3BA7-8E31-EF7973B273C4}"/>
                  </a:ext>
                </a:extLst>
              </p:cNvPr>
              <p:cNvSpPr txBox="1"/>
              <p:nvPr/>
            </p:nvSpPr>
            <p:spPr>
              <a:xfrm>
                <a:off x="2147803" y="677241"/>
                <a:ext cx="3728676"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Thủ</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môn</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27" name="Picture 2">
              <a:extLst>
                <a:ext uri="{FF2B5EF4-FFF2-40B4-BE49-F238E27FC236}">
                  <a16:creationId xmlns:a16="http://schemas.microsoft.com/office/drawing/2014/main" xmlns="" id="{45F96D5B-B88E-2854-B799-C9F8F4C8D2A6}"/>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8" name="Group 170">
            <a:extLst>
              <a:ext uri="{FF2B5EF4-FFF2-40B4-BE49-F238E27FC236}">
                <a16:creationId xmlns:a16="http://schemas.microsoft.com/office/drawing/2014/main" xmlns="" id="{1F2C2BB0-0DFA-180D-D7AB-9C58B0CDF782}"/>
              </a:ext>
            </a:extLst>
          </p:cNvPr>
          <p:cNvGrpSpPr/>
          <p:nvPr/>
        </p:nvGrpSpPr>
        <p:grpSpPr>
          <a:xfrm>
            <a:off x="3581399" y="2732921"/>
            <a:ext cx="2000250" cy="1000879"/>
            <a:chOff x="3726532" y="398934"/>
            <a:chExt cx="4099592" cy="1163536"/>
          </a:xfrm>
        </p:grpSpPr>
        <p:grpSp>
          <p:nvGrpSpPr>
            <p:cNvPr id="10" name="Group 171">
              <a:extLst>
                <a:ext uri="{FF2B5EF4-FFF2-40B4-BE49-F238E27FC236}">
                  <a16:creationId xmlns:a16="http://schemas.microsoft.com/office/drawing/2014/main" xmlns="" id="{EDAB3E4E-82FD-D518-C63A-2D18F8BC924B}"/>
                </a:ext>
              </a:extLst>
            </p:cNvPr>
            <p:cNvGrpSpPr/>
            <p:nvPr/>
          </p:nvGrpSpPr>
          <p:grpSpPr>
            <a:xfrm>
              <a:off x="4116972" y="398934"/>
              <a:ext cx="3709152" cy="1163536"/>
              <a:chOff x="1933065" y="398934"/>
              <a:chExt cx="3709152" cy="1163536"/>
            </a:xfrm>
          </p:grpSpPr>
          <p:pic>
            <p:nvPicPr>
              <p:cNvPr id="174" name="Picture 9">
                <a:extLst>
                  <a:ext uri="{FF2B5EF4-FFF2-40B4-BE49-F238E27FC236}">
                    <a16:creationId xmlns:a16="http://schemas.microsoft.com/office/drawing/2014/main" xmlns="" id="{BCC32425-922D-144B-D519-DE04F2F3678F}"/>
                  </a:ext>
                </a:extLst>
              </p:cNvPr>
              <p:cNvPicPr>
                <a:picLocks noChangeAspect="1"/>
              </p:cNvPicPr>
              <p:nvPr/>
            </p:nvPicPr>
            <p:blipFill>
              <a:blip r:embed="rId11" cstate="print">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rcRect/>
              <a:stretch>
                <a:fillRect/>
              </a:stretch>
            </p:blipFill>
            <p:spPr>
              <a:xfrm>
                <a:off x="1933065" y="398934"/>
                <a:ext cx="3357759" cy="1163536"/>
              </a:xfrm>
              <a:prstGeom prst="rect">
                <a:avLst/>
              </a:prstGeom>
            </p:spPr>
          </p:pic>
          <p:sp>
            <p:nvSpPr>
              <p:cNvPr id="175" name="TextBox 174">
                <a:extLst>
                  <a:ext uri="{FF2B5EF4-FFF2-40B4-BE49-F238E27FC236}">
                    <a16:creationId xmlns:a16="http://schemas.microsoft.com/office/drawing/2014/main" xmlns="" id="{BF94FE36-3EEB-7871-F2CA-5258A36A7BFB}"/>
                  </a:ext>
                </a:extLst>
              </p:cNvPr>
              <p:cNvSpPr txBox="1"/>
              <p:nvPr/>
            </p:nvSpPr>
            <p:spPr>
              <a:xfrm>
                <a:off x="2108760" y="688314"/>
                <a:ext cx="3533457"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Tiền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đạo</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73" name="Picture 2">
              <a:extLst>
                <a:ext uri="{FF2B5EF4-FFF2-40B4-BE49-F238E27FC236}">
                  <a16:creationId xmlns:a16="http://schemas.microsoft.com/office/drawing/2014/main" xmlns="" id="{98BF6F07-543C-0A04-6282-0DE9DFDC3F92}"/>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1" name="Group 175">
            <a:extLst>
              <a:ext uri="{FF2B5EF4-FFF2-40B4-BE49-F238E27FC236}">
                <a16:creationId xmlns:a16="http://schemas.microsoft.com/office/drawing/2014/main" xmlns="" id="{DC43C8D7-8344-9008-8B09-597CBFE4DF76}"/>
              </a:ext>
            </a:extLst>
          </p:cNvPr>
          <p:cNvGrpSpPr/>
          <p:nvPr/>
        </p:nvGrpSpPr>
        <p:grpSpPr>
          <a:xfrm>
            <a:off x="5734050" y="2685296"/>
            <a:ext cx="2324100" cy="1000879"/>
            <a:chOff x="3726532" y="398934"/>
            <a:chExt cx="5251384" cy="1163536"/>
          </a:xfrm>
        </p:grpSpPr>
        <p:grpSp>
          <p:nvGrpSpPr>
            <p:cNvPr id="14" name="Group 176">
              <a:extLst>
                <a:ext uri="{FF2B5EF4-FFF2-40B4-BE49-F238E27FC236}">
                  <a16:creationId xmlns:a16="http://schemas.microsoft.com/office/drawing/2014/main" xmlns="" id="{0EF5943E-F86D-5EB3-D57E-A587713877A2}"/>
                </a:ext>
              </a:extLst>
            </p:cNvPr>
            <p:cNvGrpSpPr/>
            <p:nvPr/>
          </p:nvGrpSpPr>
          <p:grpSpPr>
            <a:xfrm>
              <a:off x="4116972" y="398934"/>
              <a:ext cx="4860944" cy="1163536"/>
              <a:chOff x="1933065" y="398934"/>
              <a:chExt cx="4860944" cy="1163536"/>
            </a:xfrm>
          </p:grpSpPr>
          <p:pic>
            <p:nvPicPr>
              <p:cNvPr id="179" name="Picture 9">
                <a:extLst>
                  <a:ext uri="{FF2B5EF4-FFF2-40B4-BE49-F238E27FC236}">
                    <a16:creationId xmlns:a16="http://schemas.microsoft.com/office/drawing/2014/main" xmlns="" id="{5CA39A77-15C9-7B3B-5767-BE8B4FC7F320}"/>
                  </a:ext>
                </a:extLst>
              </p:cNvPr>
              <p:cNvPicPr>
                <a:picLocks noChangeAspect="1"/>
              </p:cNvPicPr>
              <p:nvPr/>
            </p:nvPicPr>
            <p:blipFill>
              <a:blip r:embed="rId12" cstate="hqprint">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rcRect/>
              <a:stretch>
                <a:fillRect/>
              </a:stretch>
            </p:blipFill>
            <p:spPr>
              <a:xfrm>
                <a:off x="1933065" y="398934"/>
                <a:ext cx="4158157" cy="1163536"/>
              </a:xfrm>
              <a:prstGeom prst="rect">
                <a:avLst/>
              </a:prstGeom>
            </p:spPr>
          </p:pic>
          <p:sp>
            <p:nvSpPr>
              <p:cNvPr id="180" name="TextBox 179">
                <a:extLst>
                  <a:ext uri="{FF2B5EF4-FFF2-40B4-BE49-F238E27FC236}">
                    <a16:creationId xmlns:a16="http://schemas.microsoft.com/office/drawing/2014/main" xmlns="" id="{7556DA6E-7C03-DF83-A2D3-71C2C770B932}"/>
                  </a:ext>
                </a:extLst>
              </p:cNvPr>
              <p:cNvSpPr txBox="1"/>
              <p:nvPr/>
            </p:nvSpPr>
            <p:spPr>
              <a:xfrm>
                <a:off x="2108762" y="688314"/>
                <a:ext cx="4685247"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Tiền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vệ</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78" name="Picture 2">
              <a:extLst>
                <a:ext uri="{FF2B5EF4-FFF2-40B4-BE49-F238E27FC236}">
                  <a16:creationId xmlns:a16="http://schemas.microsoft.com/office/drawing/2014/main" xmlns="" id="{7F372F63-BE27-9116-E68C-DA4421E2DE99}"/>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6" name="Group 180">
            <a:extLst>
              <a:ext uri="{FF2B5EF4-FFF2-40B4-BE49-F238E27FC236}">
                <a16:creationId xmlns:a16="http://schemas.microsoft.com/office/drawing/2014/main" xmlns="" id="{3A1E5795-15B6-93FB-6405-E430D2A36E4D}"/>
              </a:ext>
            </a:extLst>
          </p:cNvPr>
          <p:cNvGrpSpPr/>
          <p:nvPr/>
        </p:nvGrpSpPr>
        <p:grpSpPr>
          <a:xfrm>
            <a:off x="3600449" y="3694946"/>
            <a:ext cx="1781176" cy="1000879"/>
            <a:chOff x="3726532" y="398934"/>
            <a:chExt cx="3650591" cy="1163536"/>
          </a:xfrm>
        </p:grpSpPr>
        <p:grpSp>
          <p:nvGrpSpPr>
            <p:cNvPr id="17" name="Group 181">
              <a:extLst>
                <a:ext uri="{FF2B5EF4-FFF2-40B4-BE49-F238E27FC236}">
                  <a16:creationId xmlns:a16="http://schemas.microsoft.com/office/drawing/2014/main" xmlns="" id="{6D2AA745-41B9-AC70-0B64-D8159190E5B2}"/>
                </a:ext>
              </a:extLst>
            </p:cNvPr>
            <p:cNvGrpSpPr/>
            <p:nvPr/>
          </p:nvGrpSpPr>
          <p:grpSpPr>
            <a:xfrm>
              <a:off x="4116974" y="398934"/>
              <a:ext cx="3260149" cy="1163536"/>
              <a:chOff x="1933067" y="398934"/>
              <a:chExt cx="3260149" cy="1163536"/>
            </a:xfrm>
          </p:grpSpPr>
          <p:pic>
            <p:nvPicPr>
              <p:cNvPr id="184" name="Picture 9">
                <a:extLst>
                  <a:ext uri="{FF2B5EF4-FFF2-40B4-BE49-F238E27FC236}">
                    <a16:creationId xmlns:a16="http://schemas.microsoft.com/office/drawing/2014/main" xmlns="" id="{57BA7602-04EF-7D38-746B-D2449068BC13}"/>
                  </a:ext>
                </a:extLst>
              </p:cNvPr>
              <p:cNvPicPr>
                <a:picLocks noChangeAspect="1"/>
              </p:cNvPicPr>
              <p:nvPr/>
            </p:nvPicPr>
            <p:blipFill>
              <a:blip r:embed="rId13" cstate="print">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rcRect/>
              <a:stretch>
                <a:fillRect/>
              </a:stretch>
            </p:blipFill>
            <p:spPr>
              <a:xfrm>
                <a:off x="1933067" y="398934"/>
                <a:ext cx="2830668" cy="1163536"/>
              </a:xfrm>
              <a:prstGeom prst="rect">
                <a:avLst/>
              </a:prstGeom>
            </p:spPr>
          </p:pic>
          <p:sp>
            <p:nvSpPr>
              <p:cNvPr id="185" name="TextBox 184">
                <a:extLst>
                  <a:ext uri="{FF2B5EF4-FFF2-40B4-BE49-F238E27FC236}">
                    <a16:creationId xmlns:a16="http://schemas.microsoft.com/office/drawing/2014/main" xmlns="" id="{73E92A76-BCA5-8ABD-CEF1-8810B992A191}"/>
                  </a:ext>
                </a:extLst>
              </p:cNvPr>
              <p:cNvSpPr txBox="1"/>
              <p:nvPr/>
            </p:nvSpPr>
            <p:spPr>
              <a:xfrm>
                <a:off x="2108762" y="688314"/>
                <a:ext cx="3084454"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Hậu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vệ</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83" name="Picture 2">
              <a:extLst>
                <a:ext uri="{FF2B5EF4-FFF2-40B4-BE49-F238E27FC236}">
                  <a16:creationId xmlns:a16="http://schemas.microsoft.com/office/drawing/2014/main" xmlns="" id="{CA1CCFFA-F471-F37D-F620-960A0C62D4DD}"/>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8" name="Group 185">
            <a:extLst>
              <a:ext uri="{FF2B5EF4-FFF2-40B4-BE49-F238E27FC236}">
                <a16:creationId xmlns:a16="http://schemas.microsoft.com/office/drawing/2014/main" xmlns="" id="{8A6B1A8B-BFC7-F897-5F9D-84BE4B219C3E}"/>
              </a:ext>
            </a:extLst>
          </p:cNvPr>
          <p:cNvGrpSpPr/>
          <p:nvPr/>
        </p:nvGrpSpPr>
        <p:grpSpPr>
          <a:xfrm>
            <a:off x="5505449" y="3618746"/>
            <a:ext cx="2009776" cy="1000879"/>
            <a:chOff x="3726532" y="398934"/>
            <a:chExt cx="4119116" cy="1163536"/>
          </a:xfrm>
        </p:grpSpPr>
        <p:grpSp>
          <p:nvGrpSpPr>
            <p:cNvPr id="19" name="Group 186">
              <a:extLst>
                <a:ext uri="{FF2B5EF4-FFF2-40B4-BE49-F238E27FC236}">
                  <a16:creationId xmlns:a16="http://schemas.microsoft.com/office/drawing/2014/main" xmlns="" id="{89D6C31E-DF7B-FC03-403B-8C49527812D3}"/>
                </a:ext>
              </a:extLst>
            </p:cNvPr>
            <p:cNvGrpSpPr/>
            <p:nvPr/>
          </p:nvGrpSpPr>
          <p:grpSpPr>
            <a:xfrm>
              <a:off x="4116974" y="398934"/>
              <a:ext cx="3728674" cy="1163536"/>
              <a:chOff x="1933067" y="398934"/>
              <a:chExt cx="3728674" cy="1163536"/>
            </a:xfrm>
          </p:grpSpPr>
          <p:pic>
            <p:nvPicPr>
              <p:cNvPr id="189" name="Picture 9">
                <a:extLst>
                  <a:ext uri="{FF2B5EF4-FFF2-40B4-BE49-F238E27FC236}">
                    <a16:creationId xmlns:a16="http://schemas.microsoft.com/office/drawing/2014/main" xmlns="" id="{FB8F06BF-DDFE-072A-A282-1A5047716B35}"/>
                  </a:ext>
                </a:extLst>
              </p:cNvPr>
              <p:cNvPicPr>
                <a:picLocks noChangeAspect="1"/>
              </p:cNvPicPr>
              <p:nvPr/>
            </p:nvPicPr>
            <p:blipFill>
              <a:blip r:embed="rId14" cstate="hqprint">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rcRect/>
              <a:stretch>
                <a:fillRect/>
              </a:stretch>
            </p:blipFill>
            <p:spPr>
              <a:xfrm>
                <a:off x="1933067" y="398934"/>
                <a:ext cx="3299193" cy="1163536"/>
              </a:xfrm>
              <a:prstGeom prst="rect">
                <a:avLst/>
              </a:prstGeom>
            </p:spPr>
          </p:pic>
          <p:sp>
            <p:nvSpPr>
              <p:cNvPr id="190" name="TextBox 189">
                <a:extLst>
                  <a:ext uri="{FF2B5EF4-FFF2-40B4-BE49-F238E27FC236}">
                    <a16:creationId xmlns:a16="http://schemas.microsoft.com/office/drawing/2014/main" xmlns="" id="{287E688C-1FD2-C199-5025-C56D1E11E6A8}"/>
                  </a:ext>
                </a:extLst>
              </p:cNvPr>
              <p:cNvSpPr txBox="1"/>
              <p:nvPr/>
            </p:nvSpPr>
            <p:spPr>
              <a:xfrm>
                <a:off x="2108762" y="688314"/>
                <a:ext cx="3552979"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Trung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vệ</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88" name="Picture 2">
              <a:extLst>
                <a:ext uri="{FF2B5EF4-FFF2-40B4-BE49-F238E27FC236}">
                  <a16:creationId xmlns:a16="http://schemas.microsoft.com/office/drawing/2014/main" xmlns="" id="{02344F89-13C8-5CED-3BAB-96EC2BB24651}"/>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0" name="Group 1">
            <a:extLst>
              <a:ext uri="{FF2B5EF4-FFF2-40B4-BE49-F238E27FC236}">
                <a16:creationId xmlns:a16="http://schemas.microsoft.com/office/drawing/2014/main" xmlns="" id="{2B4D3C93-D883-5BA5-D93C-C1BC1800D879}"/>
              </a:ext>
            </a:extLst>
          </p:cNvPr>
          <p:cNvGrpSpPr/>
          <p:nvPr/>
        </p:nvGrpSpPr>
        <p:grpSpPr>
          <a:xfrm>
            <a:off x="3543299" y="4580771"/>
            <a:ext cx="2238376" cy="1000879"/>
            <a:chOff x="3726532" y="398934"/>
            <a:chExt cx="4587641" cy="1163536"/>
          </a:xfrm>
        </p:grpSpPr>
        <p:grpSp>
          <p:nvGrpSpPr>
            <p:cNvPr id="24" name="Group 7">
              <a:extLst>
                <a:ext uri="{FF2B5EF4-FFF2-40B4-BE49-F238E27FC236}">
                  <a16:creationId xmlns:a16="http://schemas.microsoft.com/office/drawing/2014/main" xmlns="" id="{AAF72D25-E585-D8CD-85BA-5E5B3AA82FF8}"/>
                </a:ext>
              </a:extLst>
            </p:cNvPr>
            <p:cNvGrpSpPr/>
            <p:nvPr/>
          </p:nvGrpSpPr>
          <p:grpSpPr>
            <a:xfrm>
              <a:off x="4116974" y="398934"/>
              <a:ext cx="4197199" cy="1163536"/>
              <a:chOff x="1933067" y="398934"/>
              <a:chExt cx="4197199" cy="1163536"/>
            </a:xfrm>
          </p:grpSpPr>
          <p:pic>
            <p:nvPicPr>
              <p:cNvPr id="13" name="Picture 9">
                <a:extLst>
                  <a:ext uri="{FF2B5EF4-FFF2-40B4-BE49-F238E27FC236}">
                    <a16:creationId xmlns:a16="http://schemas.microsoft.com/office/drawing/2014/main" xmlns="" id="{B7D75952-C610-D357-A53B-5A097E0F1842}"/>
                  </a:ext>
                </a:extLst>
              </p:cNvPr>
              <p:cNvPicPr>
                <a:picLocks noChangeAspect="1"/>
              </p:cNvPicPr>
              <p:nvPr/>
            </p:nvPicPr>
            <p:blipFill>
              <a:blip r:embed="rId15" cstate="hqprint">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rcRect/>
              <a:stretch>
                <a:fillRect/>
              </a:stretch>
            </p:blipFill>
            <p:spPr>
              <a:xfrm>
                <a:off x="1933067" y="398934"/>
                <a:ext cx="3494412" cy="1163536"/>
              </a:xfrm>
              <a:prstGeom prst="rect">
                <a:avLst/>
              </a:prstGeom>
            </p:spPr>
          </p:pic>
          <p:sp>
            <p:nvSpPr>
              <p:cNvPr id="15" name="TextBox 14">
                <a:extLst>
                  <a:ext uri="{FF2B5EF4-FFF2-40B4-BE49-F238E27FC236}">
                    <a16:creationId xmlns:a16="http://schemas.microsoft.com/office/drawing/2014/main" xmlns="" id="{57AD2CD9-6E62-684D-7CFD-14C9D7AFEB7E}"/>
                  </a:ext>
                </a:extLst>
              </p:cNvPr>
              <p:cNvSpPr txBox="1"/>
              <p:nvPr/>
            </p:nvSpPr>
            <p:spPr>
              <a:xfrm>
                <a:off x="2108762" y="688314"/>
                <a:ext cx="4021504"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Trọng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tài</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2" name="Picture 2">
              <a:extLst>
                <a:ext uri="{FF2B5EF4-FFF2-40B4-BE49-F238E27FC236}">
                  <a16:creationId xmlns:a16="http://schemas.microsoft.com/office/drawing/2014/main" xmlns="" id="{3ACB1DBE-5664-1401-401F-DB9DB615323C}"/>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6" name="Group 18">
            <a:extLst>
              <a:ext uri="{FF2B5EF4-FFF2-40B4-BE49-F238E27FC236}">
                <a16:creationId xmlns:a16="http://schemas.microsoft.com/office/drawing/2014/main" xmlns="" id="{037D4DC7-4F04-5E40-2AD2-6E15D9A26FDA}"/>
              </a:ext>
            </a:extLst>
          </p:cNvPr>
          <p:cNvGrpSpPr/>
          <p:nvPr/>
        </p:nvGrpSpPr>
        <p:grpSpPr>
          <a:xfrm>
            <a:off x="5572124" y="4504571"/>
            <a:ext cx="2000251" cy="1000879"/>
            <a:chOff x="3726532" y="398934"/>
            <a:chExt cx="4099594" cy="1163536"/>
          </a:xfrm>
        </p:grpSpPr>
        <p:grpSp>
          <p:nvGrpSpPr>
            <p:cNvPr id="27" name="Group 19">
              <a:extLst>
                <a:ext uri="{FF2B5EF4-FFF2-40B4-BE49-F238E27FC236}">
                  <a16:creationId xmlns:a16="http://schemas.microsoft.com/office/drawing/2014/main" xmlns="" id="{82DA772D-F113-9F5C-F163-D97F130ABD90}"/>
                </a:ext>
              </a:extLst>
            </p:cNvPr>
            <p:cNvGrpSpPr/>
            <p:nvPr/>
          </p:nvGrpSpPr>
          <p:grpSpPr>
            <a:xfrm>
              <a:off x="3804622" y="398934"/>
              <a:ext cx="4021504" cy="1163536"/>
              <a:chOff x="1620715" y="398934"/>
              <a:chExt cx="4021504" cy="1163536"/>
            </a:xfrm>
          </p:grpSpPr>
          <p:pic>
            <p:nvPicPr>
              <p:cNvPr id="22" name="Picture 9">
                <a:extLst>
                  <a:ext uri="{FF2B5EF4-FFF2-40B4-BE49-F238E27FC236}">
                    <a16:creationId xmlns:a16="http://schemas.microsoft.com/office/drawing/2014/main" xmlns="" id="{F3D90964-8677-7F25-7C28-7D1797B1D4B7}"/>
                  </a:ext>
                </a:extLst>
              </p:cNvPr>
              <p:cNvPicPr>
                <a:picLocks noChangeAspect="1"/>
              </p:cNvPicPr>
              <p:nvPr/>
            </p:nvPicPr>
            <p:blipFill>
              <a:blip r:embed="rId15" cstate="hqprint">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rcRect/>
              <a:stretch>
                <a:fillRect/>
              </a:stretch>
            </p:blipFill>
            <p:spPr>
              <a:xfrm>
                <a:off x="1933067" y="398934"/>
                <a:ext cx="3494412" cy="1163536"/>
              </a:xfrm>
              <a:prstGeom prst="rect">
                <a:avLst/>
              </a:prstGeom>
            </p:spPr>
          </p:pic>
          <p:sp>
            <p:nvSpPr>
              <p:cNvPr id="23" name="TextBox 22">
                <a:extLst>
                  <a:ext uri="{FF2B5EF4-FFF2-40B4-BE49-F238E27FC236}">
                    <a16:creationId xmlns:a16="http://schemas.microsoft.com/office/drawing/2014/main" xmlns="" id="{7CC6E09B-0605-A9B7-CE47-A747EA782796}"/>
                  </a:ext>
                </a:extLst>
              </p:cNvPr>
              <p:cNvSpPr txBox="1"/>
              <p:nvPr/>
            </p:nvSpPr>
            <p:spPr>
              <a:xfrm>
                <a:off x="1620715" y="566512"/>
                <a:ext cx="4021504" cy="8229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Huấn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luyện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viên</a:t>
                </a:r>
                <a:endPar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21" name="Picture 2">
              <a:extLst>
                <a:ext uri="{FF2B5EF4-FFF2-40B4-BE49-F238E27FC236}">
                  <a16:creationId xmlns:a16="http://schemas.microsoft.com/office/drawing/2014/main" xmlns="" id="{D0A6A615-B26B-9E92-9A7D-D0BF8358FC3D}"/>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25" name="Picture 24" descr="A child kicking a football ball&#10;&#10;Description automatically generated with medium confidence">
            <a:extLst>
              <a:ext uri="{FF2B5EF4-FFF2-40B4-BE49-F238E27FC236}">
                <a16:creationId xmlns:a16="http://schemas.microsoft.com/office/drawing/2014/main" xmlns="" id="{B977DA47-32DD-5C87-323A-8ED4CDC3F4DC}"/>
              </a:ext>
            </a:extLst>
          </p:cNvPr>
          <p:cNvPicPr>
            <a:picLocks noChangeAspect="1"/>
          </p:cNvPicPr>
          <p:nvPr/>
        </p:nvPicPr>
        <p:blipFill>
          <a:blip r:embed="rId16" cstate="print">
            <a:extLst>
              <a:ext uri="{28A0092B-C50C-407E-A947-70E740481C1C}">
                <a14:useLocalDpi xmlns:a14="http://schemas.microsoft.com/office/drawing/2010/main" xmlns="" val="0"/>
              </a:ext>
            </a:extLst>
          </a:blip>
          <a:stretch>
            <a:fillRect/>
          </a:stretch>
        </p:blipFill>
        <p:spPr>
          <a:xfrm>
            <a:off x="6858000" y="4505325"/>
            <a:ext cx="1790700" cy="1790700"/>
          </a:xfrm>
          <a:prstGeom prst="rect">
            <a:avLst/>
          </a:prstGeom>
        </p:spPr>
      </p:pic>
    </p:spTree>
    <p:extLst>
      <p:ext uri="{BB962C8B-B14F-4D97-AF65-F5344CB8AC3E}">
        <p14:creationId xmlns:p14="http://schemas.microsoft.com/office/powerpoint/2010/main" xmlns="" val="36474930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par>
                                <p:cTn id="10" presetID="10"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750" fill="hold"/>
                                        <p:tgtEl>
                                          <p:spTgt spid="3"/>
                                        </p:tgtEl>
                                        <p:attrNameLst>
                                          <p:attrName>ppt_x</p:attrName>
                                        </p:attrNameLst>
                                      </p:cBhvr>
                                      <p:tavLst>
                                        <p:tav tm="0">
                                          <p:val>
                                            <p:strVal val="#ppt_x"/>
                                          </p:val>
                                        </p:tav>
                                        <p:tav tm="100000">
                                          <p:val>
                                            <p:strVal val="#ppt_x"/>
                                          </p:val>
                                        </p:tav>
                                      </p:tavLst>
                                    </p:anim>
                                    <p:anim calcmode="lin" valueType="num">
                                      <p:cBhvr additive="base">
                                        <p:cTn id="18" dur="75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click.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ppt_x"/>
                                          </p:val>
                                        </p:tav>
                                        <p:tav tm="100000">
                                          <p:val>
                                            <p:strVal val="#ppt_x"/>
                                          </p:val>
                                        </p:tav>
                                      </p:tavLst>
                                    </p:anim>
                                    <p:anim calcmode="lin" valueType="num">
                                      <p:cBhvr additive="base">
                                        <p:cTn id="24" dur="75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750" fill="hold"/>
                                        <p:tgtEl>
                                          <p:spTgt spid="8"/>
                                        </p:tgtEl>
                                        <p:attrNameLst>
                                          <p:attrName>ppt_x</p:attrName>
                                        </p:attrNameLst>
                                      </p:cBhvr>
                                      <p:tavLst>
                                        <p:tav tm="0">
                                          <p:val>
                                            <p:strVal val="#ppt_x"/>
                                          </p:val>
                                        </p:tav>
                                        <p:tav tm="100000">
                                          <p:val>
                                            <p:strVal val="#ppt_x"/>
                                          </p:val>
                                        </p:tav>
                                      </p:tavLst>
                                    </p:anim>
                                    <p:anim calcmode="lin" valueType="num">
                                      <p:cBhvr additive="base">
                                        <p:cTn id="30"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click.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ppt_x"/>
                                          </p:val>
                                        </p:tav>
                                        <p:tav tm="100000">
                                          <p:val>
                                            <p:strVal val="#ppt_x"/>
                                          </p:val>
                                        </p:tav>
                                      </p:tavLst>
                                    </p:anim>
                                    <p:anim calcmode="lin" valueType="num">
                                      <p:cBhvr additive="base">
                                        <p:cTn id="36" dur="75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750" fill="hold"/>
                                        <p:tgtEl>
                                          <p:spTgt spid="16"/>
                                        </p:tgtEl>
                                        <p:attrNameLst>
                                          <p:attrName>ppt_x</p:attrName>
                                        </p:attrNameLst>
                                      </p:cBhvr>
                                      <p:tavLst>
                                        <p:tav tm="0">
                                          <p:val>
                                            <p:strVal val="#ppt_x"/>
                                          </p:val>
                                        </p:tav>
                                        <p:tav tm="100000">
                                          <p:val>
                                            <p:strVal val="#ppt_x"/>
                                          </p:val>
                                        </p:tav>
                                      </p:tavLst>
                                    </p:anim>
                                    <p:anim calcmode="lin" valueType="num">
                                      <p:cBhvr additive="base">
                                        <p:cTn id="42" dur="750" fill="hold"/>
                                        <p:tgtEl>
                                          <p:spTgt spid="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750" fill="hold"/>
                                        <p:tgtEl>
                                          <p:spTgt spid="18"/>
                                        </p:tgtEl>
                                        <p:attrNameLst>
                                          <p:attrName>ppt_x</p:attrName>
                                        </p:attrNameLst>
                                      </p:cBhvr>
                                      <p:tavLst>
                                        <p:tav tm="0">
                                          <p:val>
                                            <p:strVal val="#ppt_x"/>
                                          </p:val>
                                        </p:tav>
                                        <p:tav tm="100000">
                                          <p:val>
                                            <p:strVal val="#ppt_x"/>
                                          </p:val>
                                        </p:tav>
                                      </p:tavLst>
                                    </p:anim>
                                    <p:anim calcmode="lin" valueType="num">
                                      <p:cBhvr additive="base">
                                        <p:cTn id="48" dur="750" fill="hold"/>
                                        <p:tgtEl>
                                          <p:spTgt spid="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2" name="click.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750" fill="hold"/>
                                        <p:tgtEl>
                                          <p:spTgt spid="20"/>
                                        </p:tgtEl>
                                        <p:attrNameLst>
                                          <p:attrName>ppt_x</p:attrName>
                                        </p:attrNameLst>
                                      </p:cBhvr>
                                      <p:tavLst>
                                        <p:tav tm="0">
                                          <p:val>
                                            <p:strVal val="#ppt_x"/>
                                          </p:val>
                                        </p:tav>
                                        <p:tav tm="100000">
                                          <p:val>
                                            <p:strVal val="#ppt_x"/>
                                          </p:val>
                                        </p:tav>
                                      </p:tavLst>
                                    </p:anim>
                                    <p:anim calcmode="lin" valueType="num">
                                      <p:cBhvr additive="base">
                                        <p:cTn id="54" dur="750" fill="hold"/>
                                        <p:tgtEl>
                                          <p:spTgt spid="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2" name="click.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750" fill="hold"/>
                                        <p:tgtEl>
                                          <p:spTgt spid="26"/>
                                        </p:tgtEl>
                                        <p:attrNameLst>
                                          <p:attrName>ppt_x</p:attrName>
                                        </p:attrNameLst>
                                      </p:cBhvr>
                                      <p:tavLst>
                                        <p:tav tm="0">
                                          <p:val>
                                            <p:strVal val="#ppt_x"/>
                                          </p:val>
                                        </p:tav>
                                        <p:tav tm="100000">
                                          <p:val>
                                            <p:strVal val="#ppt_x"/>
                                          </p:val>
                                        </p:tav>
                                      </p:tavLst>
                                    </p:anim>
                                    <p:anim calcmode="lin" valueType="num">
                                      <p:cBhvr additive="base">
                                        <p:cTn id="60" dur="750" fill="hold"/>
                                        <p:tgtEl>
                                          <p:spTgt spid="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844C6C3-FA0C-6461-2867-478B3E7DF244}"/>
              </a:ext>
            </a:extLst>
          </p:cNvPr>
          <p:cNvPicPr>
            <a:picLocks noChangeAspect="1"/>
          </p:cNvPicPr>
          <p:nvPr/>
        </p:nvPicPr>
        <p:blipFill rotWithShape="1">
          <a:blip r:embed="rId2">
            <a:extLst>
              <a:ext uri="{BEBA8EAE-BF5A-486C-A8C5-ECC9F3942E4B}">
                <a14:imgProps xmlns:a14="http://schemas.microsoft.com/office/drawing/2010/main" xmlns="">
                  <a14:imgLayer r:embed="rId3">
                    <a14:imgEffect>
                      <a14:brightnessContrast contrast="20000"/>
                    </a14:imgEffect>
                  </a14:imgLayer>
                </a14:imgProps>
              </a:ext>
            </a:extLst>
          </a:blip>
          <a:srcRect b="2585"/>
          <a:stretch/>
        </p:blipFill>
        <p:spPr>
          <a:xfrm>
            <a:off x="0" y="0"/>
            <a:ext cx="12192000" cy="6858000"/>
          </a:xfrm>
          <a:prstGeom prst="rect">
            <a:avLst/>
          </a:prstGeom>
        </p:spPr>
      </p:pic>
      <p:sp>
        <p:nvSpPr>
          <p:cNvPr id="12" name="Rectangle: Rounded Corners 1">
            <a:extLst>
              <a:ext uri="{FF2B5EF4-FFF2-40B4-BE49-F238E27FC236}">
                <a16:creationId xmlns:a16="http://schemas.microsoft.com/office/drawing/2014/main" xmlns="" id="{4A614DAF-C885-C313-BA5C-904EE3D5DD17}"/>
              </a:ext>
            </a:extLst>
          </p:cNvPr>
          <p:cNvSpPr/>
          <p:nvPr/>
        </p:nvSpPr>
        <p:spPr>
          <a:xfrm>
            <a:off x="388784" y="1524000"/>
            <a:ext cx="11020538" cy="5095053"/>
          </a:xfrm>
          <a:custGeom>
            <a:avLst/>
            <a:gdLst>
              <a:gd name="connsiteX0" fmla="*/ 0 w 11020538"/>
              <a:gd name="connsiteY0" fmla="*/ 476896 h 5095053"/>
              <a:gd name="connsiteX1" fmla="*/ 573702 w 11020538"/>
              <a:gd name="connsiteY1" fmla="*/ 0 h 5095053"/>
              <a:gd name="connsiteX2" fmla="*/ 10446835 w 11020538"/>
              <a:gd name="connsiteY2" fmla="*/ 0 h 5095053"/>
              <a:gd name="connsiteX3" fmla="*/ 11020538 w 11020538"/>
              <a:gd name="connsiteY3" fmla="*/ 476896 h 5095053"/>
              <a:gd name="connsiteX4" fmla="*/ 11020538 w 11020538"/>
              <a:gd name="connsiteY4" fmla="*/ 4618155 h 5095053"/>
              <a:gd name="connsiteX5" fmla="*/ 10446835 w 11020538"/>
              <a:gd name="connsiteY5" fmla="*/ 5095053 h 5095053"/>
              <a:gd name="connsiteX6" fmla="*/ 573702 w 11020538"/>
              <a:gd name="connsiteY6" fmla="*/ 5095053 h 5095053"/>
              <a:gd name="connsiteX7" fmla="*/ 0 w 11020538"/>
              <a:gd name="connsiteY7" fmla="*/ 4618155 h 5095053"/>
              <a:gd name="connsiteX8" fmla="*/ 0 w 11020538"/>
              <a:gd name="connsiteY8" fmla="*/ 476896 h 5095053"/>
              <a:gd name="connsiteX0" fmla="*/ 0 w 11020538"/>
              <a:gd name="connsiteY0" fmla="*/ 476896 h 5095053"/>
              <a:gd name="connsiteX1" fmla="*/ 573702 w 11020538"/>
              <a:gd name="connsiteY1" fmla="*/ 0 h 5095053"/>
              <a:gd name="connsiteX2" fmla="*/ 10446835 w 11020538"/>
              <a:gd name="connsiteY2" fmla="*/ 0 h 5095053"/>
              <a:gd name="connsiteX3" fmla="*/ 11020538 w 11020538"/>
              <a:gd name="connsiteY3" fmla="*/ 476896 h 5095053"/>
              <a:gd name="connsiteX4" fmla="*/ 11020538 w 11020538"/>
              <a:gd name="connsiteY4" fmla="*/ 4618155 h 5095053"/>
              <a:gd name="connsiteX5" fmla="*/ 10446835 w 11020538"/>
              <a:gd name="connsiteY5" fmla="*/ 5095053 h 5095053"/>
              <a:gd name="connsiteX6" fmla="*/ 573702 w 11020538"/>
              <a:gd name="connsiteY6" fmla="*/ 5095053 h 5095053"/>
              <a:gd name="connsiteX7" fmla="*/ 0 w 11020538"/>
              <a:gd name="connsiteY7" fmla="*/ 4618155 h 5095053"/>
              <a:gd name="connsiteX8" fmla="*/ 0 w 11020538"/>
              <a:gd name="connsiteY8" fmla="*/ 476896 h 5095053"/>
              <a:gd name="connsiteX0" fmla="*/ 0 w 11020538"/>
              <a:gd name="connsiteY0" fmla="*/ 476896 h 5095053"/>
              <a:gd name="connsiteX1" fmla="*/ 573702 w 11020538"/>
              <a:gd name="connsiteY1" fmla="*/ 0 h 5095053"/>
              <a:gd name="connsiteX2" fmla="*/ 10446835 w 11020538"/>
              <a:gd name="connsiteY2" fmla="*/ 0 h 5095053"/>
              <a:gd name="connsiteX3" fmla="*/ 11020538 w 11020538"/>
              <a:gd name="connsiteY3" fmla="*/ 476896 h 5095053"/>
              <a:gd name="connsiteX4" fmla="*/ 11020538 w 11020538"/>
              <a:gd name="connsiteY4" fmla="*/ 4618155 h 5095053"/>
              <a:gd name="connsiteX5" fmla="*/ 10446835 w 11020538"/>
              <a:gd name="connsiteY5" fmla="*/ 5095053 h 5095053"/>
              <a:gd name="connsiteX6" fmla="*/ 573702 w 11020538"/>
              <a:gd name="connsiteY6" fmla="*/ 5095053 h 5095053"/>
              <a:gd name="connsiteX7" fmla="*/ 0 w 11020538"/>
              <a:gd name="connsiteY7" fmla="*/ 4618155 h 5095053"/>
              <a:gd name="connsiteX8" fmla="*/ 0 w 11020538"/>
              <a:gd name="connsiteY8" fmla="*/ 476896 h 509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095053" fill="none" extrusionOk="0">
                <a:moveTo>
                  <a:pt x="0" y="476896"/>
                </a:moveTo>
                <a:cubicBezTo>
                  <a:pt x="-62857" y="204523"/>
                  <a:pt x="297209" y="30388"/>
                  <a:pt x="573702" y="0"/>
                </a:cubicBezTo>
                <a:cubicBezTo>
                  <a:pt x="5625296" y="470217"/>
                  <a:pt x="8384003" y="571865"/>
                  <a:pt x="10446835" y="0"/>
                </a:cubicBezTo>
                <a:cubicBezTo>
                  <a:pt x="10804861" y="60846"/>
                  <a:pt x="11055691" y="252642"/>
                  <a:pt x="11020538" y="476896"/>
                </a:cubicBezTo>
                <a:cubicBezTo>
                  <a:pt x="10959487" y="1391953"/>
                  <a:pt x="11135021" y="3858772"/>
                  <a:pt x="11020538" y="4618155"/>
                </a:cubicBezTo>
                <a:cubicBezTo>
                  <a:pt x="10920109" y="4897159"/>
                  <a:pt x="10690978" y="5050649"/>
                  <a:pt x="10446835" y="5095053"/>
                </a:cubicBezTo>
                <a:cubicBezTo>
                  <a:pt x="6763767" y="5202429"/>
                  <a:pt x="2987825" y="4895954"/>
                  <a:pt x="573702" y="5095053"/>
                </a:cubicBezTo>
                <a:cubicBezTo>
                  <a:pt x="267418" y="4963286"/>
                  <a:pt x="-48866" y="4907331"/>
                  <a:pt x="0" y="4618155"/>
                </a:cubicBezTo>
                <a:cubicBezTo>
                  <a:pt x="9337" y="4196551"/>
                  <a:pt x="110762" y="1118688"/>
                  <a:pt x="0" y="476896"/>
                </a:cubicBezTo>
                <a:close/>
              </a:path>
              <a:path w="11020538" h="5095053" stroke="0" extrusionOk="0">
                <a:moveTo>
                  <a:pt x="0" y="476896"/>
                </a:moveTo>
                <a:cubicBezTo>
                  <a:pt x="-48358" y="224247"/>
                  <a:pt x="313280" y="-41769"/>
                  <a:pt x="573702" y="0"/>
                </a:cubicBezTo>
                <a:cubicBezTo>
                  <a:pt x="1162101" y="749731"/>
                  <a:pt x="6048980" y="-20991"/>
                  <a:pt x="10446835" y="0"/>
                </a:cubicBezTo>
                <a:cubicBezTo>
                  <a:pt x="10746740" y="84623"/>
                  <a:pt x="10970675" y="270096"/>
                  <a:pt x="11020538" y="476896"/>
                </a:cubicBezTo>
                <a:cubicBezTo>
                  <a:pt x="11112612" y="828021"/>
                  <a:pt x="10736906" y="3160754"/>
                  <a:pt x="11020538" y="4618155"/>
                </a:cubicBezTo>
                <a:cubicBezTo>
                  <a:pt x="11082255" y="4926412"/>
                  <a:pt x="10756173" y="5122223"/>
                  <a:pt x="10446835" y="5095053"/>
                </a:cubicBezTo>
                <a:cubicBezTo>
                  <a:pt x="6013385" y="5733703"/>
                  <a:pt x="3427788" y="4651060"/>
                  <a:pt x="573702" y="5095053"/>
                </a:cubicBezTo>
                <a:cubicBezTo>
                  <a:pt x="321025" y="5067063"/>
                  <a:pt x="-4619" y="4835868"/>
                  <a:pt x="0" y="4618155"/>
                </a:cubicBezTo>
                <a:cubicBezTo>
                  <a:pt x="219681" y="4255711"/>
                  <a:pt x="-45561" y="1899190"/>
                  <a:pt x="0" y="476896"/>
                </a:cubicBezTo>
                <a:close/>
              </a:path>
              <a:path w="11020538" h="5095053" fill="none" stroke="0" extrusionOk="0">
                <a:moveTo>
                  <a:pt x="0" y="476896"/>
                </a:moveTo>
                <a:cubicBezTo>
                  <a:pt x="-93929" y="216977"/>
                  <a:pt x="214339" y="8313"/>
                  <a:pt x="573702" y="0"/>
                </a:cubicBezTo>
                <a:cubicBezTo>
                  <a:pt x="5881236" y="-41038"/>
                  <a:pt x="8357107" y="-79316"/>
                  <a:pt x="10446835" y="0"/>
                </a:cubicBezTo>
                <a:cubicBezTo>
                  <a:pt x="10729295" y="34553"/>
                  <a:pt x="11028849" y="274305"/>
                  <a:pt x="11020538" y="476896"/>
                </a:cubicBezTo>
                <a:cubicBezTo>
                  <a:pt x="10840085" y="1470435"/>
                  <a:pt x="11117634" y="4043771"/>
                  <a:pt x="11020538" y="4618155"/>
                </a:cubicBezTo>
                <a:cubicBezTo>
                  <a:pt x="11046332" y="4877585"/>
                  <a:pt x="10720282" y="5072277"/>
                  <a:pt x="10446835" y="5095053"/>
                </a:cubicBezTo>
                <a:cubicBezTo>
                  <a:pt x="7034636" y="5244522"/>
                  <a:pt x="2913094" y="4944642"/>
                  <a:pt x="573702" y="5095053"/>
                </a:cubicBezTo>
                <a:cubicBezTo>
                  <a:pt x="287702" y="5042293"/>
                  <a:pt x="-32056" y="4917684"/>
                  <a:pt x="0" y="4618155"/>
                </a:cubicBezTo>
                <a:cubicBezTo>
                  <a:pt x="190983" y="4190706"/>
                  <a:pt x="97724" y="1068831"/>
                  <a:pt x="0" y="476896"/>
                </a:cubicBezTo>
                <a:close/>
              </a:path>
              <a:path w="11020538" h="5095053" fill="none" stroke="0" extrusionOk="0">
                <a:moveTo>
                  <a:pt x="0" y="476896"/>
                </a:moveTo>
                <a:cubicBezTo>
                  <a:pt x="-84074" y="184713"/>
                  <a:pt x="272766" y="26805"/>
                  <a:pt x="573702" y="0"/>
                </a:cubicBezTo>
                <a:cubicBezTo>
                  <a:pt x="5582335" y="218876"/>
                  <a:pt x="8115080" y="228424"/>
                  <a:pt x="10446835" y="0"/>
                </a:cubicBezTo>
                <a:cubicBezTo>
                  <a:pt x="10769355" y="65445"/>
                  <a:pt x="11048711" y="278243"/>
                  <a:pt x="11020538" y="476896"/>
                </a:cubicBezTo>
                <a:cubicBezTo>
                  <a:pt x="10803987" y="1385787"/>
                  <a:pt x="11147430" y="3952716"/>
                  <a:pt x="11020538" y="4618155"/>
                </a:cubicBezTo>
                <a:cubicBezTo>
                  <a:pt x="10972238" y="4895503"/>
                  <a:pt x="10712137" y="5051789"/>
                  <a:pt x="10446835" y="5095053"/>
                </a:cubicBezTo>
                <a:cubicBezTo>
                  <a:pt x="6791433" y="5197073"/>
                  <a:pt x="2929842" y="5210705"/>
                  <a:pt x="573702" y="5095053"/>
                </a:cubicBezTo>
                <a:cubicBezTo>
                  <a:pt x="261889" y="4981347"/>
                  <a:pt x="-59875" y="4930091"/>
                  <a:pt x="0" y="4618155"/>
                </a:cubicBezTo>
                <a:cubicBezTo>
                  <a:pt x="56445" y="4171588"/>
                  <a:pt x="142362" y="1095700"/>
                  <a:pt x="0" y="476896"/>
                </a:cubicBezTo>
                <a:close/>
              </a:path>
            </a:pathLst>
          </a:custGeom>
          <a:solidFill>
            <a:schemeClr val="bg1">
              <a:alpha val="87000"/>
            </a:schemeClr>
          </a:solidFill>
          <a:ln w="31750">
            <a:solidFill>
              <a:srgbClr val="0070C0"/>
            </a:solidFill>
            <a:prstDash val="dash"/>
            <a:extLst>
              <a:ext uri="{C807C97D-BFC1-408E-A445-0C87EB9F89A2}">
                <ask:lineSketchStyleProps xmln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2" name="Group 4">
            <a:extLst>
              <a:ext uri="{FF2B5EF4-FFF2-40B4-BE49-F238E27FC236}">
                <a16:creationId xmlns:a16="http://schemas.microsoft.com/office/drawing/2014/main" xmlns="" id="{10347056-A807-5F20-1F3C-02DF63DC9B2F}"/>
              </a:ext>
            </a:extLst>
          </p:cNvPr>
          <p:cNvGrpSpPr/>
          <p:nvPr/>
        </p:nvGrpSpPr>
        <p:grpSpPr>
          <a:xfrm>
            <a:off x="643632" y="186570"/>
            <a:ext cx="9171718" cy="1107390"/>
            <a:chOff x="825624" y="606089"/>
            <a:chExt cx="10741570" cy="1107390"/>
          </a:xfrm>
        </p:grpSpPr>
        <p:sp>
          <p:nvSpPr>
            <p:cNvPr id="6" name="Rectangle: Rounded Corners 5">
              <a:extLst>
                <a:ext uri="{FF2B5EF4-FFF2-40B4-BE49-F238E27FC236}">
                  <a16:creationId xmlns:a16="http://schemas.microsoft.com/office/drawing/2014/main" xmlns="" id="{4AF7B388-5AA0-88FF-2895-7E1BD75143F0}"/>
                </a:ext>
              </a:extLst>
            </p:cNvPr>
            <p:cNvSpPr/>
            <p:nvPr/>
          </p:nvSpPr>
          <p:spPr>
            <a:xfrm>
              <a:off x="825624" y="606089"/>
              <a:ext cx="10647284" cy="1070729"/>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xmlns="" id="{CCC13418-945C-8BC9-99DA-8E8F9619F799}"/>
                </a:ext>
              </a:extLst>
            </p:cNvPr>
            <p:cNvSpPr txBox="1"/>
            <p:nvPr/>
          </p:nvSpPr>
          <p:spPr>
            <a:xfrm>
              <a:off x="1063731" y="636261"/>
              <a:ext cx="10503463"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3. </a:t>
              </a:r>
              <a:r>
                <a:rPr kumimoji="0" lang="vi-VN" sz="3200" b="1" i="0" u="none" strike="noStrike" kern="1200" cap="none" spc="0" normalizeH="0" baseline="0" noProof="0" dirty="0">
                  <a:ln>
                    <a:noFill/>
                  </a:ln>
                  <a:solidFill>
                    <a:srgbClr val="0070C0"/>
                  </a:solidFill>
                  <a:effectLst/>
                  <a:uLnTx/>
                  <a:uFillTx/>
                  <a:latin typeface="Calibri" panose="020F0502020204030204"/>
                  <a:ea typeface="+mn-ea"/>
                  <a:cs typeface="+mn-cs"/>
                </a:rPr>
                <a:t>Danh từ chỉ hiện tượng tự nhiên nào có thể thay cho mỗi bông hoa dưới đây?</a:t>
              </a:r>
              <a:endParaRPr kumimoji="0" lang="vi-VN" sz="32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endParaRPr>
            </a:p>
          </p:txBody>
        </p:sp>
      </p:grpSp>
      <p:pic>
        <p:nvPicPr>
          <p:cNvPr id="13" name="Picture 12">
            <a:extLst>
              <a:ext uri="{FF2B5EF4-FFF2-40B4-BE49-F238E27FC236}">
                <a16:creationId xmlns:a16="http://schemas.microsoft.com/office/drawing/2014/main" xmlns="" id="{36BE8A39-F558-7881-94E0-3E626A4CAB7C}"/>
              </a:ext>
            </a:extLst>
          </p:cNvPr>
          <p:cNvPicPr>
            <a:picLocks noChangeAspect="1"/>
          </p:cNvPicPr>
          <p:nvPr/>
        </p:nvPicPr>
        <p:blipFill>
          <a:blip r:embed="rId4"/>
          <a:stretch>
            <a:fillRect/>
          </a:stretch>
        </p:blipFill>
        <p:spPr>
          <a:xfrm>
            <a:off x="9996440" y="111967"/>
            <a:ext cx="2034549" cy="1023258"/>
          </a:xfrm>
          <a:prstGeom prst="rect">
            <a:avLst/>
          </a:prstGeom>
        </p:spPr>
      </p:pic>
      <p:sp>
        <p:nvSpPr>
          <p:cNvPr id="8" name="TextBox 7">
            <a:extLst>
              <a:ext uri="{FF2B5EF4-FFF2-40B4-BE49-F238E27FC236}">
                <a16:creationId xmlns:a16="http://schemas.microsoft.com/office/drawing/2014/main" xmlns="" id="{101AF2DA-EAFD-9F1A-A702-8A4D3B711CA5}"/>
              </a:ext>
            </a:extLst>
          </p:cNvPr>
          <p:cNvSpPr txBox="1"/>
          <p:nvPr/>
        </p:nvSpPr>
        <p:spPr>
          <a:xfrm>
            <a:off x="981075" y="2438400"/>
            <a:ext cx="9991725" cy="3170099"/>
          </a:xfrm>
          <a:prstGeom prst="rect">
            <a:avLst/>
          </a:prstGeom>
          <a:noFill/>
        </p:spPr>
        <p:txBody>
          <a:bodyPr wrap="square" rtlCol="0">
            <a:spAutoFit/>
          </a:bodyPr>
          <a:lstStyle/>
          <a:p>
            <a:pPr algn="just"/>
            <a:r>
              <a:rPr lang="vi-VN" sz="4000" b="0" i="0" dirty="0">
                <a:solidFill>
                  <a:srgbClr val="000000"/>
                </a:solidFill>
                <a:effectLst/>
                <a:latin typeface="Calibri" panose="020F0502020204030204" pitchFamily="34" charset="0"/>
                <a:cs typeface="Calibri" panose="020F0502020204030204" pitchFamily="34" charset="0"/>
              </a:rPr>
              <a:t>Buổi sáng, mặt trời tỏa </a:t>
            </a:r>
            <a:r>
              <a:rPr lang="vi-VN" sz="4000" b="1" i="0" dirty="0">
                <a:solidFill>
                  <a:srgbClr val="000000"/>
                </a:solidFill>
                <a:effectLst/>
                <a:latin typeface="Calibri" panose="020F0502020204030204" pitchFamily="34" charset="0"/>
                <a:cs typeface="Calibri" panose="020F0502020204030204" pitchFamily="34" charset="0"/>
              </a:rPr>
              <a:t>nắng</a:t>
            </a:r>
            <a:r>
              <a:rPr lang="vi-VN" sz="4000" b="0" i="0" dirty="0">
                <a:solidFill>
                  <a:srgbClr val="000000"/>
                </a:solidFill>
                <a:effectLst/>
                <a:latin typeface="Calibri" panose="020F0502020204030204" pitchFamily="34" charset="0"/>
                <a:cs typeface="Calibri" panose="020F0502020204030204" pitchFamily="34" charset="0"/>
              </a:rPr>
              <a:t> gay gắt, chói chang. Bỗng từ đâu </a:t>
            </a:r>
            <a:r>
              <a:rPr lang="vi-VN" sz="4000" b="1" i="0" dirty="0">
                <a:solidFill>
                  <a:srgbClr val="000000"/>
                </a:solidFill>
                <a:effectLst/>
                <a:latin typeface="Calibri" panose="020F0502020204030204" pitchFamily="34" charset="0"/>
                <a:cs typeface="Calibri" panose="020F0502020204030204" pitchFamily="34" charset="0"/>
              </a:rPr>
              <a:t>mây </a:t>
            </a:r>
            <a:r>
              <a:rPr lang="vi-VN" sz="4000" b="0" i="0" dirty="0">
                <a:solidFill>
                  <a:srgbClr val="000000"/>
                </a:solidFill>
                <a:effectLst/>
                <a:latin typeface="Calibri" panose="020F0502020204030204" pitchFamily="34" charset="0"/>
                <a:cs typeface="Calibri" panose="020F0502020204030204" pitchFamily="34" charset="0"/>
              </a:rPr>
              <a:t>đen kéo tới, che kín bầu trời. </a:t>
            </a:r>
            <a:r>
              <a:rPr lang="vi-VN" sz="4000" b="1" i="0" dirty="0">
                <a:solidFill>
                  <a:srgbClr val="000000"/>
                </a:solidFill>
                <a:effectLst/>
                <a:latin typeface="Calibri" panose="020F0502020204030204" pitchFamily="34" charset="0"/>
                <a:cs typeface="Calibri" panose="020F0502020204030204" pitchFamily="34" charset="0"/>
              </a:rPr>
              <a:t>Gió</a:t>
            </a:r>
            <a:r>
              <a:rPr lang="vi-VN" sz="4000" b="0" i="0" dirty="0">
                <a:solidFill>
                  <a:srgbClr val="000000"/>
                </a:solidFill>
                <a:effectLst/>
                <a:latin typeface="Calibri" panose="020F0502020204030204" pitchFamily="34" charset="0"/>
                <a:cs typeface="Calibri" panose="020F0502020204030204" pitchFamily="34" charset="0"/>
              </a:rPr>
              <a:t> cuồn cuộn thổi. </a:t>
            </a:r>
            <a:r>
              <a:rPr lang="vi-VN" sz="4000" b="1" i="0" dirty="0">
                <a:solidFill>
                  <a:srgbClr val="000000"/>
                </a:solidFill>
                <a:effectLst/>
                <a:latin typeface="Calibri" panose="020F0502020204030204" pitchFamily="34" charset="0"/>
                <a:cs typeface="Calibri" panose="020F0502020204030204" pitchFamily="34" charset="0"/>
              </a:rPr>
              <a:t>Chớp</a:t>
            </a:r>
            <a:r>
              <a:rPr lang="vi-VN" sz="4000" b="0" i="0" dirty="0">
                <a:solidFill>
                  <a:srgbClr val="000000"/>
                </a:solidFill>
                <a:effectLst/>
                <a:latin typeface="Calibri" panose="020F0502020204030204" pitchFamily="34" charset="0"/>
                <a:cs typeface="Calibri" panose="020F0502020204030204" pitchFamily="34" charset="0"/>
              </a:rPr>
              <a:t> lóe lên từng hồi sáng rực. </a:t>
            </a:r>
            <a:r>
              <a:rPr lang="vi-VN" sz="4000" b="1" i="0" dirty="0">
                <a:solidFill>
                  <a:srgbClr val="000000"/>
                </a:solidFill>
                <a:effectLst/>
                <a:latin typeface="Calibri" panose="020F0502020204030204" pitchFamily="34" charset="0"/>
                <a:cs typeface="Calibri" panose="020F0502020204030204" pitchFamily="34" charset="0"/>
              </a:rPr>
              <a:t>Sấm </a:t>
            </a:r>
            <a:r>
              <a:rPr lang="vi-VN" sz="4000" b="0" i="0" dirty="0">
                <a:solidFill>
                  <a:srgbClr val="000000"/>
                </a:solidFill>
                <a:effectLst/>
                <a:latin typeface="Calibri" panose="020F0502020204030204" pitchFamily="34" charset="0"/>
                <a:cs typeface="Calibri" panose="020F0502020204030204" pitchFamily="34" charset="0"/>
              </a:rPr>
              <a:t>nổ đì đùng. Rồi </a:t>
            </a:r>
            <a:r>
              <a:rPr lang="vi-VN" sz="4000" b="1" i="0" dirty="0">
                <a:solidFill>
                  <a:srgbClr val="000000"/>
                </a:solidFill>
                <a:effectLst/>
                <a:latin typeface="Calibri" panose="020F0502020204030204" pitchFamily="34" charset="0"/>
                <a:cs typeface="Calibri" panose="020F0502020204030204" pitchFamily="34" charset="0"/>
              </a:rPr>
              <a:t>mưa</a:t>
            </a:r>
            <a:r>
              <a:rPr lang="vi-VN" sz="4000" b="0" i="0" dirty="0">
                <a:solidFill>
                  <a:srgbClr val="000000"/>
                </a:solidFill>
                <a:effectLst/>
                <a:latin typeface="Calibri" panose="020F0502020204030204" pitchFamily="34" charset="0"/>
                <a:cs typeface="Calibri" panose="020F0502020204030204" pitchFamily="34" charset="0"/>
              </a:rPr>
              <a:t> ầm ầm trút xuống. Không gian đẫm nước.</a:t>
            </a:r>
            <a:endParaRPr lang="en-US" sz="4000" dirty="0">
              <a:latin typeface="Calibri" panose="020F0502020204030204" pitchFamily="34" charset="0"/>
              <a:cs typeface="Calibri" panose="020F0502020204030204" pitchFamily="34" charset="0"/>
            </a:endParaRPr>
          </a:p>
        </p:txBody>
      </p:sp>
      <p:pic>
        <p:nvPicPr>
          <p:cNvPr id="18" name="Picture 17">
            <a:extLst>
              <a:ext uri="{FF2B5EF4-FFF2-40B4-BE49-F238E27FC236}">
                <a16:creationId xmlns:a16="http://schemas.microsoft.com/office/drawing/2014/main" xmlns="" id="{28AE0981-82F2-7DA2-2708-CC7A841706D0}"/>
              </a:ext>
            </a:extLst>
          </p:cNvPr>
          <p:cNvPicPr>
            <a:picLocks noChangeAspect="1"/>
          </p:cNvPicPr>
          <p:nvPr/>
        </p:nvPicPr>
        <p:blipFill>
          <a:blip r:embed="rId5"/>
          <a:stretch>
            <a:fillRect/>
          </a:stretch>
        </p:blipFill>
        <p:spPr>
          <a:xfrm>
            <a:off x="6567487" y="2238375"/>
            <a:ext cx="1161761" cy="876300"/>
          </a:xfrm>
          <a:prstGeom prst="rect">
            <a:avLst/>
          </a:prstGeom>
        </p:spPr>
      </p:pic>
      <p:pic>
        <p:nvPicPr>
          <p:cNvPr id="19" name="Picture 18">
            <a:extLst>
              <a:ext uri="{FF2B5EF4-FFF2-40B4-BE49-F238E27FC236}">
                <a16:creationId xmlns:a16="http://schemas.microsoft.com/office/drawing/2014/main" xmlns="" id="{664F07FF-3979-1B69-8771-DB931029B1E2}"/>
              </a:ext>
            </a:extLst>
          </p:cNvPr>
          <p:cNvPicPr>
            <a:picLocks noChangeAspect="1"/>
          </p:cNvPicPr>
          <p:nvPr/>
        </p:nvPicPr>
        <p:blipFill>
          <a:blip r:embed="rId5"/>
          <a:stretch>
            <a:fillRect/>
          </a:stretch>
        </p:blipFill>
        <p:spPr>
          <a:xfrm>
            <a:off x="5338762" y="3000375"/>
            <a:ext cx="1161761" cy="876300"/>
          </a:xfrm>
          <a:prstGeom prst="rect">
            <a:avLst/>
          </a:prstGeom>
        </p:spPr>
      </p:pic>
      <p:pic>
        <p:nvPicPr>
          <p:cNvPr id="25" name="Picture 24">
            <a:extLst>
              <a:ext uri="{FF2B5EF4-FFF2-40B4-BE49-F238E27FC236}">
                <a16:creationId xmlns:a16="http://schemas.microsoft.com/office/drawing/2014/main" xmlns="" id="{F69748D5-D1DE-65E8-B6DA-69D114065C48}"/>
              </a:ext>
            </a:extLst>
          </p:cNvPr>
          <p:cNvPicPr>
            <a:picLocks noChangeAspect="1"/>
          </p:cNvPicPr>
          <p:nvPr/>
        </p:nvPicPr>
        <p:blipFill>
          <a:blip r:embed="rId5"/>
          <a:stretch>
            <a:fillRect/>
          </a:stretch>
        </p:blipFill>
        <p:spPr>
          <a:xfrm>
            <a:off x="2832388" y="3581400"/>
            <a:ext cx="934460" cy="704850"/>
          </a:xfrm>
          <a:prstGeom prst="rect">
            <a:avLst/>
          </a:prstGeom>
        </p:spPr>
      </p:pic>
      <p:pic>
        <p:nvPicPr>
          <p:cNvPr id="26" name="Picture 25">
            <a:extLst>
              <a:ext uri="{FF2B5EF4-FFF2-40B4-BE49-F238E27FC236}">
                <a16:creationId xmlns:a16="http://schemas.microsoft.com/office/drawing/2014/main" xmlns="" id="{FC654000-1EC8-69AD-6A1C-75DCF8C78403}"/>
              </a:ext>
            </a:extLst>
          </p:cNvPr>
          <p:cNvPicPr>
            <a:picLocks noChangeAspect="1"/>
          </p:cNvPicPr>
          <p:nvPr/>
        </p:nvPicPr>
        <p:blipFill>
          <a:blip r:embed="rId5"/>
          <a:stretch>
            <a:fillRect/>
          </a:stretch>
        </p:blipFill>
        <p:spPr>
          <a:xfrm>
            <a:off x="7032912" y="3600449"/>
            <a:ext cx="1272888" cy="787691"/>
          </a:xfrm>
          <a:prstGeom prst="rect">
            <a:avLst/>
          </a:prstGeom>
        </p:spPr>
      </p:pic>
      <p:pic>
        <p:nvPicPr>
          <p:cNvPr id="27" name="Picture 26">
            <a:extLst>
              <a:ext uri="{FF2B5EF4-FFF2-40B4-BE49-F238E27FC236}">
                <a16:creationId xmlns:a16="http://schemas.microsoft.com/office/drawing/2014/main" xmlns="" id="{E491117A-7039-D5AA-0184-8C38C5BFB22B}"/>
              </a:ext>
            </a:extLst>
          </p:cNvPr>
          <p:cNvPicPr>
            <a:picLocks noChangeAspect="1"/>
          </p:cNvPicPr>
          <p:nvPr/>
        </p:nvPicPr>
        <p:blipFill>
          <a:blip r:embed="rId5"/>
          <a:stretch>
            <a:fillRect/>
          </a:stretch>
        </p:blipFill>
        <p:spPr>
          <a:xfrm>
            <a:off x="3822987" y="4267200"/>
            <a:ext cx="1025237" cy="704850"/>
          </a:xfrm>
          <a:prstGeom prst="rect">
            <a:avLst/>
          </a:prstGeom>
        </p:spPr>
      </p:pic>
      <p:pic>
        <p:nvPicPr>
          <p:cNvPr id="28" name="Picture 27">
            <a:extLst>
              <a:ext uri="{FF2B5EF4-FFF2-40B4-BE49-F238E27FC236}">
                <a16:creationId xmlns:a16="http://schemas.microsoft.com/office/drawing/2014/main" xmlns="" id="{2BAD064B-EC29-AB0D-A0A2-22C525159BEC}"/>
              </a:ext>
            </a:extLst>
          </p:cNvPr>
          <p:cNvPicPr>
            <a:picLocks noChangeAspect="1"/>
          </p:cNvPicPr>
          <p:nvPr/>
        </p:nvPicPr>
        <p:blipFill>
          <a:blip r:embed="rId5"/>
          <a:stretch>
            <a:fillRect/>
          </a:stretch>
        </p:blipFill>
        <p:spPr>
          <a:xfrm>
            <a:off x="8261638" y="4305300"/>
            <a:ext cx="1006188" cy="704850"/>
          </a:xfrm>
          <a:prstGeom prst="rect">
            <a:avLst/>
          </a:prstGeom>
        </p:spPr>
      </p:pic>
    </p:spTree>
    <p:extLst>
      <p:ext uri="{BB962C8B-B14F-4D97-AF65-F5344CB8AC3E}">
        <p14:creationId xmlns:p14="http://schemas.microsoft.com/office/powerpoint/2010/main" xmlns="" val="31004439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8"/>
                                        </p:tgtEl>
                                      </p:cBhvr>
                                    </p:animEffect>
                                    <p:anim calcmode="lin" valueType="num">
                                      <p:cBhvr>
                                        <p:cTn id="7" dur="1000"/>
                                        <p:tgtEl>
                                          <p:spTgt spid="18"/>
                                        </p:tgtEl>
                                        <p:attrNameLst>
                                          <p:attrName>ppt_x</p:attrName>
                                        </p:attrNameLst>
                                      </p:cBhvr>
                                      <p:tavLst>
                                        <p:tav tm="0">
                                          <p:val>
                                            <p:strVal val="ppt_x"/>
                                          </p:val>
                                        </p:tav>
                                        <p:tav tm="100000">
                                          <p:val>
                                            <p:strVal val="ppt_x"/>
                                          </p:val>
                                        </p:tav>
                                      </p:tavLst>
                                    </p:anim>
                                    <p:anim calcmode="lin" valueType="num">
                                      <p:cBhvr>
                                        <p:cTn id="8" dur="1000"/>
                                        <p:tgtEl>
                                          <p:spTgt spid="18"/>
                                        </p:tgtEl>
                                        <p:attrNameLst>
                                          <p:attrName>ppt_y</p:attrName>
                                        </p:attrNameLst>
                                      </p:cBhvr>
                                      <p:tavLst>
                                        <p:tav tm="0">
                                          <p:val>
                                            <p:strVal val="ppt_y"/>
                                          </p:val>
                                        </p:tav>
                                        <p:tav tm="100000">
                                          <p:val>
                                            <p:strVal val="ppt_y+.1"/>
                                          </p:val>
                                        </p:tav>
                                      </p:tavLst>
                                    </p:anim>
                                    <p:set>
                                      <p:cBhvr>
                                        <p:cTn id="9" dur="1" fill="hold">
                                          <p:stCondLst>
                                            <p:cond delay="999"/>
                                          </p:stCondLst>
                                        </p:cTn>
                                        <p:tgtEl>
                                          <p:spTgt spid="1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9"/>
                                        </p:tgtEl>
                                        <p:attrNameLst>
                                          <p:attrName>ppt_x</p:attrName>
                                        </p:attrNameLst>
                                      </p:cBhvr>
                                      <p:tavLst>
                                        <p:tav tm="0">
                                          <p:val>
                                            <p:strVal val="ppt_x"/>
                                          </p:val>
                                        </p:tav>
                                        <p:tav tm="100000">
                                          <p:val>
                                            <p:strVal val="ppt_x"/>
                                          </p:val>
                                        </p:tav>
                                      </p:tavLst>
                                    </p:anim>
                                    <p:anim calcmode="lin" valueType="num">
                                      <p:cBhvr additive="base">
                                        <p:cTn id="14" dur="500"/>
                                        <p:tgtEl>
                                          <p:spTgt spid="19"/>
                                        </p:tgtEl>
                                        <p:attrNameLst>
                                          <p:attrName>ppt_y</p:attrName>
                                        </p:attrNameLst>
                                      </p:cBhvr>
                                      <p:tavLst>
                                        <p:tav tm="0">
                                          <p:val>
                                            <p:strVal val="ppt_y"/>
                                          </p:val>
                                        </p:tav>
                                        <p:tav tm="100000">
                                          <p:val>
                                            <p:strVal val="1+ppt_h/2"/>
                                          </p:val>
                                        </p:tav>
                                      </p:tavLst>
                                    </p:anim>
                                    <p:set>
                                      <p:cBhvr>
                                        <p:cTn id="15" dur="1" fill="hold">
                                          <p:stCondLst>
                                            <p:cond delay="499"/>
                                          </p:stCondLst>
                                        </p:cTn>
                                        <p:tgtEl>
                                          <p:spTgt spid="1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nodeType="clickEffect">
                                  <p:stCondLst>
                                    <p:cond delay="0"/>
                                  </p:stCondLst>
                                  <p:childTnLst>
                                    <p:anim calcmode="lin" valueType="num">
                                      <p:cBhvr additive="base">
                                        <p:cTn id="19" dur="500"/>
                                        <p:tgtEl>
                                          <p:spTgt spid="25"/>
                                        </p:tgtEl>
                                        <p:attrNameLst>
                                          <p:attrName>ppt_x</p:attrName>
                                        </p:attrNameLst>
                                      </p:cBhvr>
                                      <p:tavLst>
                                        <p:tav tm="0">
                                          <p:val>
                                            <p:strVal val="ppt_x"/>
                                          </p:val>
                                        </p:tav>
                                        <p:tav tm="100000">
                                          <p:val>
                                            <p:strVal val="ppt_x"/>
                                          </p:val>
                                        </p:tav>
                                      </p:tavLst>
                                    </p:anim>
                                    <p:anim calcmode="lin" valueType="num">
                                      <p:cBhvr additive="base">
                                        <p:cTn id="20" dur="500"/>
                                        <p:tgtEl>
                                          <p:spTgt spid="25"/>
                                        </p:tgtEl>
                                        <p:attrNameLst>
                                          <p:attrName>ppt_y</p:attrName>
                                        </p:attrNameLst>
                                      </p:cBhvr>
                                      <p:tavLst>
                                        <p:tav tm="0">
                                          <p:val>
                                            <p:strVal val="ppt_y"/>
                                          </p:val>
                                        </p:tav>
                                        <p:tav tm="100000">
                                          <p:val>
                                            <p:strVal val="1+ppt_h/2"/>
                                          </p:val>
                                        </p:tav>
                                      </p:tavLst>
                                    </p:anim>
                                    <p:set>
                                      <p:cBhvr>
                                        <p:cTn id="21" dur="1" fill="hold">
                                          <p:stCondLst>
                                            <p:cond delay="499"/>
                                          </p:stCondLst>
                                        </p:cTn>
                                        <p:tgtEl>
                                          <p:spTgt spid="2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exit" presetSubtype="0" fill="hold" nodeType="clickEffect">
                                  <p:stCondLst>
                                    <p:cond delay="0"/>
                                  </p:stCondLst>
                                  <p:childTnLst>
                                    <p:animEffect transition="out" filter="fade">
                                      <p:cBhvr>
                                        <p:cTn id="25" dur="1000"/>
                                        <p:tgtEl>
                                          <p:spTgt spid="26"/>
                                        </p:tgtEl>
                                      </p:cBhvr>
                                    </p:animEffect>
                                    <p:anim calcmode="lin" valueType="num">
                                      <p:cBhvr>
                                        <p:cTn id="26" dur="1000"/>
                                        <p:tgtEl>
                                          <p:spTgt spid="26"/>
                                        </p:tgtEl>
                                        <p:attrNameLst>
                                          <p:attrName>ppt_x</p:attrName>
                                        </p:attrNameLst>
                                      </p:cBhvr>
                                      <p:tavLst>
                                        <p:tav tm="0">
                                          <p:val>
                                            <p:strVal val="ppt_x"/>
                                          </p:val>
                                        </p:tav>
                                        <p:tav tm="100000">
                                          <p:val>
                                            <p:strVal val="ppt_x"/>
                                          </p:val>
                                        </p:tav>
                                      </p:tavLst>
                                    </p:anim>
                                    <p:anim calcmode="lin" valueType="num">
                                      <p:cBhvr>
                                        <p:cTn id="27" dur="1000"/>
                                        <p:tgtEl>
                                          <p:spTgt spid="26"/>
                                        </p:tgtEl>
                                        <p:attrNameLst>
                                          <p:attrName>ppt_y</p:attrName>
                                        </p:attrNameLst>
                                      </p:cBhvr>
                                      <p:tavLst>
                                        <p:tav tm="0">
                                          <p:val>
                                            <p:strVal val="ppt_y"/>
                                          </p:val>
                                        </p:tav>
                                        <p:tav tm="100000">
                                          <p:val>
                                            <p:strVal val="ppt_y+.1"/>
                                          </p:val>
                                        </p:tav>
                                      </p:tavLst>
                                    </p:anim>
                                    <p:set>
                                      <p:cBhvr>
                                        <p:cTn id="28" dur="1" fill="hold">
                                          <p:stCondLst>
                                            <p:cond delay="999"/>
                                          </p:stCondLst>
                                        </p:cTn>
                                        <p:tgtEl>
                                          <p:spTgt spid="2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nodeType="clickEffect">
                                  <p:stCondLst>
                                    <p:cond delay="0"/>
                                  </p:stCondLst>
                                  <p:childTnLst>
                                    <p:anim calcmode="lin" valueType="num">
                                      <p:cBhvr additive="base">
                                        <p:cTn id="32" dur="500"/>
                                        <p:tgtEl>
                                          <p:spTgt spid="27"/>
                                        </p:tgtEl>
                                        <p:attrNameLst>
                                          <p:attrName>ppt_x</p:attrName>
                                        </p:attrNameLst>
                                      </p:cBhvr>
                                      <p:tavLst>
                                        <p:tav tm="0">
                                          <p:val>
                                            <p:strVal val="ppt_x"/>
                                          </p:val>
                                        </p:tav>
                                        <p:tav tm="100000">
                                          <p:val>
                                            <p:strVal val="ppt_x"/>
                                          </p:val>
                                        </p:tav>
                                      </p:tavLst>
                                    </p:anim>
                                    <p:anim calcmode="lin" valueType="num">
                                      <p:cBhvr additive="base">
                                        <p:cTn id="33" dur="500"/>
                                        <p:tgtEl>
                                          <p:spTgt spid="27"/>
                                        </p:tgtEl>
                                        <p:attrNameLst>
                                          <p:attrName>ppt_y</p:attrName>
                                        </p:attrNameLst>
                                      </p:cBhvr>
                                      <p:tavLst>
                                        <p:tav tm="0">
                                          <p:val>
                                            <p:strVal val="ppt_y"/>
                                          </p:val>
                                        </p:tav>
                                        <p:tav tm="100000">
                                          <p:val>
                                            <p:strVal val="1+ppt_h/2"/>
                                          </p:val>
                                        </p:tav>
                                      </p:tavLst>
                                    </p:anim>
                                    <p:set>
                                      <p:cBhvr>
                                        <p:cTn id="34" dur="1" fill="hold">
                                          <p:stCondLst>
                                            <p:cond delay="499"/>
                                          </p:stCondLst>
                                        </p:cTn>
                                        <p:tgtEl>
                                          <p:spTgt spid="2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2" presetClass="exit" presetSubtype="0" fill="hold" nodeType="clickEffect">
                                  <p:stCondLst>
                                    <p:cond delay="0"/>
                                  </p:stCondLst>
                                  <p:childTnLst>
                                    <p:animEffect transition="out" filter="fade">
                                      <p:cBhvr>
                                        <p:cTn id="38" dur="1000"/>
                                        <p:tgtEl>
                                          <p:spTgt spid="28"/>
                                        </p:tgtEl>
                                      </p:cBhvr>
                                    </p:animEffect>
                                    <p:anim calcmode="lin" valueType="num">
                                      <p:cBhvr>
                                        <p:cTn id="39" dur="1000"/>
                                        <p:tgtEl>
                                          <p:spTgt spid="28"/>
                                        </p:tgtEl>
                                        <p:attrNameLst>
                                          <p:attrName>ppt_x</p:attrName>
                                        </p:attrNameLst>
                                      </p:cBhvr>
                                      <p:tavLst>
                                        <p:tav tm="0">
                                          <p:val>
                                            <p:strVal val="ppt_x"/>
                                          </p:val>
                                        </p:tav>
                                        <p:tav tm="100000">
                                          <p:val>
                                            <p:strVal val="ppt_x"/>
                                          </p:val>
                                        </p:tav>
                                      </p:tavLst>
                                    </p:anim>
                                    <p:anim calcmode="lin" valueType="num">
                                      <p:cBhvr>
                                        <p:cTn id="40" dur="1000"/>
                                        <p:tgtEl>
                                          <p:spTgt spid="28"/>
                                        </p:tgtEl>
                                        <p:attrNameLst>
                                          <p:attrName>ppt_y</p:attrName>
                                        </p:attrNameLst>
                                      </p:cBhvr>
                                      <p:tavLst>
                                        <p:tav tm="0">
                                          <p:val>
                                            <p:strVal val="ppt_y"/>
                                          </p:val>
                                        </p:tav>
                                        <p:tav tm="100000">
                                          <p:val>
                                            <p:strVal val="ppt_y+.1"/>
                                          </p:val>
                                        </p:tav>
                                      </p:tavLst>
                                    </p:anim>
                                    <p:set>
                                      <p:cBhvr>
                                        <p:cTn id="41" dur="1" fill="hold">
                                          <p:stCondLst>
                                            <p:cond delay="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ảnh hạn hán.jpg"/>
          <p:cNvPicPr>
            <a:picLocks noGrp="1" noChangeAspect="1"/>
          </p:cNvPicPr>
          <p:nvPr>
            <p:ph idx="1"/>
          </p:nvPr>
        </p:nvPicPr>
        <p:blipFill>
          <a:blip r:embed="rId2"/>
          <a:stretch>
            <a:fillRect/>
          </a:stretch>
        </p:blipFill>
        <p:spPr>
          <a:xfrm>
            <a:off x="0" y="0"/>
            <a:ext cx="6018663" cy="3712191"/>
          </a:xfrm>
        </p:spPr>
      </p:pic>
      <p:pic>
        <p:nvPicPr>
          <p:cNvPr id="1026" name="Picture 2" descr="C:\Users\TGDD\Downloads\ảnh lũ lụt.jpg"/>
          <p:cNvPicPr>
            <a:picLocks noChangeAspect="1" noChangeArrowheads="1"/>
          </p:cNvPicPr>
          <p:nvPr/>
        </p:nvPicPr>
        <p:blipFill>
          <a:blip r:embed="rId3"/>
          <a:srcRect/>
          <a:stretch>
            <a:fillRect/>
          </a:stretch>
        </p:blipFill>
        <p:spPr bwMode="auto">
          <a:xfrm>
            <a:off x="63500" y="3725838"/>
            <a:ext cx="5914219" cy="2995635"/>
          </a:xfrm>
          <a:prstGeom prst="rect">
            <a:avLst/>
          </a:prstGeom>
          <a:noFill/>
        </p:spPr>
      </p:pic>
      <p:sp>
        <p:nvSpPr>
          <p:cNvPr id="1028" name="AutoShape 4" descr="C:\Users\TGDD\Downloads\h%C3%ACnh %E1%BA%A3nh %C4%91%E1%BB%99ng %C4%91%E1%BA%A5t.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1030" name="AutoShape 6" descr="C:\Users\TGDD\Downloads\h%C3%ACnh %E1%BA%A3nh %C4%91%E1%BB%99ng %C4%91%E1%BA%A5t.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pic>
        <p:nvPicPr>
          <p:cNvPr id="1032" name="Picture 8" descr="Hình ảnh siêu bão Yagi đổ bộ Hải Nam, Trung Quốc"/>
          <p:cNvPicPr>
            <a:picLocks noChangeAspect="1" noChangeArrowheads="1"/>
          </p:cNvPicPr>
          <p:nvPr/>
        </p:nvPicPr>
        <p:blipFill>
          <a:blip r:embed="rId4"/>
          <a:srcRect/>
          <a:stretch>
            <a:fillRect/>
          </a:stretch>
        </p:blipFill>
        <p:spPr bwMode="auto">
          <a:xfrm>
            <a:off x="5977719" y="1"/>
            <a:ext cx="6214281" cy="3684896"/>
          </a:xfrm>
          <a:prstGeom prst="rect">
            <a:avLst/>
          </a:prstGeom>
          <a:noFill/>
        </p:spPr>
      </p:pic>
      <p:pic>
        <p:nvPicPr>
          <p:cNvPr id="1034" name="Picture 10" descr="Thảm họa động đất sẽ còn ám ảnh và nhức nhối rất lâu ở Myanmar"/>
          <p:cNvPicPr>
            <a:picLocks noChangeAspect="1" noChangeArrowheads="1"/>
          </p:cNvPicPr>
          <p:nvPr/>
        </p:nvPicPr>
        <p:blipFill>
          <a:blip r:embed="rId5"/>
          <a:srcRect/>
          <a:stretch>
            <a:fillRect/>
          </a:stretch>
        </p:blipFill>
        <p:spPr bwMode="auto">
          <a:xfrm>
            <a:off x="6018663" y="3698543"/>
            <a:ext cx="6173337" cy="315945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844C6C3-FA0C-6461-2867-478B3E7DF244}"/>
              </a:ext>
            </a:extLst>
          </p:cNvPr>
          <p:cNvPicPr>
            <a:picLocks noChangeAspect="1"/>
          </p:cNvPicPr>
          <p:nvPr/>
        </p:nvPicPr>
        <p:blipFill rotWithShape="1">
          <a:blip r:embed="rId3">
            <a:extLst>
              <a:ext uri="{BEBA8EAE-BF5A-486C-A8C5-ECC9F3942E4B}">
                <a14:imgProps xmlns:a14="http://schemas.microsoft.com/office/drawing/2010/main" xmlns="">
                  <a14:imgLayer r:embed="rId4">
                    <a14:imgEffect>
                      <a14:brightnessContrast contrast="20000"/>
                    </a14:imgEffect>
                  </a14:imgLayer>
                </a14:imgProps>
              </a:ext>
            </a:extLst>
          </a:blip>
          <a:srcRect b="2585"/>
          <a:stretch/>
        </p:blipFill>
        <p:spPr>
          <a:xfrm>
            <a:off x="0" y="0"/>
            <a:ext cx="12192000" cy="6858000"/>
          </a:xfrm>
          <a:prstGeom prst="rect">
            <a:avLst/>
          </a:prstGeom>
        </p:spPr>
      </p:pic>
      <p:sp>
        <p:nvSpPr>
          <p:cNvPr id="12" name="Rectangle: Rounded Corners 1">
            <a:extLst>
              <a:ext uri="{FF2B5EF4-FFF2-40B4-BE49-F238E27FC236}">
                <a16:creationId xmlns:a16="http://schemas.microsoft.com/office/drawing/2014/main" xmlns="" id="{4A614DAF-C885-C313-BA5C-904EE3D5DD17}"/>
              </a:ext>
            </a:extLst>
          </p:cNvPr>
          <p:cNvSpPr/>
          <p:nvPr/>
        </p:nvSpPr>
        <p:spPr>
          <a:xfrm>
            <a:off x="388784" y="1321796"/>
            <a:ext cx="11020538" cy="5297257"/>
          </a:xfrm>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54921" y="214018"/>
                  <a:pt x="309555" y="41345"/>
                  <a:pt x="573702" y="0"/>
                </a:cubicBezTo>
                <a:cubicBezTo>
                  <a:pt x="5523934" y="326791"/>
                  <a:pt x="8353040" y="259955"/>
                  <a:pt x="10446835" y="0"/>
                </a:cubicBezTo>
                <a:cubicBezTo>
                  <a:pt x="10798323" y="52460"/>
                  <a:pt x="11063852" y="272573"/>
                  <a:pt x="11020538" y="495823"/>
                </a:cubicBezTo>
                <a:cubicBezTo>
                  <a:pt x="11009707" y="1405152"/>
                  <a:pt x="11125193" y="4061313"/>
                  <a:pt x="11020538" y="4801433"/>
                </a:cubicBezTo>
                <a:cubicBezTo>
                  <a:pt x="10918454" y="5091601"/>
                  <a:pt x="10700340" y="5257997"/>
                  <a:pt x="10446835" y="5297257"/>
                </a:cubicBezTo>
                <a:cubicBezTo>
                  <a:pt x="6774434" y="5409981"/>
                  <a:pt x="2988650" y="5099002"/>
                  <a:pt x="573702" y="5297257"/>
                </a:cubicBezTo>
                <a:cubicBezTo>
                  <a:pt x="267328" y="5163138"/>
                  <a:pt x="-56021" y="5106048"/>
                  <a:pt x="0" y="4801433"/>
                </a:cubicBezTo>
                <a:cubicBezTo>
                  <a:pt x="-18228" y="4410834"/>
                  <a:pt x="66681" y="1128536"/>
                  <a:pt x="0" y="495823"/>
                </a:cubicBezTo>
                <a:close/>
              </a:path>
              <a:path w="11020538" h="5297257" stroke="0" extrusionOk="0">
                <a:moveTo>
                  <a:pt x="0" y="495823"/>
                </a:moveTo>
                <a:cubicBezTo>
                  <a:pt x="-47818" y="219102"/>
                  <a:pt x="298408" y="-33794"/>
                  <a:pt x="573702" y="0"/>
                </a:cubicBezTo>
                <a:cubicBezTo>
                  <a:pt x="1162616" y="772497"/>
                  <a:pt x="6051164" y="-23353"/>
                  <a:pt x="10446835" y="0"/>
                </a:cubicBezTo>
                <a:cubicBezTo>
                  <a:pt x="10748919" y="91411"/>
                  <a:pt x="10951216" y="290917"/>
                  <a:pt x="11020538" y="495823"/>
                </a:cubicBezTo>
                <a:cubicBezTo>
                  <a:pt x="11114946" y="852621"/>
                  <a:pt x="10730321" y="3286383"/>
                  <a:pt x="11020538" y="4801433"/>
                </a:cubicBezTo>
                <a:cubicBezTo>
                  <a:pt x="11094350" y="5131316"/>
                  <a:pt x="10753832" y="5331832"/>
                  <a:pt x="10446835" y="5297257"/>
                </a:cubicBezTo>
                <a:cubicBezTo>
                  <a:pt x="6091908" y="5785755"/>
                  <a:pt x="3241024" y="4592648"/>
                  <a:pt x="573702" y="5297257"/>
                </a:cubicBezTo>
                <a:cubicBezTo>
                  <a:pt x="349258" y="5276774"/>
                  <a:pt x="-5184" y="5017410"/>
                  <a:pt x="0" y="4801433"/>
                </a:cubicBezTo>
                <a:cubicBezTo>
                  <a:pt x="348141" y="4504014"/>
                  <a:pt x="-106435" y="1987219"/>
                  <a:pt x="0" y="495823"/>
                </a:cubicBezTo>
                <a:close/>
              </a:path>
              <a:path w="11020538" h="5297257" fill="none" stroke="0" extrusionOk="0">
                <a:moveTo>
                  <a:pt x="0" y="495823"/>
                </a:moveTo>
                <a:cubicBezTo>
                  <a:pt x="-91803" y="217625"/>
                  <a:pt x="211867" y="1692"/>
                  <a:pt x="573702" y="0"/>
                </a:cubicBezTo>
                <a:cubicBezTo>
                  <a:pt x="5850753" y="-12104"/>
                  <a:pt x="8354215" y="-72901"/>
                  <a:pt x="10446835" y="0"/>
                </a:cubicBezTo>
                <a:cubicBezTo>
                  <a:pt x="10700180" y="24847"/>
                  <a:pt x="11044521" y="269877"/>
                  <a:pt x="11020538" y="495823"/>
                </a:cubicBezTo>
                <a:cubicBezTo>
                  <a:pt x="10808854" y="1545676"/>
                  <a:pt x="11135909" y="4252847"/>
                  <a:pt x="11020538" y="4801433"/>
                </a:cubicBezTo>
                <a:cubicBezTo>
                  <a:pt x="11047789" y="5071166"/>
                  <a:pt x="10714052" y="5295841"/>
                  <a:pt x="10446835" y="5297257"/>
                </a:cubicBezTo>
                <a:cubicBezTo>
                  <a:pt x="7171680" y="5490598"/>
                  <a:pt x="3004099" y="5452858"/>
                  <a:pt x="573702" y="5297257"/>
                </a:cubicBezTo>
                <a:cubicBezTo>
                  <a:pt x="267490" y="5241726"/>
                  <a:pt x="3573" y="5149523"/>
                  <a:pt x="0" y="4801433"/>
                </a:cubicBezTo>
                <a:cubicBezTo>
                  <a:pt x="175972" y="4341452"/>
                  <a:pt x="109662" y="1139707"/>
                  <a:pt x="0" y="495823"/>
                </a:cubicBezTo>
                <a:close/>
              </a:path>
              <a:path w="11020538" h="5297257" fill="none" stroke="0" extrusionOk="0">
                <a:moveTo>
                  <a:pt x="0" y="495823"/>
                </a:moveTo>
                <a:cubicBezTo>
                  <a:pt x="-82615" y="193825"/>
                  <a:pt x="234686" y="41957"/>
                  <a:pt x="573702" y="0"/>
                </a:cubicBezTo>
                <a:cubicBezTo>
                  <a:pt x="5586688" y="227255"/>
                  <a:pt x="7951458" y="242395"/>
                  <a:pt x="10446835" y="0"/>
                </a:cubicBezTo>
                <a:cubicBezTo>
                  <a:pt x="10767911" y="68540"/>
                  <a:pt x="11045541" y="305702"/>
                  <a:pt x="11020538" y="495823"/>
                </a:cubicBezTo>
                <a:cubicBezTo>
                  <a:pt x="10865106" y="1476395"/>
                  <a:pt x="11171780" y="4120663"/>
                  <a:pt x="11020538" y="4801433"/>
                </a:cubicBezTo>
                <a:cubicBezTo>
                  <a:pt x="10988408" y="5091591"/>
                  <a:pt x="10726968" y="5222155"/>
                  <a:pt x="10446835" y="5297257"/>
                </a:cubicBezTo>
                <a:cubicBezTo>
                  <a:pt x="6798835" y="5405001"/>
                  <a:pt x="2932341" y="5409718"/>
                  <a:pt x="573702" y="5297257"/>
                </a:cubicBezTo>
                <a:cubicBezTo>
                  <a:pt x="263419" y="5194561"/>
                  <a:pt x="-67305" y="5134956"/>
                  <a:pt x="0" y="4801433"/>
                </a:cubicBezTo>
                <a:cubicBezTo>
                  <a:pt x="118858" y="4371524"/>
                  <a:pt x="81765" y="1123734"/>
                  <a:pt x="0" y="495823"/>
                </a:cubicBezTo>
                <a:close/>
              </a:path>
            </a:pathLst>
          </a:custGeom>
          <a:solidFill>
            <a:schemeClr val="bg1">
              <a:alpha val="87000"/>
            </a:schemeClr>
          </a:solidFill>
          <a:ln w="31750">
            <a:solidFill>
              <a:srgbClr val="0070C0"/>
            </a:solidFill>
            <a:prstDash val="dash"/>
            <a:extLst>
              <a:ext uri="{C807C97D-BFC1-408E-A445-0C87EB9F89A2}">
                <ask:lineSketchStyleProps xmln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2" name="Group 4">
            <a:extLst>
              <a:ext uri="{FF2B5EF4-FFF2-40B4-BE49-F238E27FC236}">
                <a16:creationId xmlns:a16="http://schemas.microsoft.com/office/drawing/2014/main" xmlns="" id="{10347056-A807-5F20-1F3C-02DF63DC9B2F}"/>
              </a:ext>
            </a:extLst>
          </p:cNvPr>
          <p:cNvGrpSpPr/>
          <p:nvPr/>
        </p:nvGrpSpPr>
        <p:grpSpPr>
          <a:xfrm>
            <a:off x="643632" y="186571"/>
            <a:ext cx="9171718" cy="826016"/>
            <a:chOff x="825624" y="606090"/>
            <a:chExt cx="10741570" cy="826016"/>
          </a:xfrm>
        </p:grpSpPr>
        <p:sp>
          <p:nvSpPr>
            <p:cNvPr id="6" name="Rectangle: Rounded Corners 5">
              <a:extLst>
                <a:ext uri="{FF2B5EF4-FFF2-40B4-BE49-F238E27FC236}">
                  <a16:creationId xmlns:a16="http://schemas.microsoft.com/office/drawing/2014/main" xmlns="" id="{4AF7B388-5AA0-88FF-2895-7E1BD75143F0}"/>
                </a:ext>
              </a:extLst>
            </p:cNvPr>
            <p:cNvSpPr/>
            <p:nvPr/>
          </p:nvSpPr>
          <p:spPr>
            <a:xfrm>
              <a:off x="825624" y="606090"/>
              <a:ext cx="10647284" cy="826016"/>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xmlns="" id="{CCC13418-945C-8BC9-99DA-8E8F9619F799}"/>
                </a:ext>
              </a:extLst>
            </p:cNvPr>
            <p:cNvSpPr txBox="1"/>
            <p:nvPr/>
          </p:nvSpPr>
          <p:spPr>
            <a:xfrm>
              <a:off x="1063731" y="636261"/>
              <a:ext cx="1050346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4. </a:t>
              </a:r>
              <a:r>
                <a:rPr kumimoji="0" lang="en-US" sz="4000" b="0" i="0" u="none" strike="noStrike" kern="1200" cap="none" spc="0" normalizeH="0" baseline="0" noProof="0" dirty="0" err="1">
                  <a:ln>
                    <a:noFill/>
                  </a:ln>
                  <a:solidFill>
                    <a:srgbClr val="0070C0"/>
                  </a:solidFill>
                  <a:effectLst/>
                  <a:uLnTx/>
                  <a:uFillTx/>
                  <a:latin typeface="Calibri" panose="020F0502020204030204"/>
                  <a:ea typeface="+mn-ea"/>
                  <a:cs typeface="+mn-cs"/>
                </a:rPr>
                <a:t>Đặt</a:t>
              </a: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 3 </a:t>
              </a:r>
              <a:r>
                <a:rPr kumimoji="0" lang="en-US" sz="4000" b="0" i="0" u="none" strike="noStrike" kern="1200" cap="none" spc="0" normalizeH="0" baseline="0" noProof="0" dirty="0" err="1">
                  <a:ln>
                    <a:noFill/>
                  </a:ln>
                  <a:solidFill>
                    <a:srgbClr val="0070C0"/>
                  </a:solidFill>
                  <a:effectLst/>
                  <a:uLnTx/>
                  <a:uFillTx/>
                  <a:latin typeface="Calibri" panose="020F0502020204030204"/>
                  <a:ea typeface="+mn-ea"/>
                  <a:cs typeface="+mn-cs"/>
                </a:rPr>
                <a:t>câu</a:t>
              </a: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0070C0"/>
                  </a:solidFill>
                  <a:effectLst/>
                  <a:uLnTx/>
                  <a:uFillTx/>
                  <a:latin typeface="Calibri" panose="020F0502020204030204"/>
                  <a:ea typeface="+mn-ea"/>
                  <a:cs typeface="+mn-cs"/>
                </a:rPr>
                <a:t>có</a:t>
              </a: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0070C0"/>
                  </a:solidFill>
                  <a:effectLst/>
                  <a:uLnTx/>
                  <a:uFillTx/>
                  <a:latin typeface="Calibri" panose="020F0502020204030204"/>
                  <a:ea typeface="+mn-ea"/>
                  <a:cs typeface="+mn-cs"/>
                </a:rPr>
                <a:t>chứa</a:t>
              </a: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0070C0"/>
                  </a:solidFill>
                  <a:effectLst/>
                  <a:uLnTx/>
                  <a:uFillTx/>
                  <a:latin typeface="Calibri" panose="020F0502020204030204"/>
                  <a:ea typeface="+mn-ea"/>
                  <a:cs typeface="+mn-cs"/>
                </a:rPr>
                <a:t>danh</a:t>
              </a: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0070C0"/>
                  </a:solidFill>
                  <a:effectLst/>
                  <a:uLnTx/>
                  <a:uFillTx/>
                  <a:latin typeface="Calibri" panose="020F0502020204030204"/>
                  <a:ea typeface="+mn-ea"/>
                  <a:cs typeface="+mn-cs"/>
                </a:rPr>
                <a:t>từ</a:t>
              </a: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a:t>
              </a:r>
              <a:endParaRPr kumimoji="0" lang="vi-VN" sz="4000" b="0" i="0" u="none" strike="noStrike" kern="1200" cap="none" spc="0" normalizeH="0" baseline="0" noProof="0" dirty="0">
                <a:ln>
                  <a:noFill/>
                </a:ln>
                <a:solidFill>
                  <a:srgbClr val="0070C0"/>
                </a:solidFill>
                <a:effectLst/>
                <a:uLnTx/>
                <a:uFillTx/>
                <a:latin typeface="Arial" panose="020B0604020202020204" pitchFamily="34" charset="0"/>
                <a:ea typeface="+mn-ea"/>
                <a:cs typeface="+mn-cs"/>
              </a:endParaRPr>
            </a:p>
          </p:txBody>
        </p:sp>
      </p:grpSp>
      <p:pic>
        <p:nvPicPr>
          <p:cNvPr id="13" name="Picture 12">
            <a:extLst>
              <a:ext uri="{FF2B5EF4-FFF2-40B4-BE49-F238E27FC236}">
                <a16:creationId xmlns:a16="http://schemas.microsoft.com/office/drawing/2014/main" xmlns="" id="{36BE8A39-F558-7881-94E0-3E626A4CAB7C}"/>
              </a:ext>
            </a:extLst>
          </p:cNvPr>
          <p:cNvPicPr>
            <a:picLocks noChangeAspect="1"/>
          </p:cNvPicPr>
          <p:nvPr/>
        </p:nvPicPr>
        <p:blipFill>
          <a:blip r:embed="rId5"/>
          <a:stretch>
            <a:fillRect/>
          </a:stretch>
        </p:blipFill>
        <p:spPr>
          <a:xfrm>
            <a:off x="9996440" y="111967"/>
            <a:ext cx="2034549" cy="1023258"/>
          </a:xfrm>
          <a:prstGeom prst="rect">
            <a:avLst/>
          </a:prstGeom>
        </p:spPr>
      </p:pic>
      <p:grpSp>
        <p:nvGrpSpPr>
          <p:cNvPr id="3" name="Group 1">
            <a:extLst>
              <a:ext uri="{FF2B5EF4-FFF2-40B4-BE49-F238E27FC236}">
                <a16:creationId xmlns:a16="http://schemas.microsoft.com/office/drawing/2014/main" xmlns="" id="{5D96536E-9328-8739-02D0-45FAE1FD93D7}"/>
              </a:ext>
            </a:extLst>
          </p:cNvPr>
          <p:cNvGrpSpPr/>
          <p:nvPr/>
        </p:nvGrpSpPr>
        <p:grpSpPr>
          <a:xfrm>
            <a:off x="778744" y="1784991"/>
            <a:ext cx="8377029" cy="922866"/>
            <a:chOff x="778744" y="1784991"/>
            <a:chExt cx="8377029" cy="922866"/>
          </a:xfrm>
        </p:grpSpPr>
        <p:pic>
          <p:nvPicPr>
            <p:cNvPr id="20" name="Picture 2">
              <a:extLst>
                <a:ext uri="{FF2B5EF4-FFF2-40B4-BE49-F238E27FC236}">
                  <a16:creationId xmlns:a16="http://schemas.microsoft.com/office/drawing/2014/main" xmlns="" id="{DDC86F84-F28E-2403-7B39-4C76E23FF70C}"/>
                </a:ext>
              </a:extLst>
            </p:cNvPr>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a:off x="778744" y="1784991"/>
              <a:ext cx="8377029" cy="922866"/>
            </a:xfrm>
            <a:prstGeom prst="rect">
              <a:avLst/>
            </a:prstGeom>
          </p:spPr>
        </p:pic>
        <p:sp>
          <p:nvSpPr>
            <p:cNvPr id="21" name="TextBox 20">
              <a:extLst>
                <a:ext uri="{FF2B5EF4-FFF2-40B4-BE49-F238E27FC236}">
                  <a16:creationId xmlns:a16="http://schemas.microsoft.com/office/drawing/2014/main" xmlns="" id="{1AF8A3E0-3BB3-E320-9913-71B94DC9FF1A}"/>
                </a:ext>
              </a:extLst>
            </p:cNvPr>
            <p:cNvSpPr txBox="1"/>
            <p:nvPr/>
          </p:nvSpPr>
          <p:spPr>
            <a:xfrm>
              <a:off x="1141605" y="1838841"/>
              <a:ext cx="71241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Body)"/>
                  <a:ea typeface="+mn-ea"/>
                  <a:cs typeface="+mn-cs"/>
                </a:rPr>
                <a:t>a.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Chỉ</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một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buổi</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trong</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ngày</a:t>
              </a:r>
              <a:r>
                <a:rPr kumimoji="0" lang="en-US" sz="4000" b="0" i="0" u="none" strike="noStrike" kern="1200" cap="none" spc="0" normalizeH="0" baseline="0" noProof="0" dirty="0">
                  <a:ln>
                    <a:noFill/>
                  </a:ln>
                  <a:solidFill>
                    <a:prstClr val="black"/>
                  </a:solidFill>
                  <a:effectLst/>
                  <a:uLnTx/>
                  <a:uFillTx/>
                  <a:latin typeface="Calibri (Body)"/>
                  <a:ea typeface="+mn-ea"/>
                  <a:cs typeface="+mn-cs"/>
                </a:rPr>
                <a:t>.</a:t>
              </a:r>
              <a:endParaRPr kumimoji="0" lang="vi-VN" sz="4000" b="1" i="1" u="none" strike="noStrike" kern="1200" cap="none" spc="0" normalizeH="0" baseline="0" noProof="0" dirty="0">
                <a:ln>
                  <a:noFill/>
                </a:ln>
                <a:solidFill>
                  <a:prstClr val="black"/>
                </a:solidFill>
                <a:effectLst/>
                <a:uLnTx/>
                <a:uFillTx/>
                <a:latin typeface="Calibri (Body)"/>
                <a:ea typeface="+mn-ea"/>
                <a:cs typeface="+mn-cs"/>
              </a:endParaRPr>
            </a:p>
          </p:txBody>
        </p:sp>
      </p:grpSp>
      <p:grpSp>
        <p:nvGrpSpPr>
          <p:cNvPr id="5" name="Group 21">
            <a:extLst>
              <a:ext uri="{FF2B5EF4-FFF2-40B4-BE49-F238E27FC236}">
                <a16:creationId xmlns:a16="http://schemas.microsoft.com/office/drawing/2014/main" xmlns="" id="{AA1915A4-1739-07EC-1BCC-B99C45D4E9C5}"/>
              </a:ext>
            </a:extLst>
          </p:cNvPr>
          <p:cNvGrpSpPr/>
          <p:nvPr/>
        </p:nvGrpSpPr>
        <p:grpSpPr>
          <a:xfrm>
            <a:off x="624582" y="3057592"/>
            <a:ext cx="9490670" cy="922866"/>
            <a:chOff x="778745" y="3815769"/>
            <a:chExt cx="8765813" cy="922866"/>
          </a:xfrm>
        </p:grpSpPr>
        <p:pic>
          <p:nvPicPr>
            <p:cNvPr id="23" name="Picture 2">
              <a:extLst>
                <a:ext uri="{FF2B5EF4-FFF2-40B4-BE49-F238E27FC236}">
                  <a16:creationId xmlns:a16="http://schemas.microsoft.com/office/drawing/2014/main" xmlns="" id="{455628FF-F63C-5F8D-06B3-CC1E0D31488D}"/>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 xmlns:asvg="http://schemas.microsoft.com/office/drawing/2016/SVG/main" r:embed="rId9"/>
                </a:ext>
              </a:extLst>
            </a:blip>
            <a:srcRect/>
            <a:stretch>
              <a:fillRect/>
            </a:stretch>
          </p:blipFill>
          <p:spPr>
            <a:xfrm>
              <a:off x="778745" y="3815769"/>
              <a:ext cx="8377029" cy="922866"/>
            </a:xfrm>
            <a:prstGeom prst="rect">
              <a:avLst/>
            </a:prstGeom>
          </p:spPr>
        </p:pic>
        <p:sp>
          <p:nvSpPr>
            <p:cNvPr id="24" name="TextBox 23">
              <a:extLst>
                <a:ext uri="{FF2B5EF4-FFF2-40B4-BE49-F238E27FC236}">
                  <a16:creationId xmlns:a16="http://schemas.microsoft.com/office/drawing/2014/main" xmlns="" id="{346274A3-3DE5-42F6-2843-792295E41230}"/>
                </a:ext>
              </a:extLst>
            </p:cNvPr>
            <p:cNvSpPr txBox="1"/>
            <p:nvPr/>
          </p:nvSpPr>
          <p:spPr>
            <a:xfrm>
              <a:off x="1124122" y="3917051"/>
              <a:ext cx="84204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Body)"/>
                  <a:ea typeface="+mn-ea"/>
                  <a:cs typeface="+mn-cs"/>
                </a:rPr>
                <a:t>b.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Chỉ</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một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ngày</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trong</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tuần</a:t>
              </a:r>
              <a:r>
                <a:rPr kumimoji="0" lang="en-US" sz="4000" b="0" i="0" u="none" strike="noStrike" kern="1200" cap="none" spc="0" normalizeH="0" baseline="0" noProof="0" dirty="0">
                  <a:ln>
                    <a:noFill/>
                  </a:ln>
                  <a:solidFill>
                    <a:prstClr val="black"/>
                  </a:solidFill>
                  <a:effectLst/>
                  <a:uLnTx/>
                  <a:uFillTx/>
                  <a:latin typeface="Calibri (Body)"/>
                  <a:ea typeface="+mn-ea"/>
                  <a:cs typeface="+mn-cs"/>
                </a:rPr>
                <a:t>.</a:t>
              </a:r>
              <a:endParaRPr kumimoji="0" lang="vi-VN" sz="4000" b="1" i="1" u="none" strike="noStrike" kern="1200" cap="none" spc="0" normalizeH="0" baseline="0" noProof="0" dirty="0">
                <a:ln>
                  <a:noFill/>
                </a:ln>
                <a:solidFill>
                  <a:prstClr val="black"/>
                </a:solidFill>
                <a:effectLst/>
                <a:uLnTx/>
                <a:uFillTx/>
                <a:latin typeface="Calibri (Body)"/>
                <a:ea typeface="+mn-ea"/>
                <a:cs typeface="+mn-cs"/>
              </a:endParaRPr>
            </a:p>
          </p:txBody>
        </p:sp>
      </p:grpSp>
      <p:grpSp>
        <p:nvGrpSpPr>
          <p:cNvPr id="8" name="Group 7">
            <a:extLst>
              <a:ext uri="{FF2B5EF4-FFF2-40B4-BE49-F238E27FC236}">
                <a16:creationId xmlns:a16="http://schemas.microsoft.com/office/drawing/2014/main" xmlns="" id="{E00589D9-8504-0C23-3C99-5C6727D25FAD}"/>
              </a:ext>
            </a:extLst>
          </p:cNvPr>
          <p:cNvGrpSpPr/>
          <p:nvPr/>
        </p:nvGrpSpPr>
        <p:grpSpPr>
          <a:xfrm>
            <a:off x="586482" y="4429192"/>
            <a:ext cx="9490670" cy="922866"/>
            <a:chOff x="778745" y="3815769"/>
            <a:chExt cx="8765813" cy="922866"/>
          </a:xfrm>
        </p:grpSpPr>
        <p:pic>
          <p:nvPicPr>
            <p:cNvPr id="9" name="Picture 2">
              <a:extLst>
                <a:ext uri="{FF2B5EF4-FFF2-40B4-BE49-F238E27FC236}">
                  <a16:creationId xmlns:a16="http://schemas.microsoft.com/office/drawing/2014/main" xmlns="" id="{9C4172B5-8476-90CA-E3BF-D85332B95C53}"/>
                </a:ext>
              </a:extLst>
            </p:cNvPr>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 xmlns:asvg="http://schemas.microsoft.com/office/drawing/2016/SVG/main" r:embed="rId11"/>
                </a:ext>
              </a:extLst>
            </a:blip>
            <a:srcRect/>
            <a:stretch>
              <a:fillRect/>
            </a:stretch>
          </p:blipFill>
          <p:spPr>
            <a:xfrm>
              <a:off x="778745" y="3815769"/>
              <a:ext cx="8377029" cy="922866"/>
            </a:xfrm>
            <a:prstGeom prst="rect">
              <a:avLst/>
            </a:prstGeom>
          </p:spPr>
        </p:pic>
        <p:sp>
          <p:nvSpPr>
            <p:cNvPr id="10" name="TextBox 9">
              <a:extLst>
                <a:ext uri="{FF2B5EF4-FFF2-40B4-BE49-F238E27FC236}">
                  <a16:creationId xmlns:a16="http://schemas.microsoft.com/office/drawing/2014/main" xmlns="" id="{6BE37D03-F378-F9AE-A537-D0AC7B05CE80}"/>
                </a:ext>
              </a:extLst>
            </p:cNvPr>
            <p:cNvSpPr txBox="1"/>
            <p:nvPr/>
          </p:nvSpPr>
          <p:spPr>
            <a:xfrm>
              <a:off x="1124122" y="3917051"/>
              <a:ext cx="84204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Body)"/>
                  <a:ea typeface="+mn-ea"/>
                  <a:cs typeface="+mn-cs"/>
                </a:rPr>
                <a:t>c.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Chỉ</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một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mùa</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trong</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năm</a:t>
              </a:r>
              <a:r>
                <a:rPr kumimoji="0" lang="en-US" sz="4000" b="0" i="0" u="none" strike="noStrike" kern="1200" cap="none" spc="0" normalizeH="0" baseline="0" noProof="0" dirty="0">
                  <a:ln>
                    <a:noFill/>
                  </a:ln>
                  <a:solidFill>
                    <a:prstClr val="black"/>
                  </a:solidFill>
                  <a:effectLst/>
                  <a:uLnTx/>
                  <a:uFillTx/>
                  <a:latin typeface="Calibri (Body)"/>
                  <a:ea typeface="+mn-ea"/>
                  <a:cs typeface="+mn-cs"/>
                </a:rPr>
                <a:t>.</a:t>
              </a:r>
              <a:endParaRPr kumimoji="0" lang="vi-VN" sz="4000" b="1" i="1" u="none" strike="noStrike" kern="1200" cap="none" spc="0" normalizeH="0" baseline="0" noProof="0" dirty="0">
                <a:ln>
                  <a:noFill/>
                </a:ln>
                <a:solidFill>
                  <a:prstClr val="black"/>
                </a:solidFill>
                <a:effectLst/>
                <a:uLnTx/>
                <a:uFillTx/>
                <a:latin typeface="Calibri (Body)"/>
                <a:ea typeface="+mn-ea"/>
                <a:cs typeface="+mn-cs"/>
              </a:endParaRPr>
            </a:p>
          </p:txBody>
        </p:sp>
      </p:grpSp>
      <p:pic>
        <p:nvPicPr>
          <p:cNvPr id="18" name="Picture 17">
            <a:extLst>
              <a:ext uri="{FF2B5EF4-FFF2-40B4-BE49-F238E27FC236}">
                <a16:creationId xmlns:a16="http://schemas.microsoft.com/office/drawing/2014/main" xmlns="" id="{8FCD3A54-B341-6BD7-BBF1-E30FBCFA7230}"/>
              </a:ext>
            </a:extLst>
          </p:cNvPr>
          <p:cNvPicPr>
            <a:picLocks noChangeAspect="1"/>
          </p:cNvPicPr>
          <p:nvPr/>
        </p:nvPicPr>
        <p:blipFill>
          <a:blip r:embed="rId12"/>
          <a:stretch>
            <a:fillRect/>
          </a:stretch>
        </p:blipFill>
        <p:spPr>
          <a:xfrm>
            <a:off x="7329714" y="4637288"/>
            <a:ext cx="4764969" cy="1900037"/>
          </a:xfrm>
          <a:prstGeom prst="rect">
            <a:avLst/>
          </a:prstGeom>
        </p:spPr>
      </p:pic>
    </p:spTree>
    <p:extLst>
      <p:ext uri="{BB962C8B-B14F-4D97-AF65-F5344CB8AC3E}">
        <p14:creationId xmlns:p14="http://schemas.microsoft.com/office/powerpoint/2010/main" xmlns="" val="6648753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6" fill="hold">
                            <p:stCondLst>
                              <p:cond delay="2000"/>
                            </p:stCondLst>
                            <p:childTnLst>
                              <p:par>
                                <p:cTn id="17" presetID="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750" fill="hold"/>
                                        <p:tgtEl>
                                          <p:spTgt spid="3"/>
                                        </p:tgtEl>
                                        <p:attrNameLst>
                                          <p:attrName>ppt_x</p:attrName>
                                        </p:attrNameLst>
                                      </p:cBhvr>
                                      <p:tavLst>
                                        <p:tav tm="0">
                                          <p:val>
                                            <p:strVal val="#ppt_x"/>
                                          </p:val>
                                        </p:tav>
                                        <p:tav tm="100000">
                                          <p:val>
                                            <p:strVal val="#ppt_x"/>
                                          </p:val>
                                        </p:tav>
                                      </p:tavLst>
                                    </p:anim>
                                    <p:anim calcmode="lin" valueType="num">
                                      <p:cBhvr additive="base">
                                        <p:cTn id="20" dur="75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1" fill="hold">
                            <p:stCondLst>
                              <p:cond delay="2750"/>
                            </p:stCondLst>
                            <p:childTnLst>
                              <p:par>
                                <p:cTn id="22" presetID="2" presetClass="entr" presetSubtype="4"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750" fill="hold"/>
                                        <p:tgtEl>
                                          <p:spTgt spid="5"/>
                                        </p:tgtEl>
                                        <p:attrNameLst>
                                          <p:attrName>ppt_x</p:attrName>
                                        </p:attrNameLst>
                                      </p:cBhvr>
                                      <p:tavLst>
                                        <p:tav tm="0">
                                          <p:val>
                                            <p:strVal val="#ppt_x"/>
                                          </p:val>
                                        </p:tav>
                                        <p:tav tm="100000">
                                          <p:val>
                                            <p:strVal val="#ppt_x"/>
                                          </p:val>
                                        </p:tav>
                                      </p:tavLst>
                                    </p:anim>
                                    <p:anim calcmode="lin" valueType="num">
                                      <p:cBhvr additive="base">
                                        <p:cTn id="25" dur="75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6" fill="hold">
                            <p:stCondLst>
                              <p:cond delay="3500"/>
                            </p:stCondLst>
                            <p:childTnLst>
                              <p:par>
                                <p:cTn id="27" presetID="2" presetClass="entr" presetSubtype="4"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750" fill="hold"/>
                                        <p:tgtEl>
                                          <p:spTgt spid="8"/>
                                        </p:tgtEl>
                                        <p:attrNameLst>
                                          <p:attrName>ppt_x</p:attrName>
                                        </p:attrNameLst>
                                      </p:cBhvr>
                                      <p:tavLst>
                                        <p:tav tm="0">
                                          <p:val>
                                            <p:strVal val="#ppt_x"/>
                                          </p:val>
                                        </p:tav>
                                        <p:tav tm="100000">
                                          <p:val>
                                            <p:strVal val="#ppt_x"/>
                                          </p:val>
                                        </p:tav>
                                      </p:tavLst>
                                    </p:anim>
                                    <p:anim calcmode="lin" valueType="num">
                                      <p:cBhvr additive="base">
                                        <p:cTn id="30"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844C6C3-FA0C-6461-2867-478B3E7DF244}"/>
              </a:ext>
            </a:extLst>
          </p:cNvPr>
          <p:cNvPicPr>
            <a:picLocks noChangeAspect="1"/>
          </p:cNvPicPr>
          <p:nvPr/>
        </p:nvPicPr>
        <p:blipFill rotWithShape="1">
          <a:blip r:embed="rId3">
            <a:extLst>
              <a:ext uri="{BEBA8EAE-BF5A-486C-A8C5-ECC9F3942E4B}">
                <a14:imgProps xmlns:a14="http://schemas.microsoft.com/office/drawing/2010/main" xmlns="">
                  <a14:imgLayer r:embed="rId4">
                    <a14:imgEffect>
                      <a14:brightnessContrast contrast="20000"/>
                    </a14:imgEffect>
                  </a14:imgLayer>
                </a14:imgProps>
              </a:ext>
            </a:extLst>
          </a:blip>
          <a:srcRect b="2585"/>
          <a:stretch/>
        </p:blipFill>
        <p:spPr>
          <a:xfrm>
            <a:off x="0" y="0"/>
            <a:ext cx="12192000" cy="6858000"/>
          </a:xfrm>
          <a:prstGeom prst="rect">
            <a:avLst/>
          </a:prstGeom>
        </p:spPr>
      </p:pic>
      <p:sp>
        <p:nvSpPr>
          <p:cNvPr id="12" name="Rectangle: Rounded Corners 1">
            <a:extLst>
              <a:ext uri="{FF2B5EF4-FFF2-40B4-BE49-F238E27FC236}">
                <a16:creationId xmlns:a16="http://schemas.microsoft.com/office/drawing/2014/main" xmlns="" id="{4A614DAF-C885-C313-BA5C-904EE3D5DD17}"/>
              </a:ext>
            </a:extLst>
          </p:cNvPr>
          <p:cNvSpPr/>
          <p:nvPr/>
        </p:nvSpPr>
        <p:spPr>
          <a:xfrm>
            <a:off x="388784" y="1000126"/>
            <a:ext cx="11020538" cy="5618928"/>
          </a:xfrm>
          <a:custGeom>
            <a:avLst/>
            <a:gdLst>
              <a:gd name="connsiteX0" fmla="*/ 0 w 11020538"/>
              <a:gd name="connsiteY0" fmla="*/ 525931 h 5618928"/>
              <a:gd name="connsiteX1" fmla="*/ 573702 w 11020538"/>
              <a:gd name="connsiteY1" fmla="*/ 0 h 5618928"/>
              <a:gd name="connsiteX2" fmla="*/ 10446835 w 11020538"/>
              <a:gd name="connsiteY2" fmla="*/ 0 h 5618928"/>
              <a:gd name="connsiteX3" fmla="*/ 11020538 w 11020538"/>
              <a:gd name="connsiteY3" fmla="*/ 525931 h 5618928"/>
              <a:gd name="connsiteX4" fmla="*/ 11020538 w 11020538"/>
              <a:gd name="connsiteY4" fmla="*/ 5092995 h 5618928"/>
              <a:gd name="connsiteX5" fmla="*/ 10446835 w 11020538"/>
              <a:gd name="connsiteY5" fmla="*/ 5618928 h 5618928"/>
              <a:gd name="connsiteX6" fmla="*/ 573702 w 11020538"/>
              <a:gd name="connsiteY6" fmla="*/ 5618928 h 5618928"/>
              <a:gd name="connsiteX7" fmla="*/ 0 w 11020538"/>
              <a:gd name="connsiteY7" fmla="*/ 5092995 h 5618928"/>
              <a:gd name="connsiteX8" fmla="*/ 0 w 11020538"/>
              <a:gd name="connsiteY8" fmla="*/ 525931 h 5618928"/>
              <a:gd name="connsiteX0" fmla="*/ 0 w 11020538"/>
              <a:gd name="connsiteY0" fmla="*/ 525931 h 5618928"/>
              <a:gd name="connsiteX1" fmla="*/ 573702 w 11020538"/>
              <a:gd name="connsiteY1" fmla="*/ 0 h 5618928"/>
              <a:gd name="connsiteX2" fmla="*/ 10446835 w 11020538"/>
              <a:gd name="connsiteY2" fmla="*/ 0 h 5618928"/>
              <a:gd name="connsiteX3" fmla="*/ 11020538 w 11020538"/>
              <a:gd name="connsiteY3" fmla="*/ 525931 h 5618928"/>
              <a:gd name="connsiteX4" fmla="*/ 11020538 w 11020538"/>
              <a:gd name="connsiteY4" fmla="*/ 5092995 h 5618928"/>
              <a:gd name="connsiteX5" fmla="*/ 10446835 w 11020538"/>
              <a:gd name="connsiteY5" fmla="*/ 5618928 h 5618928"/>
              <a:gd name="connsiteX6" fmla="*/ 573702 w 11020538"/>
              <a:gd name="connsiteY6" fmla="*/ 5618928 h 5618928"/>
              <a:gd name="connsiteX7" fmla="*/ 0 w 11020538"/>
              <a:gd name="connsiteY7" fmla="*/ 5092995 h 5618928"/>
              <a:gd name="connsiteX8" fmla="*/ 0 w 11020538"/>
              <a:gd name="connsiteY8" fmla="*/ 525931 h 5618928"/>
              <a:gd name="connsiteX0" fmla="*/ 0 w 11020538"/>
              <a:gd name="connsiteY0" fmla="*/ 525931 h 5618928"/>
              <a:gd name="connsiteX1" fmla="*/ 573702 w 11020538"/>
              <a:gd name="connsiteY1" fmla="*/ 0 h 5618928"/>
              <a:gd name="connsiteX2" fmla="*/ 10446835 w 11020538"/>
              <a:gd name="connsiteY2" fmla="*/ 0 h 5618928"/>
              <a:gd name="connsiteX3" fmla="*/ 11020538 w 11020538"/>
              <a:gd name="connsiteY3" fmla="*/ 525931 h 5618928"/>
              <a:gd name="connsiteX4" fmla="*/ 11020538 w 11020538"/>
              <a:gd name="connsiteY4" fmla="*/ 5092995 h 5618928"/>
              <a:gd name="connsiteX5" fmla="*/ 10446835 w 11020538"/>
              <a:gd name="connsiteY5" fmla="*/ 5618928 h 5618928"/>
              <a:gd name="connsiteX6" fmla="*/ 573702 w 11020538"/>
              <a:gd name="connsiteY6" fmla="*/ 5618928 h 5618928"/>
              <a:gd name="connsiteX7" fmla="*/ 0 w 11020538"/>
              <a:gd name="connsiteY7" fmla="*/ 5092995 h 5618928"/>
              <a:gd name="connsiteX8" fmla="*/ 0 w 11020538"/>
              <a:gd name="connsiteY8" fmla="*/ 525931 h 561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618928" fill="none" extrusionOk="0">
                <a:moveTo>
                  <a:pt x="0" y="525931"/>
                </a:moveTo>
                <a:cubicBezTo>
                  <a:pt x="-59456" y="226348"/>
                  <a:pt x="302145" y="36651"/>
                  <a:pt x="573702" y="0"/>
                </a:cubicBezTo>
                <a:cubicBezTo>
                  <a:pt x="5649438" y="525485"/>
                  <a:pt x="8390277" y="659561"/>
                  <a:pt x="10446835" y="0"/>
                </a:cubicBezTo>
                <a:cubicBezTo>
                  <a:pt x="10811249" y="75049"/>
                  <a:pt x="11077773" y="305427"/>
                  <a:pt x="11020538" y="525931"/>
                </a:cubicBezTo>
                <a:cubicBezTo>
                  <a:pt x="10979830" y="1522255"/>
                  <a:pt x="11149379" y="4196212"/>
                  <a:pt x="11020538" y="5092995"/>
                </a:cubicBezTo>
                <a:cubicBezTo>
                  <a:pt x="10933630" y="5397997"/>
                  <a:pt x="10689094" y="5569813"/>
                  <a:pt x="10446835" y="5618928"/>
                </a:cubicBezTo>
                <a:cubicBezTo>
                  <a:pt x="6792284" y="5740221"/>
                  <a:pt x="2990031" y="5422152"/>
                  <a:pt x="573702" y="5618928"/>
                </a:cubicBezTo>
                <a:cubicBezTo>
                  <a:pt x="265192" y="5508004"/>
                  <a:pt x="-43806" y="5408394"/>
                  <a:pt x="0" y="5092995"/>
                </a:cubicBezTo>
                <a:cubicBezTo>
                  <a:pt x="23828" y="4598111"/>
                  <a:pt x="86018" y="1210677"/>
                  <a:pt x="0" y="525931"/>
                </a:cubicBezTo>
                <a:close/>
              </a:path>
              <a:path w="11020538" h="5618928" stroke="0" extrusionOk="0">
                <a:moveTo>
                  <a:pt x="0" y="525931"/>
                </a:moveTo>
                <a:cubicBezTo>
                  <a:pt x="-49213" y="264482"/>
                  <a:pt x="289199" y="-29679"/>
                  <a:pt x="573702" y="0"/>
                </a:cubicBezTo>
                <a:cubicBezTo>
                  <a:pt x="1163477" y="808646"/>
                  <a:pt x="6054815" y="-27120"/>
                  <a:pt x="10446835" y="0"/>
                </a:cubicBezTo>
                <a:cubicBezTo>
                  <a:pt x="10742507" y="82647"/>
                  <a:pt x="10945798" y="310570"/>
                  <a:pt x="11020538" y="525931"/>
                </a:cubicBezTo>
                <a:cubicBezTo>
                  <a:pt x="11134851" y="799158"/>
                  <a:pt x="10741636" y="3487468"/>
                  <a:pt x="11020538" y="5092995"/>
                </a:cubicBezTo>
                <a:cubicBezTo>
                  <a:pt x="11099221" y="5444909"/>
                  <a:pt x="10743774" y="5684410"/>
                  <a:pt x="10446835" y="5618928"/>
                </a:cubicBezTo>
                <a:cubicBezTo>
                  <a:pt x="6212861" y="5876516"/>
                  <a:pt x="3340851" y="5026394"/>
                  <a:pt x="573702" y="5618928"/>
                </a:cubicBezTo>
                <a:cubicBezTo>
                  <a:pt x="327460" y="5589484"/>
                  <a:pt x="-4861" y="5331597"/>
                  <a:pt x="0" y="5092995"/>
                </a:cubicBezTo>
                <a:cubicBezTo>
                  <a:pt x="232877" y="4697659"/>
                  <a:pt x="-207587" y="2128203"/>
                  <a:pt x="0" y="525931"/>
                </a:cubicBezTo>
                <a:close/>
              </a:path>
              <a:path w="11020538" h="5618928" fill="none" stroke="0" extrusionOk="0">
                <a:moveTo>
                  <a:pt x="0" y="525931"/>
                </a:moveTo>
                <a:cubicBezTo>
                  <a:pt x="-101520" y="259489"/>
                  <a:pt x="210707" y="-107"/>
                  <a:pt x="573702" y="0"/>
                </a:cubicBezTo>
                <a:cubicBezTo>
                  <a:pt x="5799825" y="35750"/>
                  <a:pt x="8349382" y="-62296"/>
                  <a:pt x="10446835" y="0"/>
                </a:cubicBezTo>
                <a:cubicBezTo>
                  <a:pt x="10716077" y="33255"/>
                  <a:pt x="11047338" y="284580"/>
                  <a:pt x="11020538" y="525931"/>
                </a:cubicBezTo>
                <a:cubicBezTo>
                  <a:pt x="10787948" y="1649235"/>
                  <a:pt x="11130088" y="4490906"/>
                  <a:pt x="11020538" y="5092995"/>
                </a:cubicBezTo>
                <a:cubicBezTo>
                  <a:pt x="11013774" y="5386328"/>
                  <a:pt x="10714104" y="5614208"/>
                  <a:pt x="10446835" y="5618928"/>
                </a:cubicBezTo>
                <a:cubicBezTo>
                  <a:pt x="7250129" y="5842032"/>
                  <a:pt x="2974682" y="5693436"/>
                  <a:pt x="573702" y="5618928"/>
                </a:cubicBezTo>
                <a:cubicBezTo>
                  <a:pt x="317930" y="5561614"/>
                  <a:pt x="-9476" y="5446087"/>
                  <a:pt x="0" y="5092995"/>
                </a:cubicBezTo>
                <a:cubicBezTo>
                  <a:pt x="222933" y="4649093"/>
                  <a:pt x="138468" y="1276445"/>
                  <a:pt x="0" y="525931"/>
                </a:cubicBezTo>
                <a:close/>
              </a:path>
              <a:path w="11020538" h="5618928" fill="none" stroke="0" extrusionOk="0">
                <a:moveTo>
                  <a:pt x="0" y="525931"/>
                </a:moveTo>
                <a:cubicBezTo>
                  <a:pt x="-64786" y="217885"/>
                  <a:pt x="255803" y="35398"/>
                  <a:pt x="573702" y="0"/>
                </a:cubicBezTo>
                <a:cubicBezTo>
                  <a:pt x="5592478" y="240343"/>
                  <a:pt x="7944658" y="256561"/>
                  <a:pt x="10446835" y="0"/>
                </a:cubicBezTo>
                <a:cubicBezTo>
                  <a:pt x="10779096" y="60296"/>
                  <a:pt x="11045815" y="319987"/>
                  <a:pt x="11020538" y="525931"/>
                </a:cubicBezTo>
                <a:cubicBezTo>
                  <a:pt x="10801000" y="1532266"/>
                  <a:pt x="11127652" y="4348242"/>
                  <a:pt x="11020538" y="5092995"/>
                </a:cubicBezTo>
                <a:cubicBezTo>
                  <a:pt x="10997018" y="5401501"/>
                  <a:pt x="10721809" y="5552348"/>
                  <a:pt x="10446835" y="5618928"/>
                </a:cubicBezTo>
                <a:cubicBezTo>
                  <a:pt x="6811220" y="5735871"/>
                  <a:pt x="2936524" y="5726116"/>
                  <a:pt x="573702" y="5618928"/>
                </a:cubicBezTo>
                <a:cubicBezTo>
                  <a:pt x="259242" y="5470695"/>
                  <a:pt x="-74510" y="5454448"/>
                  <a:pt x="0" y="5092995"/>
                </a:cubicBezTo>
                <a:cubicBezTo>
                  <a:pt x="68131" y="4605601"/>
                  <a:pt x="154530" y="1209001"/>
                  <a:pt x="0" y="525931"/>
                </a:cubicBezTo>
                <a:close/>
              </a:path>
            </a:pathLst>
          </a:custGeom>
          <a:solidFill>
            <a:schemeClr val="bg1">
              <a:alpha val="87000"/>
            </a:schemeClr>
          </a:solidFill>
          <a:ln w="31750">
            <a:solidFill>
              <a:srgbClr val="0070C0"/>
            </a:solidFill>
            <a:prstDash val="dash"/>
            <a:extLst>
              <a:ext uri="{C807C97D-BFC1-408E-A445-0C87EB9F89A2}">
                <ask:lineSketchStyleProps xmln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3" name="Picture 12">
            <a:extLst>
              <a:ext uri="{FF2B5EF4-FFF2-40B4-BE49-F238E27FC236}">
                <a16:creationId xmlns:a16="http://schemas.microsoft.com/office/drawing/2014/main" xmlns="" id="{36BE8A39-F558-7881-94E0-3E626A4CAB7C}"/>
              </a:ext>
            </a:extLst>
          </p:cNvPr>
          <p:cNvPicPr>
            <a:picLocks noChangeAspect="1"/>
          </p:cNvPicPr>
          <p:nvPr/>
        </p:nvPicPr>
        <p:blipFill>
          <a:blip r:embed="rId5"/>
          <a:stretch>
            <a:fillRect/>
          </a:stretch>
        </p:blipFill>
        <p:spPr>
          <a:xfrm>
            <a:off x="9996440" y="111967"/>
            <a:ext cx="2034549" cy="1023258"/>
          </a:xfrm>
          <a:prstGeom prst="rect">
            <a:avLst/>
          </a:prstGeom>
        </p:spPr>
      </p:pic>
      <p:grpSp>
        <p:nvGrpSpPr>
          <p:cNvPr id="2" name="Group 1">
            <a:extLst>
              <a:ext uri="{FF2B5EF4-FFF2-40B4-BE49-F238E27FC236}">
                <a16:creationId xmlns:a16="http://schemas.microsoft.com/office/drawing/2014/main" xmlns="" id="{5D96536E-9328-8739-02D0-45FAE1FD93D7}"/>
              </a:ext>
            </a:extLst>
          </p:cNvPr>
          <p:cNvGrpSpPr/>
          <p:nvPr/>
        </p:nvGrpSpPr>
        <p:grpSpPr>
          <a:xfrm>
            <a:off x="826369" y="1527816"/>
            <a:ext cx="8377029" cy="922866"/>
            <a:chOff x="778744" y="1784991"/>
            <a:chExt cx="8377029" cy="922866"/>
          </a:xfrm>
        </p:grpSpPr>
        <p:pic>
          <p:nvPicPr>
            <p:cNvPr id="20" name="Picture 2">
              <a:extLst>
                <a:ext uri="{FF2B5EF4-FFF2-40B4-BE49-F238E27FC236}">
                  <a16:creationId xmlns:a16="http://schemas.microsoft.com/office/drawing/2014/main" xmlns="" id="{DDC86F84-F28E-2403-7B39-4C76E23FF70C}"/>
                </a:ext>
              </a:extLst>
            </p:cNvPr>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a:off x="778744" y="1784991"/>
              <a:ext cx="8377029" cy="922866"/>
            </a:xfrm>
            <a:prstGeom prst="rect">
              <a:avLst/>
            </a:prstGeom>
          </p:spPr>
        </p:pic>
        <p:sp>
          <p:nvSpPr>
            <p:cNvPr id="21" name="TextBox 20">
              <a:extLst>
                <a:ext uri="{FF2B5EF4-FFF2-40B4-BE49-F238E27FC236}">
                  <a16:creationId xmlns:a16="http://schemas.microsoft.com/office/drawing/2014/main" xmlns="" id="{1AF8A3E0-3BB3-E320-9913-71B94DC9FF1A}"/>
                </a:ext>
              </a:extLst>
            </p:cNvPr>
            <p:cNvSpPr txBox="1"/>
            <p:nvPr/>
          </p:nvSpPr>
          <p:spPr>
            <a:xfrm>
              <a:off x="1141605" y="1838841"/>
              <a:ext cx="71241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Body)"/>
                  <a:ea typeface="+mn-ea"/>
                  <a:cs typeface="+mn-cs"/>
                </a:rPr>
                <a:t>a.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Chỉ</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một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buổi</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trong</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ngày</a:t>
              </a:r>
              <a:r>
                <a:rPr kumimoji="0" lang="en-US" sz="4000" b="0" i="0" u="none" strike="noStrike" kern="1200" cap="none" spc="0" normalizeH="0" baseline="0" noProof="0" dirty="0">
                  <a:ln>
                    <a:noFill/>
                  </a:ln>
                  <a:solidFill>
                    <a:prstClr val="black"/>
                  </a:solidFill>
                  <a:effectLst/>
                  <a:uLnTx/>
                  <a:uFillTx/>
                  <a:latin typeface="Calibri (Body)"/>
                  <a:ea typeface="+mn-ea"/>
                  <a:cs typeface="+mn-cs"/>
                </a:rPr>
                <a:t>.</a:t>
              </a:r>
              <a:endParaRPr kumimoji="0" lang="vi-VN" sz="4000" b="1" i="1" u="none" strike="noStrike" kern="1200" cap="none" spc="0" normalizeH="0" baseline="0" noProof="0" dirty="0">
                <a:ln>
                  <a:noFill/>
                </a:ln>
                <a:solidFill>
                  <a:prstClr val="black"/>
                </a:solidFill>
                <a:effectLst/>
                <a:uLnTx/>
                <a:uFillTx/>
                <a:latin typeface="Calibri (Body)"/>
                <a:ea typeface="+mn-ea"/>
                <a:cs typeface="+mn-cs"/>
              </a:endParaRPr>
            </a:p>
          </p:txBody>
        </p:sp>
      </p:grpSp>
      <p:sp>
        <p:nvSpPr>
          <p:cNvPr id="15" name="TextBox 14">
            <a:extLst>
              <a:ext uri="{FF2B5EF4-FFF2-40B4-BE49-F238E27FC236}">
                <a16:creationId xmlns:a16="http://schemas.microsoft.com/office/drawing/2014/main" xmlns="" id="{E2180C1D-F2DB-34C4-07E8-8C385F7B0B40}"/>
              </a:ext>
            </a:extLst>
          </p:cNvPr>
          <p:cNvSpPr txBox="1"/>
          <p:nvPr/>
        </p:nvSpPr>
        <p:spPr>
          <a:xfrm>
            <a:off x="1074145" y="2876982"/>
            <a:ext cx="10361681" cy="646331"/>
          </a:xfrm>
          <a:prstGeom prst="rect">
            <a:avLst/>
          </a:prstGeom>
          <a:noFill/>
        </p:spPr>
        <p:txBody>
          <a:bodyPr wrap="square" rtlCol="0">
            <a:spAutoFit/>
          </a:bodyPr>
          <a:lstStyle/>
          <a:p>
            <a:pPr lvl="0"/>
            <a:r>
              <a:rPr lang="en-US" sz="3600" dirty="0" err="1">
                <a:solidFill>
                  <a:prstClr val="black"/>
                </a:solidFill>
                <a:latin typeface="Calibri (Body)"/>
              </a:rPr>
              <a:t>Buổi</a:t>
            </a:r>
            <a:r>
              <a:rPr lang="en-US" sz="3600" dirty="0">
                <a:solidFill>
                  <a:prstClr val="black"/>
                </a:solidFill>
                <a:latin typeface="Calibri (Body)"/>
              </a:rPr>
              <a:t> </a:t>
            </a:r>
            <a:r>
              <a:rPr lang="en-US" sz="3600" dirty="0" err="1">
                <a:solidFill>
                  <a:prstClr val="black"/>
                </a:solidFill>
                <a:latin typeface="Calibri (Body)"/>
              </a:rPr>
              <a:t>sáng</a:t>
            </a:r>
            <a:r>
              <a:rPr lang="en-US" sz="3600" dirty="0">
                <a:solidFill>
                  <a:prstClr val="black"/>
                </a:solidFill>
                <a:latin typeface="Calibri (Body)"/>
              </a:rPr>
              <a:t>, </a:t>
            </a:r>
            <a:r>
              <a:rPr lang="en-US" sz="3600" dirty="0" err="1">
                <a:solidFill>
                  <a:prstClr val="black"/>
                </a:solidFill>
                <a:latin typeface="Calibri (Body)"/>
              </a:rPr>
              <a:t>đàn</a:t>
            </a:r>
            <a:r>
              <a:rPr lang="en-US" sz="3600" dirty="0">
                <a:solidFill>
                  <a:prstClr val="black"/>
                </a:solidFill>
                <a:latin typeface="Calibri (Body)"/>
              </a:rPr>
              <a:t> </a:t>
            </a:r>
            <a:r>
              <a:rPr lang="en-US" sz="3600" dirty="0" err="1">
                <a:solidFill>
                  <a:prstClr val="black"/>
                </a:solidFill>
                <a:latin typeface="Calibri (Body)"/>
              </a:rPr>
              <a:t>chim</a:t>
            </a:r>
            <a:r>
              <a:rPr lang="en-US" sz="3600" dirty="0">
                <a:solidFill>
                  <a:prstClr val="black"/>
                </a:solidFill>
                <a:latin typeface="Calibri (Body)"/>
              </a:rPr>
              <a:t> </a:t>
            </a:r>
            <a:r>
              <a:rPr lang="en-US" sz="3600" dirty="0" err="1">
                <a:solidFill>
                  <a:prstClr val="black"/>
                </a:solidFill>
                <a:latin typeface="Calibri (Body)"/>
              </a:rPr>
              <a:t>hót</a:t>
            </a:r>
            <a:r>
              <a:rPr lang="en-US" sz="3600" dirty="0">
                <a:solidFill>
                  <a:prstClr val="black"/>
                </a:solidFill>
                <a:latin typeface="Calibri (Body)"/>
              </a:rPr>
              <a:t> </a:t>
            </a:r>
            <a:r>
              <a:rPr lang="en-US" sz="3600" dirty="0" err="1">
                <a:solidFill>
                  <a:prstClr val="black"/>
                </a:solidFill>
                <a:latin typeface="Calibri (Body)"/>
              </a:rPr>
              <a:t>líu</a:t>
            </a:r>
            <a:r>
              <a:rPr lang="en-US" sz="3600" dirty="0">
                <a:solidFill>
                  <a:prstClr val="black"/>
                </a:solidFill>
                <a:latin typeface="Calibri (Body)"/>
              </a:rPr>
              <a:t> lo </a:t>
            </a:r>
            <a:r>
              <a:rPr lang="en-US" sz="3600" dirty="0" err="1">
                <a:solidFill>
                  <a:prstClr val="black"/>
                </a:solidFill>
                <a:latin typeface="Calibri (Body)"/>
              </a:rPr>
              <a:t>trên</a:t>
            </a:r>
            <a:r>
              <a:rPr lang="en-US" sz="3600" dirty="0">
                <a:solidFill>
                  <a:prstClr val="black"/>
                </a:solidFill>
                <a:latin typeface="Calibri (Body)"/>
              </a:rPr>
              <a:t> </a:t>
            </a:r>
            <a:r>
              <a:rPr lang="en-US" sz="3600" dirty="0" err="1">
                <a:solidFill>
                  <a:prstClr val="black"/>
                </a:solidFill>
                <a:latin typeface="Calibri (Body)"/>
              </a:rPr>
              <a:t>cành</a:t>
            </a:r>
            <a:r>
              <a:rPr lang="en-US" sz="3600" dirty="0">
                <a:solidFill>
                  <a:prstClr val="black"/>
                </a:solidFill>
                <a:latin typeface="Calibri (Body)"/>
              </a:rPr>
              <a:t> </a:t>
            </a:r>
            <a:r>
              <a:rPr lang="en-US" sz="3600" dirty="0" err="1">
                <a:solidFill>
                  <a:prstClr val="black"/>
                </a:solidFill>
                <a:latin typeface="Calibri (Body)"/>
              </a:rPr>
              <a:t>cây</a:t>
            </a:r>
            <a:r>
              <a:rPr lang="en-US" sz="3600" dirty="0">
                <a:solidFill>
                  <a:prstClr val="black"/>
                </a:solidFill>
                <a:latin typeface="Calibri (Body)"/>
              </a:rPr>
              <a:t>.</a:t>
            </a:r>
            <a:endParaRPr kumimoji="0" lang="vi-VN" sz="3600" b="1" i="1" u="none" strike="noStrike" kern="1200" cap="none" spc="0" normalizeH="0" baseline="0" noProof="0" dirty="0">
              <a:ln>
                <a:noFill/>
              </a:ln>
              <a:solidFill>
                <a:prstClr val="black"/>
              </a:solidFill>
              <a:effectLst/>
              <a:uLnTx/>
              <a:uFillTx/>
              <a:latin typeface="Calibri (Body)"/>
              <a:ea typeface="+mn-ea"/>
              <a:cs typeface="+mn-cs"/>
            </a:endParaRPr>
          </a:p>
        </p:txBody>
      </p:sp>
      <p:pic>
        <p:nvPicPr>
          <p:cNvPr id="14" name="Picture 13">
            <a:extLst>
              <a:ext uri="{FF2B5EF4-FFF2-40B4-BE49-F238E27FC236}">
                <a16:creationId xmlns:a16="http://schemas.microsoft.com/office/drawing/2014/main" xmlns="" id="{7BE00B69-260E-5898-39FF-942B15665D96}"/>
              </a:ext>
            </a:extLst>
          </p:cNvPr>
          <p:cNvPicPr>
            <a:picLocks noChangeAspect="1"/>
          </p:cNvPicPr>
          <p:nvPr/>
        </p:nvPicPr>
        <p:blipFill>
          <a:blip r:embed="rId8"/>
          <a:stretch>
            <a:fillRect/>
          </a:stretch>
        </p:blipFill>
        <p:spPr>
          <a:xfrm>
            <a:off x="564416" y="2909429"/>
            <a:ext cx="509729" cy="501327"/>
          </a:xfrm>
          <a:prstGeom prst="rect">
            <a:avLst/>
          </a:prstGeom>
        </p:spPr>
      </p:pic>
      <p:pic>
        <p:nvPicPr>
          <p:cNvPr id="8" name="Picture 7">
            <a:extLst>
              <a:ext uri="{FF2B5EF4-FFF2-40B4-BE49-F238E27FC236}">
                <a16:creationId xmlns:a16="http://schemas.microsoft.com/office/drawing/2014/main" xmlns="" id="{8FCD3A54-B341-6BD7-BBF1-E30FBCFA7230}"/>
              </a:ext>
            </a:extLst>
          </p:cNvPr>
          <p:cNvPicPr>
            <a:picLocks noChangeAspect="1"/>
          </p:cNvPicPr>
          <p:nvPr/>
        </p:nvPicPr>
        <p:blipFill>
          <a:blip r:embed="rId9"/>
          <a:stretch>
            <a:fillRect/>
          </a:stretch>
        </p:blipFill>
        <p:spPr>
          <a:xfrm>
            <a:off x="7329714" y="4637288"/>
            <a:ext cx="4764969" cy="1900037"/>
          </a:xfrm>
          <a:prstGeom prst="rect">
            <a:avLst/>
          </a:prstGeom>
        </p:spPr>
      </p:pic>
      <p:sp>
        <p:nvSpPr>
          <p:cNvPr id="25" name="TextBox 24">
            <a:extLst>
              <a:ext uri="{FF2B5EF4-FFF2-40B4-BE49-F238E27FC236}">
                <a16:creationId xmlns:a16="http://schemas.microsoft.com/office/drawing/2014/main" xmlns="" id="{71CE3C0F-D22D-AC06-EEC1-D1759143BAA9}"/>
              </a:ext>
            </a:extLst>
          </p:cNvPr>
          <p:cNvSpPr txBox="1"/>
          <p:nvPr/>
        </p:nvSpPr>
        <p:spPr>
          <a:xfrm>
            <a:off x="1067611" y="3565212"/>
            <a:ext cx="1036168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Body)"/>
                <a:ea typeface="+mn-ea"/>
                <a:cs typeface="+mn-cs"/>
              </a:rPr>
              <a:t>Buổi</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trưa</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em</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ăn</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cơm</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cùng</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gia</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đình</a:t>
            </a:r>
            <a:r>
              <a:rPr kumimoji="0" lang="en-US" sz="3600" b="0" i="0" u="none" strike="noStrike" kern="1200" cap="none" spc="0" normalizeH="0" noProof="0" dirty="0">
                <a:ln>
                  <a:noFill/>
                </a:ln>
                <a:solidFill>
                  <a:prstClr val="black"/>
                </a:solidFill>
                <a:effectLst/>
                <a:uLnTx/>
                <a:uFillTx/>
                <a:latin typeface="Calibri (Body)"/>
                <a:ea typeface="+mn-ea"/>
                <a:cs typeface="+mn-cs"/>
              </a:rPr>
              <a:t>.</a:t>
            </a:r>
            <a:endParaRPr kumimoji="0" lang="vi-VN" sz="3600" b="1" i="1" u="none" strike="noStrike" kern="1200" cap="none" spc="0" normalizeH="0" baseline="0" noProof="0" dirty="0">
              <a:ln>
                <a:noFill/>
              </a:ln>
              <a:solidFill>
                <a:prstClr val="black"/>
              </a:solidFill>
              <a:effectLst/>
              <a:uLnTx/>
              <a:uFillTx/>
              <a:latin typeface="Calibri (Body)"/>
              <a:ea typeface="+mn-ea"/>
              <a:cs typeface="+mn-cs"/>
            </a:endParaRPr>
          </a:p>
        </p:txBody>
      </p:sp>
      <p:pic>
        <p:nvPicPr>
          <p:cNvPr id="26" name="Picture 25">
            <a:extLst>
              <a:ext uri="{FF2B5EF4-FFF2-40B4-BE49-F238E27FC236}">
                <a16:creationId xmlns:a16="http://schemas.microsoft.com/office/drawing/2014/main" xmlns="" id="{62D53AC2-09E8-9CAE-8F00-170B305B9CE6}"/>
              </a:ext>
            </a:extLst>
          </p:cNvPr>
          <p:cNvPicPr>
            <a:picLocks noChangeAspect="1"/>
          </p:cNvPicPr>
          <p:nvPr/>
        </p:nvPicPr>
        <p:blipFill>
          <a:blip r:embed="rId8"/>
          <a:stretch>
            <a:fillRect/>
          </a:stretch>
        </p:blipFill>
        <p:spPr>
          <a:xfrm>
            <a:off x="557882" y="3597659"/>
            <a:ext cx="509729" cy="501327"/>
          </a:xfrm>
          <a:prstGeom prst="rect">
            <a:avLst/>
          </a:prstGeom>
        </p:spPr>
      </p:pic>
      <p:sp>
        <p:nvSpPr>
          <p:cNvPr id="27" name="TextBox 26">
            <a:extLst>
              <a:ext uri="{FF2B5EF4-FFF2-40B4-BE49-F238E27FC236}">
                <a16:creationId xmlns:a16="http://schemas.microsoft.com/office/drawing/2014/main" xmlns="" id="{E47A65D7-72D8-A63F-2EC7-12FE8AFDB6AB}"/>
              </a:ext>
            </a:extLst>
          </p:cNvPr>
          <p:cNvSpPr txBox="1"/>
          <p:nvPr/>
        </p:nvSpPr>
        <p:spPr>
          <a:xfrm>
            <a:off x="1074145" y="4265219"/>
            <a:ext cx="1036168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err="1">
                <a:solidFill>
                  <a:prstClr val="black"/>
                </a:solidFill>
                <a:latin typeface="Calibri (Body)"/>
              </a:rPr>
              <a:t>Vào</a:t>
            </a:r>
            <a:r>
              <a:rPr lang="en-US" sz="3600" dirty="0">
                <a:solidFill>
                  <a:prstClr val="black"/>
                </a:solidFill>
                <a:latin typeface="Calibri (Body)"/>
              </a:rPr>
              <a:t> b</a:t>
            </a:r>
            <a:r>
              <a:rPr kumimoji="0" lang="en-US" sz="3600" b="0" i="0" u="none" strike="noStrike" kern="1200" cap="none" spc="0" normalizeH="0" baseline="0" noProof="0" dirty="0" err="1">
                <a:ln>
                  <a:noFill/>
                </a:ln>
                <a:solidFill>
                  <a:prstClr val="black"/>
                </a:solidFill>
                <a:effectLst/>
                <a:uLnTx/>
                <a:uFillTx/>
                <a:latin typeface="Calibri (Body)"/>
                <a:ea typeface="+mn-ea"/>
                <a:cs typeface="+mn-cs"/>
              </a:rPr>
              <a:t>uổi</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tối</a:t>
            </a:r>
            <a:r>
              <a:rPr lang="en-US" sz="3600" noProof="0" dirty="0">
                <a:solidFill>
                  <a:prstClr val="black"/>
                </a:solidFill>
                <a:latin typeface="Calibri (Body)"/>
              </a:rPr>
              <a:t>, </a:t>
            </a:r>
            <a:r>
              <a:rPr lang="en-US" sz="3600" noProof="0" dirty="0" err="1">
                <a:solidFill>
                  <a:prstClr val="black"/>
                </a:solidFill>
                <a:latin typeface="Calibri (Body)"/>
              </a:rPr>
              <a:t>em</a:t>
            </a:r>
            <a:r>
              <a:rPr lang="en-US" sz="3600" noProof="0" dirty="0">
                <a:solidFill>
                  <a:prstClr val="black"/>
                </a:solidFill>
                <a:latin typeface="Calibri (Body)"/>
              </a:rPr>
              <a:t> </a:t>
            </a:r>
            <a:r>
              <a:rPr lang="en-US" sz="3600" noProof="0" dirty="0" err="1">
                <a:solidFill>
                  <a:prstClr val="black"/>
                </a:solidFill>
                <a:latin typeface="Calibri (Body)"/>
              </a:rPr>
              <a:t>dành</a:t>
            </a:r>
            <a:r>
              <a:rPr lang="en-US" sz="3600" noProof="0" dirty="0">
                <a:solidFill>
                  <a:prstClr val="black"/>
                </a:solidFill>
                <a:latin typeface="Calibri (Body)"/>
              </a:rPr>
              <a:t> </a:t>
            </a:r>
            <a:r>
              <a:rPr lang="en-US" sz="3600" noProof="0" dirty="0" err="1">
                <a:solidFill>
                  <a:prstClr val="black"/>
                </a:solidFill>
                <a:latin typeface="Calibri (Body)"/>
              </a:rPr>
              <a:t>một</a:t>
            </a:r>
            <a:r>
              <a:rPr lang="en-US" sz="3600" noProof="0" dirty="0">
                <a:solidFill>
                  <a:prstClr val="black"/>
                </a:solidFill>
                <a:latin typeface="Calibri (Body)"/>
              </a:rPr>
              <a:t> </a:t>
            </a:r>
            <a:r>
              <a:rPr lang="en-US" sz="3600" noProof="0" dirty="0" err="1">
                <a:solidFill>
                  <a:prstClr val="black"/>
                </a:solidFill>
                <a:latin typeface="Calibri (Body)"/>
              </a:rPr>
              <a:t>tiếng</a:t>
            </a:r>
            <a:r>
              <a:rPr lang="en-US" sz="3600" noProof="0" dirty="0">
                <a:solidFill>
                  <a:prstClr val="black"/>
                </a:solidFill>
                <a:latin typeface="Calibri (Body)"/>
              </a:rPr>
              <a:t> </a:t>
            </a:r>
            <a:r>
              <a:rPr lang="en-US" sz="3600" noProof="0" dirty="0" err="1">
                <a:solidFill>
                  <a:prstClr val="black"/>
                </a:solidFill>
                <a:latin typeface="Calibri (Body)"/>
              </a:rPr>
              <a:t>để</a:t>
            </a:r>
            <a:r>
              <a:rPr lang="en-US" sz="3600" noProof="0" dirty="0">
                <a:solidFill>
                  <a:prstClr val="black"/>
                </a:solidFill>
                <a:latin typeface="Calibri (Body)"/>
              </a:rPr>
              <a:t> </a:t>
            </a:r>
            <a:r>
              <a:rPr lang="en-US" sz="3600" noProof="0" dirty="0" err="1">
                <a:solidFill>
                  <a:prstClr val="black"/>
                </a:solidFill>
                <a:latin typeface="Calibri (Body)"/>
              </a:rPr>
              <a:t>học</a:t>
            </a:r>
            <a:r>
              <a:rPr lang="en-US" sz="3600" noProof="0" dirty="0">
                <a:solidFill>
                  <a:prstClr val="black"/>
                </a:solidFill>
                <a:latin typeface="Calibri (Body)"/>
              </a:rPr>
              <a:t> </a:t>
            </a:r>
            <a:r>
              <a:rPr lang="en-US" sz="3600" noProof="0" dirty="0" err="1">
                <a:solidFill>
                  <a:prstClr val="black"/>
                </a:solidFill>
                <a:latin typeface="Calibri (Body)"/>
              </a:rPr>
              <a:t>bài</a:t>
            </a:r>
            <a:r>
              <a:rPr lang="en-US" sz="3600" noProof="0" dirty="0">
                <a:solidFill>
                  <a:prstClr val="black"/>
                </a:solidFill>
                <a:latin typeface="Calibri (Body)"/>
              </a:rPr>
              <a:t>.</a:t>
            </a:r>
            <a:endParaRPr kumimoji="0" lang="vi-VN" sz="3600" b="1" i="1" u="none" strike="noStrike" kern="1200" cap="none" spc="0" normalizeH="0" baseline="0" noProof="0" dirty="0">
              <a:ln>
                <a:noFill/>
              </a:ln>
              <a:solidFill>
                <a:prstClr val="black"/>
              </a:solidFill>
              <a:effectLst/>
              <a:uLnTx/>
              <a:uFillTx/>
              <a:latin typeface="Calibri (Body)"/>
              <a:ea typeface="+mn-ea"/>
              <a:cs typeface="+mn-cs"/>
            </a:endParaRPr>
          </a:p>
        </p:txBody>
      </p:sp>
      <p:pic>
        <p:nvPicPr>
          <p:cNvPr id="28" name="Picture 27">
            <a:extLst>
              <a:ext uri="{FF2B5EF4-FFF2-40B4-BE49-F238E27FC236}">
                <a16:creationId xmlns:a16="http://schemas.microsoft.com/office/drawing/2014/main" xmlns="" id="{2BAEB0AA-467A-E40C-0009-3C1FC66440AB}"/>
              </a:ext>
            </a:extLst>
          </p:cNvPr>
          <p:cNvPicPr>
            <a:picLocks noChangeAspect="1"/>
          </p:cNvPicPr>
          <p:nvPr/>
        </p:nvPicPr>
        <p:blipFill>
          <a:blip r:embed="rId8"/>
          <a:stretch>
            <a:fillRect/>
          </a:stretch>
        </p:blipFill>
        <p:spPr>
          <a:xfrm>
            <a:off x="564416" y="4297666"/>
            <a:ext cx="509729" cy="501327"/>
          </a:xfrm>
          <a:prstGeom prst="rect">
            <a:avLst/>
          </a:prstGeom>
        </p:spPr>
      </p:pic>
    </p:spTree>
    <p:extLst>
      <p:ext uri="{BB962C8B-B14F-4D97-AF65-F5344CB8AC3E}">
        <p14:creationId xmlns:p14="http://schemas.microsoft.com/office/powerpoint/2010/main" xmlns="" val="3550476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750" fill="hold"/>
                                        <p:tgtEl>
                                          <p:spTgt spid="2"/>
                                        </p:tgtEl>
                                        <p:attrNameLst>
                                          <p:attrName>ppt_x</p:attrName>
                                        </p:attrNameLst>
                                      </p:cBhvr>
                                      <p:tavLst>
                                        <p:tav tm="0">
                                          <p:val>
                                            <p:strVal val="#ppt_x"/>
                                          </p:val>
                                        </p:tav>
                                        <p:tav tm="100000">
                                          <p:val>
                                            <p:strVal val="#ppt_x"/>
                                          </p:val>
                                        </p:tav>
                                      </p:tavLst>
                                    </p:anim>
                                    <p:anim calcmode="lin" valueType="num">
                                      <p:cBhvr additive="base">
                                        <p:cTn id="14" dur="75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750" fill="hold"/>
                                        <p:tgtEl>
                                          <p:spTgt spid="15"/>
                                        </p:tgtEl>
                                        <p:attrNameLst>
                                          <p:attrName>ppt_x</p:attrName>
                                        </p:attrNameLst>
                                      </p:cBhvr>
                                      <p:tavLst>
                                        <p:tav tm="0">
                                          <p:val>
                                            <p:strVal val="#ppt_x"/>
                                          </p:val>
                                        </p:tav>
                                        <p:tav tm="100000">
                                          <p:val>
                                            <p:strVal val="#ppt_x"/>
                                          </p:val>
                                        </p:tav>
                                      </p:tavLst>
                                    </p:anim>
                                    <p:anim calcmode="lin" valueType="num">
                                      <p:cBhvr additive="base">
                                        <p:cTn id="19" dur="75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lick.wav"/>
                                        </p:tgtEl>
                                      </p:cMediaNode>
                                    </p:audio>
                                  </p:sub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750" fill="hold"/>
                                        <p:tgtEl>
                                          <p:spTgt spid="25"/>
                                        </p:tgtEl>
                                        <p:attrNameLst>
                                          <p:attrName>ppt_x</p:attrName>
                                        </p:attrNameLst>
                                      </p:cBhvr>
                                      <p:tavLst>
                                        <p:tav tm="0">
                                          <p:val>
                                            <p:strVal val="#ppt_x"/>
                                          </p:val>
                                        </p:tav>
                                        <p:tav tm="100000">
                                          <p:val>
                                            <p:strVal val="#ppt_x"/>
                                          </p:val>
                                        </p:tav>
                                      </p:tavLst>
                                    </p:anim>
                                    <p:anim calcmode="lin" valueType="num">
                                      <p:cBhvr additive="base">
                                        <p:cTn id="24" dur="750" fill="hold"/>
                                        <p:tgtEl>
                                          <p:spTgt spid="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5" fill="hold">
                            <p:stCondLst>
                              <p:cond delay="3250"/>
                            </p:stCondLst>
                            <p:childTnLst>
                              <p:par>
                                <p:cTn id="26" presetID="2" presetClass="entr" presetSubtype="4"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750" fill="hold"/>
                                        <p:tgtEl>
                                          <p:spTgt spid="27"/>
                                        </p:tgtEl>
                                        <p:attrNameLst>
                                          <p:attrName>ppt_x</p:attrName>
                                        </p:attrNameLst>
                                      </p:cBhvr>
                                      <p:tavLst>
                                        <p:tav tm="0">
                                          <p:val>
                                            <p:strVal val="#ppt_x"/>
                                          </p:val>
                                        </p:tav>
                                        <p:tav tm="100000">
                                          <p:val>
                                            <p:strVal val="#ppt_x"/>
                                          </p:val>
                                        </p:tav>
                                      </p:tavLst>
                                    </p:anim>
                                    <p:anim calcmode="lin" valueType="num">
                                      <p:cBhvr additive="base">
                                        <p:cTn id="29" dur="750" fill="hold"/>
                                        <p:tgtEl>
                                          <p:spTgt spid="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25"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844C6C3-FA0C-6461-2867-478B3E7DF244}"/>
              </a:ext>
            </a:extLst>
          </p:cNvPr>
          <p:cNvPicPr>
            <a:picLocks noChangeAspect="1"/>
          </p:cNvPicPr>
          <p:nvPr/>
        </p:nvPicPr>
        <p:blipFill rotWithShape="1">
          <a:blip r:embed="rId3">
            <a:extLst>
              <a:ext uri="{BEBA8EAE-BF5A-486C-A8C5-ECC9F3942E4B}">
                <a14:imgProps xmlns:a14="http://schemas.microsoft.com/office/drawing/2010/main" xmlns="">
                  <a14:imgLayer r:embed="rId4">
                    <a14:imgEffect>
                      <a14:brightnessContrast contrast="20000"/>
                    </a14:imgEffect>
                  </a14:imgLayer>
                </a14:imgProps>
              </a:ext>
            </a:extLst>
          </a:blip>
          <a:srcRect b="2585"/>
          <a:stretch/>
        </p:blipFill>
        <p:spPr>
          <a:xfrm>
            <a:off x="0" y="0"/>
            <a:ext cx="12192000" cy="6858000"/>
          </a:xfrm>
          <a:prstGeom prst="rect">
            <a:avLst/>
          </a:prstGeom>
        </p:spPr>
      </p:pic>
      <p:sp>
        <p:nvSpPr>
          <p:cNvPr id="12" name="Rectangle: Rounded Corners 1">
            <a:extLst>
              <a:ext uri="{FF2B5EF4-FFF2-40B4-BE49-F238E27FC236}">
                <a16:creationId xmlns:a16="http://schemas.microsoft.com/office/drawing/2014/main" xmlns="" id="{4A614DAF-C885-C313-BA5C-904EE3D5DD17}"/>
              </a:ext>
            </a:extLst>
          </p:cNvPr>
          <p:cNvSpPr/>
          <p:nvPr/>
        </p:nvSpPr>
        <p:spPr>
          <a:xfrm>
            <a:off x="388784" y="1047750"/>
            <a:ext cx="11020538" cy="5571303"/>
          </a:xfrm>
          <a:custGeom>
            <a:avLst/>
            <a:gdLst>
              <a:gd name="connsiteX0" fmla="*/ 0 w 11020538"/>
              <a:gd name="connsiteY0" fmla="*/ 521473 h 5571303"/>
              <a:gd name="connsiteX1" fmla="*/ 573702 w 11020538"/>
              <a:gd name="connsiteY1" fmla="*/ 0 h 5571303"/>
              <a:gd name="connsiteX2" fmla="*/ 10446835 w 11020538"/>
              <a:gd name="connsiteY2" fmla="*/ 0 h 5571303"/>
              <a:gd name="connsiteX3" fmla="*/ 11020538 w 11020538"/>
              <a:gd name="connsiteY3" fmla="*/ 521473 h 5571303"/>
              <a:gd name="connsiteX4" fmla="*/ 11020538 w 11020538"/>
              <a:gd name="connsiteY4" fmla="*/ 5049828 h 5571303"/>
              <a:gd name="connsiteX5" fmla="*/ 10446835 w 11020538"/>
              <a:gd name="connsiteY5" fmla="*/ 5571302 h 5571303"/>
              <a:gd name="connsiteX6" fmla="*/ 573702 w 11020538"/>
              <a:gd name="connsiteY6" fmla="*/ 5571302 h 5571303"/>
              <a:gd name="connsiteX7" fmla="*/ 0 w 11020538"/>
              <a:gd name="connsiteY7" fmla="*/ 5049828 h 5571303"/>
              <a:gd name="connsiteX8" fmla="*/ 0 w 11020538"/>
              <a:gd name="connsiteY8" fmla="*/ 521473 h 5571303"/>
              <a:gd name="connsiteX0" fmla="*/ 0 w 11020538"/>
              <a:gd name="connsiteY0" fmla="*/ 521473 h 5571303"/>
              <a:gd name="connsiteX1" fmla="*/ 573702 w 11020538"/>
              <a:gd name="connsiteY1" fmla="*/ 0 h 5571303"/>
              <a:gd name="connsiteX2" fmla="*/ 10446835 w 11020538"/>
              <a:gd name="connsiteY2" fmla="*/ 0 h 5571303"/>
              <a:gd name="connsiteX3" fmla="*/ 11020538 w 11020538"/>
              <a:gd name="connsiteY3" fmla="*/ 521473 h 5571303"/>
              <a:gd name="connsiteX4" fmla="*/ 11020538 w 11020538"/>
              <a:gd name="connsiteY4" fmla="*/ 5049828 h 5571303"/>
              <a:gd name="connsiteX5" fmla="*/ 10446835 w 11020538"/>
              <a:gd name="connsiteY5" fmla="*/ 5571302 h 5571303"/>
              <a:gd name="connsiteX6" fmla="*/ 573702 w 11020538"/>
              <a:gd name="connsiteY6" fmla="*/ 5571302 h 5571303"/>
              <a:gd name="connsiteX7" fmla="*/ 0 w 11020538"/>
              <a:gd name="connsiteY7" fmla="*/ 5049828 h 5571303"/>
              <a:gd name="connsiteX8" fmla="*/ 0 w 11020538"/>
              <a:gd name="connsiteY8" fmla="*/ 521473 h 5571303"/>
              <a:gd name="connsiteX0" fmla="*/ 0 w 11020538"/>
              <a:gd name="connsiteY0" fmla="*/ 521473 h 5571303"/>
              <a:gd name="connsiteX1" fmla="*/ 573702 w 11020538"/>
              <a:gd name="connsiteY1" fmla="*/ 0 h 5571303"/>
              <a:gd name="connsiteX2" fmla="*/ 10446835 w 11020538"/>
              <a:gd name="connsiteY2" fmla="*/ 0 h 5571303"/>
              <a:gd name="connsiteX3" fmla="*/ 11020538 w 11020538"/>
              <a:gd name="connsiteY3" fmla="*/ 521473 h 5571303"/>
              <a:gd name="connsiteX4" fmla="*/ 11020538 w 11020538"/>
              <a:gd name="connsiteY4" fmla="*/ 5049828 h 5571303"/>
              <a:gd name="connsiteX5" fmla="*/ 10446835 w 11020538"/>
              <a:gd name="connsiteY5" fmla="*/ 5571302 h 5571303"/>
              <a:gd name="connsiteX6" fmla="*/ 573702 w 11020538"/>
              <a:gd name="connsiteY6" fmla="*/ 5571302 h 5571303"/>
              <a:gd name="connsiteX7" fmla="*/ 0 w 11020538"/>
              <a:gd name="connsiteY7" fmla="*/ 5049828 h 5571303"/>
              <a:gd name="connsiteX8" fmla="*/ 0 w 11020538"/>
              <a:gd name="connsiteY8" fmla="*/ 521473 h 557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571303" fill="none" extrusionOk="0">
                <a:moveTo>
                  <a:pt x="0" y="521473"/>
                </a:moveTo>
                <a:cubicBezTo>
                  <a:pt x="-62010" y="224001"/>
                  <a:pt x="299456" y="34250"/>
                  <a:pt x="573702" y="0"/>
                </a:cubicBezTo>
                <a:cubicBezTo>
                  <a:pt x="5509774" y="315824"/>
                  <a:pt x="8369620" y="443554"/>
                  <a:pt x="10446835" y="0"/>
                </a:cubicBezTo>
                <a:cubicBezTo>
                  <a:pt x="10812980" y="77319"/>
                  <a:pt x="11063561" y="285679"/>
                  <a:pt x="11020538" y="521473"/>
                </a:cubicBezTo>
                <a:cubicBezTo>
                  <a:pt x="10987177" y="1502358"/>
                  <a:pt x="11121555" y="4290273"/>
                  <a:pt x="11020538" y="5049828"/>
                </a:cubicBezTo>
                <a:cubicBezTo>
                  <a:pt x="10916965" y="5355002"/>
                  <a:pt x="10675845" y="5513357"/>
                  <a:pt x="10446835" y="5571302"/>
                </a:cubicBezTo>
                <a:cubicBezTo>
                  <a:pt x="6789557" y="5691321"/>
                  <a:pt x="2989820" y="5374295"/>
                  <a:pt x="573702" y="5571302"/>
                </a:cubicBezTo>
                <a:cubicBezTo>
                  <a:pt x="267312" y="5432538"/>
                  <a:pt x="-67945" y="5376669"/>
                  <a:pt x="0" y="5049828"/>
                </a:cubicBezTo>
                <a:cubicBezTo>
                  <a:pt x="-29204" y="4654074"/>
                  <a:pt x="64672" y="1184780"/>
                  <a:pt x="0" y="521473"/>
                </a:cubicBezTo>
                <a:close/>
              </a:path>
              <a:path w="11020538" h="5571303" stroke="0" extrusionOk="0">
                <a:moveTo>
                  <a:pt x="0" y="521473"/>
                </a:moveTo>
                <a:cubicBezTo>
                  <a:pt x="-48795" y="252749"/>
                  <a:pt x="305141" y="-38936"/>
                  <a:pt x="573702" y="0"/>
                </a:cubicBezTo>
                <a:cubicBezTo>
                  <a:pt x="1163346" y="803299"/>
                  <a:pt x="6054260" y="-26562"/>
                  <a:pt x="10446835" y="0"/>
                </a:cubicBezTo>
                <a:cubicBezTo>
                  <a:pt x="10743435" y="83903"/>
                  <a:pt x="10937307" y="312560"/>
                  <a:pt x="11020538" y="521473"/>
                </a:cubicBezTo>
                <a:cubicBezTo>
                  <a:pt x="11100367" y="987420"/>
                  <a:pt x="10868421" y="3464967"/>
                  <a:pt x="11020538" y="5049828"/>
                </a:cubicBezTo>
                <a:cubicBezTo>
                  <a:pt x="11073895" y="5377297"/>
                  <a:pt x="10758313" y="5592803"/>
                  <a:pt x="10446835" y="5571302"/>
                </a:cubicBezTo>
                <a:cubicBezTo>
                  <a:pt x="6131616" y="5990225"/>
                  <a:pt x="3307025" y="4936904"/>
                  <a:pt x="573702" y="5571302"/>
                </a:cubicBezTo>
                <a:cubicBezTo>
                  <a:pt x="334429" y="5544357"/>
                  <a:pt x="-5247" y="5278053"/>
                  <a:pt x="0" y="5049828"/>
                </a:cubicBezTo>
                <a:cubicBezTo>
                  <a:pt x="200897" y="4638091"/>
                  <a:pt x="-127915" y="2093132"/>
                  <a:pt x="0" y="521473"/>
                </a:cubicBezTo>
                <a:close/>
              </a:path>
              <a:path w="11020538" h="5571303" fill="none" stroke="0" extrusionOk="0">
                <a:moveTo>
                  <a:pt x="0" y="521473"/>
                </a:moveTo>
                <a:cubicBezTo>
                  <a:pt x="-101584" y="257974"/>
                  <a:pt x="210538" y="-914"/>
                  <a:pt x="573702" y="0"/>
                </a:cubicBezTo>
                <a:cubicBezTo>
                  <a:pt x="5807559" y="28519"/>
                  <a:pt x="8350116" y="-63898"/>
                  <a:pt x="10446835" y="0"/>
                </a:cubicBezTo>
                <a:cubicBezTo>
                  <a:pt x="10701332" y="27260"/>
                  <a:pt x="11045131" y="284163"/>
                  <a:pt x="11020538" y="521473"/>
                </a:cubicBezTo>
                <a:cubicBezTo>
                  <a:pt x="10823937" y="1615458"/>
                  <a:pt x="11113121" y="4407353"/>
                  <a:pt x="11020538" y="5049828"/>
                </a:cubicBezTo>
                <a:cubicBezTo>
                  <a:pt x="11050028" y="5333472"/>
                  <a:pt x="10713516" y="5569243"/>
                  <a:pt x="10446835" y="5571302"/>
                </a:cubicBezTo>
                <a:cubicBezTo>
                  <a:pt x="6994745" y="5720081"/>
                  <a:pt x="2917206" y="5456231"/>
                  <a:pt x="573702" y="5571302"/>
                </a:cubicBezTo>
                <a:cubicBezTo>
                  <a:pt x="267345" y="5512883"/>
                  <a:pt x="-33968" y="5374800"/>
                  <a:pt x="0" y="5049828"/>
                </a:cubicBezTo>
                <a:cubicBezTo>
                  <a:pt x="215375" y="4602965"/>
                  <a:pt x="126759" y="1238004"/>
                  <a:pt x="0" y="521473"/>
                </a:cubicBezTo>
                <a:close/>
              </a:path>
              <a:path w="11020538" h="5571303" fill="none" stroke="0" extrusionOk="0">
                <a:moveTo>
                  <a:pt x="0" y="521473"/>
                </a:moveTo>
                <a:cubicBezTo>
                  <a:pt x="-88447" y="201357"/>
                  <a:pt x="277194" y="27167"/>
                  <a:pt x="573702" y="0"/>
                </a:cubicBezTo>
                <a:cubicBezTo>
                  <a:pt x="5497660" y="218624"/>
                  <a:pt x="7981512" y="253324"/>
                  <a:pt x="10446835" y="0"/>
                </a:cubicBezTo>
                <a:cubicBezTo>
                  <a:pt x="10773612" y="65255"/>
                  <a:pt x="11048006" y="305538"/>
                  <a:pt x="11020538" y="521473"/>
                </a:cubicBezTo>
                <a:cubicBezTo>
                  <a:pt x="10811070" y="1524311"/>
                  <a:pt x="11246733" y="4368324"/>
                  <a:pt x="11020538" y="5049828"/>
                </a:cubicBezTo>
                <a:cubicBezTo>
                  <a:pt x="10986578" y="5354531"/>
                  <a:pt x="10721330" y="5506019"/>
                  <a:pt x="10446835" y="5571302"/>
                </a:cubicBezTo>
                <a:cubicBezTo>
                  <a:pt x="6809327" y="5686875"/>
                  <a:pt x="2935884" y="5679291"/>
                  <a:pt x="573702" y="5571302"/>
                </a:cubicBezTo>
                <a:cubicBezTo>
                  <a:pt x="258644" y="5418215"/>
                  <a:pt x="-56658" y="5383819"/>
                  <a:pt x="0" y="5049828"/>
                </a:cubicBezTo>
                <a:cubicBezTo>
                  <a:pt x="111196" y="4590850"/>
                  <a:pt x="121080" y="1190924"/>
                  <a:pt x="0" y="521473"/>
                </a:cubicBezTo>
                <a:close/>
              </a:path>
            </a:pathLst>
          </a:custGeom>
          <a:solidFill>
            <a:schemeClr val="bg1">
              <a:alpha val="87000"/>
            </a:schemeClr>
          </a:solidFill>
          <a:ln w="31750">
            <a:solidFill>
              <a:srgbClr val="0070C0"/>
            </a:solidFill>
            <a:prstDash val="dash"/>
            <a:extLst>
              <a:ext uri="{C807C97D-BFC1-408E-A445-0C87EB9F89A2}">
                <ask:lineSketchStyleProps xmln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3" name="Picture 12">
            <a:extLst>
              <a:ext uri="{FF2B5EF4-FFF2-40B4-BE49-F238E27FC236}">
                <a16:creationId xmlns:a16="http://schemas.microsoft.com/office/drawing/2014/main" xmlns="" id="{36BE8A39-F558-7881-94E0-3E626A4CAB7C}"/>
              </a:ext>
            </a:extLst>
          </p:cNvPr>
          <p:cNvPicPr>
            <a:picLocks noChangeAspect="1"/>
          </p:cNvPicPr>
          <p:nvPr/>
        </p:nvPicPr>
        <p:blipFill>
          <a:blip r:embed="rId5"/>
          <a:stretch>
            <a:fillRect/>
          </a:stretch>
        </p:blipFill>
        <p:spPr>
          <a:xfrm>
            <a:off x="9996440" y="111967"/>
            <a:ext cx="2034549" cy="1023258"/>
          </a:xfrm>
          <a:prstGeom prst="rect">
            <a:avLst/>
          </a:prstGeom>
        </p:spPr>
      </p:pic>
      <p:sp>
        <p:nvSpPr>
          <p:cNvPr id="16" name="TextBox 15">
            <a:extLst>
              <a:ext uri="{FF2B5EF4-FFF2-40B4-BE49-F238E27FC236}">
                <a16:creationId xmlns:a16="http://schemas.microsoft.com/office/drawing/2014/main" xmlns="" id="{C0E9FDFC-32A0-D2A9-63A0-3FAA9D88B487}"/>
              </a:ext>
            </a:extLst>
          </p:cNvPr>
          <p:cNvSpPr txBox="1"/>
          <p:nvPr/>
        </p:nvSpPr>
        <p:spPr>
          <a:xfrm>
            <a:off x="1458125" y="2948967"/>
            <a:ext cx="9905200" cy="646331"/>
          </a:xfrm>
          <a:prstGeom prst="rect">
            <a:avLst/>
          </a:prstGeom>
          <a:noFill/>
        </p:spPr>
        <p:txBody>
          <a:bodyPr wrap="square" rtlCol="0">
            <a:spAutoFit/>
          </a:bodyPr>
          <a:lstStyle/>
          <a:p>
            <a:pPr lvl="0"/>
            <a:r>
              <a:rPr lang="vi-VN" sz="3600" dirty="0">
                <a:solidFill>
                  <a:prstClr val="black"/>
                </a:solidFill>
                <a:latin typeface="Calibri (Body)"/>
              </a:rPr>
              <a:t>Chủ nhật, em được bố mẹ cho đi chơi công viên.</a:t>
            </a:r>
            <a:endParaRPr kumimoji="0" lang="vi-VN" sz="3600" b="1" i="1" u="none" strike="noStrike" kern="1200" cap="none" spc="0" normalizeH="0" baseline="0" noProof="0" dirty="0">
              <a:ln>
                <a:noFill/>
              </a:ln>
              <a:solidFill>
                <a:prstClr val="black"/>
              </a:solidFill>
              <a:effectLst/>
              <a:uLnTx/>
              <a:uFillTx/>
              <a:latin typeface="Calibri (Body)"/>
              <a:ea typeface="+mn-ea"/>
              <a:cs typeface="+mn-cs"/>
            </a:endParaRPr>
          </a:p>
        </p:txBody>
      </p:sp>
      <p:grpSp>
        <p:nvGrpSpPr>
          <p:cNvPr id="2" name="Group 21">
            <a:extLst>
              <a:ext uri="{FF2B5EF4-FFF2-40B4-BE49-F238E27FC236}">
                <a16:creationId xmlns:a16="http://schemas.microsoft.com/office/drawing/2014/main" xmlns="" id="{AA1915A4-1739-07EC-1BCC-B99C45D4E9C5}"/>
              </a:ext>
            </a:extLst>
          </p:cNvPr>
          <p:cNvGrpSpPr/>
          <p:nvPr/>
        </p:nvGrpSpPr>
        <p:grpSpPr>
          <a:xfrm>
            <a:off x="643632" y="1696879"/>
            <a:ext cx="9490670" cy="922866"/>
            <a:chOff x="778745" y="3815769"/>
            <a:chExt cx="8765813" cy="922866"/>
          </a:xfrm>
        </p:grpSpPr>
        <p:pic>
          <p:nvPicPr>
            <p:cNvPr id="23" name="Picture 2">
              <a:extLst>
                <a:ext uri="{FF2B5EF4-FFF2-40B4-BE49-F238E27FC236}">
                  <a16:creationId xmlns:a16="http://schemas.microsoft.com/office/drawing/2014/main" xmlns="" id="{455628FF-F63C-5F8D-06B3-CC1E0D31488D}"/>
                </a:ext>
              </a:extLst>
            </p:cNvPr>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a:off x="778745" y="3815769"/>
              <a:ext cx="8377029" cy="922866"/>
            </a:xfrm>
            <a:prstGeom prst="rect">
              <a:avLst/>
            </a:prstGeom>
          </p:spPr>
        </p:pic>
        <p:sp>
          <p:nvSpPr>
            <p:cNvPr id="24" name="TextBox 23">
              <a:extLst>
                <a:ext uri="{FF2B5EF4-FFF2-40B4-BE49-F238E27FC236}">
                  <a16:creationId xmlns:a16="http://schemas.microsoft.com/office/drawing/2014/main" xmlns="" id="{346274A3-3DE5-42F6-2843-792295E41230}"/>
                </a:ext>
              </a:extLst>
            </p:cNvPr>
            <p:cNvSpPr txBox="1"/>
            <p:nvPr/>
          </p:nvSpPr>
          <p:spPr>
            <a:xfrm>
              <a:off x="1124122" y="3917051"/>
              <a:ext cx="84204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Body)"/>
                  <a:ea typeface="+mn-ea"/>
                  <a:cs typeface="+mn-cs"/>
                </a:rPr>
                <a:t>b.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Chỉ</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một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ngày</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trong</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tuần</a:t>
              </a:r>
              <a:r>
                <a:rPr kumimoji="0" lang="en-US" sz="4000" b="0" i="0" u="none" strike="noStrike" kern="1200" cap="none" spc="0" normalizeH="0" baseline="0" noProof="0" dirty="0">
                  <a:ln>
                    <a:noFill/>
                  </a:ln>
                  <a:solidFill>
                    <a:prstClr val="black"/>
                  </a:solidFill>
                  <a:effectLst/>
                  <a:uLnTx/>
                  <a:uFillTx/>
                  <a:latin typeface="Calibri (Body)"/>
                  <a:ea typeface="+mn-ea"/>
                  <a:cs typeface="+mn-cs"/>
                </a:rPr>
                <a:t>.</a:t>
              </a:r>
            </a:p>
          </p:txBody>
        </p:sp>
      </p:grpSp>
      <p:pic>
        <p:nvPicPr>
          <p:cNvPr id="17" name="Picture 16">
            <a:extLst>
              <a:ext uri="{FF2B5EF4-FFF2-40B4-BE49-F238E27FC236}">
                <a16:creationId xmlns:a16="http://schemas.microsoft.com/office/drawing/2014/main" xmlns="" id="{69694234-35F0-DCC0-D4B3-C6133FE5648F}"/>
              </a:ext>
            </a:extLst>
          </p:cNvPr>
          <p:cNvPicPr>
            <a:picLocks noChangeAspect="1"/>
          </p:cNvPicPr>
          <p:nvPr/>
        </p:nvPicPr>
        <p:blipFill>
          <a:blip r:embed="rId8"/>
          <a:stretch>
            <a:fillRect/>
          </a:stretch>
        </p:blipFill>
        <p:spPr>
          <a:xfrm>
            <a:off x="940982" y="3017330"/>
            <a:ext cx="509729" cy="501327"/>
          </a:xfrm>
          <a:prstGeom prst="rect">
            <a:avLst/>
          </a:prstGeom>
        </p:spPr>
      </p:pic>
      <p:sp>
        <p:nvSpPr>
          <p:cNvPr id="19" name="TextBox 18">
            <a:extLst>
              <a:ext uri="{FF2B5EF4-FFF2-40B4-BE49-F238E27FC236}">
                <a16:creationId xmlns:a16="http://schemas.microsoft.com/office/drawing/2014/main" xmlns="" id="{FBA6F912-067D-6D48-E2CD-8238ACF2B5C8}"/>
              </a:ext>
            </a:extLst>
          </p:cNvPr>
          <p:cNvSpPr txBox="1"/>
          <p:nvPr/>
        </p:nvSpPr>
        <p:spPr>
          <a:xfrm>
            <a:off x="1458125" y="3604170"/>
            <a:ext cx="998139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Calibri (Body)"/>
              </a:rPr>
              <a:t>L</a:t>
            </a:r>
            <a:r>
              <a:rPr kumimoji="0" lang="en-US" sz="3600" b="0" i="0" u="none" strike="noStrike" kern="1200" cap="none" spc="0" normalizeH="0" noProof="0" dirty="0" err="1">
                <a:ln>
                  <a:noFill/>
                </a:ln>
                <a:solidFill>
                  <a:prstClr val="black"/>
                </a:solidFill>
                <a:effectLst/>
                <a:uLnTx/>
                <a:uFillTx/>
                <a:latin typeface="Calibri (Body)"/>
                <a:ea typeface="+mn-ea"/>
                <a:cs typeface="+mn-cs"/>
              </a:rPr>
              <a:t>ớp</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em</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có</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bài</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kiểm</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tra</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Toán</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vào</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thứ</a:t>
            </a:r>
            <a:r>
              <a:rPr kumimoji="0" lang="en-US" sz="3600" b="0" i="0" u="none" strike="noStrike" kern="1200" cap="none" spc="0" normalizeH="0" noProof="0" dirty="0">
                <a:ln>
                  <a:noFill/>
                </a:ln>
                <a:solidFill>
                  <a:prstClr val="black"/>
                </a:solidFill>
                <a:effectLst/>
                <a:uLnTx/>
                <a:uFillTx/>
                <a:latin typeface="Calibri (Body)"/>
                <a:ea typeface="+mn-ea"/>
                <a:cs typeface="+mn-cs"/>
              </a:rPr>
              <a:t> Hai </a:t>
            </a:r>
            <a:r>
              <a:rPr kumimoji="0" lang="en-US" sz="3600" b="0" i="0" u="none" strike="noStrike" kern="1200" cap="none" spc="0" normalizeH="0" noProof="0" dirty="0" err="1">
                <a:ln>
                  <a:noFill/>
                </a:ln>
                <a:solidFill>
                  <a:prstClr val="black"/>
                </a:solidFill>
                <a:effectLst/>
                <a:uLnTx/>
                <a:uFillTx/>
                <a:latin typeface="Calibri (Body)"/>
                <a:ea typeface="+mn-ea"/>
                <a:cs typeface="+mn-cs"/>
              </a:rPr>
              <a:t>tuần</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sau</a:t>
            </a:r>
            <a:r>
              <a:rPr kumimoji="0" lang="en-US" sz="3600" b="0" i="0" u="none" strike="noStrike" kern="1200" cap="none" spc="0" normalizeH="0" noProof="0" dirty="0">
                <a:ln>
                  <a:noFill/>
                </a:ln>
                <a:solidFill>
                  <a:prstClr val="black"/>
                </a:solidFill>
                <a:effectLst/>
                <a:uLnTx/>
                <a:uFillTx/>
                <a:latin typeface="Calibri (Body)"/>
                <a:ea typeface="+mn-ea"/>
                <a:cs typeface="+mn-cs"/>
              </a:rPr>
              <a:t>..</a:t>
            </a:r>
            <a:endParaRPr kumimoji="0" lang="vi-VN" sz="3600" b="1" i="1" u="none" strike="noStrike" kern="1200" cap="none" spc="0" normalizeH="0" baseline="0" noProof="0" dirty="0">
              <a:ln>
                <a:noFill/>
              </a:ln>
              <a:solidFill>
                <a:prstClr val="black"/>
              </a:solidFill>
              <a:effectLst/>
              <a:uLnTx/>
              <a:uFillTx/>
              <a:latin typeface="Calibri (Body)"/>
              <a:ea typeface="+mn-ea"/>
              <a:cs typeface="+mn-cs"/>
            </a:endParaRPr>
          </a:p>
        </p:txBody>
      </p:sp>
      <p:pic>
        <p:nvPicPr>
          <p:cNvPr id="25" name="Picture 24">
            <a:extLst>
              <a:ext uri="{FF2B5EF4-FFF2-40B4-BE49-F238E27FC236}">
                <a16:creationId xmlns:a16="http://schemas.microsoft.com/office/drawing/2014/main" xmlns="" id="{E8286D08-A4FF-3196-5B4A-83BA6E6B6C8A}"/>
              </a:ext>
            </a:extLst>
          </p:cNvPr>
          <p:cNvPicPr>
            <a:picLocks noChangeAspect="1"/>
          </p:cNvPicPr>
          <p:nvPr/>
        </p:nvPicPr>
        <p:blipFill>
          <a:blip r:embed="rId8"/>
          <a:stretch>
            <a:fillRect/>
          </a:stretch>
        </p:blipFill>
        <p:spPr>
          <a:xfrm>
            <a:off x="940982" y="3672533"/>
            <a:ext cx="509729" cy="501327"/>
          </a:xfrm>
          <a:prstGeom prst="rect">
            <a:avLst/>
          </a:prstGeom>
        </p:spPr>
      </p:pic>
      <p:sp>
        <p:nvSpPr>
          <p:cNvPr id="26" name="TextBox 25">
            <a:extLst>
              <a:ext uri="{FF2B5EF4-FFF2-40B4-BE49-F238E27FC236}">
                <a16:creationId xmlns:a16="http://schemas.microsoft.com/office/drawing/2014/main" xmlns="" id="{358D8DE6-5514-7B81-90CB-E69ACACC5280}"/>
              </a:ext>
            </a:extLst>
          </p:cNvPr>
          <p:cNvSpPr txBox="1"/>
          <p:nvPr/>
        </p:nvSpPr>
        <p:spPr>
          <a:xfrm>
            <a:off x="1458126" y="4324503"/>
            <a:ext cx="955542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Body)"/>
                <a:ea typeface="+mn-ea"/>
                <a:cs typeface="+mn-cs"/>
              </a:rPr>
              <a:t>Thứ</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bảy</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em</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cùng</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các</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bạn</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đi</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đá</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bóng</a:t>
            </a:r>
            <a:r>
              <a:rPr kumimoji="0" lang="en-US" sz="3600" b="0" i="0" u="none" strike="noStrike" kern="1200" cap="none" spc="0" normalizeH="0" noProof="0" dirty="0">
                <a:ln>
                  <a:noFill/>
                </a:ln>
                <a:solidFill>
                  <a:prstClr val="black"/>
                </a:solidFill>
                <a:effectLst/>
                <a:uLnTx/>
                <a:uFillTx/>
                <a:latin typeface="Calibri (Body)"/>
                <a:ea typeface="+mn-ea"/>
                <a:cs typeface="+mn-cs"/>
              </a:rPr>
              <a:t>.</a:t>
            </a:r>
            <a:endParaRPr kumimoji="0" lang="vi-VN" sz="3600" b="1" i="1" u="none" strike="noStrike" kern="1200" cap="none" spc="0" normalizeH="0" baseline="0" noProof="0" dirty="0">
              <a:ln>
                <a:noFill/>
              </a:ln>
              <a:solidFill>
                <a:prstClr val="black"/>
              </a:solidFill>
              <a:effectLst/>
              <a:uLnTx/>
              <a:uFillTx/>
              <a:latin typeface="Calibri (Body)"/>
              <a:ea typeface="+mn-ea"/>
              <a:cs typeface="+mn-cs"/>
            </a:endParaRPr>
          </a:p>
        </p:txBody>
      </p:sp>
      <p:pic>
        <p:nvPicPr>
          <p:cNvPr id="27" name="Picture 26">
            <a:extLst>
              <a:ext uri="{FF2B5EF4-FFF2-40B4-BE49-F238E27FC236}">
                <a16:creationId xmlns:a16="http://schemas.microsoft.com/office/drawing/2014/main" xmlns="" id="{70B655C9-DA0E-A6D8-2DBF-C88B547CADC8}"/>
              </a:ext>
            </a:extLst>
          </p:cNvPr>
          <p:cNvPicPr>
            <a:picLocks noChangeAspect="1"/>
          </p:cNvPicPr>
          <p:nvPr/>
        </p:nvPicPr>
        <p:blipFill>
          <a:blip r:embed="rId8"/>
          <a:stretch>
            <a:fillRect/>
          </a:stretch>
        </p:blipFill>
        <p:spPr>
          <a:xfrm>
            <a:off x="940982" y="4392866"/>
            <a:ext cx="509729" cy="501327"/>
          </a:xfrm>
          <a:prstGeom prst="rect">
            <a:avLst/>
          </a:prstGeom>
        </p:spPr>
      </p:pic>
      <p:pic>
        <p:nvPicPr>
          <p:cNvPr id="28" name="Picture 27">
            <a:extLst>
              <a:ext uri="{FF2B5EF4-FFF2-40B4-BE49-F238E27FC236}">
                <a16:creationId xmlns:a16="http://schemas.microsoft.com/office/drawing/2014/main" xmlns="" id="{6DB88F85-56A0-D8AA-D100-3BBCE93A1BAB}"/>
              </a:ext>
            </a:extLst>
          </p:cNvPr>
          <p:cNvPicPr>
            <a:picLocks noChangeAspect="1"/>
          </p:cNvPicPr>
          <p:nvPr/>
        </p:nvPicPr>
        <p:blipFill>
          <a:blip r:embed="rId9"/>
          <a:stretch>
            <a:fillRect/>
          </a:stretch>
        </p:blipFill>
        <p:spPr>
          <a:xfrm>
            <a:off x="7329714" y="4637288"/>
            <a:ext cx="4764969" cy="1900037"/>
          </a:xfrm>
          <a:prstGeom prst="rect">
            <a:avLst/>
          </a:prstGeom>
        </p:spPr>
      </p:pic>
    </p:spTree>
    <p:extLst>
      <p:ext uri="{BB962C8B-B14F-4D97-AF65-F5344CB8AC3E}">
        <p14:creationId xmlns:p14="http://schemas.microsoft.com/office/powerpoint/2010/main" xmlns="" val="39039671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750" fill="hold"/>
                                        <p:tgtEl>
                                          <p:spTgt spid="2"/>
                                        </p:tgtEl>
                                        <p:attrNameLst>
                                          <p:attrName>ppt_x</p:attrName>
                                        </p:attrNameLst>
                                      </p:cBhvr>
                                      <p:tavLst>
                                        <p:tav tm="0">
                                          <p:val>
                                            <p:strVal val="#ppt_x"/>
                                          </p:val>
                                        </p:tav>
                                        <p:tav tm="100000">
                                          <p:val>
                                            <p:strVal val="#ppt_x"/>
                                          </p:val>
                                        </p:tav>
                                      </p:tavLst>
                                    </p:anim>
                                    <p:anim calcmode="lin" valueType="num">
                                      <p:cBhvr additive="base">
                                        <p:cTn id="14" dur="75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750" fill="hold"/>
                                        <p:tgtEl>
                                          <p:spTgt spid="16"/>
                                        </p:tgtEl>
                                        <p:attrNameLst>
                                          <p:attrName>ppt_x</p:attrName>
                                        </p:attrNameLst>
                                      </p:cBhvr>
                                      <p:tavLst>
                                        <p:tav tm="0">
                                          <p:val>
                                            <p:strVal val="#ppt_x"/>
                                          </p:val>
                                        </p:tav>
                                        <p:tav tm="100000">
                                          <p:val>
                                            <p:strVal val="#ppt_x"/>
                                          </p:val>
                                        </p:tav>
                                      </p:tavLst>
                                    </p:anim>
                                    <p:anim calcmode="lin" valueType="num">
                                      <p:cBhvr additive="base">
                                        <p:cTn id="19" dur="750" fill="hold"/>
                                        <p:tgtEl>
                                          <p:spTgt spid="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lick.wav"/>
                                        </p:tgtEl>
                                      </p:cMediaNode>
                                    </p:audio>
                                  </p:sub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750" fill="hold"/>
                                        <p:tgtEl>
                                          <p:spTgt spid="19"/>
                                        </p:tgtEl>
                                        <p:attrNameLst>
                                          <p:attrName>ppt_x</p:attrName>
                                        </p:attrNameLst>
                                      </p:cBhvr>
                                      <p:tavLst>
                                        <p:tav tm="0">
                                          <p:val>
                                            <p:strVal val="#ppt_x"/>
                                          </p:val>
                                        </p:tav>
                                        <p:tav tm="100000">
                                          <p:val>
                                            <p:strVal val="#ppt_x"/>
                                          </p:val>
                                        </p:tav>
                                      </p:tavLst>
                                    </p:anim>
                                    <p:anim calcmode="lin" valueType="num">
                                      <p:cBhvr additive="base">
                                        <p:cTn id="24" dur="750" fill="hold"/>
                                        <p:tgtEl>
                                          <p:spTgt spid="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5" fill="hold">
                            <p:stCondLst>
                              <p:cond delay="3250"/>
                            </p:stCondLst>
                            <p:childTnLst>
                              <p:par>
                                <p:cTn id="26" presetID="2" presetClass="entr" presetSubtype="4"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750" fill="hold"/>
                                        <p:tgtEl>
                                          <p:spTgt spid="26"/>
                                        </p:tgtEl>
                                        <p:attrNameLst>
                                          <p:attrName>ppt_x</p:attrName>
                                        </p:attrNameLst>
                                      </p:cBhvr>
                                      <p:tavLst>
                                        <p:tav tm="0">
                                          <p:val>
                                            <p:strVal val="#ppt_x"/>
                                          </p:val>
                                        </p:tav>
                                        <p:tav tm="100000">
                                          <p:val>
                                            <p:strVal val="#ppt_x"/>
                                          </p:val>
                                        </p:tav>
                                      </p:tavLst>
                                    </p:anim>
                                    <p:anim calcmode="lin" valueType="num">
                                      <p:cBhvr additive="base">
                                        <p:cTn id="29" dur="750" fill="hold"/>
                                        <p:tgtEl>
                                          <p:spTgt spid="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P spid="19"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844C6C3-FA0C-6461-2867-478B3E7DF244}"/>
              </a:ext>
            </a:extLst>
          </p:cNvPr>
          <p:cNvPicPr>
            <a:picLocks noChangeAspect="1"/>
          </p:cNvPicPr>
          <p:nvPr/>
        </p:nvPicPr>
        <p:blipFill rotWithShape="1">
          <a:blip r:embed="rId3">
            <a:extLst>
              <a:ext uri="{BEBA8EAE-BF5A-486C-A8C5-ECC9F3942E4B}">
                <a14:imgProps xmlns:a14="http://schemas.microsoft.com/office/drawing/2010/main" xmlns="">
                  <a14:imgLayer r:embed="rId4">
                    <a14:imgEffect>
                      <a14:brightnessContrast contrast="20000"/>
                    </a14:imgEffect>
                  </a14:imgLayer>
                </a14:imgProps>
              </a:ext>
            </a:extLst>
          </a:blip>
          <a:srcRect b="2585"/>
          <a:stretch/>
        </p:blipFill>
        <p:spPr>
          <a:xfrm>
            <a:off x="0" y="0"/>
            <a:ext cx="12192000" cy="6858000"/>
          </a:xfrm>
          <a:prstGeom prst="rect">
            <a:avLst/>
          </a:prstGeom>
        </p:spPr>
      </p:pic>
      <p:sp>
        <p:nvSpPr>
          <p:cNvPr id="12" name="Rectangle: Rounded Corners 1">
            <a:extLst>
              <a:ext uri="{FF2B5EF4-FFF2-40B4-BE49-F238E27FC236}">
                <a16:creationId xmlns:a16="http://schemas.microsoft.com/office/drawing/2014/main" xmlns="" id="{4A614DAF-C885-C313-BA5C-904EE3D5DD17}"/>
              </a:ext>
            </a:extLst>
          </p:cNvPr>
          <p:cNvSpPr/>
          <p:nvPr/>
        </p:nvSpPr>
        <p:spPr>
          <a:xfrm>
            <a:off x="388784" y="1000126"/>
            <a:ext cx="11020538" cy="5618928"/>
          </a:xfrm>
          <a:custGeom>
            <a:avLst/>
            <a:gdLst>
              <a:gd name="connsiteX0" fmla="*/ 0 w 11020538"/>
              <a:gd name="connsiteY0" fmla="*/ 525931 h 5618928"/>
              <a:gd name="connsiteX1" fmla="*/ 573702 w 11020538"/>
              <a:gd name="connsiteY1" fmla="*/ 0 h 5618928"/>
              <a:gd name="connsiteX2" fmla="*/ 10446835 w 11020538"/>
              <a:gd name="connsiteY2" fmla="*/ 0 h 5618928"/>
              <a:gd name="connsiteX3" fmla="*/ 11020538 w 11020538"/>
              <a:gd name="connsiteY3" fmla="*/ 525931 h 5618928"/>
              <a:gd name="connsiteX4" fmla="*/ 11020538 w 11020538"/>
              <a:gd name="connsiteY4" fmla="*/ 5092995 h 5618928"/>
              <a:gd name="connsiteX5" fmla="*/ 10446835 w 11020538"/>
              <a:gd name="connsiteY5" fmla="*/ 5618928 h 5618928"/>
              <a:gd name="connsiteX6" fmla="*/ 573702 w 11020538"/>
              <a:gd name="connsiteY6" fmla="*/ 5618928 h 5618928"/>
              <a:gd name="connsiteX7" fmla="*/ 0 w 11020538"/>
              <a:gd name="connsiteY7" fmla="*/ 5092995 h 5618928"/>
              <a:gd name="connsiteX8" fmla="*/ 0 w 11020538"/>
              <a:gd name="connsiteY8" fmla="*/ 525931 h 5618928"/>
              <a:gd name="connsiteX0" fmla="*/ 0 w 11020538"/>
              <a:gd name="connsiteY0" fmla="*/ 525931 h 5618928"/>
              <a:gd name="connsiteX1" fmla="*/ 573702 w 11020538"/>
              <a:gd name="connsiteY1" fmla="*/ 0 h 5618928"/>
              <a:gd name="connsiteX2" fmla="*/ 10446835 w 11020538"/>
              <a:gd name="connsiteY2" fmla="*/ 0 h 5618928"/>
              <a:gd name="connsiteX3" fmla="*/ 11020538 w 11020538"/>
              <a:gd name="connsiteY3" fmla="*/ 525931 h 5618928"/>
              <a:gd name="connsiteX4" fmla="*/ 11020538 w 11020538"/>
              <a:gd name="connsiteY4" fmla="*/ 5092995 h 5618928"/>
              <a:gd name="connsiteX5" fmla="*/ 10446835 w 11020538"/>
              <a:gd name="connsiteY5" fmla="*/ 5618928 h 5618928"/>
              <a:gd name="connsiteX6" fmla="*/ 573702 w 11020538"/>
              <a:gd name="connsiteY6" fmla="*/ 5618928 h 5618928"/>
              <a:gd name="connsiteX7" fmla="*/ 0 w 11020538"/>
              <a:gd name="connsiteY7" fmla="*/ 5092995 h 5618928"/>
              <a:gd name="connsiteX8" fmla="*/ 0 w 11020538"/>
              <a:gd name="connsiteY8" fmla="*/ 525931 h 5618928"/>
              <a:gd name="connsiteX0" fmla="*/ 0 w 11020538"/>
              <a:gd name="connsiteY0" fmla="*/ 525931 h 5618928"/>
              <a:gd name="connsiteX1" fmla="*/ 573702 w 11020538"/>
              <a:gd name="connsiteY1" fmla="*/ 0 h 5618928"/>
              <a:gd name="connsiteX2" fmla="*/ 10446835 w 11020538"/>
              <a:gd name="connsiteY2" fmla="*/ 0 h 5618928"/>
              <a:gd name="connsiteX3" fmla="*/ 11020538 w 11020538"/>
              <a:gd name="connsiteY3" fmla="*/ 525931 h 5618928"/>
              <a:gd name="connsiteX4" fmla="*/ 11020538 w 11020538"/>
              <a:gd name="connsiteY4" fmla="*/ 5092995 h 5618928"/>
              <a:gd name="connsiteX5" fmla="*/ 10446835 w 11020538"/>
              <a:gd name="connsiteY5" fmla="*/ 5618928 h 5618928"/>
              <a:gd name="connsiteX6" fmla="*/ 573702 w 11020538"/>
              <a:gd name="connsiteY6" fmla="*/ 5618928 h 5618928"/>
              <a:gd name="connsiteX7" fmla="*/ 0 w 11020538"/>
              <a:gd name="connsiteY7" fmla="*/ 5092995 h 5618928"/>
              <a:gd name="connsiteX8" fmla="*/ 0 w 11020538"/>
              <a:gd name="connsiteY8" fmla="*/ 525931 h 561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618928" fill="none" extrusionOk="0">
                <a:moveTo>
                  <a:pt x="0" y="525931"/>
                </a:moveTo>
                <a:cubicBezTo>
                  <a:pt x="-59456" y="226348"/>
                  <a:pt x="302145" y="36651"/>
                  <a:pt x="573702" y="0"/>
                </a:cubicBezTo>
                <a:cubicBezTo>
                  <a:pt x="5649438" y="525485"/>
                  <a:pt x="8390277" y="659561"/>
                  <a:pt x="10446835" y="0"/>
                </a:cubicBezTo>
                <a:cubicBezTo>
                  <a:pt x="10811249" y="75049"/>
                  <a:pt x="11077773" y="305427"/>
                  <a:pt x="11020538" y="525931"/>
                </a:cubicBezTo>
                <a:cubicBezTo>
                  <a:pt x="10979830" y="1522255"/>
                  <a:pt x="11149379" y="4196212"/>
                  <a:pt x="11020538" y="5092995"/>
                </a:cubicBezTo>
                <a:cubicBezTo>
                  <a:pt x="10933630" y="5397997"/>
                  <a:pt x="10689094" y="5569813"/>
                  <a:pt x="10446835" y="5618928"/>
                </a:cubicBezTo>
                <a:cubicBezTo>
                  <a:pt x="6792284" y="5740221"/>
                  <a:pt x="2990031" y="5422152"/>
                  <a:pt x="573702" y="5618928"/>
                </a:cubicBezTo>
                <a:cubicBezTo>
                  <a:pt x="265192" y="5508004"/>
                  <a:pt x="-43806" y="5408394"/>
                  <a:pt x="0" y="5092995"/>
                </a:cubicBezTo>
                <a:cubicBezTo>
                  <a:pt x="23828" y="4598111"/>
                  <a:pt x="86018" y="1210677"/>
                  <a:pt x="0" y="525931"/>
                </a:cubicBezTo>
                <a:close/>
              </a:path>
              <a:path w="11020538" h="5618928" stroke="0" extrusionOk="0">
                <a:moveTo>
                  <a:pt x="0" y="525931"/>
                </a:moveTo>
                <a:cubicBezTo>
                  <a:pt x="-49213" y="264482"/>
                  <a:pt x="289199" y="-29679"/>
                  <a:pt x="573702" y="0"/>
                </a:cubicBezTo>
                <a:cubicBezTo>
                  <a:pt x="1163477" y="808646"/>
                  <a:pt x="6054815" y="-27120"/>
                  <a:pt x="10446835" y="0"/>
                </a:cubicBezTo>
                <a:cubicBezTo>
                  <a:pt x="10742507" y="82647"/>
                  <a:pt x="10945798" y="310570"/>
                  <a:pt x="11020538" y="525931"/>
                </a:cubicBezTo>
                <a:cubicBezTo>
                  <a:pt x="11134851" y="799158"/>
                  <a:pt x="10741636" y="3487468"/>
                  <a:pt x="11020538" y="5092995"/>
                </a:cubicBezTo>
                <a:cubicBezTo>
                  <a:pt x="11099221" y="5444909"/>
                  <a:pt x="10743774" y="5684410"/>
                  <a:pt x="10446835" y="5618928"/>
                </a:cubicBezTo>
                <a:cubicBezTo>
                  <a:pt x="6212861" y="5876516"/>
                  <a:pt x="3340851" y="5026394"/>
                  <a:pt x="573702" y="5618928"/>
                </a:cubicBezTo>
                <a:cubicBezTo>
                  <a:pt x="327460" y="5589484"/>
                  <a:pt x="-4861" y="5331597"/>
                  <a:pt x="0" y="5092995"/>
                </a:cubicBezTo>
                <a:cubicBezTo>
                  <a:pt x="232877" y="4697659"/>
                  <a:pt x="-207587" y="2128203"/>
                  <a:pt x="0" y="525931"/>
                </a:cubicBezTo>
                <a:close/>
              </a:path>
              <a:path w="11020538" h="5618928" fill="none" stroke="0" extrusionOk="0">
                <a:moveTo>
                  <a:pt x="0" y="525931"/>
                </a:moveTo>
                <a:cubicBezTo>
                  <a:pt x="-101520" y="259489"/>
                  <a:pt x="210707" y="-107"/>
                  <a:pt x="573702" y="0"/>
                </a:cubicBezTo>
                <a:cubicBezTo>
                  <a:pt x="5799825" y="35750"/>
                  <a:pt x="8349382" y="-62296"/>
                  <a:pt x="10446835" y="0"/>
                </a:cubicBezTo>
                <a:cubicBezTo>
                  <a:pt x="10716077" y="33255"/>
                  <a:pt x="11047338" y="284580"/>
                  <a:pt x="11020538" y="525931"/>
                </a:cubicBezTo>
                <a:cubicBezTo>
                  <a:pt x="10787948" y="1649235"/>
                  <a:pt x="11130088" y="4490906"/>
                  <a:pt x="11020538" y="5092995"/>
                </a:cubicBezTo>
                <a:cubicBezTo>
                  <a:pt x="11013774" y="5386328"/>
                  <a:pt x="10714104" y="5614208"/>
                  <a:pt x="10446835" y="5618928"/>
                </a:cubicBezTo>
                <a:cubicBezTo>
                  <a:pt x="7250129" y="5842032"/>
                  <a:pt x="2974682" y="5693436"/>
                  <a:pt x="573702" y="5618928"/>
                </a:cubicBezTo>
                <a:cubicBezTo>
                  <a:pt x="317930" y="5561614"/>
                  <a:pt x="-9476" y="5446087"/>
                  <a:pt x="0" y="5092995"/>
                </a:cubicBezTo>
                <a:cubicBezTo>
                  <a:pt x="222933" y="4649093"/>
                  <a:pt x="138468" y="1276445"/>
                  <a:pt x="0" y="525931"/>
                </a:cubicBezTo>
                <a:close/>
              </a:path>
              <a:path w="11020538" h="5618928" fill="none" stroke="0" extrusionOk="0">
                <a:moveTo>
                  <a:pt x="0" y="525931"/>
                </a:moveTo>
                <a:cubicBezTo>
                  <a:pt x="-64786" y="217885"/>
                  <a:pt x="255803" y="35398"/>
                  <a:pt x="573702" y="0"/>
                </a:cubicBezTo>
                <a:cubicBezTo>
                  <a:pt x="5592478" y="240343"/>
                  <a:pt x="7944658" y="256561"/>
                  <a:pt x="10446835" y="0"/>
                </a:cubicBezTo>
                <a:cubicBezTo>
                  <a:pt x="10779096" y="60296"/>
                  <a:pt x="11045815" y="319987"/>
                  <a:pt x="11020538" y="525931"/>
                </a:cubicBezTo>
                <a:cubicBezTo>
                  <a:pt x="10801000" y="1532266"/>
                  <a:pt x="11127652" y="4348242"/>
                  <a:pt x="11020538" y="5092995"/>
                </a:cubicBezTo>
                <a:cubicBezTo>
                  <a:pt x="10997018" y="5401501"/>
                  <a:pt x="10721809" y="5552348"/>
                  <a:pt x="10446835" y="5618928"/>
                </a:cubicBezTo>
                <a:cubicBezTo>
                  <a:pt x="6811220" y="5735871"/>
                  <a:pt x="2936524" y="5726116"/>
                  <a:pt x="573702" y="5618928"/>
                </a:cubicBezTo>
                <a:cubicBezTo>
                  <a:pt x="259242" y="5470695"/>
                  <a:pt x="-74510" y="5454448"/>
                  <a:pt x="0" y="5092995"/>
                </a:cubicBezTo>
                <a:cubicBezTo>
                  <a:pt x="68131" y="4605601"/>
                  <a:pt x="154530" y="1209001"/>
                  <a:pt x="0" y="525931"/>
                </a:cubicBezTo>
                <a:close/>
              </a:path>
            </a:pathLst>
          </a:custGeom>
          <a:solidFill>
            <a:schemeClr val="bg1">
              <a:alpha val="87000"/>
            </a:schemeClr>
          </a:solidFill>
          <a:ln w="31750">
            <a:solidFill>
              <a:srgbClr val="0070C0"/>
            </a:solidFill>
            <a:prstDash val="dash"/>
            <a:extLst>
              <a:ext uri="{C807C97D-BFC1-408E-A445-0C87EB9F89A2}">
                <ask:lineSketchStyleProps xmln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3" name="Picture 12">
            <a:extLst>
              <a:ext uri="{FF2B5EF4-FFF2-40B4-BE49-F238E27FC236}">
                <a16:creationId xmlns:a16="http://schemas.microsoft.com/office/drawing/2014/main" xmlns="" id="{36BE8A39-F558-7881-94E0-3E626A4CAB7C}"/>
              </a:ext>
            </a:extLst>
          </p:cNvPr>
          <p:cNvPicPr>
            <a:picLocks noChangeAspect="1"/>
          </p:cNvPicPr>
          <p:nvPr/>
        </p:nvPicPr>
        <p:blipFill>
          <a:blip r:embed="rId5"/>
          <a:stretch>
            <a:fillRect/>
          </a:stretch>
        </p:blipFill>
        <p:spPr>
          <a:xfrm>
            <a:off x="9996440" y="111967"/>
            <a:ext cx="2034549" cy="1023258"/>
          </a:xfrm>
          <a:prstGeom prst="rect">
            <a:avLst/>
          </a:prstGeom>
        </p:spPr>
      </p:pic>
      <p:grpSp>
        <p:nvGrpSpPr>
          <p:cNvPr id="2" name="Group 1">
            <a:extLst>
              <a:ext uri="{FF2B5EF4-FFF2-40B4-BE49-F238E27FC236}">
                <a16:creationId xmlns:a16="http://schemas.microsoft.com/office/drawing/2014/main" xmlns="" id="{5D96536E-9328-8739-02D0-45FAE1FD93D7}"/>
              </a:ext>
            </a:extLst>
          </p:cNvPr>
          <p:cNvGrpSpPr/>
          <p:nvPr/>
        </p:nvGrpSpPr>
        <p:grpSpPr>
          <a:xfrm>
            <a:off x="826369" y="1527816"/>
            <a:ext cx="8377029" cy="922866"/>
            <a:chOff x="778744" y="1784991"/>
            <a:chExt cx="8377029" cy="922866"/>
          </a:xfrm>
        </p:grpSpPr>
        <p:pic>
          <p:nvPicPr>
            <p:cNvPr id="20" name="Picture 2">
              <a:extLst>
                <a:ext uri="{FF2B5EF4-FFF2-40B4-BE49-F238E27FC236}">
                  <a16:creationId xmlns:a16="http://schemas.microsoft.com/office/drawing/2014/main" xmlns="" id="{DDC86F84-F28E-2403-7B39-4C76E23FF70C}"/>
                </a:ext>
              </a:extLst>
            </p:cNvPr>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a:off x="778744" y="1784991"/>
              <a:ext cx="8377029" cy="922866"/>
            </a:xfrm>
            <a:prstGeom prst="rect">
              <a:avLst/>
            </a:prstGeom>
          </p:spPr>
        </p:pic>
        <p:sp>
          <p:nvSpPr>
            <p:cNvPr id="21" name="TextBox 20">
              <a:extLst>
                <a:ext uri="{FF2B5EF4-FFF2-40B4-BE49-F238E27FC236}">
                  <a16:creationId xmlns:a16="http://schemas.microsoft.com/office/drawing/2014/main" xmlns="" id="{1AF8A3E0-3BB3-E320-9913-71B94DC9FF1A}"/>
                </a:ext>
              </a:extLst>
            </p:cNvPr>
            <p:cNvSpPr txBox="1"/>
            <p:nvPr/>
          </p:nvSpPr>
          <p:spPr>
            <a:xfrm>
              <a:off x="1141605" y="1838841"/>
              <a:ext cx="71241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Body)"/>
                  <a:ea typeface="+mn-ea"/>
                  <a:cs typeface="+mn-cs"/>
                </a:rPr>
                <a:t>c.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Chỉ</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một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mùa</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trong</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năm</a:t>
              </a:r>
              <a:r>
                <a:rPr kumimoji="0" lang="en-US" sz="4000" b="0" i="0" u="none" strike="noStrike" kern="1200" cap="none" spc="0" normalizeH="0" baseline="0" noProof="0" dirty="0">
                  <a:ln>
                    <a:noFill/>
                  </a:ln>
                  <a:solidFill>
                    <a:prstClr val="black"/>
                  </a:solidFill>
                  <a:effectLst/>
                  <a:uLnTx/>
                  <a:uFillTx/>
                  <a:latin typeface="Calibri (Body)"/>
                  <a:ea typeface="+mn-ea"/>
                  <a:cs typeface="+mn-cs"/>
                </a:rPr>
                <a:t>.</a:t>
              </a:r>
            </a:p>
          </p:txBody>
        </p:sp>
      </p:grpSp>
      <p:sp>
        <p:nvSpPr>
          <p:cNvPr id="15" name="TextBox 14">
            <a:extLst>
              <a:ext uri="{FF2B5EF4-FFF2-40B4-BE49-F238E27FC236}">
                <a16:creationId xmlns:a16="http://schemas.microsoft.com/office/drawing/2014/main" xmlns="" id="{E2180C1D-F2DB-34C4-07E8-8C385F7B0B40}"/>
              </a:ext>
            </a:extLst>
          </p:cNvPr>
          <p:cNvSpPr txBox="1"/>
          <p:nvPr/>
        </p:nvSpPr>
        <p:spPr>
          <a:xfrm>
            <a:off x="1074145" y="2876982"/>
            <a:ext cx="10361681" cy="584775"/>
          </a:xfrm>
          <a:prstGeom prst="rect">
            <a:avLst/>
          </a:prstGeom>
          <a:noFill/>
        </p:spPr>
        <p:txBody>
          <a:bodyPr wrap="square" rtlCol="0">
            <a:spAutoFit/>
          </a:bodyPr>
          <a:lstStyle/>
          <a:p>
            <a:pPr lvl="0"/>
            <a:r>
              <a:rPr lang="vi-VN" sz="3200" dirty="0">
                <a:solidFill>
                  <a:prstClr val="black"/>
                </a:solidFill>
                <a:latin typeface="Calibri (Body)"/>
              </a:rPr>
              <a:t>Mùa xuân là mùa của sinh sôi nảy nở, của hoa thơm trái ngọt. </a:t>
            </a:r>
            <a:endParaRPr kumimoji="0" lang="vi-VN" sz="3200" b="1" i="1" u="none" strike="noStrike" kern="1200" cap="none" spc="0" normalizeH="0" baseline="0" noProof="0" dirty="0">
              <a:ln>
                <a:noFill/>
              </a:ln>
              <a:solidFill>
                <a:prstClr val="black"/>
              </a:solidFill>
              <a:effectLst/>
              <a:uLnTx/>
              <a:uFillTx/>
              <a:latin typeface="Calibri (Body)"/>
            </a:endParaRPr>
          </a:p>
        </p:txBody>
      </p:sp>
      <p:pic>
        <p:nvPicPr>
          <p:cNvPr id="14" name="Picture 13">
            <a:extLst>
              <a:ext uri="{FF2B5EF4-FFF2-40B4-BE49-F238E27FC236}">
                <a16:creationId xmlns:a16="http://schemas.microsoft.com/office/drawing/2014/main" xmlns="" id="{7BE00B69-260E-5898-39FF-942B15665D96}"/>
              </a:ext>
            </a:extLst>
          </p:cNvPr>
          <p:cNvPicPr>
            <a:picLocks noChangeAspect="1"/>
          </p:cNvPicPr>
          <p:nvPr/>
        </p:nvPicPr>
        <p:blipFill>
          <a:blip r:embed="rId8"/>
          <a:stretch>
            <a:fillRect/>
          </a:stretch>
        </p:blipFill>
        <p:spPr>
          <a:xfrm>
            <a:off x="564416" y="2909429"/>
            <a:ext cx="509729" cy="501327"/>
          </a:xfrm>
          <a:prstGeom prst="rect">
            <a:avLst/>
          </a:prstGeom>
        </p:spPr>
      </p:pic>
      <p:pic>
        <p:nvPicPr>
          <p:cNvPr id="8" name="Picture 7">
            <a:extLst>
              <a:ext uri="{FF2B5EF4-FFF2-40B4-BE49-F238E27FC236}">
                <a16:creationId xmlns:a16="http://schemas.microsoft.com/office/drawing/2014/main" xmlns="" id="{8FCD3A54-B341-6BD7-BBF1-E30FBCFA7230}"/>
              </a:ext>
            </a:extLst>
          </p:cNvPr>
          <p:cNvPicPr>
            <a:picLocks noChangeAspect="1"/>
          </p:cNvPicPr>
          <p:nvPr/>
        </p:nvPicPr>
        <p:blipFill>
          <a:blip r:embed="rId9"/>
          <a:stretch>
            <a:fillRect/>
          </a:stretch>
        </p:blipFill>
        <p:spPr>
          <a:xfrm>
            <a:off x="7329714" y="4637288"/>
            <a:ext cx="4764969" cy="1900037"/>
          </a:xfrm>
          <a:prstGeom prst="rect">
            <a:avLst/>
          </a:prstGeom>
        </p:spPr>
      </p:pic>
      <p:sp>
        <p:nvSpPr>
          <p:cNvPr id="25" name="TextBox 24">
            <a:extLst>
              <a:ext uri="{FF2B5EF4-FFF2-40B4-BE49-F238E27FC236}">
                <a16:creationId xmlns:a16="http://schemas.microsoft.com/office/drawing/2014/main" xmlns="" id="{71CE3C0F-D22D-AC06-EEC1-D1759143BAA9}"/>
              </a:ext>
            </a:extLst>
          </p:cNvPr>
          <p:cNvSpPr txBox="1"/>
          <p:nvPr/>
        </p:nvSpPr>
        <p:spPr>
          <a:xfrm>
            <a:off x="1067611" y="3565212"/>
            <a:ext cx="10361681" cy="584775"/>
          </a:xfrm>
          <a:prstGeom prst="rect">
            <a:avLst/>
          </a:prstGeom>
          <a:noFill/>
        </p:spPr>
        <p:txBody>
          <a:bodyPr wrap="square" rtlCol="0">
            <a:spAutoFit/>
          </a:bodyPr>
          <a:lstStyle/>
          <a:p>
            <a:pPr lvl="0"/>
            <a:r>
              <a:rPr lang="en-US" sz="3200" dirty="0" err="1">
                <a:solidFill>
                  <a:prstClr val="black"/>
                </a:solidFill>
                <a:latin typeface="Calibri (Body)"/>
              </a:rPr>
              <a:t>Một</a:t>
            </a:r>
            <a:r>
              <a:rPr lang="en-US" sz="3200" dirty="0">
                <a:solidFill>
                  <a:prstClr val="black"/>
                </a:solidFill>
                <a:latin typeface="Calibri (Body)"/>
              </a:rPr>
              <a:t> </a:t>
            </a:r>
            <a:r>
              <a:rPr lang="en-US" sz="3200" dirty="0" err="1">
                <a:solidFill>
                  <a:prstClr val="black"/>
                </a:solidFill>
                <a:latin typeface="Calibri (Body)"/>
              </a:rPr>
              <a:t>năm</a:t>
            </a:r>
            <a:r>
              <a:rPr lang="en-US" sz="3200" dirty="0">
                <a:solidFill>
                  <a:prstClr val="black"/>
                </a:solidFill>
                <a:latin typeface="Calibri (Body)"/>
              </a:rPr>
              <a:t> </a:t>
            </a:r>
            <a:r>
              <a:rPr lang="en-US" sz="3200" dirty="0" err="1">
                <a:solidFill>
                  <a:prstClr val="black"/>
                </a:solidFill>
                <a:latin typeface="Calibri (Body)"/>
              </a:rPr>
              <a:t>có</a:t>
            </a:r>
            <a:r>
              <a:rPr lang="en-US" sz="3200" dirty="0">
                <a:solidFill>
                  <a:prstClr val="black"/>
                </a:solidFill>
                <a:latin typeface="Calibri (Body)"/>
              </a:rPr>
              <a:t> </a:t>
            </a:r>
            <a:r>
              <a:rPr lang="en-US" sz="3200" dirty="0" err="1">
                <a:solidFill>
                  <a:prstClr val="black"/>
                </a:solidFill>
                <a:latin typeface="Calibri (Body)"/>
              </a:rPr>
              <a:t>bốn</a:t>
            </a:r>
            <a:r>
              <a:rPr lang="en-US" sz="3200" dirty="0">
                <a:solidFill>
                  <a:prstClr val="black"/>
                </a:solidFill>
                <a:latin typeface="Calibri (Body)"/>
              </a:rPr>
              <a:t> </a:t>
            </a:r>
            <a:r>
              <a:rPr lang="en-US" sz="3200" dirty="0" err="1">
                <a:solidFill>
                  <a:prstClr val="black"/>
                </a:solidFill>
                <a:latin typeface="Calibri (Body)"/>
              </a:rPr>
              <a:t>mùa</a:t>
            </a:r>
            <a:r>
              <a:rPr lang="en-US" sz="3200" dirty="0">
                <a:solidFill>
                  <a:prstClr val="black"/>
                </a:solidFill>
                <a:latin typeface="Calibri (Body)"/>
              </a:rPr>
              <a:t>, </a:t>
            </a:r>
            <a:r>
              <a:rPr lang="en-US" sz="3200" dirty="0" err="1">
                <a:solidFill>
                  <a:prstClr val="black"/>
                </a:solidFill>
                <a:latin typeface="Calibri (Body)"/>
              </a:rPr>
              <a:t>thì</a:t>
            </a:r>
            <a:r>
              <a:rPr lang="en-US" sz="3200" dirty="0">
                <a:solidFill>
                  <a:prstClr val="black"/>
                </a:solidFill>
                <a:latin typeface="Calibri (Body)"/>
              </a:rPr>
              <a:t> </a:t>
            </a:r>
            <a:r>
              <a:rPr lang="en-US" sz="3200" dirty="0" err="1">
                <a:solidFill>
                  <a:prstClr val="black"/>
                </a:solidFill>
                <a:latin typeface="Calibri (Body)"/>
              </a:rPr>
              <a:t>em</a:t>
            </a:r>
            <a:r>
              <a:rPr lang="en-US" sz="3200" dirty="0">
                <a:solidFill>
                  <a:prstClr val="black"/>
                </a:solidFill>
                <a:latin typeface="Calibri (Body)"/>
              </a:rPr>
              <a:t> </a:t>
            </a:r>
            <a:r>
              <a:rPr lang="en-US" sz="3200" dirty="0" err="1">
                <a:solidFill>
                  <a:prstClr val="black"/>
                </a:solidFill>
                <a:latin typeface="Calibri (Body)"/>
              </a:rPr>
              <a:t>yêu</a:t>
            </a:r>
            <a:r>
              <a:rPr lang="en-US" sz="3200" dirty="0">
                <a:solidFill>
                  <a:prstClr val="black"/>
                </a:solidFill>
                <a:latin typeface="Calibri (Body)"/>
              </a:rPr>
              <a:t> </a:t>
            </a:r>
            <a:r>
              <a:rPr lang="en-US" sz="3200" dirty="0" err="1">
                <a:solidFill>
                  <a:prstClr val="black"/>
                </a:solidFill>
                <a:latin typeface="Calibri (Body)"/>
              </a:rPr>
              <a:t>thích</a:t>
            </a:r>
            <a:r>
              <a:rPr lang="en-US" sz="3200" dirty="0">
                <a:solidFill>
                  <a:prstClr val="black"/>
                </a:solidFill>
                <a:latin typeface="Calibri (Body)"/>
              </a:rPr>
              <a:t> </a:t>
            </a:r>
            <a:r>
              <a:rPr lang="en-US" sz="3200" dirty="0" err="1">
                <a:solidFill>
                  <a:prstClr val="black"/>
                </a:solidFill>
                <a:latin typeface="Calibri (Body)"/>
              </a:rPr>
              <a:t>nhất</a:t>
            </a:r>
            <a:r>
              <a:rPr lang="en-US" sz="3200" dirty="0">
                <a:solidFill>
                  <a:prstClr val="black"/>
                </a:solidFill>
                <a:latin typeface="Calibri (Body)"/>
              </a:rPr>
              <a:t> </a:t>
            </a:r>
            <a:r>
              <a:rPr lang="en-US" sz="3200" dirty="0" err="1">
                <a:solidFill>
                  <a:prstClr val="black"/>
                </a:solidFill>
                <a:latin typeface="Calibri (Body)"/>
              </a:rPr>
              <a:t>chính</a:t>
            </a:r>
            <a:r>
              <a:rPr lang="en-US" sz="3200" dirty="0">
                <a:solidFill>
                  <a:prstClr val="black"/>
                </a:solidFill>
                <a:latin typeface="Calibri (Body)"/>
              </a:rPr>
              <a:t> </a:t>
            </a:r>
            <a:r>
              <a:rPr lang="en-US" sz="3200" dirty="0" err="1">
                <a:solidFill>
                  <a:prstClr val="black"/>
                </a:solidFill>
                <a:latin typeface="Calibri (Body)"/>
              </a:rPr>
              <a:t>là</a:t>
            </a:r>
            <a:r>
              <a:rPr lang="en-US" sz="3200" dirty="0">
                <a:solidFill>
                  <a:prstClr val="black"/>
                </a:solidFill>
                <a:latin typeface="Calibri (Body)"/>
              </a:rPr>
              <a:t> </a:t>
            </a:r>
            <a:r>
              <a:rPr lang="en-US" sz="3200" dirty="0" err="1">
                <a:solidFill>
                  <a:prstClr val="black"/>
                </a:solidFill>
                <a:latin typeface="Calibri (Body)"/>
              </a:rPr>
              <a:t>mùa</a:t>
            </a:r>
            <a:r>
              <a:rPr lang="en-US" sz="3200" dirty="0">
                <a:solidFill>
                  <a:prstClr val="black"/>
                </a:solidFill>
                <a:latin typeface="Calibri (Body)"/>
              </a:rPr>
              <a:t> </a:t>
            </a:r>
            <a:r>
              <a:rPr lang="en-US" sz="3200" dirty="0" err="1">
                <a:solidFill>
                  <a:prstClr val="black"/>
                </a:solidFill>
                <a:latin typeface="Calibri (Body)"/>
              </a:rPr>
              <a:t>hè</a:t>
            </a:r>
            <a:r>
              <a:rPr lang="en-US" sz="3200" dirty="0">
                <a:solidFill>
                  <a:prstClr val="black"/>
                </a:solidFill>
                <a:latin typeface="Calibri (Body)"/>
              </a:rPr>
              <a:t>.</a:t>
            </a:r>
            <a:endParaRPr kumimoji="0" lang="vi-VN" sz="3200" b="1" i="1" u="none" strike="noStrike" kern="1200" cap="none" spc="0" normalizeH="0" baseline="0" noProof="0" dirty="0">
              <a:ln>
                <a:noFill/>
              </a:ln>
              <a:solidFill>
                <a:prstClr val="black"/>
              </a:solidFill>
              <a:effectLst/>
              <a:uLnTx/>
              <a:uFillTx/>
              <a:latin typeface="Calibri (Body)"/>
            </a:endParaRPr>
          </a:p>
        </p:txBody>
      </p:sp>
      <p:pic>
        <p:nvPicPr>
          <p:cNvPr id="26" name="Picture 25">
            <a:extLst>
              <a:ext uri="{FF2B5EF4-FFF2-40B4-BE49-F238E27FC236}">
                <a16:creationId xmlns:a16="http://schemas.microsoft.com/office/drawing/2014/main" xmlns="" id="{62D53AC2-09E8-9CAE-8F00-170B305B9CE6}"/>
              </a:ext>
            </a:extLst>
          </p:cNvPr>
          <p:cNvPicPr>
            <a:picLocks noChangeAspect="1"/>
          </p:cNvPicPr>
          <p:nvPr/>
        </p:nvPicPr>
        <p:blipFill>
          <a:blip r:embed="rId8"/>
          <a:stretch>
            <a:fillRect/>
          </a:stretch>
        </p:blipFill>
        <p:spPr>
          <a:xfrm>
            <a:off x="557882" y="3597659"/>
            <a:ext cx="509729" cy="501327"/>
          </a:xfrm>
          <a:prstGeom prst="rect">
            <a:avLst/>
          </a:prstGeom>
        </p:spPr>
      </p:pic>
      <p:sp>
        <p:nvSpPr>
          <p:cNvPr id="27" name="TextBox 26">
            <a:extLst>
              <a:ext uri="{FF2B5EF4-FFF2-40B4-BE49-F238E27FC236}">
                <a16:creationId xmlns:a16="http://schemas.microsoft.com/office/drawing/2014/main" xmlns="" id="{E47A65D7-72D8-A63F-2EC7-12FE8AFDB6AB}"/>
              </a:ext>
            </a:extLst>
          </p:cNvPr>
          <p:cNvSpPr txBox="1"/>
          <p:nvPr/>
        </p:nvSpPr>
        <p:spPr>
          <a:xfrm>
            <a:off x="1074145" y="4265219"/>
            <a:ext cx="10361681" cy="646331"/>
          </a:xfrm>
          <a:prstGeom prst="rect">
            <a:avLst/>
          </a:prstGeom>
          <a:noFill/>
        </p:spPr>
        <p:txBody>
          <a:bodyPr wrap="square" rtlCol="0">
            <a:spAutoFit/>
          </a:bodyPr>
          <a:lstStyle/>
          <a:p>
            <a:pPr lvl="0"/>
            <a:r>
              <a:rPr lang="en-US" sz="3600">
                <a:solidFill>
                  <a:prstClr val="black"/>
                </a:solidFill>
                <a:latin typeface="Calibri (Body)"/>
              </a:rPr>
              <a:t>Vào mùa thu, bầu trời trong xanh.</a:t>
            </a:r>
            <a:endParaRPr kumimoji="0" lang="vi-VN" sz="3600" b="1" i="1" u="none" strike="noStrike" kern="1200" cap="none" spc="0" normalizeH="0" baseline="0" noProof="0" dirty="0">
              <a:ln>
                <a:noFill/>
              </a:ln>
              <a:solidFill>
                <a:prstClr val="black"/>
              </a:solidFill>
              <a:effectLst/>
              <a:uLnTx/>
              <a:uFillTx/>
              <a:latin typeface="Calibri (Body)"/>
              <a:ea typeface="+mn-ea"/>
              <a:cs typeface="+mn-cs"/>
            </a:endParaRPr>
          </a:p>
        </p:txBody>
      </p:sp>
      <p:pic>
        <p:nvPicPr>
          <p:cNvPr id="28" name="Picture 27">
            <a:extLst>
              <a:ext uri="{FF2B5EF4-FFF2-40B4-BE49-F238E27FC236}">
                <a16:creationId xmlns:a16="http://schemas.microsoft.com/office/drawing/2014/main" xmlns="" id="{2BAEB0AA-467A-E40C-0009-3C1FC66440AB}"/>
              </a:ext>
            </a:extLst>
          </p:cNvPr>
          <p:cNvPicPr>
            <a:picLocks noChangeAspect="1"/>
          </p:cNvPicPr>
          <p:nvPr/>
        </p:nvPicPr>
        <p:blipFill>
          <a:blip r:embed="rId8"/>
          <a:stretch>
            <a:fillRect/>
          </a:stretch>
        </p:blipFill>
        <p:spPr>
          <a:xfrm>
            <a:off x="564416" y="4297666"/>
            <a:ext cx="509729" cy="501327"/>
          </a:xfrm>
          <a:prstGeom prst="rect">
            <a:avLst/>
          </a:prstGeom>
        </p:spPr>
      </p:pic>
    </p:spTree>
    <p:extLst>
      <p:ext uri="{BB962C8B-B14F-4D97-AF65-F5344CB8AC3E}">
        <p14:creationId xmlns:p14="http://schemas.microsoft.com/office/powerpoint/2010/main" xmlns="" val="33476521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750" fill="hold"/>
                                        <p:tgtEl>
                                          <p:spTgt spid="2"/>
                                        </p:tgtEl>
                                        <p:attrNameLst>
                                          <p:attrName>ppt_x</p:attrName>
                                        </p:attrNameLst>
                                      </p:cBhvr>
                                      <p:tavLst>
                                        <p:tav tm="0">
                                          <p:val>
                                            <p:strVal val="#ppt_x"/>
                                          </p:val>
                                        </p:tav>
                                        <p:tav tm="100000">
                                          <p:val>
                                            <p:strVal val="#ppt_x"/>
                                          </p:val>
                                        </p:tav>
                                      </p:tavLst>
                                    </p:anim>
                                    <p:anim calcmode="lin" valueType="num">
                                      <p:cBhvr additive="base">
                                        <p:cTn id="14" dur="75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750" fill="hold"/>
                                        <p:tgtEl>
                                          <p:spTgt spid="15"/>
                                        </p:tgtEl>
                                        <p:attrNameLst>
                                          <p:attrName>ppt_x</p:attrName>
                                        </p:attrNameLst>
                                      </p:cBhvr>
                                      <p:tavLst>
                                        <p:tav tm="0">
                                          <p:val>
                                            <p:strVal val="#ppt_x"/>
                                          </p:val>
                                        </p:tav>
                                        <p:tav tm="100000">
                                          <p:val>
                                            <p:strVal val="#ppt_x"/>
                                          </p:val>
                                        </p:tav>
                                      </p:tavLst>
                                    </p:anim>
                                    <p:anim calcmode="lin" valueType="num">
                                      <p:cBhvr additive="base">
                                        <p:cTn id="19" dur="75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lick.wav"/>
                                        </p:tgtEl>
                                      </p:cMediaNode>
                                    </p:audio>
                                  </p:sub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750" fill="hold"/>
                                        <p:tgtEl>
                                          <p:spTgt spid="25"/>
                                        </p:tgtEl>
                                        <p:attrNameLst>
                                          <p:attrName>ppt_x</p:attrName>
                                        </p:attrNameLst>
                                      </p:cBhvr>
                                      <p:tavLst>
                                        <p:tav tm="0">
                                          <p:val>
                                            <p:strVal val="#ppt_x"/>
                                          </p:val>
                                        </p:tav>
                                        <p:tav tm="100000">
                                          <p:val>
                                            <p:strVal val="#ppt_x"/>
                                          </p:val>
                                        </p:tav>
                                      </p:tavLst>
                                    </p:anim>
                                    <p:anim calcmode="lin" valueType="num">
                                      <p:cBhvr additive="base">
                                        <p:cTn id="24" dur="750" fill="hold"/>
                                        <p:tgtEl>
                                          <p:spTgt spid="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5" fill="hold">
                            <p:stCondLst>
                              <p:cond delay="3250"/>
                            </p:stCondLst>
                            <p:childTnLst>
                              <p:par>
                                <p:cTn id="26" presetID="2" presetClass="entr" presetSubtype="4"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750" fill="hold"/>
                                        <p:tgtEl>
                                          <p:spTgt spid="27"/>
                                        </p:tgtEl>
                                        <p:attrNameLst>
                                          <p:attrName>ppt_x</p:attrName>
                                        </p:attrNameLst>
                                      </p:cBhvr>
                                      <p:tavLst>
                                        <p:tav tm="0">
                                          <p:val>
                                            <p:strVal val="#ppt_x"/>
                                          </p:val>
                                        </p:tav>
                                        <p:tav tm="100000">
                                          <p:val>
                                            <p:strVal val="#ppt_x"/>
                                          </p:val>
                                        </p:tav>
                                      </p:tavLst>
                                    </p:anim>
                                    <p:anim calcmode="lin" valueType="num">
                                      <p:cBhvr additive="base">
                                        <p:cTn id="29" dur="750" fill="hold"/>
                                        <p:tgtEl>
                                          <p:spTgt spid="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25"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Top 20 hình nền powerpoint mầm non đẹp, dễ thương nhất"/>
          <p:cNvPicPr>
            <a:picLocks noChangeAspect="1" noChangeArrowheads="1"/>
          </p:cNvPicPr>
          <p:nvPr/>
        </p:nvPicPr>
        <p:blipFill>
          <a:blip r:embed="rId3"/>
          <a:srcRect/>
          <a:stretch>
            <a:fillRect/>
          </a:stretch>
        </p:blipFill>
        <p:spPr bwMode="auto">
          <a:xfrm>
            <a:off x="0" y="0"/>
            <a:ext cx="12192000" cy="6858000"/>
          </a:xfrm>
          <a:prstGeom prst="rect">
            <a:avLst/>
          </a:prstGeom>
          <a:noFill/>
        </p:spPr>
      </p:pic>
      <p:sp>
        <p:nvSpPr>
          <p:cNvPr id="6" name="Rectangle 5"/>
          <p:cNvSpPr/>
          <p:nvPr/>
        </p:nvSpPr>
        <p:spPr>
          <a:xfrm>
            <a:off x="3570500" y="1600200"/>
            <a:ext cx="5355136" cy="923330"/>
          </a:xfrm>
          <a:prstGeom prst="rect">
            <a:avLst/>
          </a:prstGeom>
          <a:noFill/>
        </p:spPr>
        <p:txBody>
          <a:bodyPr wrap="square" lIns="91440" tIns="45720" rIns="91440" bIns="45720">
            <a:prstTxWarp prst="textStop">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err="1" smtClean="0">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Khởi</a:t>
            </a:r>
            <a:r>
              <a:rPr lang="en-US" sz="5400" b="1" cap="all" spc="0" dirty="0" smtClean="0">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 </a:t>
            </a:r>
            <a:r>
              <a:rPr lang="en-US" sz="5400" b="1" cap="all" spc="0" dirty="0" err="1" smtClean="0">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động</a:t>
            </a:r>
            <a:endParaRPr lang="en-US" sz="5400" b="1" cap="all" spc="0" dirty="0">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endParaRPr>
          </a:p>
        </p:txBody>
      </p:sp>
      <p:sp>
        <p:nvSpPr>
          <p:cNvPr id="9" name="Rectangle 8"/>
          <p:cNvSpPr/>
          <p:nvPr/>
        </p:nvSpPr>
        <p:spPr>
          <a:xfrm>
            <a:off x="3807727" y="2784142"/>
            <a:ext cx="5404512" cy="1015663"/>
          </a:xfrm>
          <a:prstGeom prst="rect">
            <a:avLst/>
          </a:prstGeom>
          <a:noFill/>
        </p:spPr>
        <p:txBody>
          <a:bodyPr wrap="square" lIns="91440" tIns="45720" rIns="91440" bIns="45720">
            <a:spAutoFit/>
          </a:bodyPr>
          <a:lstStyle/>
          <a:p>
            <a:pPr algn="ct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VẬN ĐỘNG  THEO BÀI HÁT :GỌI TÊN CẢM XÚC </a:t>
            </a:r>
          </a:p>
          <a:p>
            <a:pPr algn="ctr"/>
            <a:endPar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endParaRPr>
          </a:p>
        </p:txBody>
      </p:sp>
      <p:sp>
        <p:nvSpPr>
          <p:cNvPr id="10" name="Rectangle 9"/>
          <p:cNvSpPr/>
          <p:nvPr/>
        </p:nvSpPr>
        <p:spPr>
          <a:xfrm>
            <a:off x="3480508" y="3684896"/>
            <a:ext cx="5230984" cy="369332"/>
          </a:xfrm>
          <a:prstGeom prst="rect">
            <a:avLst/>
          </a:prstGeom>
        </p:spPr>
        <p:txBody>
          <a:bodyPr wrap="square">
            <a:spAutoFit/>
          </a:bodyPr>
          <a:lstStyle/>
          <a:p>
            <a:r>
              <a:rPr lang="vi-VN" dirty="0" smtClean="0"/>
              <a:t>https://</a:t>
            </a:r>
            <a:r>
              <a:rPr lang="vi-VN" dirty="0" smtClean="0">
                <a:hlinkClick r:id="rId4"/>
              </a:rPr>
              <a:t>www.youtube.com/watch?v=IZym9rpCEYc</a:t>
            </a:r>
            <a:endParaRPr lang="vi-VN" dirty="0"/>
          </a:p>
        </p:txBody>
      </p:sp>
    </p:spTree>
    <p:custDataLst>
      <p:tags r:id="rId1"/>
    </p:custDataLst>
  </p:cSld>
  <p:clrMapOvr>
    <a:masterClrMapping/>
  </p:clrMapOvr>
  <p:transition advTm="39998">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50+ hình nền powerpoint cho trẻ mầm mon đẹp, dễ thương"/>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7" name="Cloud Callout 6"/>
          <p:cNvSpPr/>
          <p:nvPr/>
        </p:nvSpPr>
        <p:spPr>
          <a:xfrm>
            <a:off x="6782937" y="464024"/>
            <a:ext cx="4844956" cy="2906973"/>
          </a:xfrm>
          <a:prstGeom prst="cloud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rgbClr val="FFFF00"/>
                </a:solidFill>
                <a:latin typeface="Times New Roman" panose="02020603050405020304" pitchFamily="18" charset="0"/>
                <a:cs typeface="Times New Roman" panose="02020603050405020304" pitchFamily="18" charset="0"/>
              </a:rPr>
              <a:t>Tìm một danh từ có trong lớp và đặt câu với danh từ đó.</a:t>
            </a:r>
            <a:endParaRPr lang="vi-VN" sz="2400"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idx="1"/>
          </p:nvPr>
        </p:nvSpPr>
        <p:spPr/>
        <p:txBody>
          <a:bodyPr/>
          <a:lstStyle/>
          <a:p>
            <a:pPr eaLnBrk="1" hangingPunct="1"/>
            <a:endParaRPr lang="en-US" altLang="en-US" sz="1800" dirty="0" smtClean="0">
              <a:latin typeface="VNI-Times" pitchFamily="2" charset="0"/>
            </a:endParaRPr>
          </a:p>
          <a:p>
            <a:pPr eaLnBrk="1" hangingPunct="1"/>
            <a:endParaRPr lang="en-US" altLang="en-US" sz="1800" dirty="0" smtClean="0">
              <a:latin typeface="VNI-Times" pitchFamily="2" charset="0"/>
            </a:endParaRPr>
          </a:p>
          <a:p>
            <a:pPr eaLnBrk="1" hangingPunct="1"/>
            <a:endParaRPr lang="en-US" altLang="en-US" sz="1800" dirty="0" smtClean="0">
              <a:latin typeface="VNI-Times" pitchFamily="2" charset="0"/>
            </a:endParaRPr>
          </a:p>
        </p:txBody>
      </p:sp>
      <p:sp>
        <p:nvSpPr>
          <p:cNvPr id="54275" name="WordArt 3"/>
          <p:cNvSpPr>
            <a:spLocks noChangeArrowheads="1" noChangeShapeType="1" noTextEdit="1"/>
          </p:cNvSpPr>
          <p:nvPr/>
        </p:nvSpPr>
        <p:spPr bwMode="auto">
          <a:xfrm>
            <a:off x="2667000" y="304800"/>
            <a:ext cx="7078663" cy="1462088"/>
          </a:xfrm>
          <a:prstGeom prst="rect">
            <a:avLst/>
          </a:prstGeom>
        </p:spPr>
        <p:txBody>
          <a:bodyPr wrap="none" fromWordArt="1">
            <a:prstTxWarp prst="textDoubleWave1">
              <a:avLst>
                <a:gd name="adj1" fmla="val 6500"/>
                <a:gd name="adj2" fmla="val 0"/>
              </a:avLst>
            </a:prstTxWarp>
          </a:bodyPr>
          <a:lstStyle/>
          <a:p>
            <a:pPr algn="ctr"/>
            <a:r>
              <a:rPr lang="vi-VN" sz="3600" b="1" kern="10" dirty="0">
                <a:ln w="9525">
                  <a:solidFill>
                    <a:srgbClr val="009999"/>
                  </a:solidFill>
                  <a:round/>
                </a:ln>
                <a:solidFill>
                  <a:srgbClr val="00CCFF"/>
                </a:solidFill>
                <a:latin typeface="+mj-lt"/>
                <a:cs typeface="Arial" panose="020B0604020202020204"/>
              </a:rPr>
              <a:t>Tiết học kết thúc</a:t>
            </a:r>
          </a:p>
        </p:txBody>
      </p:sp>
      <p:sp>
        <p:nvSpPr>
          <p:cNvPr id="17435" name="AutoShape 27"/>
          <p:cNvSpPr>
            <a:spLocks noChangeArrowheads="1"/>
          </p:cNvSpPr>
          <p:nvPr/>
        </p:nvSpPr>
        <p:spPr bwMode="auto">
          <a:xfrm>
            <a:off x="1524000" y="3505200"/>
            <a:ext cx="403225" cy="431800"/>
          </a:xfrm>
          <a:prstGeom prst="irregularSeal1">
            <a:avLst/>
          </a:prstGeom>
          <a:gradFill rotWithShape="1">
            <a:gsLst>
              <a:gs pos="0">
                <a:srgbClr val="FF0066"/>
              </a:gs>
              <a:gs pos="100000">
                <a:srgbClr val="FF0000">
                  <a:alpha val="3998"/>
                </a:srgbClr>
              </a:gs>
            </a:gsLst>
            <a:path path="rect">
              <a:fillToRect r="100000" b="100000"/>
            </a:path>
          </a:gradFill>
          <a:ln w="9525">
            <a:noFill/>
            <a:miter lim="800000"/>
          </a:ln>
        </p:spPr>
        <p:txBody>
          <a:bodyPr wrap="none" anchor="ctr"/>
          <a:lstStyle/>
          <a:p>
            <a:pPr eaLnBrk="1" hangingPunct="1"/>
            <a:endParaRPr lang="en-US" altLang="en-US" sz="1800">
              <a:solidFill>
                <a:srgbClr val="000000"/>
              </a:solidFill>
              <a:latin typeface="Arial" panose="020B0604020202020204" pitchFamily="34" charset="0"/>
              <a:cs typeface="Arial" panose="020B0604020202020204" pitchFamily="34" charset="0"/>
            </a:endParaRPr>
          </a:p>
        </p:txBody>
      </p:sp>
      <p:sp>
        <p:nvSpPr>
          <p:cNvPr id="17437" name="AutoShape 29"/>
          <p:cNvSpPr>
            <a:spLocks noChangeArrowheads="1"/>
          </p:cNvSpPr>
          <p:nvPr/>
        </p:nvSpPr>
        <p:spPr bwMode="auto">
          <a:xfrm>
            <a:off x="3754438" y="6470650"/>
            <a:ext cx="542925"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ln>
        </p:spPr>
        <p:txBody>
          <a:bodyPr wrap="none" anchor="ctr"/>
          <a:lstStyle/>
          <a:p>
            <a:pPr eaLnBrk="1" hangingPunct="1"/>
            <a:endParaRPr lang="en-US" altLang="en-US" sz="1800">
              <a:solidFill>
                <a:srgbClr val="000000"/>
              </a:solidFill>
              <a:latin typeface="Arial" panose="020B0604020202020204" pitchFamily="34" charset="0"/>
              <a:cs typeface="Arial" panose="020B0604020202020204" pitchFamily="34" charset="0"/>
            </a:endParaRPr>
          </a:p>
        </p:txBody>
      </p:sp>
      <p:sp>
        <p:nvSpPr>
          <p:cNvPr id="17438" name="AutoShape 30"/>
          <p:cNvSpPr>
            <a:spLocks noChangeArrowheads="1"/>
          </p:cNvSpPr>
          <p:nvPr/>
        </p:nvSpPr>
        <p:spPr bwMode="auto">
          <a:xfrm>
            <a:off x="7559675" y="6454775"/>
            <a:ext cx="558800" cy="403225"/>
          </a:xfrm>
          <a:prstGeom prst="star4">
            <a:avLst>
              <a:gd name="adj" fmla="val 12500"/>
            </a:avLst>
          </a:prstGeom>
          <a:solidFill>
            <a:srgbClr val="FF0000"/>
          </a:solidFill>
          <a:ln w="9525">
            <a:noFill/>
            <a:miter lim="800000"/>
          </a:ln>
        </p:spPr>
        <p:txBody>
          <a:bodyPr wrap="none" anchor="ctr"/>
          <a:lstStyle/>
          <a:p>
            <a:pPr eaLnBrk="1" hangingPunct="1"/>
            <a:endParaRPr lang="en-US" altLang="en-US" sz="1800">
              <a:solidFill>
                <a:srgbClr val="000000"/>
              </a:solidFill>
              <a:latin typeface="Arial" panose="020B0604020202020204" pitchFamily="34" charset="0"/>
              <a:cs typeface="Arial" panose="020B0604020202020204" pitchFamily="34" charset="0"/>
            </a:endParaRPr>
          </a:p>
        </p:txBody>
      </p:sp>
      <p:sp>
        <p:nvSpPr>
          <p:cNvPr id="17439" name="AutoShape 31"/>
          <p:cNvSpPr>
            <a:spLocks noChangeArrowheads="1"/>
          </p:cNvSpPr>
          <p:nvPr/>
        </p:nvSpPr>
        <p:spPr bwMode="auto">
          <a:xfrm>
            <a:off x="1858963" y="3733800"/>
            <a:ext cx="542925"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ln>
        </p:spPr>
        <p:txBody>
          <a:bodyPr wrap="none" anchor="ctr"/>
          <a:lstStyle/>
          <a:p>
            <a:pPr eaLnBrk="1" hangingPunct="1"/>
            <a:endParaRPr lang="en-US" altLang="en-US" sz="1800">
              <a:solidFill>
                <a:srgbClr val="000000"/>
              </a:solidFill>
              <a:latin typeface="Arial" panose="020B0604020202020204" pitchFamily="34" charset="0"/>
              <a:cs typeface="Arial" panose="020B0604020202020204" pitchFamily="34" charset="0"/>
            </a:endParaRPr>
          </a:p>
        </p:txBody>
      </p:sp>
      <p:sp>
        <p:nvSpPr>
          <p:cNvPr id="17440" name="AutoShape 32"/>
          <p:cNvSpPr>
            <a:spLocks noChangeArrowheads="1"/>
          </p:cNvSpPr>
          <p:nvPr/>
        </p:nvSpPr>
        <p:spPr bwMode="auto">
          <a:xfrm>
            <a:off x="6184900" y="5334000"/>
            <a:ext cx="542925"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ln>
        </p:spPr>
        <p:txBody>
          <a:bodyPr wrap="none" anchor="ctr"/>
          <a:lstStyle/>
          <a:p>
            <a:pPr eaLnBrk="1" hangingPunct="1"/>
            <a:endParaRPr lang="en-US" altLang="en-US" sz="1800">
              <a:solidFill>
                <a:srgbClr val="000000"/>
              </a:solidFill>
              <a:latin typeface="Arial" panose="020B0604020202020204" pitchFamily="34" charset="0"/>
              <a:cs typeface="Arial" panose="020B0604020202020204" pitchFamily="34" charset="0"/>
            </a:endParaRPr>
          </a:p>
        </p:txBody>
      </p:sp>
      <p:sp>
        <p:nvSpPr>
          <p:cNvPr id="17441" name="AutoShape 33"/>
          <p:cNvSpPr>
            <a:spLocks noChangeArrowheads="1"/>
          </p:cNvSpPr>
          <p:nvPr/>
        </p:nvSpPr>
        <p:spPr bwMode="auto">
          <a:xfrm>
            <a:off x="10363200" y="2057400"/>
            <a:ext cx="503238" cy="304800"/>
          </a:xfrm>
          <a:prstGeom prst="star5">
            <a:avLst/>
          </a:prstGeom>
          <a:gradFill rotWithShape="1">
            <a:gsLst>
              <a:gs pos="0">
                <a:srgbClr val="FFFF00"/>
              </a:gs>
              <a:gs pos="100000">
                <a:srgbClr val="1907FD"/>
              </a:gs>
            </a:gsLst>
            <a:path path="shape">
              <a:fillToRect l="50000" t="50000" r="50000" b="50000"/>
            </a:path>
          </a:gradFill>
          <a:ln w="9525">
            <a:noFill/>
            <a:miter lim="800000"/>
          </a:ln>
          <a:effectLst/>
        </p:spPr>
        <p:txBody>
          <a:bodyPr wrap="none" anchor="ctr"/>
          <a:lstStyle/>
          <a:p>
            <a:pPr eaLnBrk="1" hangingPunct="1">
              <a:defRPr/>
            </a:pPr>
            <a:endParaRPr lang="en-US" sz="1800">
              <a:solidFill>
                <a:srgbClr val="000000"/>
              </a:solidFill>
              <a:latin typeface="Arial" panose="020B0604020202020204" pitchFamily="34" charset="0"/>
              <a:cs typeface="Arial" panose="020B0604020202020204" pitchFamily="34" charset="0"/>
            </a:endParaRPr>
          </a:p>
        </p:txBody>
      </p:sp>
      <p:sp>
        <p:nvSpPr>
          <p:cNvPr id="17442" name="AutoShape 34"/>
          <p:cNvSpPr>
            <a:spLocks noChangeArrowheads="1"/>
          </p:cNvSpPr>
          <p:nvPr/>
        </p:nvSpPr>
        <p:spPr bwMode="auto">
          <a:xfrm>
            <a:off x="1490663" y="5105400"/>
            <a:ext cx="419100" cy="304800"/>
          </a:xfrm>
          <a:prstGeom prst="star5">
            <a:avLst/>
          </a:prstGeom>
          <a:gradFill rotWithShape="1">
            <a:gsLst>
              <a:gs pos="0">
                <a:srgbClr val="FFFF00"/>
              </a:gs>
              <a:gs pos="100000">
                <a:srgbClr val="1907FD"/>
              </a:gs>
            </a:gsLst>
            <a:path path="shape">
              <a:fillToRect l="50000" t="50000" r="50000" b="50000"/>
            </a:path>
          </a:gradFill>
          <a:ln w="9525">
            <a:noFill/>
            <a:miter lim="800000"/>
          </a:ln>
          <a:effectLst/>
        </p:spPr>
        <p:txBody>
          <a:bodyPr wrap="none" anchor="ctr"/>
          <a:lstStyle/>
          <a:p>
            <a:pPr eaLnBrk="1" hangingPunct="1">
              <a:defRPr/>
            </a:pPr>
            <a:endParaRPr lang="en-US" sz="1800">
              <a:solidFill>
                <a:srgbClr val="000000"/>
              </a:solidFill>
              <a:latin typeface="Arial" panose="020B0604020202020204" pitchFamily="34" charset="0"/>
              <a:cs typeface="Arial" panose="020B0604020202020204" pitchFamily="34" charset="0"/>
            </a:endParaRPr>
          </a:p>
        </p:txBody>
      </p:sp>
      <p:sp>
        <p:nvSpPr>
          <p:cNvPr id="17443" name="AutoShape 35"/>
          <p:cNvSpPr>
            <a:spLocks noChangeArrowheads="1"/>
          </p:cNvSpPr>
          <p:nvPr/>
        </p:nvSpPr>
        <p:spPr bwMode="auto">
          <a:xfrm>
            <a:off x="9872663" y="4267200"/>
            <a:ext cx="503237" cy="381000"/>
          </a:xfrm>
          <a:prstGeom prst="star5">
            <a:avLst/>
          </a:prstGeom>
          <a:gradFill rotWithShape="1">
            <a:gsLst>
              <a:gs pos="0">
                <a:srgbClr val="FFFF00"/>
              </a:gs>
              <a:gs pos="100000">
                <a:srgbClr val="1907FD"/>
              </a:gs>
            </a:gsLst>
            <a:path path="shape">
              <a:fillToRect l="50000" t="50000" r="50000" b="50000"/>
            </a:path>
          </a:gradFill>
          <a:ln w="9525">
            <a:noFill/>
            <a:miter lim="800000"/>
          </a:ln>
          <a:effectLst/>
        </p:spPr>
        <p:txBody>
          <a:bodyPr wrap="none" anchor="ctr"/>
          <a:lstStyle/>
          <a:p>
            <a:pPr eaLnBrk="1" hangingPunct="1">
              <a:defRPr/>
            </a:pPr>
            <a:endParaRPr lang="en-US" sz="1800">
              <a:solidFill>
                <a:srgbClr val="000000"/>
              </a:solidFill>
              <a:latin typeface="Arial" panose="020B0604020202020204" pitchFamily="34" charset="0"/>
              <a:cs typeface="Arial" panose="020B0604020202020204" pitchFamily="34" charset="0"/>
            </a:endParaRPr>
          </a:p>
        </p:txBody>
      </p:sp>
      <p:sp>
        <p:nvSpPr>
          <p:cNvPr id="17444" name="AutoShape 36"/>
          <p:cNvSpPr>
            <a:spLocks noChangeArrowheads="1"/>
          </p:cNvSpPr>
          <p:nvPr/>
        </p:nvSpPr>
        <p:spPr bwMode="auto">
          <a:xfrm>
            <a:off x="1524000" y="2209800"/>
            <a:ext cx="334963" cy="457200"/>
          </a:xfrm>
          <a:prstGeom prst="irregularSeal1">
            <a:avLst/>
          </a:prstGeom>
          <a:gradFill rotWithShape="1">
            <a:gsLst>
              <a:gs pos="0">
                <a:srgbClr val="FF0000"/>
              </a:gs>
              <a:gs pos="100000">
                <a:srgbClr val="1907FD"/>
              </a:gs>
            </a:gsLst>
            <a:path path="shape">
              <a:fillToRect l="50000" t="50000" r="50000" b="50000"/>
            </a:path>
          </a:gradFill>
          <a:ln w="9525">
            <a:noFill/>
            <a:miter lim="800000"/>
          </a:ln>
        </p:spPr>
        <p:txBody>
          <a:bodyPr wrap="none" anchor="ctr"/>
          <a:lstStyle/>
          <a:p>
            <a:pPr eaLnBrk="1" hangingPunct="1"/>
            <a:endParaRPr lang="en-US" altLang="en-US" sz="1800">
              <a:solidFill>
                <a:srgbClr val="000000"/>
              </a:solidFill>
              <a:latin typeface="Arial" panose="020B0604020202020204" pitchFamily="34" charset="0"/>
              <a:cs typeface="Arial" panose="020B0604020202020204" pitchFamily="34" charset="0"/>
            </a:endParaRPr>
          </a:p>
        </p:txBody>
      </p:sp>
      <p:sp>
        <p:nvSpPr>
          <p:cNvPr id="17445" name="AutoShape 37"/>
          <p:cNvSpPr>
            <a:spLocks noChangeArrowheads="1"/>
          </p:cNvSpPr>
          <p:nvPr/>
        </p:nvSpPr>
        <p:spPr bwMode="auto">
          <a:xfrm>
            <a:off x="9677400" y="5257800"/>
            <a:ext cx="250825" cy="685800"/>
          </a:xfrm>
          <a:prstGeom prst="irregularSeal1">
            <a:avLst/>
          </a:prstGeom>
          <a:gradFill rotWithShape="1">
            <a:gsLst>
              <a:gs pos="0">
                <a:srgbClr val="FF0000"/>
              </a:gs>
              <a:gs pos="100000">
                <a:srgbClr val="1907FD"/>
              </a:gs>
            </a:gsLst>
            <a:path path="shape">
              <a:fillToRect l="50000" t="50000" r="50000" b="50000"/>
            </a:path>
          </a:gradFill>
          <a:ln w="9525">
            <a:noFill/>
            <a:miter lim="800000"/>
          </a:ln>
        </p:spPr>
        <p:txBody>
          <a:bodyPr wrap="none" anchor="ctr"/>
          <a:lstStyle/>
          <a:p>
            <a:pPr eaLnBrk="1" hangingPunct="1"/>
            <a:endParaRPr lang="en-US" altLang="en-US" sz="1800">
              <a:solidFill>
                <a:srgbClr val="000000"/>
              </a:solidFill>
              <a:latin typeface="Arial" panose="020B0604020202020204" pitchFamily="34" charset="0"/>
              <a:cs typeface="Arial" panose="020B0604020202020204" pitchFamily="34" charset="0"/>
            </a:endParaRPr>
          </a:p>
        </p:txBody>
      </p:sp>
      <p:sp>
        <p:nvSpPr>
          <p:cNvPr id="17446" name="AutoShape 38"/>
          <p:cNvSpPr>
            <a:spLocks noChangeArrowheads="1"/>
          </p:cNvSpPr>
          <p:nvPr/>
        </p:nvSpPr>
        <p:spPr bwMode="auto">
          <a:xfrm>
            <a:off x="10058400" y="2743200"/>
            <a:ext cx="334963" cy="304800"/>
          </a:xfrm>
          <a:prstGeom prst="star5">
            <a:avLst/>
          </a:prstGeom>
          <a:gradFill rotWithShape="1">
            <a:gsLst>
              <a:gs pos="0">
                <a:srgbClr val="FF0000"/>
              </a:gs>
              <a:gs pos="100000">
                <a:srgbClr val="FFFF00"/>
              </a:gs>
            </a:gsLst>
            <a:path path="shape">
              <a:fillToRect l="50000" t="50000" r="50000" b="50000"/>
            </a:path>
          </a:gradFill>
          <a:ln w="9525">
            <a:noFill/>
            <a:miter lim="800000"/>
          </a:ln>
          <a:effectLst/>
        </p:spPr>
        <p:txBody>
          <a:bodyPr wrap="none" anchor="ctr"/>
          <a:lstStyle/>
          <a:p>
            <a:pPr eaLnBrk="1" hangingPunct="1">
              <a:defRPr/>
            </a:pPr>
            <a:endParaRPr lang="en-US" sz="1800">
              <a:solidFill>
                <a:srgbClr val="000000"/>
              </a:solidFill>
              <a:latin typeface="Arial" panose="020B0604020202020204" pitchFamily="34" charset="0"/>
              <a:cs typeface="Arial" panose="020B0604020202020204" pitchFamily="34" charset="0"/>
            </a:endParaRPr>
          </a:p>
        </p:txBody>
      </p:sp>
      <p:sp>
        <p:nvSpPr>
          <p:cNvPr id="17447" name="AutoShape 39"/>
          <p:cNvSpPr>
            <a:spLocks noChangeArrowheads="1"/>
          </p:cNvSpPr>
          <p:nvPr/>
        </p:nvSpPr>
        <p:spPr bwMode="auto">
          <a:xfrm>
            <a:off x="3627438" y="5029200"/>
            <a:ext cx="334962" cy="304800"/>
          </a:xfrm>
          <a:prstGeom prst="star5">
            <a:avLst/>
          </a:prstGeom>
          <a:gradFill rotWithShape="1">
            <a:gsLst>
              <a:gs pos="0">
                <a:srgbClr val="FF0000"/>
              </a:gs>
              <a:gs pos="100000">
                <a:srgbClr val="FFFF00"/>
              </a:gs>
            </a:gsLst>
            <a:path path="shape">
              <a:fillToRect l="50000" t="50000" r="50000" b="50000"/>
            </a:path>
          </a:gradFill>
          <a:ln w="9525">
            <a:noFill/>
            <a:miter lim="800000"/>
          </a:ln>
          <a:effectLst/>
        </p:spPr>
        <p:txBody>
          <a:bodyPr wrap="none" anchor="ctr"/>
          <a:lstStyle/>
          <a:p>
            <a:pPr eaLnBrk="1" hangingPunct="1">
              <a:defRPr/>
            </a:pPr>
            <a:endParaRPr lang="en-US" sz="1800">
              <a:solidFill>
                <a:srgbClr val="000000"/>
              </a:solidFill>
              <a:latin typeface="Arial" panose="020B0604020202020204" pitchFamily="34" charset="0"/>
              <a:cs typeface="Arial" panose="020B0604020202020204" pitchFamily="34" charset="0"/>
            </a:endParaRPr>
          </a:p>
        </p:txBody>
      </p:sp>
      <p:sp>
        <p:nvSpPr>
          <p:cNvPr id="17449" name="AutoShape 41"/>
          <p:cNvSpPr>
            <a:spLocks noChangeArrowheads="1"/>
          </p:cNvSpPr>
          <p:nvPr/>
        </p:nvSpPr>
        <p:spPr bwMode="auto">
          <a:xfrm>
            <a:off x="2663825" y="5029200"/>
            <a:ext cx="334963" cy="304800"/>
          </a:xfrm>
          <a:prstGeom prst="star5">
            <a:avLst/>
          </a:prstGeom>
          <a:gradFill rotWithShape="1">
            <a:gsLst>
              <a:gs pos="0">
                <a:srgbClr val="FF0000"/>
              </a:gs>
              <a:gs pos="100000">
                <a:srgbClr val="FFFF00"/>
              </a:gs>
            </a:gsLst>
            <a:path path="shape">
              <a:fillToRect l="50000" t="50000" r="50000" b="50000"/>
            </a:path>
          </a:gradFill>
          <a:ln w="9525">
            <a:noFill/>
            <a:miter lim="800000"/>
          </a:ln>
          <a:effectLst/>
        </p:spPr>
        <p:txBody>
          <a:bodyPr wrap="none" anchor="ctr"/>
          <a:lstStyle/>
          <a:p>
            <a:pPr eaLnBrk="1" hangingPunct="1">
              <a:defRPr/>
            </a:pPr>
            <a:endParaRPr lang="en-US" sz="1800">
              <a:solidFill>
                <a:srgbClr val="000000"/>
              </a:solidFill>
              <a:latin typeface="Arial" panose="020B0604020202020204" pitchFamily="34" charset="0"/>
              <a:cs typeface="Arial" panose="020B0604020202020204" pitchFamily="34" charset="0"/>
            </a:endParaRPr>
          </a:p>
        </p:txBody>
      </p:sp>
      <p:sp>
        <p:nvSpPr>
          <p:cNvPr id="17451" name="AutoShape 43"/>
          <p:cNvSpPr>
            <a:spLocks noChangeArrowheads="1"/>
          </p:cNvSpPr>
          <p:nvPr/>
        </p:nvSpPr>
        <p:spPr bwMode="auto">
          <a:xfrm>
            <a:off x="9677400" y="1905000"/>
            <a:ext cx="423863" cy="439738"/>
          </a:xfrm>
          <a:prstGeom prst="star5">
            <a:avLst/>
          </a:prstGeom>
          <a:gradFill rotWithShape="1">
            <a:gsLst>
              <a:gs pos="0">
                <a:schemeClr val="accent1"/>
              </a:gs>
              <a:gs pos="100000">
                <a:srgbClr val="FF0066"/>
              </a:gs>
            </a:gsLst>
            <a:path path="shape">
              <a:fillToRect l="50000" t="50000" r="50000" b="50000"/>
            </a:path>
          </a:gradFill>
          <a:ln w="9525">
            <a:noFill/>
            <a:miter lim="800000"/>
          </a:ln>
          <a:effectLst/>
        </p:spPr>
        <p:txBody>
          <a:bodyPr wrap="none" anchor="ctr"/>
          <a:lstStyle/>
          <a:p>
            <a:pPr eaLnBrk="1" hangingPunct="1">
              <a:defRPr/>
            </a:pPr>
            <a:endParaRPr lang="en-US" sz="1800">
              <a:solidFill>
                <a:srgbClr val="000000"/>
              </a:solidFill>
              <a:latin typeface="Arial" panose="020B0604020202020204" pitchFamily="34" charset="0"/>
              <a:cs typeface="Arial" panose="020B0604020202020204" pitchFamily="34" charset="0"/>
            </a:endParaRPr>
          </a:p>
        </p:txBody>
      </p:sp>
      <p:sp>
        <p:nvSpPr>
          <p:cNvPr id="17452" name="AutoShape 44"/>
          <p:cNvSpPr>
            <a:spLocks noChangeArrowheads="1"/>
          </p:cNvSpPr>
          <p:nvPr/>
        </p:nvSpPr>
        <p:spPr bwMode="auto">
          <a:xfrm>
            <a:off x="1825625" y="1676400"/>
            <a:ext cx="425450" cy="439738"/>
          </a:xfrm>
          <a:prstGeom prst="star5">
            <a:avLst/>
          </a:prstGeom>
          <a:gradFill rotWithShape="1">
            <a:gsLst>
              <a:gs pos="0">
                <a:schemeClr val="accent1"/>
              </a:gs>
              <a:gs pos="100000">
                <a:srgbClr val="FF0066"/>
              </a:gs>
            </a:gsLst>
            <a:path path="shape">
              <a:fillToRect l="50000" t="50000" r="50000" b="50000"/>
            </a:path>
          </a:gradFill>
          <a:ln w="9525">
            <a:noFill/>
            <a:miter lim="800000"/>
          </a:ln>
          <a:effectLst/>
        </p:spPr>
        <p:txBody>
          <a:bodyPr wrap="none" anchor="ctr"/>
          <a:lstStyle/>
          <a:p>
            <a:pPr eaLnBrk="1" hangingPunct="1">
              <a:defRPr/>
            </a:pPr>
            <a:endParaRPr lang="en-US" sz="1800">
              <a:solidFill>
                <a:srgbClr val="000000"/>
              </a:solidFill>
              <a:latin typeface="Arial" panose="020B0604020202020204" pitchFamily="34" charset="0"/>
              <a:cs typeface="Arial" panose="020B0604020202020204" pitchFamily="34" charset="0"/>
            </a:endParaRPr>
          </a:p>
        </p:txBody>
      </p:sp>
      <p:sp>
        <p:nvSpPr>
          <p:cNvPr id="17453" name="AutoShape 45"/>
          <p:cNvSpPr>
            <a:spLocks noChangeArrowheads="1"/>
          </p:cNvSpPr>
          <p:nvPr/>
        </p:nvSpPr>
        <p:spPr bwMode="auto">
          <a:xfrm>
            <a:off x="4995863" y="5715000"/>
            <a:ext cx="334962" cy="304800"/>
          </a:xfrm>
          <a:prstGeom prst="star5">
            <a:avLst/>
          </a:prstGeom>
          <a:gradFill rotWithShape="1">
            <a:gsLst>
              <a:gs pos="0">
                <a:srgbClr val="FF0000"/>
              </a:gs>
              <a:gs pos="100000">
                <a:srgbClr val="FFFF00"/>
              </a:gs>
            </a:gsLst>
            <a:path path="shape">
              <a:fillToRect l="50000" t="50000" r="50000" b="50000"/>
            </a:path>
          </a:gradFill>
          <a:ln w="9525">
            <a:noFill/>
            <a:miter lim="800000"/>
          </a:ln>
          <a:effectLst/>
        </p:spPr>
        <p:txBody>
          <a:bodyPr wrap="none" anchor="ctr"/>
          <a:lstStyle/>
          <a:p>
            <a:pPr eaLnBrk="1" hangingPunct="1">
              <a:defRPr/>
            </a:pPr>
            <a:endParaRPr lang="en-US" sz="1800">
              <a:solidFill>
                <a:srgbClr val="000000"/>
              </a:solidFill>
              <a:latin typeface="Arial" panose="020B0604020202020204" pitchFamily="34" charset="0"/>
              <a:cs typeface="Arial" panose="020B0604020202020204" pitchFamily="34" charset="0"/>
            </a:endParaRPr>
          </a:p>
        </p:txBody>
      </p:sp>
      <p:sp>
        <p:nvSpPr>
          <p:cNvPr id="17454" name="AutoShape 46"/>
          <p:cNvSpPr>
            <a:spLocks noChangeArrowheads="1"/>
          </p:cNvSpPr>
          <p:nvPr/>
        </p:nvSpPr>
        <p:spPr bwMode="auto">
          <a:xfrm>
            <a:off x="1943100" y="2590800"/>
            <a:ext cx="334963" cy="304800"/>
          </a:xfrm>
          <a:prstGeom prst="star5">
            <a:avLst/>
          </a:prstGeom>
          <a:gradFill rotWithShape="1">
            <a:gsLst>
              <a:gs pos="0">
                <a:srgbClr val="FF0000"/>
              </a:gs>
              <a:gs pos="100000">
                <a:srgbClr val="FFFF00"/>
              </a:gs>
            </a:gsLst>
            <a:path path="shape">
              <a:fillToRect l="50000" t="50000" r="50000" b="50000"/>
            </a:path>
          </a:gradFill>
          <a:ln w="9525">
            <a:noFill/>
            <a:miter lim="800000"/>
          </a:ln>
          <a:effectLst/>
        </p:spPr>
        <p:txBody>
          <a:bodyPr wrap="none" anchor="ctr"/>
          <a:lstStyle/>
          <a:p>
            <a:pPr eaLnBrk="1" hangingPunct="1">
              <a:defRPr/>
            </a:pPr>
            <a:endParaRPr lang="en-US" sz="1800">
              <a:solidFill>
                <a:srgbClr val="000000"/>
              </a:solidFill>
              <a:latin typeface="Arial" panose="020B0604020202020204" pitchFamily="34" charset="0"/>
              <a:cs typeface="Arial" panose="020B0604020202020204" pitchFamily="34" charset="0"/>
            </a:endParaRPr>
          </a:p>
        </p:txBody>
      </p:sp>
      <p:sp>
        <p:nvSpPr>
          <p:cNvPr id="17455" name="AutoShape 47"/>
          <p:cNvSpPr>
            <a:spLocks noChangeArrowheads="1"/>
          </p:cNvSpPr>
          <p:nvPr/>
        </p:nvSpPr>
        <p:spPr bwMode="auto">
          <a:xfrm>
            <a:off x="2133600" y="0"/>
            <a:ext cx="558800" cy="403225"/>
          </a:xfrm>
          <a:prstGeom prst="star4">
            <a:avLst>
              <a:gd name="adj" fmla="val 12500"/>
            </a:avLst>
          </a:prstGeom>
          <a:solidFill>
            <a:srgbClr val="FF0000"/>
          </a:solidFill>
          <a:ln w="9525">
            <a:noFill/>
            <a:miter lim="800000"/>
          </a:ln>
        </p:spPr>
        <p:txBody>
          <a:bodyPr wrap="none" anchor="ctr"/>
          <a:lstStyle/>
          <a:p>
            <a:pPr eaLnBrk="1" hangingPunct="1"/>
            <a:endParaRPr lang="en-US" altLang="en-US" sz="1800">
              <a:solidFill>
                <a:srgbClr val="000000"/>
              </a:solidFill>
              <a:latin typeface="Arial" panose="020B0604020202020204" pitchFamily="34" charset="0"/>
              <a:cs typeface="Arial" panose="020B0604020202020204" pitchFamily="34" charset="0"/>
            </a:endParaRPr>
          </a:p>
        </p:txBody>
      </p:sp>
      <p:sp>
        <p:nvSpPr>
          <p:cNvPr id="17456" name="AutoShape 48"/>
          <p:cNvSpPr>
            <a:spLocks noChangeArrowheads="1"/>
          </p:cNvSpPr>
          <p:nvPr/>
        </p:nvSpPr>
        <p:spPr bwMode="auto">
          <a:xfrm>
            <a:off x="9990138" y="304800"/>
            <a:ext cx="558800" cy="403225"/>
          </a:xfrm>
          <a:prstGeom prst="star4">
            <a:avLst>
              <a:gd name="adj" fmla="val 12500"/>
            </a:avLst>
          </a:prstGeom>
          <a:solidFill>
            <a:srgbClr val="FF0000"/>
          </a:solidFill>
          <a:ln w="9525">
            <a:noFill/>
            <a:miter lim="800000"/>
          </a:ln>
        </p:spPr>
        <p:txBody>
          <a:bodyPr wrap="none" anchor="ctr"/>
          <a:lstStyle/>
          <a:p>
            <a:pPr eaLnBrk="1" hangingPunct="1"/>
            <a:endParaRPr lang="en-US" altLang="en-US" sz="1800">
              <a:solidFill>
                <a:srgbClr val="000000"/>
              </a:solidFill>
              <a:latin typeface="Arial" panose="020B0604020202020204" pitchFamily="34" charset="0"/>
              <a:cs typeface="Arial" panose="020B0604020202020204" pitchFamily="34" charset="0"/>
            </a:endParaRPr>
          </a:p>
        </p:txBody>
      </p:sp>
      <p:sp>
        <p:nvSpPr>
          <p:cNvPr id="17457" name="AutoShape 49"/>
          <p:cNvSpPr>
            <a:spLocks noChangeArrowheads="1"/>
          </p:cNvSpPr>
          <p:nvPr/>
        </p:nvSpPr>
        <p:spPr bwMode="auto">
          <a:xfrm>
            <a:off x="7107238" y="298450"/>
            <a:ext cx="542925"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ln>
        </p:spPr>
        <p:txBody>
          <a:bodyPr wrap="none" anchor="ctr"/>
          <a:lstStyle/>
          <a:p>
            <a:pPr eaLnBrk="1" hangingPunct="1"/>
            <a:endParaRPr lang="en-US" altLang="en-US" sz="1800">
              <a:solidFill>
                <a:srgbClr val="000000"/>
              </a:solidFill>
              <a:latin typeface="Arial" panose="020B0604020202020204" pitchFamily="34" charset="0"/>
              <a:cs typeface="Arial" panose="020B0604020202020204" pitchFamily="34" charset="0"/>
            </a:endParaRPr>
          </a:p>
        </p:txBody>
      </p:sp>
      <p:sp>
        <p:nvSpPr>
          <p:cNvPr id="17459" name="AutoShape 51"/>
          <p:cNvSpPr>
            <a:spLocks noChangeArrowheads="1"/>
          </p:cNvSpPr>
          <p:nvPr/>
        </p:nvSpPr>
        <p:spPr bwMode="auto">
          <a:xfrm>
            <a:off x="9034463" y="152400"/>
            <a:ext cx="250825" cy="381000"/>
          </a:xfrm>
          <a:prstGeom prst="star5">
            <a:avLst/>
          </a:prstGeom>
          <a:gradFill rotWithShape="1">
            <a:gsLst>
              <a:gs pos="0">
                <a:srgbClr val="FFFF00"/>
              </a:gs>
              <a:gs pos="100000">
                <a:srgbClr val="1907FD"/>
              </a:gs>
            </a:gsLst>
            <a:path path="shape">
              <a:fillToRect l="50000" t="50000" r="50000" b="50000"/>
            </a:path>
          </a:gradFill>
          <a:ln w="9525">
            <a:noFill/>
            <a:miter lim="800000"/>
          </a:ln>
          <a:effectLst/>
        </p:spPr>
        <p:txBody>
          <a:bodyPr wrap="none" anchor="ctr"/>
          <a:lstStyle/>
          <a:p>
            <a:pPr eaLnBrk="1" hangingPunct="1">
              <a:defRPr/>
            </a:pPr>
            <a:endParaRPr lang="en-US" sz="1800">
              <a:solidFill>
                <a:srgbClr val="000000"/>
              </a:solidFill>
              <a:latin typeface="Arial" panose="020B0604020202020204" pitchFamily="34" charset="0"/>
              <a:cs typeface="Arial" panose="020B0604020202020204" pitchFamily="34" charset="0"/>
            </a:endParaRPr>
          </a:p>
        </p:txBody>
      </p:sp>
      <p:sp>
        <p:nvSpPr>
          <p:cNvPr id="17460" name="AutoShape 52"/>
          <p:cNvSpPr>
            <a:spLocks noChangeArrowheads="1"/>
          </p:cNvSpPr>
          <p:nvPr/>
        </p:nvSpPr>
        <p:spPr bwMode="auto">
          <a:xfrm>
            <a:off x="3406775" y="304800"/>
            <a:ext cx="250825" cy="685800"/>
          </a:xfrm>
          <a:prstGeom prst="irregularSeal1">
            <a:avLst/>
          </a:prstGeom>
          <a:gradFill rotWithShape="1">
            <a:gsLst>
              <a:gs pos="0">
                <a:srgbClr val="FF0000"/>
              </a:gs>
              <a:gs pos="100000">
                <a:srgbClr val="1907FD"/>
              </a:gs>
            </a:gsLst>
            <a:path path="shape">
              <a:fillToRect l="50000" t="50000" r="50000" b="50000"/>
            </a:path>
          </a:gradFill>
          <a:ln w="9525">
            <a:noFill/>
            <a:miter lim="800000"/>
          </a:ln>
        </p:spPr>
        <p:txBody>
          <a:bodyPr wrap="none" anchor="ctr"/>
          <a:lstStyle/>
          <a:p>
            <a:pPr eaLnBrk="1" hangingPunct="1"/>
            <a:endParaRPr lang="en-US" altLang="en-US" sz="1800">
              <a:solidFill>
                <a:srgbClr val="000000"/>
              </a:solidFill>
              <a:latin typeface="Arial" panose="020B0604020202020204" pitchFamily="34" charset="0"/>
              <a:cs typeface="Arial" panose="020B0604020202020204" pitchFamily="34" charset="0"/>
            </a:endParaRPr>
          </a:p>
        </p:txBody>
      </p:sp>
      <p:sp>
        <p:nvSpPr>
          <p:cNvPr id="17461" name="AutoShape 53"/>
          <p:cNvSpPr>
            <a:spLocks noChangeArrowheads="1"/>
          </p:cNvSpPr>
          <p:nvPr/>
        </p:nvSpPr>
        <p:spPr bwMode="auto">
          <a:xfrm>
            <a:off x="4191000" y="0"/>
            <a:ext cx="252413" cy="381000"/>
          </a:xfrm>
          <a:prstGeom prst="irregularSeal1">
            <a:avLst/>
          </a:prstGeom>
          <a:gradFill rotWithShape="1">
            <a:gsLst>
              <a:gs pos="0">
                <a:srgbClr val="FF0000"/>
              </a:gs>
              <a:gs pos="100000">
                <a:srgbClr val="1907FD"/>
              </a:gs>
            </a:gsLst>
            <a:path path="shape">
              <a:fillToRect l="50000" t="50000" r="50000" b="50000"/>
            </a:path>
          </a:gradFill>
          <a:ln w="9525">
            <a:noFill/>
            <a:miter lim="800000"/>
          </a:ln>
        </p:spPr>
        <p:txBody>
          <a:bodyPr wrap="none" anchor="ctr"/>
          <a:lstStyle/>
          <a:p>
            <a:pPr eaLnBrk="1" hangingPunct="1"/>
            <a:endParaRPr lang="en-US" altLang="en-US" sz="1800">
              <a:solidFill>
                <a:srgbClr val="000000"/>
              </a:solidFill>
              <a:latin typeface="Arial" panose="020B0604020202020204" pitchFamily="34" charset="0"/>
              <a:cs typeface="Arial" panose="020B0604020202020204" pitchFamily="34" charset="0"/>
            </a:endParaRPr>
          </a:p>
        </p:txBody>
      </p:sp>
      <p:sp>
        <p:nvSpPr>
          <p:cNvPr id="17463" name="AutoShape 55"/>
          <p:cNvSpPr>
            <a:spLocks noChangeArrowheads="1"/>
          </p:cNvSpPr>
          <p:nvPr/>
        </p:nvSpPr>
        <p:spPr bwMode="auto">
          <a:xfrm>
            <a:off x="5094288" y="304800"/>
            <a:ext cx="336550" cy="304800"/>
          </a:xfrm>
          <a:prstGeom prst="star5">
            <a:avLst/>
          </a:prstGeom>
          <a:gradFill rotWithShape="1">
            <a:gsLst>
              <a:gs pos="0">
                <a:srgbClr val="FF0000"/>
              </a:gs>
              <a:gs pos="100000">
                <a:srgbClr val="FFFF00"/>
              </a:gs>
            </a:gsLst>
            <a:path path="shape">
              <a:fillToRect l="50000" t="50000" r="50000" b="50000"/>
            </a:path>
          </a:gradFill>
          <a:ln w="9525">
            <a:noFill/>
            <a:miter lim="800000"/>
          </a:ln>
          <a:effectLst/>
        </p:spPr>
        <p:txBody>
          <a:bodyPr wrap="none" anchor="ctr"/>
          <a:lstStyle/>
          <a:p>
            <a:pPr eaLnBrk="1" hangingPunct="1">
              <a:defRPr/>
            </a:pPr>
            <a:endParaRPr lang="en-US" sz="1800">
              <a:solidFill>
                <a:srgbClr val="000000"/>
              </a:solidFill>
              <a:latin typeface="Arial" panose="020B0604020202020204" pitchFamily="34" charset="0"/>
              <a:cs typeface="Arial" panose="020B0604020202020204" pitchFamily="34" charset="0"/>
            </a:endParaRPr>
          </a:p>
        </p:txBody>
      </p:sp>
      <p:sp>
        <p:nvSpPr>
          <p:cNvPr id="17464" name="AutoShape 56"/>
          <p:cNvSpPr>
            <a:spLocks noChangeArrowheads="1"/>
          </p:cNvSpPr>
          <p:nvPr/>
        </p:nvSpPr>
        <p:spPr bwMode="auto">
          <a:xfrm>
            <a:off x="10156825" y="3352800"/>
            <a:ext cx="336550" cy="304800"/>
          </a:xfrm>
          <a:prstGeom prst="star5">
            <a:avLst/>
          </a:prstGeom>
          <a:gradFill rotWithShape="1">
            <a:gsLst>
              <a:gs pos="0">
                <a:srgbClr val="FF0000"/>
              </a:gs>
              <a:gs pos="100000">
                <a:srgbClr val="FFFF00"/>
              </a:gs>
            </a:gsLst>
            <a:path path="shape">
              <a:fillToRect l="50000" t="50000" r="50000" b="50000"/>
            </a:path>
          </a:gradFill>
          <a:ln w="9525">
            <a:noFill/>
            <a:miter lim="800000"/>
          </a:ln>
          <a:effectLst/>
        </p:spPr>
        <p:txBody>
          <a:bodyPr wrap="none" anchor="ctr"/>
          <a:lstStyle/>
          <a:p>
            <a:pPr eaLnBrk="1" hangingPunct="1">
              <a:defRPr/>
            </a:pPr>
            <a:endParaRPr lang="en-US" sz="1800">
              <a:solidFill>
                <a:srgbClr val="000000"/>
              </a:solidFill>
              <a:latin typeface="Arial" panose="020B0604020202020204" pitchFamily="34" charset="0"/>
              <a:cs typeface="Arial" panose="020B0604020202020204" pitchFamily="34" charset="0"/>
            </a:endParaRPr>
          </a:p>
        </p:txBody>
      </p:sp>
      <p:sp>
        <p:nvSpPr>
          <p:cNvPr id="17466" name="AutoShape 58"/>
          <p:cNvSpPr>
            <a:spLocks noChangeArrowheads="1"/>
          </p:cNvSpPr>
          <p:nvPr/>
        </p:nvSpPr>
        <p:spPr bwMode="auto">
          <a:xfrm>
            <a:off x="8447088" y="533400"/>
            <a:ext cx="425450" cy="439738"/>
          </a:xfrm>
          <a:prstGeom prst="star5">
            <a:avLst/>
          </a:prstGeom>
          <a:gradFill rotWithShape="1">
            <a:gsLst>
              <a:gs pos="0">
                <a:schemeClr val="accent1"/>
              </a:gs>
              <a:gs pos="100000">
                <a:srgbClr val="FF0066"/>
              </a:gs>
            </a:gsLst>
            <a:path path="shape">
              <a:fillToRect l="50000" t="50000" r="50000" b="50000"/>
            </a:path>
          </a:gradFill>
          <a:ln w="9525">
            <a:noFill/>
            <a:miter lim="800000"/>
          </a:ln>
          <a:effectLst/>
        </p:spPr>
        <p:txBody>
          <a:bodyPr wrap="none" anchor="ctr"/>
          <a:lstStyle/>
          <a:p>
            <a:pPr eaLnBrk="1" hangingPunct="1">
              <a:defRPr/>
            </a:pPr>
            <a:endParaRPr lang="en-US" sz="1800">
              <a:solidFill>
                <a:srgbClr val="000000"/>
              </a:solidFill>
              <a:latin typeface="Arial" panose="020B0604020202020204" pitchFamily="34" charset="0"/>
              <a:cs typeface="Arial" panose="020B0604020202020204" pitchFamily="34" charset="0"/>
            </a:endParaRPr>
          </a:p>
        </p:txBody>
      </p:sp>
      <p:sp>
        <p:nvSpPr>
          <p:cNvPr id="2" name="AutoShape 27"/>
          <p:cNvSpPr>
            <a:spLocks noChangeArrowheads="1"/>
          </p:cNvSpPr>
          <p:nvPr/>
        </p:nvSpPr>
        <p:spPr bwMode="auto">
          <a:xfrm>
            <a:off x="1643063" y="4292600"/>
            <a:ext cx="403225" cy="431800"/>
          </a:xfrm>
          <a:prstGeom prst="irregularSeal1">
            <a:avLst/>
          </a:prstGeom>
          <a:gradFill rotWithShape="1">
            <a:gsLst>
              <a:gs pos="0">
                <a:srgbClr val="FF0066"/>
              </a:gs>
              <a:gs pos="100000">
                <a:srgbClr val="FF0000">
                  <a:alpha val="3998"/>
                </a:srgbClr>
              </a:gs>
            </a:gsLst>
            <a:path path="rect">
              <a:fillToRect r="100000" b="100000"/>
            </a:path>
          </a:gradFill>
          <a:ln w="9525">
            <a:noFill/>
            <a:miter lim="800000"/>
          </a:ln>
        </p:spPr>
        <p:txBody>
          <a:bodyPr wrap="none" anchor="ctr"/>
          <a:lstStyle/>
          <a:p>
            <a:pPr eaLnBrk="1" hangingPunct="1"/>
            <a:endParaRPr lang="en-US" altLang="en-US" sz="1800">
              <a:solidFill>
                <a:srgbClr val="000000"/>
              </a:solidFill>
              <a:latin typeface="Arial" panose="020B0604020202020204" pitchFamily="34" charset="0"/>
              <a:cs typeface="Arial" panose="020B0604020202020204" pitchFamily="34" charset="0"/>
            </a:endParaRPr>
          </a:p>
        </p:txBody>
      </p:sp>
      <p:sp>
        <p:nvSpPr>
          <p:cNvPr id="3" name="AutoShape 29"/>
          <p:cNvSpPr>
            <a:spLocks noChangeArrowheads="1"/>
          </p:cNvSpPr>
          <p:nvPr/>
        </p:nvSpPr>
        <p:spPr bwMode="auto">
          <a:xfrm>
            <a:off x="4791075" y="6470650"/>
            <a:ext cx="542925"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ln>
        </p:spPr>
        <p:txBody>
          <a:bodyPr wrap="none" anchor="ctr"/>
          <a:lstStyle/>
          <a:p>
            <a:pPr eaLnBrk="1" hangingPunct="1"/>
            <a:endParaRPr lang="en-US" altLang="en-US" sz="1800">
              <a:solidFill>
                <a:srgbClr val="000000"/>
              </a:solidFill>
              <a:latin typeface="Arial" panose="020B0604020202020204" pitchFamily="34" charset="0"/>
              <a:cs typeface="Arial" panose="020B0604020202020204" pitchFamily="34" charset="0"/>
            </a:endParaRPr>
          </a:p>
        </p:txBody>
      </p:sp>
      <p:sp>
        <p:nvSpPr>
          <p:cNvPr id="4" name="AutoShape 30"/>
          <p:cNvSpPr>
            <a:spLocks noChangeArrowheads="1"/>
          </p:cNvSpPr>
          <p:nvPr/>
        </p:nvSpPr>
        <p:spPr bwMode="auto">
          <a:xfrm>
            <a:off x="8856663" y="6477000"/>
            <a:ext cx="558800" cy="403225"/>
          </a:xfrm>
          <a:prstGeom prst="star4">
            <a:avLst>
              <a:gd name="adj" fmla="val 12500"/>
            </a:avLst>
          </a:prstGeom>
          <a:solidFill>
            <a:srgbClr val="FF0000"/>
          </a:solidFill>
          <a:ln w="9525">
            <a:noFill/>
            <a:miter lim="800000"/>
          </a:ln>
        </p:spPr>
        <p:txBody>
          <a:bodyPr wrap="none" anchor="ctr"/>
          <a:lstStyle/>
          <a:p>
            <a:pPr eaLnBrk="1" hangingPunct="1"/>
            <a:endParaRPr lang="en-US" altLang="en-US" sz="1800">
              <a:solidFill>
                <a:srgbClr val="000000"/>
              </a:solidFill>
              <a:latin typeface="Arial" panose="020B0604020202020204" pitchFamily="34" charset="0"/>
              <a:cs typeface="Arial" panose="020B0604020202020204" pitchFamily="34" charset="0"/>
            </a:endParaRPr>
          </a:p>
        </p:txBody>
      </p:sp>
      <p:sp>
        <p:nvSpPr>
          <p:cNvPr id="5" name="AutoShape 31"/>
          <p:cNvSpPr>
            <a:spLocks noChangeArrowheads="1"/>
          </p:cNvSpPr>
          <p:nvPr/>
        </p:nvSpPr>
        <p:spPr bwMode="auto">
          <a:xfrm>
            <a:off x="2505075" y="3886200"/>
            <a:ext cx="542925"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ln>
        </p:spPr>
        <p:txBody>
          <a:bodyPr wrap="none" anchor="ctr"/>
          <a:lstStyle/>
          <a:p>
            <a:pPr eaLnBrk="1" hangingPunct="1"/>
            <a:endParaRPr lang="en-US" altLang="en-US" sz="1800">
              <a:solidFill>
                <a:srgbClr val="000000"/>
              </a:solidFill>
              <a:latin typeface="Arial" panose="020B0604020202020204" pitchFamily="34" charset="0"/>
              <a:cs typeface="Arial" panose="020B0604020202020204" pitchFamily="34" charset="0"/>
            </a:endParaRPr>
          </a:p>
        </p:txBody>
      </p:sp>
      <p:sp>
        <p:nvSpPr>
          <p:cNvPr id="6" name="AutoShape 32"/>
          <p:cNvSpPr>
            <a:spLocks noChangeArrowheads="1"/>
          </p:cNvSpPr>
          <p:nvPr/>
        </p:nvSpPr>
        <p:spPr bwMode="auto">
          <a:xfrm>
            <a:off x="6370638" y="6470650"/>
            <a:ext cx="542925"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ln>
        </p:spPr>
        <p:txBody>
          <a:bodyPr wrap="none" anchor="ctr"/>
          <a:lstStyle/>
          <a:p>
            <a:pPr eaLnBrk="1" hangingPunct="1"/>
            <a:endParaRPr lang="en-US" altLang="en-US" sz="1800">
              <a:solidFill>
                <a:srgbClr val="000000"/>
              </a:solidFill>
              <a:latin typeface="Arial" panose="020B0604020202020204" pitchFamily="34" charset="0"/>
              <a:cs typeface="Arial" panose="020B0604020202020204" pitchFamily="34" charset="0"/>
            </a:endParaRPr>
          </a:p>
        </p:txBody>
      </p:sp>
      <p:sp>
        <p:nvSpPr>
          <p:cNvPr id="7" name="AutoShape 33"/>
          <p:cNvSpPr>
            <a:spLocks noChangeArrowheads="1"/>
          </p:cNvSpPr>
          <p:nvPr/>
        </p:nvSpPr>
        <p:spPr bwMode="auto">
          <a:xfrm>
            <a:off x="9906000" y="1524000"/>
            <a:ext cx="503238" cy="304800"/>
          </a:xfrm>
          <a:prstGeom prst="star5">
            <a:avLst/>
          </a:prstGeom>
          <a:gradFill rotWithShape="1">
            <a:gsLst>
              <a:gs pos="0">
                <a:srgbClr val="FFFF00"/>
              </a:gs>
              <a:gs pos="100000">
                <a:srgbClr val="1907FD"/>
              </a:gs>
            </a:gsLst>
            <a:path path="shape">
              <a:fillToRect l="50000" t="50000" r="50000" b="50000"/>
            </a:path>
          </a:gradFill>
          <a:ln w="9525">
            <a:noFill/>
            <a:miter lim="800000"/>
          </a:ln>
          <a:effectLst/>
        </p:spPr>
        <p:txBody>
          <a:bodyPr wrap="none" anchor="ctr"/>
          <a:lstStyle/>
          <a:p>
            <a:pPr eaLnBrk="1" hangingPunct="1">
              <a:defRPr/>
            </a:pPr>
            <a:endParaRPr lang="en-US" sz="1800">
              <a:solidFill>
                <a:srgbClr val="000000"/>
              </a:solidFill>
              <a:latin typeface="Arial" panose="020B0604020202020204" pitchFamily="34" charset="0"/>
              <a:cs typeface="Arial" panose="020B0604020202020204" pitchFamily="34" charset="0"/>
            </a:endParaRPr>
          </a:p>
        </p:txBody>
      </p:sp>
      <p:sp>
        <p:nvSpPr>
          <p:cNvPr id="8" name="AutoShape 34"/>
          <p:cNvSpPr>
            <a:spLocks noChangeArrowheads="1"/>
          </p:cNvSpPr>
          <p:nvPr/>
        </p:nvSpPr>
        <p:spPr bwMode="auto">
          <a:xfrm>
            <a:off x="1676400" y="5638800"/>
            <a:ext cx="419100" cy="304800"/>
          </a:xfrm>
          <a:prstGeom prst="star5">
            <a:avLst/>
          </a:prstGeom>
          <a:gradFill rotWithShape="1">
            <a:gsLst>
              <a:gs pos="0">
                <a:srgbClr val="FFFF00"/>
              </a:gs>
              <a:gs pos="100000">
                <a:srgbClr val="1907FD"/>
              </a:gs>
            </a:gsLst>
            <a:path path="shape">
              <a:fillToRect l="50000" t="50000" r="50000" b="50000"/>
            </a:path>
          </a:gradFill>
          <a:ln w="9525">
            <a:noFill/>
            <a:miter lim="800000"/>
          </a:ln>
          <a:effectLst/>
        </p:spPr>
        <p:txBody>
          <a:bodyPr wrap="none" anchor="ctr"/>
          <a:lstStyle/>
          <a:p>
            <a:pPr eaLnBrk="1" hangingPunct="1">
              <a:defRPr/>
            </a:pPr>
            <a:endParaRPr lang="en-US" sz="1800">
              <a:solidFill>
                <a:srgbClr val="000000"/>
              </a:solidFill>
              <a:latin typeface="Arial" panose="020B0604020202020204" pitchFamily="34" charset="0"/>
              <a:cs typeface="Arial" panose="020B0604020202020204" pitchFamily="34" charset="0"/>
            </a:endParaRPr>
          </a:p>
        </p:txBody>
      </p:sp>
      <p:sp>
        <p:nvSpPr>
          <p:cNvPr id="9" name="AutoShape 35"/>
          <p:cNvSpPr>
            <a:spLocks noChangeArrowheads="1"/>
          </p:cNvSpPr>
          <p:nvPr/>
        </p:nvSpPr>
        <p:spPr bwMode="auto">
          <a:xfrm>
            <a:off x="9829800" y="4800600"/>
            <a:ext cx="503238" cy="381000"/>
          </a:xfrm>
          <a:prstGeom prst="star5">
            <a:avLst/>
          </a:prstGeom>
          <a:gradFill rotWithShape="1">
            <a:gsLst>
              <a:gs pos="0">
                <a:srgbClr val="FFFF00"/>
              </a:gs>
              <a:gs pos="100000">
                <a:srgbClr val="1907FD"/>
              </a:gs>
            </a:gsLst>
            <a:path path="shape">
              <a:fillToRect l="50000" t="50000" r="50000" b="50000"/>
            </a:path>
          </a:gradFill>
          <a:ln w="9525">
            <a:noFill/>
            <a:miter lim="800000"/>
          </a:ln>
          <a:effectLst/>
        </p:spPr>
        <p:txBody>
          <a:bodyPr wrap="none" anchor="ctr"/>
          <a:lstStyle/>
          <a:p>
            <a:pPr eaLnBrk="1" hangingPunct="1">
              <a:defRPr/>
            </a:pPr>
            <a:endParaRPr lang="en-US" sz="1800">
              <a:solidFill>
                <a:srgbClr val="000000"/>
              </a:solidFill>
              <a:latin typeface="Arial" panose="020B0604020202020204" pitchFamily="34" charset="0"/>
              <a:cs typeface="Arial" panose="020B0604020202020204" pitchFamily="34" charset="0"/>
            </a:endParaRPr>
          </a:p>
        </p:txBody>
      </p:sp>
      <p:sp>
        <p:nvSpPr>
          <p:cNvPr id="10" name="AutoShape 36"/>
          <p:cNvSpPr>
            <a:spLocks noChangeArrowheads="1"/>
          </p:cNvSpPr>
          <p:nvPr/>
        </p:nvSpPr>
        <p:spPr bwMode="auto">
          <a:xfrm>
            <a:off x="1643063" y="2971800"/>
            <a:ext cx="334962" cy="457200"/>
          </a:xfrm>
          <a:prstGeom prst="irregularSeal1">
            <a:avLst/>
          </a:prstGeom>
          <a:gradFill rotWithShape="1">
            <a:gsLst>
              <a:gs pos="0">
                <a:srgbClr val="FF0000"/>
              </a:gs>
              <a:gs pos="100000">
                <a:srgbClr val="1907FD"/>
              </a:gs>
            </a:gsLst>
            <a:path path="shape">
              <a:fillToRect l="50000" t="50000" r="50000" b="50000"/>
            </a:path>
          </a:gradFill>
          <a:ln w="9525">
            <a:noFill/>
            <a:miter lim="800000"/>
          </a:ln>
        </p:spPr>
        <p:txBody>
          <a:bodyPr wrap="none" anchor="ctr"/>
          <a:lstStyle/>
          <a:p>
            <a:pPr eaLnBrk="1" hangingPunct="1"/>
            <a:endParaRPr lang="en-US" altLang="en-US" sz="1800">
              <a:solidFill>
                <a:srgbClr val="000000"/>
              </a:solidFill>
              <a:latin typeface="Arial" panose="020B0604020202020204" pitchFamily="34" charset="0"/>
              <a:cs typeface="Arial" panose="020B0604020202020204" pitchFamily="34" charset="0"/>
            </a:endParaRPr>
          </a:p>
        </p:txBody>
      </p:sp>
      <p:sp>
        <p:nvSpPr>
          <p:cNvPr id="11" name="AutoShape 37"/>
          <p:cNvSpPr>
            <a:spLocks noChangeArrowheads="1"/>
          </p:cNvSpPr>
          <p:nvPr/>
        </p:nvSpPr>
        <p:spPr bwMode="auto">
          <a:xfrm>
            <a:off x="10210800" y="5715000"/>
            <a:ext cx="250825" cy="685800"/>
          </a:xfrm>
          <a:prstGeom prst="irregularSeal1">
            <a:avLst/>
          </a:prstGeom>
          <a:gradFill rotWithShape="1">
            <a:gsLst>
              <a:gs pos="0">
                <a:srgbClr val="FF0000"/>
              </a:gs>
              <a:gs pos="100000">
                <a:srgbClr val="1907FD"/>
              </a:gs>
            </a:gsLst>
            <a:path path="shape">
              <a:fillToRect l="50000" t="50000" r="50000" b="50000"/>
            </a:path>
          </a:gradFill>
          <a:ln w="9525">
            <a:noFill/>
            <a:miter lim="800000"/>
          </a:ln>
        </p:spPr>
        <p:txBody>
          <a:bodyPr wrap="none" anchor="ctr"/>
          <a:lstStyle/>
          <a:p>
            <a:pPr eaLnBrk="1" hangingPunct="1"/>
            <a:endParaRPr lang="en-US" altLang="en-US" sz="1800">
              <a:solidFill>
                <a:srgbClr val="000000"/>
              </a:solidFill>
              <a:latin typeface="Arial" panose="020B0604020202020204" pitchFamily="34" charset="0"/>
              <a:cs typeface="Arial" panose="020B0604020202020204" pitchFamily="34" charset="0"/>
            </a:endParaRPr>
          </a:p>
        </p:txBody>
      </p:sp>
      <p:sp>
        <p:nvSpPr>
          <p:cNvPr id="12" name="AutoShape 38"/>
          <p:cNvSpPr>
            <a:spLocks noChangeArrowheads="1"/>
          </p:cNvSpPr>
          <p:nvPr/>
        </p:nvSpPr>
        <p:spPr bwMode="auto">
          <a:xfrm>
            <a:off x="9601200" y="3048000"/>
            <a:ext cx="334963" cy="304800"/>
          </a:xfrm>
          <a:prstGeom prst="star5">
            <a:avLst/>
          </a:prstGeom>
          <a:gradFill rotWithShape="1">
            <a:gsLst>
              <a:gs pos="0">
                <a:srgbClr val="FF0000"/>
              </a:gs>
              <a:gs pos="100000">
                <a:srgbClr val="FFFF00"/>
              </a:gs>
            </a:gsLst>
            <a:path path="shape">
              <a:fillToRect l="50000" t="50000" r="50000" b="50000"/>
            </a:path>
          </a:gradFill>
          <a:ln w="9525">
            <a:noFill/>
            <a:miter lim="800000"/>
          </a:ln>
          <a:effectLst/>
        </p:spPr>
        <p:txBody>
          <a:bodyPr wrap="none" anchor="ctr"/>
          <a:lstStyle/>
          <a:p>
            <a:pPr eaLnBrk="1" hangingPunct="1">
              <a:defRPr/>
            </a:pPr>
            <a:endParaRPr lang="en-US" sz="1800">
              <a:solidFill>
                <a:srgbClr val="000000"/>
              </a:solidFill>
              <a:latin typeface="Arial" panose="020B0604020202020204" pitchFamily="34" charset="0"/>
              <a:cs typeface="Arial" panose="020B0604020202020204" pitchFamily="34" charset="0"/>
            </a:endParaRPr>
          </a:p>
        </p:txBody>
      </p:sp>
      <p:sp>
        <p:nvSpPr>
          <p:cNvPr id="13" name="AutoShape 39"/>
          <p:cNvSpPr>
            <a:spLocks noChangeArrowheads="1"/>
          </p:cNvSpPr>
          <p:nvPr/>
        </p:nvSpPr>
        <p:spPr bwMode="auto">
          <a:xfrm>
            <a:off x="3654425" y="5867400"/>
            <a:ext cx="334963" cy="304800"/>
          </a:xfrm>
          <a:prstGeom prst="star5">
            <a:avLst/>
          </a:prstGeom>
          <a:gradFill rotWithShape="1">
            <a:gsLst>
              <a:gs pos="0">
                <a:srgbClr val="FF0000"/>
              </a:gs>
              <a:gs pos="100000">
                <a:srgbClr val="FFFF00"/>
              </a:gs>
            </a:gsLst>
            <a:path path="shape">
              <a:fillToRect l="50000" t="50000" r="50000" b="50000"/>
            </a:path>
          </a:gradFill>
          <a:ln w="9525">
            <a:noFill/>
            <a:miter lim="800000"/>
          </a:ln>
          <a:effectLst/>
        </p:spPr>
        <p:txBody>
          <a:bodyPr wrap="none" anchor="ctr"/>
          <a:lstStyle/>
          <a:p>
            <a:pPr eaLnBrk="1" hangingPunct="1">
              <a:defRPr/>
            </a:pPr>
            <a:endParaRPr lang="en-US" sz="1800">
              <a:solidFill>
                <a:srgbClr val="000000"/>
              </a:solidFill>
              <a:latin typeface="Arial" panose="020B0604020202020204" pitchFamily="34" charset="0"/>
              <a:cs typeface="Arial" panose="020B0604020202020204" pitchFamily="34" charset="0"/>
            </a:endParaRPr>
          </a:p>
        </p:txBody>
      </p:sp>
      <p:sp>
        <p:nvSpPr>
          <p:cNvPr id="14" name="AutoShape 41"/>
          <p:cNvSpPr>
            <a:spLocks noChangeArrowheads="1"/>
          </p:cNvSpPr>
          <p:nvPr/>
        </p:nvSpPr>
        <p:spPr bwMode="auto">
          <a:xfrm>
            <a:off x="2941638" y="6096000"/>
            <a:ext cx="334962" cy="304800"/>
          </a:xfrm>
          <a:prstGeom prst="star5">
            <a:avLst/>
          </a:prstGeom>
          <a:gradFill rotWithShape="1">
            <a:gsLst>
              <a:gs pos="0">
                <a:srgbClr val="FF0000"/>
              </a:gs>
              <a:gs pos="100000">
                <a:srgbClr val="FFFF00"/>
              </a:gs>
            </a:gsLst>
            <a:path path="shape">
              <a:fillToRect l="50000" t="50000" r="50000" b="50000"/>
            </a:path>
          </a:gradFill>
          <a:ln w="9525">
            <a:noFill/>
            <a:miter lim="800000"/>
          </a:ln>
          <a:effectLst/>
        </p:spPr>
        <p:txBody>
          <a:bodyPr wrap="none" anchor="ctr"/>
          <a:lstStyle/>
          <a:p>
            <a:pPr eaLnBrk="1" hangingPunct="1">
              <a:defRPr/>
            </a:pPr>
            <a:endParaRPr lang="en-US" sz="1800">
              <a:solidFill>
                <a:srgbClr val="000000"/>
              </a:solidFill>
              <a:latin typeface="Arial" panose="020B0604020202020204" pitchFamily="34" charset="0"/>
              <a:cs typeface="Arial" panose="020B0604020202020204" pitchFamily="34" charset="0"/>
            </a:endParaRPr>
          </a:p>
        </p:txBody>
      </p:sp>
      <p:sp>
        <p:nvSpPr>
          <p:cNvPr id="15" name="AutoShape 43"/>
          <p:cNvSpPr>
            <a:spLocks noChangeArrowheads="1"/>
          </p:cNvSpPr>
          <p:nvPr/>
        </p:nvSpPr>
        <p:spPr bwMode="auto">
          <a:xfrm>
            <a:off x="9525000" y="2532063"/>
            <a:ext cx="423863" cy="439737"/>
          </a:xfrm>
          <a:prstGeom prst="star5">
            <a:avLst/>
          </a:prstGeom>
          <a:gradFill rotWithShape="1">
            <a:gsLst>
              <a:gs pos="0">
                <a:schemeClr val="accent1"/>
              </a:gs>
              <a:gs pos="100000">
                <a:srgbClr val="FF0066"/>
              </a:gs>
            </a:gsLst>
            <a:path path="shape">
              <a:fillToRect l="50000" t="50000" r="50000" b="50000"/>
            </a:path>
          </a:gradFill>
          <a:ln w="9525">
            <a:noFill/>
            <a:miter lim="800000"/>
          </a:ln>
          <a:effectLst/>
        </p:spPr>
        <p:txBody>
          <a:bodyPr wrap="none" anchor="ctr"/>
          <a:lstStyle/>
          <a:p>
            <a:pPr eaLnBrk="1" hangingPunct="1">
              <a:defRPr/>
            </a:pPr>
            <a:endParaRPr lang="en-US" sz="1800">
              <a:solidFill>
                <a:srgbClr val="000000"/>
              </a:solidFill>
              <a:latin typeface="Arial" panose="020B0604020202020204" pitchFamily="34" charset="0"/>
              <a:cs typeface="Arial" panose="020B0604020202020204" pitchFamily="34" charset="0"/>
            </a:endParaRPr>
          </a:p>
        </p:txBody>
      </p:sp>
      <p:sp>
        <p:nvSpPr>
          <p:cNvPr id="16" name="AutoShape 44"/>
          <p:cNvSpPr>
            <a:spLocks noChangeArrowheads="1"/>
          </p:cNvSpPr>
          <p:nvPr/>
        </p:nvSpPr>
        <p:spPr bwMode="auto">
          <a:xfrm>
            <a:off x="1979613" y="2303463"/>
            <a:ext cx="425450" cy="439737"/>
          </a:xfrm>
          <a:prstGeom prst="star5">
            <a:avLst/>
          </a:prstGeom>
          <a:gradFill rotWithShape="1">
            <a:gsLst>
              <a:gs pos="0">
                <a:schemeClr val="accent1"/>
              </a:gs>
              <a:gs pos="100000">
                <a:srgbClr val="FF0066"/>
              </a:gs>
            </a:gsLst>
            <a:path path="shape">
              <a:fillToRect l="50000" t="50000" r="50000" b="50000"/>
            </a:path>
          </a:gradFill>
          <a:ln w="9525">
            <a:noFill/>
            <a:miter lim="800000"/>
          </a:ln>
          <a:effectLst/>
        </p:spPr>
        <p:txBody>
          <a:bodyPr wrap="none" anchor="ctr"/>
          <a:lstStyle/>
          <a:p>
            <a:pPr eaLnBrk="1" hangingPunct="1">
              <a:defRPr/>
            </a:pPr>
            <a:endParaRPr lang="en-US" sz="1800">
              <a:solidFill>
                <a:srgbClr val="000000"/>
              </a:solidFill>
              <a:latin typeface="Arial" panose="020B0604020202020204" pitchFamily="34" charset="0"/>
              <a:cs typeface="Arial" panose="020B0604020202020204" pitchFamily="34" charset="0"/>
            </a:endParaRPr>
          </a:p>
        </p:txBody>
      </p:sp>
      <p:sp>
        <p:nvSpPr>
          <p:cNvPr id="17" name="AutoShape 45"/>
          <p:cNvSpPr>
            <a:spLocks noChangeArrowheads="1"/>
          </p:cNvSpPr>
          <p:nvPr/>
        </p:nvSpPr>
        <p:spPr bwMode="auto">
          <a:xfrm>
            <a:off x="5837238" y="6477000"/>
            <a:ext cx="334962" cy="304800"/>
          </a:xfrm>
          <a:prstGeom prst="star5">
            <a:avLst/>
          </a:prstGeom>
          <a:gradFill rotWithShape="1">
            <a:gsLst>
              <a:gs pos="0">
                <a:srgbClr val="FF0000"/>
              </a:gs>
              <a:gs pos="100000">
                <a:srgbClr val="FFFF00"/>
              </a:gs>
            </a:gsLst>
            <a:path path="shape">
              <a:fillToRect l="50000" t="50000" r="50000" b="50000"/>
            </a:path>
          </a:gradFill>
          <a:ln w="9525">
            <a:noFill/>
            <a:miter lim="800000"/>
          </a:ln>
          <a:effectLst/>
        </p:spPr>
        <p:txBody>
          <a:bodyPr wrap="none" anchor="ctr"/>
          <a:lstStyle/>
          <a:p>
            <a:pPr eaLnBrk="1" hangingPunct="1">
              <a:defRPr/>
            </a:pPr>
            <a:endParaRPr lang="en-US" sz="1800">
              <a:solidFill>
                <a:srgbClr val="000000"/>
              </a:solidFill>
              <a:latin typeface="Arial" panose="020B0604020202020204" pitchFamily="34" charset="0"/>
              <a:cs typeface="Arial" panose="020B0604020202020204" pitchFamily="34" charset="0"/>
            </a:endParaRPr>
          </a:p>
        </p:txBody>
      </p:sp>
      <p:sp>
        <p:nvSpPr>
          <p:cNvPr id="18" name="AutoShape 46"/>
          <p:cNvSpPr>
            <a:spLocks noChangeArrowheads="1"/>
          </p:cNvSpPr>
          <p:nvPr/>
        </p:nvSpPr>
        <p:spPr bwMode="auto">
          <a:xfrm>
            <a:off x="2062163" y="3352800"/>
            <a:ext cx="334962" cy="304800"/>
          </a:xfrm>
          <a:prstGeom prst="star5">
            <a:avLst/>
          </a:prstGeom>
          <a:gradFill rotWithShape="1">
            <a:gsLst>
              <a:gs pos="0">
                <a:srgbClr val="FF0000"/>
              </a:gs>
              <a:gs pos="100000">
                <a:srgbClr val="FFFF00"/>
              </a:gs>
            </a:gsLst>
            <a:path path="shape">
              <a:fillToRect l="50000" t="50000" r="50000" b="50000"/>
            </a:path>
          </a:gradFill>
          <a:ln w="9525">
            <a:noFill/>
            <a:miter lim="800000"/>
          </a:ln>
          <a:effectLst/>
        </p:spPr>
        <p:txBody>
          <a:bodyPr wrap="none" anchor="ctr"/>
          <a:lstStyle/>
          <a:p>
            <a:pPr eaLnBrk="1" hangingPunct="1">
              <a:defRPr/>
            </a:pPr>
            <a:endParaRPr lang="en-US" sz="1800">
              <a:solidFill>
                <a:srgbClr val="000000"/>
              </a:solidFill>
              <a:latin typeface="Arial" panose="020B0604020202020204" pitchFamily="34" charset="0"/>
              <a:cs typeface="Arial" panose="020B0604020202020204" pitchFamily="34" charset="0"/>
            </a:endParaRPr>
          </a:p>
        </p:txBody>
      </p:sp>
      <p:sp>
        <p:nvSpPr>
          <p:cNvPr id="19" name="AutoShape 47"/>
          <p:cNvSpPr>
            <a:spLocks noChangeArrowheads="1"/>
          </p:cNvSpPr>
          <p:nvPr/>
        </p:nvSpPr>
        <p:spPr bwMode="auto">
          <a:xfrm>
            <a:off x="2100263" y="739775"/>
            <a:ext cx="558800" cy="403225"/>
          </a:xfrm>
          <a:prstGeom prst="star4">
            <a:avLst>
              <a:gd name="adj" fmla="val 12500"/>
            </a:avLst>
          </a:prstGeom>
          <a:solidFill>
            <a:srgbClr val="FF0000"/>
          </a:solidFill>
          <a:ln w="9525">
            <a:noFill/>
            <a:miter lim="800000"/>
          </a:ln>
        </p:spPr>
        <p:txBody>
          <a:bodyPr wrap="none" anchor="ctr"/>
          <a:lstStyle/>
          <a:p>
            <a:pPr eaLnBrk="1" hangingPunct="1"/>
            <a:endParaRPr lang="en-US" altLang="en-US" sz="1800">
              <a:solidFill>
                <a:srgbClr val="000000"/>
              </a:solidFill>
              <a:latin typeface="Arial" panose="020B0604020202020204" pitchFamily="34" charset="0"/>
              <a:cs typeface="Arial" panose="020B0604020202020204" pitchFamily="34" charset="0"/>
            </a:endParaRPr>
          </a:p>
        </p:txBody>
      </p:sp>
      <p:sp>
        <p:nvSpPr>
          <p:cNvPr id="20" name="AutoShape 48"/>
          <p:cNvSpPr>
            <a:spLocks noChangeArrowheads="1"/>
          </p:cNvSpPr>
          <p:nvPr/>
        </p:nvSpPr>
        <p:spPr bwMode="auto">
          <a:xfrm>
            <a:off x="10109200" y="1120775"/>
            <a:ext cx="558800" cy="403225"/>
          </a:xfrm>
          <a:prstGeom prst="star4">
            <a:avLst>
              <a:gd name="adj" fmla="val 12500"/>
            </a:avLst>
          </a:prstGeom>
          <a:solidFill>
            <a:srgbClr val="FF0000"/>
          </a:solidFill>
          <a:ln w="9525">
            <a:noFill/>
            <a:miter lim="800000"/>
          </a:ln>
        </p:spPr>
        <p:txBody>
          <a:bodyPr wrap="none" anchor="ctr"/>
          <a:lstStyle/>
          <a:p>
            <a:pPr eaLnBrk="1" hangingPunct="1"/>
            <a:endParaRPr lang="en-US" altLang="en-US" sz="1800">
              <a:solidFill>
                <a:srgbClr val="000000"/>
              </a:solidFill>
              <a:latin typeface="Arial" panose="020B0604020202020204" pitchFamily="34" charset="0"/>
              <a:cs typeface="Arial" panose="020B0604020202020204" pitchFamily="34" charset="0"/>
            </a:endParaRPr>
          </a:p>
        </p:txBody>
      </p:sp>
      <p:sp>
        <p:nvSpPr>
          <p:cNvPr id="21" name="AutoShape 49"/>
          <p:cNvSpPr>
            <a:spLocks noChangeArrowheads="1"/>
          </p:cNvSpPr>
          <p:nvPr/>
        </p:nvSpPr>
        <p:spPr bwMode="auto">
          <a:xfrm>
            <a:off x="7292975" y="755650"/>
            <a:ext cx="542925"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ln>
        </p:spPr>
        <p:txBody>
          <a:bodyPr wrap="none" anchor="ctr"/>
          <a:lstStyle/>
          <a:p>
            <a:pPr eaLnBrk="1" hangingPunct="1"/>
            <a:endParaRPr lang="en-US" altLang="en-US" sz="1800">
              <a:solidFill>
                <a:srgbClr val="000000"/>
              </a:solidFill>
              <a:latin typeface="Arial" panose="020B0604020202020204" pitchFamily="34" charset="0"/>
              <a:cs typeface="Arial" panose="020B0604020202020204" pitchFamily="34" charset="0"/>
            </a:endParaRPr>
          </a:p>
        </p:txBody>
      </p:sp>
      <p:sp>
        <p:nvSpPr>
          <p:cNvPr id="22" name="AutoShape 51"/>
          <p:cNvSpPr>
            <a:spLocks noChangeArrowheads="1"/>
          </p:cNvSpPr>
          <p:nvPr/>
        </p:nvSpPr>
        <p:spPr bwMode="auto">
          <a:xfrm>
            <a:off x="9220200" y="609600"/>
            <a:ext cx="250825" cy="381000"/>
          </a:xfrm>
          <a:prstGeom prst="star5">
            <a:avLst/>
          </a:prstGeom>
          <a:gradFill rotWithShape="1">
            <a:gsLst>
              <a:gs pos="0">
                <a:srgbClr val="FFFF00"/>
              </a:gs>
              <a:gs pos="100000">
                <a:srgbClr val="1907FD"/>
              </a:gs>
            </a:gsLst>
            <a:path path="shape">
              <a:fillToRect l="50000" t="50000" r="50000" b="50000"/>
            </a:path>
          </a:gradFill>
          <a:ln w="9525">
            <a:noFill/>
            <a:miter lim="800000"/>
          </a:ln>
          <a:effectLst/>
        </p:spPr>
        <p:txBody>
          <a:bodyPr wrap="none" anchor="ctr"/>
          <a:lstStyle/>
          <a:p>
            <a:pPr eaLnBrk="1" hangingPunct="1">
              <a:defRPr/>
            </a:pPr>
            <a:endParaRPr lang="en-US" sz="1800">
              <a:solidFill>
                <a:srgbClr val="000000"/>
              </a:solidFill>
              <a:latin typeface="Arial" panose="020B0604020202020204" pitchFamily="34" charset="0"/>
              <a:cs typeface="Arial" panose="020B0604020202020204" pitchFamily="34" charset="0"/>
            </a:endParaRPr>
          </a:p>
        </p:txBody>
      </p:sp>
      <p:sp>
        <p:nvSpPr>
          <p:cNvPr id="23" name="AutoShape 52"/>
          <p:cNvSpPr>
            <a:spLocks noChangeArrowheads="1"/>
          </p:cNvSpPr>
          <p:nvPr/>
        </p:nvSpPr>
        <p:spPr bwMode="auto">
          <a:xfrm>
            <a:off x="3068638" y="990600"/>
            <a:ext cx="250825" cy="685800"/>
          </a:xfrm>
          <a:prstGeom prst="irregularSeal1">
            <a:avLst/>
          </a:prstGeom>
          <a:gradFill rotWithShape="1">
            <a:gsLst>
              <a:gs pos="0">
                <a:srgbClr val="FF0000"/>
              </a:gs>
              <a:gs pos="100000">
                <a:srgbClr val="1907FD"/>
              </a:gs>
            </a:gsLst>
            <a:path path="shape">
              <a:fillToRect l="50000" t="50000" r="50000" b="50000"/>
            </a:path>
          </a:gradFill>
          <a:ln w="9525">
            <a:noFill/>
            <a:miter lim="800000"/>
          </a:ln>
        </p:spPr>
        <p:txBody>
          <a:bodyPr wrap="none" anchor="ctr"/>
          <a:lstStyle/>
          <a:p>
            <a:pPr eaLnBrk="1" hangingPunct="1"/>
            <a:endParaRPr lang="en-US" altLang="en-US" sz="1800">
              <a:solidFill>
                <a:srgbClr val="000000"/>
              </a:solidFill>
              <a:latin typeface="Arial" panose="020B0604020202020204" pitchFamily="34" charset="0"/>
              <a:cs typeface="Arial" panose="020B0604020202020204" pitchFamily="34" charset="0"/>
            </a:endParaRPr>
          </a:p>
        </p:txBody>
      </p:sp>
      <p:sp>
        <p:nvSpPr>
          <p:cNvPr id="24" name="AutoShape 53"/>
          <p:cNvSpPr>
            <a:spLocks noChangeArrowheads="1"/>
          </p:cNvSpPr>
          <p:nvPr/>
        </p:nvSpPr>
        <p:spPr bwMode="auto">
          <a:xfrm>
            <a:off x="4408488" y="533400"/>
            <a:ext cx="252412" cy="381000"/>
          </a:xfrm>
          <a:prstGeom prst="irregularSeal1">
            <a:avLst/>
          </a:prstGeom>
          <a:gradFill rotWithShape="1">
            <a:gsLst>
              <a:gs pos="0">
                <a:srgbClr val="FF0000"/>
              </a:gs>
              <a:gs pos="100000">
                <a:srgbClr val="1907FD"/>
              </a:gs>
            </a:gsLst>
            <a:path path="shape">
              <a:fillToRect l="50000" t="50000" r="50000" b="50000"/>
            </a:path>
          </a:gradFill>
          <a:ln w="9525">
            <a:noFill/>
            <a:miter lim="800000"/>
          </a:ln>
        </p:spPr>
        <p:txBody>
          <a:bodyPr wrap="none" anchor="ctr"/>
          <a:lstStyle/>
          <a:p>
            <a:pPr eaLnBrk="1" hangingPunct="1"/>
            <a:endParaRPr lang="en-US" altLang="en-US" sz="1800">
              <a:solidFill>
                <a:srgbClr val="000000"/>
              </a:solidFill>
              <a:latin typeface="Arial" panose="020B0604020202020204" pitchFamily="34" charset="0"/>
              <a:cs typeface="Arial" panose="020B0604020202020204" pitchFamily="34" charset="0"/>
            </a:endParaRPr>
          </a:p>
        </p:txBody>
      </p:sp>
      <p:sp>
        <p:nvSpPr>
          <p:cNvPr id="25" name="AutoShape 55"/>
          <p:cNvSpPr>
            <a:spLocks noChangeArrowheads="1"/>
          </p:cNvSpPr>
          <p:nvPr/>
        </p:nvSpPr>
        <p:spPr bwMode="auto">
          <a:xfrm>
            <a:off x="5280025" y="838200"/>
            <a:ext cx="336550" cy="304800"/>
          </a:xfrm>
          <a:prstGeom prst="star5">
            <a:avLst/>
          </a:prstGeom>
          <a:gradFill rotWithShape="1">
            <a:gsLst>
              <a:gs pos="0">
                <a:srgbClr val="FF0000"/>
              </a:gs>
              <a:gs pos="100000">
                <a:srgbClr val="FFFF00"/>
              </a:gs>
            </a:gsLst>
            <a:path path="shape">
              <a:fillToRect l="50000" t="50000" r="50000" b="50000"/>
            </a:path>
          </a:gradFill>
          <a:ln w="9525">
            <a:noFill/>
            <a:miter lim="800000"/>
          </a:ln>
          <a:effectLst/>
        </p:spPr>
        <p:txBody>
          <a:bodyPr wrap="none" anchor="ctr"/>
          <a:lstStyle/>
          <a:p>
            <a:pPr eaLnBrk="1" hangingPunct="1">
              <a:defRPr/>
            </a:pPr>
            <a:endParaRPr lang="en-US" sz="1800">
              <a:solidFill>
                <a:srgbClr val="000000"/>
              </a:solidFill>
              <a:latin typeface="Arial" panose="020B0604020202020204" pitchFamily="34" charset="0"/>
              <a:cs typeface="Arial" panose="020B0604020202020204" pitchFamily="34" charset="0"/>
            </a:endParaRPr>
          </a:p>
        </p:txBody>
      </p:sp>
      <p:sp>
        <p:nvSpPr>
          <p:cNvPr id="26" name="AutoShape 56"/>
          <p:cNvSpPr>
            <a:spLocks noChangeArrowheads="1"/>
          </p:cNvSpPr>
          <p:nvPr/>
        </p:nvSpPr>
        <p:spPr bwMode="auto">
          <a:xfrm>
            <a:off x="9872663" y="3733800"/>
            <a:ext cx="336550" cy="304800"/>
          </a:xfrm>
          <a:prstGeom prst="star5">
            <a:avLst/>
          </a:prstGeom>
          <a:gradFill rotWithShape="1">
            <a:gsLst>
              <a:gs pos="0">
                <a:srgbClr val="FF0000"/>
              </a:gs>
              <a:gs pos="100000">
                <a:srgbClr val="FFFF00"/>
              </a:gs>
            </a:gsLst>
            <a:path path="shape">
              <a:fillToRect l="50000" t="50000" r="50000" b="50000"/>
            </a:path>
          </a:gradFill>
          <a:ln w="9525">
            <a:noFill/>
            <a:miter lim="800000"/>
          </a:ln>
          <a:effectLst/>
        </p:spPr>
        <p:txBody>
          <a:bodyPr wrap="none" anchor="ctr"/>
          <a:lstStyle/>
          <a:p>
            <a:pPr eaLnBrk="1" hangingPunct="1">
              <a:defRPr/>
            </a:pPr>
            <a:endParaRPr lang="en-US" sz="1800">
              <a:solidFill>
                <a:srgbClr val="000000"/>
              </a:solidFill>
              <a:latin typeface="Arial" panose="020B0604020202020204" pitchFamily="34" charset="0"/>
              <a:cs typeface="Arial" panose="020B0604020202020204" pitchFamily="34" charset="0"/>
            </a:endParaRPr>
          </a:p>
        </p:txBody>
      </p:sp>
      <p:sp>
        <p:nvSpPr>
          <p:cNvPr id="27" name="AutoShape 58"/>
          <p:cNvSpPr>
            <a:spLocks noChangeArrowheads="1"/>
          </p:cNvSpPr>
          <p:nvPr/>
        </p:nvSpPr>
        <p:spPr bwMode="auto">
          <a:xfrm>
            <a:off x="8632825" y="1008063"/>
            <a:ext cx="425450" cy="439737"/>
          </a:xfrm>
          <a:prstGeom prst="star5">
            <a:avLst/>
          </a:prstGeom>
          <a:gradFill rotWithShape="1">
            <a:gsLst>
              <a:gs pos="0">
                <a:schemeClr val="accent1"/>
              </a:gs>
              <a:gs pos="100000">
                <a:srgbClr val="FF0066"/>
              </a:gs>
            </a:gsLst>
            <a:path path="shape">
              <a:fillToRect l="50000" t="50000" r="50000" b="50000"/>
            </a:path>
          </a:gradFill>
          <a:ln w="9525">
            <a:noFill/>
            <a:miter lim="800000"/>
          </a:ln>
          <a:effectLst/>
        </p:spPr>
        <p:txBody>
          <a:bodyPr wrap="none" anchor="ctr"/>
          <a:lstStyle/>
          <a:p>
            <a:pPr eaLnBrk="1" hangingPunct="1">
              <a:defRPr/>
            </a:pPr>
            <a:endParaRPr lang="en-US" sz="1800">
              <a:solidFill>
                <a:srgbClr val="000000"/>
              </a:solidFill>
              <a:latin typeface="Arial" panose="020B0604020202020204" pitchFamily="34" charset="0"/>
              <a:cs typeface="Arial" panose="020B0604020202020204" pitchFamily="34" charset="0"/>
            </a:endParaRPr>
          </a:p>
        </p:txBody>
      </p:sp>
      <p:sp>
        <p:nvSpPr>
          <p:cNvPr id="28" name="AutoShape 29"/>
          <p:cNvSpPr>
            <a:spLocks noChangeArrowheads="1"/>
          </p:cNvSpPr>
          <p:nvPr/>
        </p:nvSpPr>
        <p:spPr bwMode="auto">
          <a:xfrm>
            <a:off x="3940175" y="5715000"/>
            <a:ext cx="542925"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ln>
        </p:spPr>
        <p:txBody>
          <a:bodyPr wrap="none" anchor="ctr"/>
          <a:lstStyle/>
          <a:p>
            <a:pPr eaLnBrk="1" hangingPunct="1"/>
            <a:endParaRPr lang="en-US" altLang="en-US" sz="1800">
              <a:solidFill>
                <a:srgbClr val="000000"/>
              </a:solidFill>
              <a:latin typeface="Arial" panose="020B0604020202020204" pitchFamily="34" charset="0"/>
              <a:cs typeface="Arial" panose="020B0604020202020204" pitchFamily="34" charset="0"/>
            </a:endParaRPr>
          </a:p>
        </p:txBody>
      </p:sp>
      <p:sp>
        <p:nvSpPr>
          <p:cNvPr id="29" name="AutoShape 32"/>
          <p:cNvSpPr>
            <a:spLocks noChangeArrowheads="1"/>
          </p:cNvSpPr>
          <p:nvPr/>
        </p:nvSpPr>
        <p:spPr bwMode="auto">
          <a:xfrm>
            <a:off x="6696075" y="6019800"/>
            <a:ext cx="542925"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ln>
        </p:spPr>
        <p:txBody>
          <a:bodyPr wrap="none" anchor="ctr"/>
          <a:lstStyle/>
          <a:p>
            <a:pPr eaLnBrk="1" hangingPunct="1"/>
            <a:endParaRPr lang="en-US" altLang="en-US" sz="1800">
              <a:solidFill>
                <a:srgbClr val="000000"/>
              </a:solidFill>
              <a:latin typeface="Arial" panose="020B0604020202020204" pitchFamily="34" charset="0"/>
              <a:cs typeface="Arial" panose="020B0604020202020204" pitchFamily="34" charset="0"/>
            </a:endParaRPr>
          </a:p>
        </p:txBody>
      </p:sp>
      <p:sp>
        <p:nvSpPr>
          <p:cNvPr id="30" name="AutoShape 34"/>
          <p:cNvSpPr>
            <a:spLocks noChangeArrowheads="1"/>
          </p:cNvSpPr>
          <p:nvPr/>
        </p:nvSpPr>
        <p:spPr bwMode="auto">
          <a:xfrm>
            <a:off x="1676400" y="5181600"/>
            <a:ext cx="419100" cy="304800"/>
          </a:xfrm>
          <a:prstGeom prst="star5">
            <a:avLst/>
          </a:prstGeom>
          <a:gradFill rotWithShape="1">
            <a:gsLst>
              <a:gs pos="0">
                <a:srgbClr val="FFFF00"/>
              </a:gs>
              <a:gs pos="100000">
                <a:srgbClr val="1907FD"/>
              </a:gs>
            </a:gsLst>
            <a:path path="shape">
              <a:fillToRect l="50000" t="50000" r="50000" b="50000"/>
            </a:path>
          </a:gradFill>
          <a:ln w="9525">
            <a:noFill/>
            <a:miter lim="800000"/>
          </a:ln>
          <a:effectLst/>
        </p:spPr>
        <p:txBody>
          <a:bodyPr wrap="none" anchor="ctr"/>
          <a:lstStyle/>
          <a:p>
            <a:pPr eaLnBrk="1" hangingPunct="1">
              <a:defRPr/>
            </a:pPr>
            <a:endParaRPr lang="en-US" sz="1800">
              <a:solidFill>
                <a:srgbClr val="000000"/>
              </a:solidFill>
              <a:latin typeface="Arial" panose="020B0604020202020204" pitchFamily="34" charset="0"/>
              <a:cs typeface="Arial" panose="020B0604020202020204" pitchFamily="34" charset="0"/>
            </a:endParaRPr>
          </a:p>
        </p:txBody>
      </p:sp>
      <p:sp>
        <p:nvSpPr>
          <p:cNvPr id="31" name="AutoShape 35"/>
          <p:cNvSpPr>
            <a:spLocks noChangeArrowheads="1"/>
          </p:cNvSpPr>
          <p:nvPr/>
        </p:nvSpPr>
        <p:spPr bwMode="auto">
          <a:xfrm>
            <a:off x="9296400" y="4343400"/>
            <a:ext cx="503238" cy="381000"/>
          </a:xfrm>
          <a:prstGeom prst="star5">
            <a:avLst/>
          </a:prstGeom>
          <a:gradFill rotWithShape="1">
            <a:gsLst>
              <a:gs pos="0">
                <a:srgbClr val="FFFF00"/>
              </a:gs>
              <a:gs pos="100000">
                <a:srgbClr val="1907FD"/>
              </a:gs>
            </a:gsLst>
            <a:path path="shape">
              <a:fillToRect l="50000" t="50000" r="50000" b="50000"/>
            </a:path>
          </a:gradFill>
          <a:ln w="9525">
            <a:noFill/>
            <a:miter lim="800000"/>
          </a:ln>
          <a:effectLst/>
        </p:spPr>
        <p:txBody>
          <a:bodyPr wrap="none" anchor="ctr"/>
          <a:lstStyle/>
          <a:p>
            <a:pPr eaLnBrk="1" hangingPunct="1">
              <a:defRPr/>
            </a:pPr>
            <a:endParaRPr lang="en-US" sz="1800">
              <a:solidFill>
                <a:srgbClr val="000000"/>
              </a:solidFill>
              <a:latin typeface="Arial" panose="020B0604020202020204" pitchFamily="34" charset="0"/>
              <a:cs typeface="Arial" panose="020B0604020202020204" pitchFamily="34" charset="0"/>
            </a:endParaRPr>
          </a:p>
        </p:txBody>
      </p:sp>
      <p:sp>
        <p:nvSpPr>
          <p:cNvPr id="54272" name="AutoShape 37"/>
          <p:cNvSpPr>
            <a:spLocks noChangeArrowheads="1"/>
          </p:cNvSpPr>
          <p:nvPr/>
        </p:nvSpPr>
        <p:spPr bwMode="auto">
          <a:xfrm>
            <a:off x="10439400" y="5105400"/>
            <a:ext cx="250825" cy="685800"/>
          </a:xfrm>
          <a:prstGeom prst="irregularSeal1">
            <a:avLst/>
          </a:prstGeom>
          <a:gradFill rotWithShape="1">
            <a:gsLst>
              <a:gs pos="0">
                <a:srgbClr val="FF0000"/>
              </a:gs>
              <a:gs pos="100000">
                <a:srgbClr val="1907FD"/>
              </a:gs>
            </a:gsLst>
            <a:path path="shape">
              <a:fillToRect l="50000" t="50000" r="50000" b="50000"/>
            </a:path>
          </a:gradFill>
          <a:ln w="9525">
            <a:noFill/>
            <a:miter lim="800000"/>
          </a:ln>
        </p:spPr>
        <p:txBody>
          <a:bodyPr wrap="none" anchor="ctr"/>
          <a:lstStyle/>
          <a:p>
            <a:pPr eaLnBrk="1" hangingPunct="1"/>
            <a:endParaRPr lang="en-US" altLang="en-US" sz="1800">
              <a:solidFill>
                <a:srgbClr val="000000"/>
              </a:solidFill>
              <a:latin typeface="Arial" panose="020B0604020202020204" pitchFamily="34" charset="0"/>
              <a:cs typeface="Arial" panose="020B0604020202020204" pitchFamily="34" charset="0"/>
            </a:endParaRPr>
          </a:p>
        </p:txBody>
      </p:sp>
      <p:sp>
        <p:nvSpPr>
          <p:cNvPr id="54273" name="AutoShape 41"/>
          <p:cNvSpPr>
            <a:spLocks noChangeArrowheads="1"/>
          </p:cNvSpPr>
          <p:nvPr/>
        </p:nvSpPr>
        <p:spPr bwMode="auto">
          <a:xfrm>
            <a:off x="3475038" y="4495800"/>
            <a:ext cx="334962" cy="304800"/>
          </a:xfrm>
          <a:prstGeom prst="star5">
            <a:avLst/>
          </a:prstGeom>
          <a:gradFill rotWithShape="1">
            <a:gsLst>
              <a:gs pos="0">
                <a:srgbClr val="FF0000"/>
              </a:gs>
              <a:gs pos="100000">
                <a:srgbClr val="FFFF00"/>
              </a:gs>
            </a:gsLst>
            <a:path path="shape">
              <a:fillToRect l="50000" t="50000" r="50000" b="50000"/>
            </a:path>
          </a:gradFill>
          <a:ln w="9525">
            <a:noFill/>
            <a:miter lim="800000"/>
          </a:ln>
          <a:effectLst/>
        </p:spPr>
        <p:txBody>
          <a:bodyPr wrap="none" anchor="ctr"/>
          <a:lstStyle/>
          <a:p>
            <a:pPr eaLnBrk="1" hangingPunct="1">
              <a:defRPr/>
            </a:pPr>
            <a:endParaRPr lang="en-US" sz="1800">
              <a:solidFill>
                <a:srgbClr val="000000"/>
              </a:solidFill>
              <a:latin typeface="Arial" panose="020B0604020202020204" pitchFamily="34" charset="0"/>
              <a:cs typeface="Arial" panose="020B0604020202020204" pitchFamily="34" charset="0"/>
            </a:endParaRPr>
          </a:p>
        </p:txBody>
      </p:sp>
      <p:sp>
        <p:nvSpPr>
          <p:cNvPr id="54276" name="AutoShape 43"/>
          <p:cNvSpPr>
            <a:spLocks noChangeArrowheads="1"/>
          </p:cNvSpPr>
          <p:nvPr/>
        </p:nvSpPr>
        <p:spPr bwMode="auto">
          <a:xfrm>
            <a:off x="9296400" y="2209800"/>
            <a:ext cx="423863" cy="439738"/>
          </a:xfrm>
          <a:prstGeom prst="star5">
            <a:avLst/>
          </a:prstGeom>
          <a:gradFill rotWithShape="1">
            <a:gsLst>
              <a:gs pos="0">
                <a:schemeClr val="accent1"/>
              </a:gs>
              <a:gs pos="100000">
                <a:srgbClr val="FF0066"/>
              </a:gs>
            </a:gsLst>
            <a:path path="shape">
              <a:fillToRect l="50000" t="50000" r="50000" b="50000"/>
            </a:path>
          </a:gradFill>
          <a:ln w="9525">
            <a:noFill/>
            <a:miter lim="800000"/>
          </a:ln>
          <a:effectLst/>
        </p:spPr>
        <p:txBody>
          <a:bodyPr wrap="none" anchor="ctr"/>
          <a:lstStyle/>
          <a:p>
            <a:pPr eaLnBrk="1" hangingPunct="1">
              <a:defRPr/>
            </a:pPr>
            <a:endParaRPr lang="en-US" sz="1800">
              <a:solidFill>
                <a:srgbClr val="000000"/>
              </a:solidFill>
              <a:latin typeface="Arial" panose="020B0604020202020204" pitchFamily="34" charset="0"/>
              <a:cs typeface="Arial" panose="020B0604020202020204" pitchFamily="34" charset="0"/>
            </a:endParaRPr>
          </a:p>
        </p:txBody>
      </p:sp>
      <p:sp>
        <p:nvSpPr>
          <p:cNvPr id="54277" name="AutoShape 44"/>
          <p:cNvSpPr>
            <a:spLocks noChangeArrowheads="1"/>
          </p:cNvSpPr>
          <p:nvPr/>
        </p:nvSpPr>
        <p:spPr bwMode="auto">
          <a:xfrm>
            <a:off x="2698750" y="1524000"/>
            <a:ext cx="425450" cy="439738"/>
          </a:xfrm>
          <a:prstGeom prst="star5">
            <a:avLst/>
          </a:prstGeom>
          <a:gradFill rotWithShape="1">
            <a:gsLst>
              <a:gs pos="0">
                <a:schemeClr val="accent1"/>
              </a:gs>
              <a:gs pos="100000">
                <a:srgbClr val="FF0066"/>
              </a:gs>
            </a:gsLst>
            <a:path path="shape">
              <a:fillToRect l="50000" t="50000" r="50000" b="50000"/>
            </a:path>
          </a:gradFill>
          <a:ln w="9525">
            <a:noFill/>
            <a:miter lim="800000"/>
          </a:ln>
          <a:effectLst/>
        </p:spPr>
        <p:txBody>
          <a:bodyPr wrap="none" anchor="ctr"/>
          <a:lstStyle/>
          <a:p>
            <a:pPr eaLnBrk="1" hangingPunct="1">
              <a:defRPr/>
            </a:pPr>
            <a:endParaRPr lang="en-US" sz="1800">
              <a:solidFill>
                <a:srgbClr val="000000"/>
              </a:solidFill>
              <a:latin typeface="Arial" panose="020B0604020202020204" pitchFamily="34" charset="0"/>
              <a:cs typeface="Arial" panose="020B0604020202020204" pitchFamily="34" charset="0"/>
            </a:endParaRPr>
          </a:p>
        </p:txBody>
      </p:sp>
      <p:sp>
        <p:nvSpPr>
          <p:cNvPr id="54278" name="AutoShape 45"/>
          <p:cNvSpPr>
            <a:spLocks noChangeArrowheads="1"/>
          </p:cNvSpPr>
          <p:nvPr/>
        </p:nvSpPr>
        <p:spPr bwMode="auto">
          <a:xfrm>
            <a:off x="5181600" y="6400800"/>
            <a:ext cx="334963" cy="304800"/>
          </a:xfrm>
          <a:prstGeom prst="star5">
            <a:avLst/>
          </a:prstGeom>
          <a:gradFill rotWithShape="1">
            <a:gsLst>
              <a:gs pos="0">
                <a:srgbClr val="FF0000"/>
              </a:gs>
              <a:gs pos="100000">
                <a:srgbClr val="FFFF00"/>
              </a:gs>
            </a:gsLst>
            <a:path path="shape">
              <a:fillToRect l="50000" t="50000" r="50000" b="50000"/>
            </a:path>
          </a:gradFill>
          <a:ln w="9525">
            <a:noFill/>
            <a:miter lim="800000"/>
          </a:ln>
          <a:effectLst/>
        </p:spPr>
        <p:txBody>
          <a:bodyPr wrap="none" anchor="ctr"/>
          <a:lstStyle/>
          <a:p>
            <a:pPr eaLnBrk="1" hangingPunct="1">
              <a:defRPr/>
            </a:pPr>
            <a:endParaRPr lang="en-US" sz="1800">
              <a:solidFill>
                <a:srgbClr val="000000"/>
              </a:solidFill>
              <a:latin typeface="Arial" panose="020B0604020202020204" pitchFamily="34" charset="0"/>
              <a:cs typeface="Arial" panose="020B0604020202020204" pitchFamily="34" charset="0"/>
            </a:endParaRPr>
          </a:p>
        </p:txBody>
      </p:sp>
      <p:sp>
        <p:nvSpPr>
          <p:cNvPr id="54279" name="AutoShape 49"/>
          <p:cNvSpPr>
            <a:spLocks noChangeArrowheads="1"/>
          </p:cNvSpPr>
          <p:nvPr/>
        </p:nvSpPr>
        <p:spPr bwMode="auto">
          <a:xfrm>
            <a:off x="7292975" y="374650"/>
            <a:ext cx="542925"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ln>
        </p:spPr>
        <p:txBody>
          <a:bodyPr wrap="none" anchor="ctr"/>
          <a:lstStyle/>
          <a:p>
            <a:pPr eaLnBrk="1" hangingPunct="1"/>
            <a:endParaRPr lang="en-US" altLang="en-US" sz="1800">
              <a:solidFill>
                <a:srgbClr val="000000"/>
              </a:solidFill>
              <a:latin typeface="Arial" panose="020B0604020202020204" pitchFamily="34" charset="0"/>
              <a:cs typeface="Arial" panose="020B0604020202020204" pitchFamily="34" charset="0"/>
            </a:endParaRPr>
          </a:p>
        </p:txBody>
      </p:sp>
      <p:sp>
        <p:nvSpPr>
          <p:cNvPr id="54280" name="AutoShape 51"/>
          <p:cNvSpPr>
            <a:spLocks noChangeArrowheads="1"/>
          </p:cNvSpPr>
          <p:nvPr/>
        </p:nvSpPr>
        <p:spPr bwMode="auto">
          <a:xfrm>
            <a:off x="8610600" y="1447800"/>
            <a:ext cx="250825" cy="381000"/>
          </a:xfrm>
          <a:prstGeom prst="star5">
            <a:avLst/>
          </a:prstGeom>
          <a:gradFill rotWithShape="1">
            <a:gsLst>
              <a:gs pos="0">
                <a:srgbClr val="FFFF00"/>
              </a:gs>
              <a:gs pos="100000">
                <a:srgbClr val="1907FD"/>
              </a:gs>
            </a:gsLst>
            <a:path path="shape">
              <a:fillToRect l="50000" t="50000" r="50000" b="50000"/>
            </a:path>
          </a:gradFill>
          <a:ln w="9525">
            <a:noFill/>
            <a:miter lim="800000"/>
          </a:ln>
          <a:effectLst/>
        </p:spPr>
        <p:txBody>
          <a:bodyPr wrap="none" anchor="ctr"/>
          <a:lstStyle/>
          <a:p>
            <a:pPr eaLnBrk="1" hangingPunct="1">
              <a:defRPr/>
            </a:pPr>
            <a:endParaRPr lang="en-US" sz="1800">
              <a:solidFill>
                <a:srgbClr val="000000"/>
              </a:solidFill>
              <a:latin typeface="Arial" panose="020B0604020202020204" pitchFamily="34" charset="0"/>
              <a:cs typeface="Arial" panose="020B0604020202020204" pitchFamily="34" charset="0"/>
            </a:endParaRPr>
          </a:p>
        </p:txBody>
      </p:sp>
      <p:sp>
        <p:nvSpPr>
          <p:cNvPr id="54281" name="AutoShape 55"/>
          <p:cNvSpPr>
            <a:spLocks noChangeArrowheads="1"/>
          </p:cNvSpPr>
          <p:nvPr/>
        </p:nvSpPr>
        <p:spPr bwMode="auto">
          <a:xfrm>
            <a:off x="5607050" y="609600"/>
            <a:ext cx="336550" cy="304800"/>
          </a:xfrm>
          <a:prstGeom prst="star5">
            <a:avLst/>
          </a:prstGeom>
          <a:gradFill rotWithShape="1">
            <a:gsLst>
              <a:gs pos="0">
                <a:srgbClr val="FF0000"/>
              </a:gs>
              <a:gs pos="100000">
                <a:srgbClr val="FFFF00"/>
              </a:gs>
            </a:gsLst>
            <a:path path="shape">
              <a:fillToRect l="50000" t="50000" r="50000" b="50000"/>
            </a:path>
          </a:gradFill>
          <a:ln w="9525">
            <a:noFill/>
            <a:miter lim="800000"/>
          </a:ln>
          <a:effectLst/>
        </p:spPr>
        <p:txBody>
          <a:bodyPr wrap="none" anchor="ctr"/>
          <a:lstStyle/>
          <a:p>
            <a:pPr eaLnBrk="1" hangingPunct="1">
              <a:defRPr/>
            </a:pPr>
            <a:endParaRPr lang="en-US" sz="1800">
              <a:solidFill>
                <a:srgbClr val="000000"/>
              </a:solidFill>
              <a:latin typeface="Arial" panose="020B0604020202020204" pitchFamily="34" charset="0"/>
              <a:cs typeface="Arial" panose="020B0604020202020204" pitchFamily="34" charset="0"/>
            </a:endParaRPr>
          </a:p>
        </p:txBody>
      </p:sp>
      <p:sp>
        <p:nvSpPr>
          <p:cNvPr id="54282" name="AutoShape 58"/>
          <p:cNvSpPr>
            <a:spLocks noChangeArrowheads="1"/>
          </p:cNvSpPr>
          <p:nvPr/>
        </p:nvSpPr>
        <p:spPr bwMode="auto">
          <a:xfrm>
            <a:off x="7696200" y="609600"/>
            <a:ext cx="425450" cy="439738"/>
          </a:xfrm>
          <a:prstGeom prst="star5">
            <a:avLst/>
          </a:prstGeom>
          <a:gradFill rotWithShape="1">
            <a:gsLst>
              <a:gs pos="0">
                <a:schemeClr val="accent1"/>
              </a:gs>
              <a:gs pos="100000">
                <a:srgbClr val="FF0066"/>
              </a:gs>
            </a:gsLst>
            <a:path path="shape">
              <a:fillToRect l="50000" t="50000" r="50000" b="50000"/>
            </a:path>
          </a:gradFill>
          <a:ln w="9525">
            <a:noFill/>
            <a:miter lim="800000"/>
          </a:ln>
          <a:effectLst/>
        </p:spPr>
        <p:txBody>
          <a:bodyPr wrap="none" anchor="ctr"/>
          <a:lstStyle/>
          <a:p>
            <a:pPr eaLnBrk="1" hangingPunct="1">
              <a:defRPr/>
            </a:pPr>
            <a:endParaRPr lang="en-US" sz="1800">
              <a:solidFill>
                <a:srgbClr val="000000"/>
              </a:solidFill>
              <a:latin typeface="Arial" panose="020B0604020202020204" pitchFamily="34" charset="0"/>
              <a:cs typeface="Arial" panose="020B0604020202020204" pitchFamily="34" charset="0"/>
            </a:endParaRPr>
          </a:p>
        </p:txBody>
      </p:sp>
      <p:sp>
        <p:nvSpPr>
          <p:cNvPr id="54283" name="AutoShape 27"/>
          <p:cNvSpPr>
            <a:spLocks noChangeArrowheads="1"/>
          </p:cNvSpPr>
          <p:nvPr/>
        </p:nvSpPr>
        <p:spPr bwMode="auto">
          <a:xfrm>
            <a:off x="2568575" y="4368800"/>
            <a:ext cx="403225" cy="431800"/>
          </a:xfrm>
          <a:prstGeom prst="irregularSeal1">
            <a:avLst/>
          </a:prstGeom>
          <a:gradFill rotWithShape="1">
            <a:gsLst>
              <a:gs pos="0">
                <a:srgbClr val="FF0066"/>
              </a:gs>
              <a:gs pos="100000">
                <a:srgbClr val="FF0000">
                  <a:alpha val="3998"/>
                </a:srgbClr>
              </a:gs>
            </a:gsLst>
            <a:path path="rect">
              <a:fillToRect r="100000" b="100000"/>
            </a:path>
          </a:gradFill>
          <a:ln w="9525">
            <a:noFill/>
            <a:miter lim="800000"/>
          </a:ln>
        </p:spPr>
        <p:txBody>
          <a:bodyPr wrap="none" anchor="ctr"/>
          <a:lstStyle/>
          <a:p>
            <a:pPr eaLnBrk="1" hangingPunct="1"/>
            <a:endParaRPr lang="en-US" altLang="en-US" sz="1800">
              <a:solidFill>
                <a:srgbClr val="000000"/>
              </a:solidFill>
              <a:latin typeface="Arial" panose="020B0604020202020204" pitchFamily="34" charset="0"/>
              <a:cs typeface="Arial" panose="020B0604020202020204" pitchFamily="34" charset="0"/>
            </a:endParaRPr>
          </a:p>
        </p:txBody>
      </p:sp>
      <p:sp>
        <p:nvSpPr>
          <p:cNvPr id="54284" name="AutoShape 30"/>
          <p:cNvSpPr>
            <a:spLocks noChangeArrowheads="1"/>
          </p:cNvSpPr>
          <p:nvPr/>
        </p:nvSpPr>
        <p:spPr bwMode="auto">
          <a:xfrm>
            <a:off x="9042400" y="5867400"/>
            <a:ext cx="558800" cy="403225"/>
          </a:xfrm>
          <a:prstGeom prst="star4">
            <a:avLst>
              <a:gd name="adj" fmla="val 12500"/>
            </a:avLst>
          </a:prstGeom>
          <a:solidFill>
            <a:srgbClr val="FF0000"/>
          </a:solidFill>
          <a:ln w="9525">
            <a:noFill/>
            <a:miter lim="800000"/>
          </a:ln>
        </p:spPr>
        <p:txBody>
          <a:bodyPr wrap="none" anchor="ctr"/>
          <a:lstStyle/>
          <a:p>
            <a:pPr eaLnBrk="1" hangingPunct="1"/>
            <a:endParaRPr lang="en-US" altLang="en-US" sz="1800">
              <a:solidFill>
                <a:srgbClr val="000000"/>
              </a:solidFill>
              <a:latin typeface="Arial" panose="020B0604020202020204" pitchFamily="34" charset="0"/>
              <a:cs typeface="Arial" panose="020B0604020202020204" pitchFamily="34" charset="0"/>
            </a:endParaRPr>
          </a:p>
        </p:txBody>
      </p:sp>
      <p:sp>
        <p:nvSpPr>
          <p:cNvPr id="54285" name="AutoShape 33"/>
          <p:cNvSpPr>
            <a:spLocks noChangeArrowheads="1"/>
          </p:cNvSpPr>
          <p:nvPr/>
        </p:nvSpPr>
        <p:spPr bwMode="auto">
          <a:xfrm>
            <a:off x="9220200" y="1600200"/>
            <a:ext cx="503238" cy="304800"/>
          </a:xfrm>
          <a:prstGeom prst="star5">
            <a:avLst/>
          </a:prstGeom>
          <a:gradFill rotWithShape="1">
            <a:gsLst>
              <a:gs pos="0">
                <a:srgbClr val="FFFF00"/>
              </a:gs>
              <a:gs pos="100000">
                <a:srgbClr val="1907FD"/>
              </a:gs>
            </a:gsLst>
            <a:path path="shape">
              <a:fillToRect l="50000" t="50000" r="50000" b="50000"/>
            </a:path>
          </a:gradFill>
          <a:ln w="9525">
            <a:noFill/>
            <a:miter lim="800000"/>
          </a:ln>
          <a:effectLst/>
        </p:spPr>
        <p:txBody>
          <a:bodyPr wrap="none" anchor="ctr"/>
          <a:lstStyle/>
          <a:p>
            <a:pPr eaLnBrk="1" hangingPunct="1">
              <a:defRPr/>
            </a:pPr>
            <a:endParaRPr lang="en-US" sz="1800">
              <a:solidFill>
                <a:srgbClr val="000000"/>
              </a:solidFill>
              <a:latin typeface="Arial" panose="020B0604020202020204" pitchFamily="34" charset="0"/>
              <a:cs typeface="Arial" panose="020B0604020202020204" pitchFamily="34" charset="0"/>
            </a:endParaRPr>
          </a:p>
        </p:txBody>
      </p:sp>
      <p:sp>
        <p:nvSpPr>
          <p:cNvPr id="54286" name="AutoShape 36"/>
          <p:cNvSpPr>
            <a:spLocks noChangeArrowheads="1"/>
          </p:cNvSpPr>
          <p:nvPr/>
        </p:nvSpPr>
        <p:spPr bwMode="auto">
          <a:xfrm>
            <a:off x="2484438" y="2819400"/>
            <a:ext cx="334962" cy="457200"/>
          </a:xfrm>
          <a:prstGeom prst="irregularSeal1">
            <a:avLst/>
          </a:prstGeom>
          <a:gradFill rotWithShape="1">
            <a:gsLst>
              <a:gs pos="0">
                <a:srgbClr val="FF0000"/>
              </a:gs>
              <a:gs pos="100000">
                <a:srgbClr val="1907FD"/>
              </a:gs>
            </a:gsLst>
            <a:path path="shape">
              <a:fillToRect l="50000" t="50000" r="50000" b="50000"/>
            </a:path>
          </a:gradFill>
          <a:ln w="9525">
            <a:noFill/>
            <a:miter lim="800000"/>
          </a:ln>
        </p:spPr>
        <p:txBody>
          <a:bodyPr wrap="none" anchor="ctr"/>
          <a:lstStyle/>
          <a:p>
            <a:pPr eaLnBrk="1" hangingPunct="1"/>
            <a:endParaRPr lang="en-US" altLang="en-US" sz="1800">
              <a:solidFill>
                <a:srgbClr val="000000"/>
              </a:solidFill>
              <a:latin typeface="Arial" panose="020B0604020202020204" pitchFamily="34" charset="0"/>
              <a:cs typeface="Arial" panose="020B0604020202020204" pitchFamily="34" charset="0"/>
            </a:endParaRPr>
          </a:p>
        </p:txBody>
      </p:sp>
      <p:sp>
        <p:nvSpPr>
          <p:cNvPr id="54287" name="AutoShape 38"/>
          <p:cNvSpPr>
            <a:spLocks noChangeArrowheads="1"/>
          </p:cNvSpPr>
          <p:nvPr/>
        </p:nvSpPr>
        <p:spPr bwMode="auto">
          <a:xfrm>
            <a:off x="9448800" y="3429000"/>
            <a:ext cx="334963" cy="304800"/>
          </a:xfrm>
          <a:prstGeom prst="star5">
            <a:avLst/>
          </a:prstGeom>
          <a:gradFill rotWithShape="1">
            <a:gsLst>
              <a:gs pos="0">
                <a:srgbClr val="FF0000"/>
              </a:gs>
              <a:gs pos="100000">
                <a:srgbClr val="FFFF00"/>
              </a:gs>
            </a:gsLst>
            <a:path path="shape">
              <a:fillToRect l="50000" t="50000" r="50000" b="50000"/>
            </a:path>
          </a:gradFill>
          <a:ln w="9525">
            <a:noFill/>
            <a:miter lim="800000"/>
          </a:ln>
          <a:effectLst/>
        </p:spPr>
        <p:txBody>
          <a:bodyPr wrap="none" anchor="ctr"/>
          <a:lstStyle/>
          <a:p>
            <a:pPr eaLnBrk="1" hangingPunct="1">
              <a:defRPr/>
            </a:pPr>
            <a:endParaRPr lang="en-US" sz="1800">
              <a:solidFill>
                <a:srgbClr val="000000"/>
              </a:solidFill>
              <a:latin typeface="Arial" panose="020B0604020202020204" pitchFamily="34" charset="0"/>
              <a:cs typeface="Arial" panose="020B0604020202020204" pitchFamily="34" charset="0"/>
            </a:endParaRPr>
          </a:p>
        </p:txBody>
      </p:sp>
      <p:sp>
        <p:nvSpPr>
          <p:cNvPr id="54288" name="AutoShape 39"/>
          <p:cNvSpPr>
            <a:spLocks noChangeArrowheads="1"/>
          </p:cNvSpPr>
          <p:nvPr/>
        </p:nvSpPr>
        <p:spPr bwMode="auto">
          <a:xfrm>
            <a:off x="4465638" y="5943600"/>
            <a:ext cx="334962" cy="304800"/>
          </a:xfrm>
          <a:prstGeom prst="star5">
            <a:avLst/>
          </a:prstGeom>
          <a:gradFill rotWithShape="1">
            <a:gsLst>
              <a:gs pos="0">
                <a:srgbClr val="FF0000"/>
              </a:gs>
              <a:gs pos="100000">
                <a:srgbClr val="FFFF00"/>
              </a:gs>
            </a:gsLst>
            <a:path path="shape">
              <a:fillToRect l="50000" t="50000" r="50000" b="50000"/>
            </a:path>
          </a:gradFill>
          <a:ln w="9525">
            <a:noFill/>
            <a:miter lim="800000"/>
          </a:ln>
          <a:effectLst/>
        </p:spPr>
        <p:txBody>
          <a:bodyPr wrap="none" anchor="ctr"/>
          <a:lstStyle/>
          <a:p>
            <a:pPr eaLnBrk="1" hangingPunct="1">
              <a:defRPr/>
            </a:pPr>
            <a:endParaRPr lang="en-US" sz="1800">
              <a:solidFill>
                <a:srgbClr val="000000"/>
              </a:solidFill>
              <a:latin typeface="Arial" panose="020B0604020202020204" pitchFamily="34" charset="0"/>
              <a:cs typeface="Arial" panose="020B0604020202020204" pitchFamily="34" charset="0"/>
            </a:endParaRPr>
          </a:p>
        </p:txBody>
      </p:sp>
      <p:sp>
        <p:nvSpPr>
          <p:cNvPr id="54289" name="AutoShape 44"/>
          <p:cNvSpPr>
            <a:spLocks noChangeArrowheads="1"/>
          </p:cNvSpPr>
          <p:nvPr/>
        </p:nvSpPr>
        <p:spPr bwMode="auto">
          <a:xfrm>
            <a:off x="2851150" y="2133600"/>
            <a:ext cx="425450" cy="439738"/>
          </a:xfrm>
          <a:prstGeom prst="star5">
            <a:avLst/>
          </a:prstGeom>
          <a:gradFill rotWithShape="1">
            <a:gsLst>
              <a:gs pos="0">
                <a:schemeClr val="accent1"/>
              </a:gs>
              <a:gs pos="100000">
                <a:srgbClr val="FF0066"/>
              </a:gs>
            </a:gsLst>
            <a:path path="shape">
              <a:fillToRect l="50000" t="50000" r="50000" b="50000"/>
            </a:path>
          </a:gradFill>
          <a:ln w="9525">
            <a:noFill/>
            <a:miter lim="800000"/>
          </a:ln>
          <a:effectLst/>
        </p:spPr>
        <p:txBody>
          <a:bodyPr wrap="none" anchor="ctr"/>
          <a:lstStyle/>
          <a:p>
            <a:pPr eaLnBrk="1" hangingPunct="1">
              <a:defRPr/>
            </a:pPr>
            <a:endParaRPr lang="en-US" sz="1800">
              <a:solidFill>
                <a:srgbClr val="000000"/>
              </a:solidFill>
              <a:latin typeface="Arial" panose="020B0604020202020204" pitchFamily="34" charset="0"/>
              <a:cs typeface="Arial" panose="020B0604020202020204" pitchFamily="34" charset="0"/>
            </a:endParaRPr>
          </a:p>
        </p:txBody>
      </p:sp>
      <p:sp>
        <p:nvSpPr>
          <p:cNvPr id="54290" name="AutoShape 46"/>
          <p:cNvSpPr>
            <a:spLocks noChangeArrowheads="1"/>
          </p:cNvSpPr>
          <p:nvPr/>
        </p:nvSpPr>
        <p:spPr bwMode="auto">
          <a:xfrm>
            <a:off x="2713038" y="3429000"/>
            <a:ext cx="334962" cy="304800"/>
          </a:xfrm>
          <a:prstGeom prst="star5">
            <a:avLst/>
          </a:prstGeom>
          <a:gradFill rotWithShape="1">
            <a:gsLst>
              <a:gs pos="0">
                <a:srgbClr val="FF0000"/>
              </a:gs>
              <a:gs pos="100000">
                <a:srgbClr val="FFFF00"/>
              </a:gs>
            </a:gsLst>
            <a:path path="shape">
              <a:fillToRect l="50000" t="50000" r="50000" b="50000"/>
            </a:path>
          </a:gradFill>
          <a:ln w="9525">
            <a:noFill/>
            <a:miter lim="800000"/>
          </a:ln>
          <a:effectLst/>
        </p:spPr>
        <p:txBody>
          <a:bodyPr wrap="none" anchor="ctr"/>
          <a:lstStyle/>
          <a:p>
            <a:pPr eaLnBrk="1" hangingPunct="1">
              <a:defRPr/>
            </a:pPr>
            <a:endParaRPr lang="en-US" sz="1800">
              <a:solidFill>
                <a:srgbClr val="000000"/>
              </a:solidFill>
              <a:latin typeface="Arial" panose="020B0604020202020204" pitchFamily="34" charset="0"/>
              <a:cs typeface="Arial" panose="020B0604020202020204" pitchFamily="34" charset="0"/>
            </a:endParaRPr>
          </a:p>
        </p:txBody>
      </p:sp>
      <p:sp>
        <p:nvSpPr>
          <p:cNvPr id="54291" name="AutoShape 47"/>
          <p:cNvSpPr>
            <a:spLocks noChangeArrowheads="1"/>
          </p:cNvSpPr>
          <p:nvPr/>
        </p:nvSpPr>
        <p:spPr bwMode="auto">
          <a:xfrm>
            <a:off x="2489200" y="892175"/>
            <a:ext cx="558800" cy="403225"/>
          </a:xfrm>
          <a:prstGeom prst="star4">
            <a:avLst>
              <a:gd name="adj" fmla="val 12500"/>
            </a:avLst>
          </a:prstGeom>
          <a:solidFill>
            <a:srgbClr val="FF0000"/>
          </a:solidFill>
          <a:ln w="9525">
            <a:noFill/>
            <a:miter lim="800000"/>
          </a:ln>
        </p:spPr>
        <p:txBody>
          <a:bodyPr wrap="none" anchor="ctr"/>
          <a:lstStyle/>
          <a:p>
            <a:pPr eaLnBrk="1" hangingPunct="1"/>
            <a:endParaRPr lang="en-US" altLang="en-US" sz="1800">
              <a:solidFill>
                <a:srgbClr val="000000"/>
              </a:solidFill>
              <a:latin typeface="Arial" panose="020B0604020202020204" pitchFamily="34" charset="0"/>
              <a:cs typeface="Arial" panose="020B0604020202020204" pitchFamily="34" charset="0"/>
            </a:endParaRPr>
          </a:p>
        </p:txBody>
      </p:sp>
      <p:sp>
        <p:nvSpPr>
          <p:cNvPr id="54292" name="AutoShape 48"/>
          <p:cNvSpPr>
            <a:spLocks noChangeArrowheads="1"/>
          </p:cNvSpPr>
          <p:nvPr/>
        </p:nvSpPr>
        <p:spPr bwMode="auto">
          <a:xfrm>
            <a:off x="9372600" y="1196975"/>
            <a:ext cx="558800" cy="403225"/>
          </a:xfrm>
          <a:prstGeom prst="star4">
            <a:avLst>
              <a:gd name="adj" fmla="val 12500"/>
            </a:avLst>
          </a:prstGeom>
          <a:solidFill>
            <a:srgbClr val="FF0000"/>
          </a:solidFill>
          <a:ln w="9525">
            <a:noFill/>
            <a:miter lim="800000"/>
          </a:ln>
        </p:spPr>
        <p:txBody>
          <a:bodyPr wrap="none" anchor="ctr"/>
          <a:lstStyle/>
          <a:p>
            <a:pPr eaLnBrk="1" hangingPunct="1"/>
            <a:endParaRPr lang="en-US" altLang="en-US" sz="1800">
              <a:solidFill>
                <a:srgbClr val="000000"/>
              </a:solidFill>
              <a:latin typeface="Arial" panose="020B0604020202020204" pitchFamily="34" charset="0"/>
              <a:cs typeface="Arial" panose="020B0604020202020204" pitchFamily="34" charset="0"/>
            </a:endParaRPr>
          </a:p>
        </p:txBody>
      </p:sp>
      <p:sp>
        <p:nvSpPr>
          <p:cNvPr id="54293" name="AutoShape 52"/>
          <p:cNvSpPr>
            <a:spLocks noChangeArrowheads="1"/>
          </p:cNvSpPr>
          <p:nvPr/>
        </p:nvSpPr>
        <p:spPr bwMode="auto">
          <a:xfrm>
            <a:off x="3559175" y="1219200"/>
            <a:ext cx="250825" cy="685800"/>
          </a:xfrm>
          <a:prstGeom prst="irregularSeal1">
            <a:avLst/>
          </a:prstGeom>
          <a:gradFill rotWithShape="1">
            <a:gsLst>
              <a:gs pos="0">
                <a:srgbClr val="FF0000"/>
              </a:gs>
              <a:gs pos="100000">
                <a:srgbClr val="1907FD"/>
              </a:gs>
            </a:gsLst>
            <a:path path="shape">
              <a:fillToRect l="50000" t="50000" r="50000" b="50000"/>
            </a:path>
          </a:gradFill>
          <a:ln w="9525">
            <a:noFill/>
            <a:miter lim="800000"/>
          </a:ln>
        </p:spPr>
        <p:txBody>
          <a:bodyPr wrap="none" anchor="ctr"/>
          <a:lstStyle/>
          <a:p>
            <a:pPr eaLnBrk="1" hangingPunct="1"/>
            <a:endParaRPr lang="en-US" altLang="en-US" sz="1800">
              <a:solidFill>
                <a:srgbClr val="000000"/>
              </a:solidFill>
              <a:latin typeface="Arial" panose="020B0604020202020204" pitchFamily="34" charset="0"/>
              <a:cs typeface="Arial" panose="020B0604020202020204" pitchFamily="34" charset="0"/>
            </a:endParaRPr>
          </a:p>
        </p:txBody>
      </p:sp>
      <p:sp>
        <p:nvSpPr>
          <p:cNvPr id="54294" name="AutoShape 53"/>
          <p:cNvSpPr>
            <a:spLocks noChangeArrowheads="1"/>
          </p:cNvSpPr>
          <p:nvPr/>
        </p:nvSpPr>
        <p:spPr bwMode="auto">
          <a:xfrm>
            <a:off x="4594225" y="1143000"/>
            <a:ext cx="252413" cy="381000"/>
          </a:xfrm>
          <a:prstGeom prst="irregularSeal1">
            <a:avLst/>
          </a:prstGeom>
          <a:gradFill rotWithShape="1">
            <a:gsLst>
              <a:gs pos="0">
                <a:srgbClr val="FF0000"/>
              </a:gs>
              <a:gs pos="100000">
                <a:srgbClr val="1907FD"/>
              </a:gs>
            </a:gsLst>
            <a:path path="shape">
              <a:fillToRect l="50000" t="50000" r="50000" b="50000"/>
            </a:path>
          </a:gradFill>
          <a:ln w="9525">
            <a:noFill/>
            <a:miter lim="800000"/>
          </a:ln>
        </p:spPr>
        <p:txBody>
          <a:bodyPr wrap="none" anchor="ctr"/>
          <a:lstStyle/>
          <a:p>
            <a:pPr eaLnBrk="1" hangingPunct="1"/>
            <a:endParaRPr lang="en-US" altLang="en-US" sz="1800">
              <a:solidFill>
                <a:srgbClr val="000000"/>
              </a:solidFill>
              <a:latin typeface="Arial" panose="020B0604020202020204" pitchFamily="34" charset="0"/>
              <a:cs typeface="Arial" panose="020B0604020202020204" pitchFamily="34" charset="0"/>
            </a:endParaRPr>
          </a:p>
        </p:txBody>
      </p:sp>
      <p:sp>
        <p:nvSpPr>
          <p:cNvPr id="54295" name="AutoShape 56"/>
          <p:cNvSpPr>
            <a:spLocks noChangeArrowheads="1"/>
          </p:cNvSpPr>
          <p:nvPr/>
        </p:nvSpPr>
        <p:spPr bwMode="auto">
          <a:xfrm>
            <a:off x="9296400" y="4038600"/>
            <a:ext cx="336550" cy="304800"/>
          </a:xfrm>
          <a:prstGeom prst="star5">
            <a:avLst/>
          </a:prstGeom>
          <a:gradFill rotWithShape="1">
            <a:gsLst>
              <a:gs pos="0">
                <a:srgbClr val="FF0000"/>
              </a:gs>
              <a:gs pos="100000">
                <a:srgbClr val="FFFF00"/>
              </a:gs>
            </a:gsLst>
            <a:path path="shape">
              <a:fillToRect l="50000" t="50000" r="50000" b="50000"/>
            </a:path>
          </a:gradFill>
          <a:ln w="9525">
            <a:noFill/>
            <a:miter lim="800000"/>
          </a:ln>
          <a:effectLst/>
        </p:spPr>
        <p:txBody>
          <a:bodyPr wrap="none" anchor="ctr"/>
          <a:lstStyle/>
          <a:p>
            <a:pPr eaLnBrk="1" hangingPunct="1">
              <a:defRPr/>
            </a:pPr>
            <a:endParaRPr lang="en-US" sz="1800">
              <a:solidFill>
                <a:srgbClr val="000000"/>
              </a:solidFill>
              <a:latin typeface="Arial" panose="020B0604020202020204" pitchFamily="34" charset="0"/>
              <a:cs typeface="Arial" panose="020B0604020202020204" pitchFamily="34" charset="0"/>
            </a:endParaRPr>
          </a:p>
        </p:txBody>
      </p:sp>
      <p:sp>
        <p:nvSpPr>
          <p:cNvPr id="4110" name="AutoShape 14"/>
          <p:cNvSpPr>
            <a:spLocks noChangeArrowheads="1"/>
          </p:cNvSpPr>
          <p:nvPr/>
        </p:nvSpPr>
        <p:spPr bwMode="auto">
          <a:xfrm>
            <a:off x="3962400" y="1600200"/>
            <a:ext cx="4267200" cy="3886200"/>
          </a:xfrm>
          <a:prstGeom prst="star32">
            <a:avLst>
              <a:gd name="adj" fmla="val 15056"/>
            </a:avLst>
          </a:prstGeom>
          <a:gradFill rotWithShape="1">
            <a:gsLst>
              <a:gs pos="0">
                <a:srgbClr val="FFFF00">
                  <a:alpha val="96999"/>
                </a:srgbClr>
              </a:gs>
              <a:gs pos="100000">
                <a:srgbClr val="FF8200"/>
              </a:gs>
            </a:gsLst>
            <a:path path="shape">
              <a:fillToRect l="50000" t="50000" r="50000" b="50000"/>
            </a:path>
          </a:gradFill>
          <a:ln w="9525">
            <a:solidFill>
              <a:srgbClr val="FF3300"/>
            </a:solidFill>
            <a:miter lim="800000"/>
          </a:ln>
        </p:spPr>
        <p:txBody>
          <a:bodyPr wrap="none" anchor="ctr"/>
          <a:lstStyle/>
          <a:p>
            <a:endParaRPr lang="en-US" altLang="en-US" sz="2000">
              <a:solidFill>
                <a:srgbClr val="000000"/>
              </a:solidFill>
              <a:latin typeface=".VnTime" panose="020B7200000000000000" pitchFamily="34" charset="0"/>
              <a:cs typeface="Arial" panose="020B0604020202020204" pitchFamily="34" charset="0"/>
            </a:endParaRPr>
          </a:p>
        </p:txBody>
      </p:sp>
      <p:sp>
        <p:nvSpPr>
          <p:cNvPr id="54355" name="WordArt 83"/>
          <p:cNvSpPr>
            <a:spLocks noChangeArrowheads="1" noChangeShapeType="1" noTextEdit="1"/>
          </p:cNvSpPr>
          <p:nvPr/>
        </p:nvSpPr>
        <p:spPr bwMode="auto">
          <a:xfrm>
            <a:off x="313899" y="2374710"/>
            <a:ext cx="11027391" cy="2538484"/>
          </a:xfrm>
          <a:prstGeom prst="rect">
            <a:avLst/>
          </a:prstGeom>
        </p:spPr>
        <p:txBody>
          <a:bodyPr wrap="none" fromWordArt="1">
            <a:prstTxWarp prst="textDeflate">
              <a:avLst>
                <a:gd name="adj" fmla="val 31699"/>
              </a:avLst>
            </a:prstTxWarp>
          </a:bodyPr>
          <a:lstStyle/>
          <a:p>
            <a:pPr algn="ctr"/>
            <a:r>
              <a:rPr lang="vi-VN" sz="4800" kern="10" dirty="0">
                <a:ln w="12700">
                  <a:solidFill>
                    <a:srgbClr val="FFFF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panose="020B0604020202020204"/>
                <a:cs typeface="Arial" panose="020B0604020202020204"/>
              </a:rPr>
              <a:t>Chúc các </a:t>
            </a:r>
            <a:r>
              <a:rPr lang="vi-VN" sz="4800" kern="10" dirty="0" smtClean="0">
                <a:ln w="12700">
                  <a:solidFill>
                    <a:srgbClr val="FFFF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panose="020B0604020202020204"/>
                <a:cs typeface="Arial" panose="020B0604020202020204"/>
              </a:rPr>
              <a:t>em luôn chăm ngoan và hẹn gặp các em vào tiết học sau</a:t>
            </a:r>
            <a:endParaRPr lang="vi-VN" sz="4800" kern="10" dirty="0">
              <a:ln w="12700">
                <a:solidFill>
                  <a:srgbClr val="FFFF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panose="020B0604020202020204"/>
              <a:cs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275"/>
                                        </p:tgtEl>
                                        <p:attrNameLst>
                                          <p:attrName>style.visibility</p:attrName>
                                        </p:attrNameLst>
                                      </p:cBhvr>
                                      <p:to>
                                        <p:strVal val="visible"/>
                                      </p:to>
                                    </p:set>
                                    <p:anim calcmode="lin" valueType="num">
                                      <p:cBhvr additive="base">
                                        <p:cTn id="7" dur="500" fill="hold"/>
                                        <p:tgtEl>
                                          <p:spTgt spid="54275"/>
                                        </p:tgtEl>
                                        <p:attrNameLst>
                                          <p:attrName>ppt_x</p:attrName>
                                        </p:attrNameLst>
                                      </p:cBhvr>
                                      <p:tavLst>
                                        <p:tav tm="0">
                                          <p:val>
                                            <p:strVal val="#ppt_x"/>
                                          </p:val>
                                        </p:tav>
                                        <p:tav tm="100000">
                                          <p:val>
                                            <p:strVal val="#ppt_x"/>
                                          </p:val>
                                        </p:tav>
                                      </p:tavLst>
                                    </p:anim>
                                    <p:anim calcmode="lin" valueType="num">
                                      <p:cBhvr additive="base">
                                        <p:cTn id="8" dur="500" fill="hold"/>
                                        <p:tgtEl>
                                          <p:spTgt spid="54275"/>
                                        </p:tgtEl>
                                        <p:attrNameLst>
                                          <p:attrName>ppt_y</p:attrName>
                                        </p:attrNameLst>
                                      </p:cBhvr>
                                      <p:tavLst>
                                        <p:tav tm="0">
                                          <p:val>
                                            <p:strVal val="1+#ppt_h/2"/>
                                          </p:val>
                                        </p:tav>
                                        <p:tav tm="100000">
                                          <p:val>
                                            <p:strVal val="#ppt_y"/>
                                          </p:val>
                                        </p:tav>
                                      </p:tavLst>
                                    </p:anim>
                                  </p:childTnLst>
                                </p:cTn>
                              </p:par>
                              <p:par>
                                <p:cTn id="9" presetID="28" presetClass="entr" presetSubtype="0" repeatCount="indefinite" fill="hold" grpId="1" nodeType="withEffect">
                                  <p:stCondLst>
                                    <p:cond delay="0"/>
                                  </p:stCondLst>
                                  <p:childTnLst>
                                    <p:set>
                                      <p:cBhvr>
                                        <p:cTn id="10" dur="1" fill="hold">
                                          <p:stCondLst>
                                            <p:cond delay="0"/>
                                          </p:stCondLst>
                                        </p:cTn>
                                        <p:tgtEl>
                                          <p:spTgt spid="54275"/>
                                        </p:tgtEl>
                                        <p:attrNameLst>
                                          <p:attrName>style.visibility</p:attrName>
                                        </p:attrNameLst>
                                      </p:cBhvr>
                                      <p:to>
                                        <p:strVal val="visible"/>
                                      </p:to>
                                    </p:set>
                                    <p:anim calcmode="lin" valueType="num">
                                      <p:cBhvr>
                                        <p:cTn id="11" dur="15000" fill="hold"/>
                                        <p:tgtEl>
                                          <p:spTgt spid="54275"/>
                                        </p:tgtEl>
                                        <p:attrNameLst>
                                          <p:attrName>ppt_x</p:attrName>
                                        </p:attrNameLst>
                                      </p:cBhvr>
                                      <p:tavLst>
                                        <p:tav tm="0">
                                          <p:val>
                                            <p:strVal val="#ppt_x"/>
                                          </p:val>
                                        </p:tav>
                                        <p:tav tm="100000">
                                          <p:val>
                                            <p:strVal val="#ppt_x"/>
                                          </p:val>
                                        </p:tav>
                                      </p:tavLst>
                                    </p:anim>
                                    <p:anim calcmode="lin" valueType="num">
                                      <p:cBhvr>
                                        <p:cTn id="12" dur="15000" fill="hold"/>
                                        <p:tgtEl>
                                          <p:spTgt spid="54275"/>
                                        </p:tgtEl>
                                        <p:attrNameLst>
                                          <p:attrName>ppt_y</p:attrName>
                                        </p:attrNameLst>
                                      </p:cBhvr>
                                      <p:tavLst>
                                        <p:tav tm="0">
                                          <p:val>
                                            <p:strVal val="#ppt_y+1"/>
                                          </p:val>
                                        </p:tav>
                                        <p:tav tm="100000">
                                          <p:val>
                                            <p:strVal val="#ppt_y-1"/>
                                          </p:val>
                                        </p:tav>
                                      </p:tavLst>
                                    </p:anim>
                                  </p:childTnLst>
                                </p:cTn>
                              </p:par>
                              <p:par>
                                <p:cTn id="13" presetID="8" presetClass="entr" presetSubtype="16" fill="hold" grpId="0" nodeType="withEffect">
                                  <p:stCondLst>
                                    <p:cond delay="0"/>
                                  </p:stCondLst>
                                  <p:childTnLst>
                                    <p:set>
                                      <p:cBhvr>
                                        <p:cTn id="14" dur="1" fill="hold">
                                          <p:stCondLst>
                                            <p:cond delay="0"/>
                                          </p:stCondLst>
                                        </p:cTn>
                                        <p:tgtEl>
                                          <p:spTgt spid="54355"/>
                                        </p:tgtEl>
                                        <p:attrNameLst>
                                          <p:attrName>style.visibility</p:attrName>
                                        </p:attrNameLst>
                                      </p:cBhvr>
                                      <p:to>
                                        <p:strVal val="visible"/>
                                      </p:to>
                                    </p:set>
                                    <p:animEffect transition="in" filter="diamond(in)">
                                      <p:cBhvr>
                                        <p:cTn id="15" dur="2000"/>
                                        <p:tgtEl>
                                          <p:spTgt spid="54355"/>
                                        </p:tgtEl>
                                      </p:cBhvr>
                                    </p:animEffect>
                                  </p:childTnLst>
                                </p:cTn>
                              </p:par>
                              <p:par>
                                <p:cTn id="16" presetID="53" presetClass="entr" presetSubtype="16" repeatCount="indefinite" fill="hold" grpId="1" nodeType="withEffect">
                                  <p:stCondLst>
                                    <p:cond delay="3000"/>
                                  </p:stCondLst>
                                  <p:childTnLst>
                                    <p:set>
                                      <p:cBhvr>
                                        <p:cTn id="17" dur="1" fill="hold">
                                          <p:stCondLst>
                                            <p:cond delay="0"/>
                                          </p:stCondLst>
                                        </p:cTn>
                                        <p:tgtEl>
                                          <p:spTgt spid="54355"/>
                                        </p:tgtEl>
                                        <p:attrNameLst>
                                          <p:attrName>style.visibility</p:attrName>
                                        </p:attrNameLst>
                                      </p:cBhvr>
                                      <p:to>
                                        <p:strVal val="visible"/>
                                      </p:to>
                                    </p:set>
                                    <p:anim calcmode="lin" valueType="num">
                                      <p:cBhvr>
                                        <p:cTn id="18" dur="5000" fill="hold"/>
                                        <p:tgtEl>
                                          <p:spTgt spid="54355"/>
                                        </p:tgtEl>
                                        <p:attrNameLst>
                                          <p:attrName>ppt_w</p:attrName>
                                        </p:attrNameLst>
                                      </p:cBhvr>
                                      <p:tavLst>
                                        <p:tav tm="0">
                                          <p:val>
                                            <p:fltVal val="0"/>
                                          </p:val>
                                        </p:tav>
                                        <p:tav tm="100000">
                                          <p:val>
                                            <p:strVal val="#ppt_w"/>
                                          </p:val>
                                        </p:tav>
                                      </p:tavLst>
                                    </p:anim>
                                    <p:anim calcmode="lin" valueType="num">
                                      <p:cBhvr>
                                        <p:cTn id="19" dur="5000" fill="hold"/>
                                        <p:tgtEl>
                                          <p:spTgt spid="54355"/>
                                        </p:tgtEl>
                                        <p:attrNameLst>
                                          <p:attrName>ppt_h</p:attrName>
                                        </p:attrNameLst>
                                      </p:cBhvr>
                                      <p:tavLst>
                                        <p:tav tm="0">
                                          <p:val>
                                            <p:fltVal val="0"/>
                                          </p:val>
                                        </p:tav>
                                        <p:tav tm="100000">
                                          <p:val>
                                            <p:strVal val="#ppt_h"/>
                                          </p:val>
                                        </p:tav>
                                      </p:tavLst>
                                    </p:anim>
                                    <p:animEffect transition="in" filter="fade">
                                      <p:cBhvr>
                                        <p:cTn id="20" dur="5000"/>
                                        <p:tgtEl>
                                          <p:spTgt spid="54355"/>
                                        </p:tgtEl>
                                      </p:cBhvr>
                                    </p:animEffect>
                                  </p:childTnLst>
                                </p:cTn>
                              </p:par>
                              <p:par>
                                <p:cTn id="21" presetID="23" presetClass="entr" presetSubtype="528" repeatCount="indefinite" fill="hold" grpId="0" nodeType="withEffect">
                                  <p:stCondLst>
                                    <p:cond delay="0"/>
                                  </p:stCondLst>
                                  <p:childTnLst>
                                    <p:set>
                                      <p:cBhvr>
                                        <p:cTn id="22" dur="1" fill="hold">
                                          <p:stCondLst>
                                            <p:cond delay="0"/>
                                          </p:stCondLst>
                                        </p:cTn>
                                        <p:tgtEl>
                                          <p:spTgt spid="17435"/>
                                        </p:tgtEl>
                                        <p:attrNameLst>
                                          <p:attrName>style.visibility</p:attrName>
                                        </p:attrNameLst>
                                      </p:cBhvr>
                                      <p:to>
                                        <p:strVal val="visible"/>
                                      </p:to>
                                    </p:set>
                                    <p:anim calcmode="lin" valueType="num">
                                      <p:cBhvr>
                                        <p:cTn id="23" dur="1000" fill="hold"/>
                                        <p:tgtEl>
                                          <p:spTgt spid="17435"/>
                                        </p:tgtEl>
                                        <p:attrNameLst>
                                          <p:attrName>ppt_w</p:attrName>
                                        </p:attrNameLst>
                                      </p:cBhvr>
                                      <p:tavLst>
                                        <p:tav tm="0">
                                          <p:val>
                                            <p:fltVal val="0"/>
                                          </p:val>
                                        </p:tav>
                                        <p:tav tm="100000">
                                          <p:val>
                                            <p:strVal val="#ppt_w"/>
                                          </p:val>
                                        </p:tav>
                                      </p:tavLst>
                                    </p:anim>
                                    <p:anim calcmode="lin" valueType="num">
                                      <p:cBhvr>
                                        <p:cTn id="24" dur="1000" fill="hold"/>
                                        <p:tgtEl>
                                          <p:spTgt spid="17435"/>
                                        </p:tgtEl>
                                        <p:attrNameLst>
                                          <p:attrName>ppt_h</p:attrName>
                                        </p:attrNameLst>
                                      </p:cBhvr>
                                      <p:tavLst>
                                        <p:tav tm="0">
                                          <p:val>
                                            <p:fltVal val="0"/>
                                          </p:val>
                                        </p:tav>
                                        <p:tav tm="100000">
                                          <p:val>
                                            <p:strVal val="#ppt_h"/>
                                          </p:val>
                                        </p:tav>
                                      </p:tavLst>
                                    </p:anim>
                                    <p:anim calcmode="lin" valueType="num">
                                      <p:cBhvr>
                                        <p:cTn id="25" dur="1000" fill="hold"/>
                                        <p:tgtEl>
                                          <p:spTgt spid="17435"/>
                                        </p:tgtEl>
                                        <p:attrNameLst>
                                          <p:attrName>ppt_x</p:attrName>
                                        </p:attrNameLst>
                                      </p:cBhvr>
                                      <p:tavLst>
                                        <p:tav tm="0">
                                          <p:val>
                                            <p:fltVal val="0.5"/>
                                          </p:val>
                                        </p:tav>
                                        <p:tav tm="100000">
                                          <p:val>
                                            <p:strVal val="#ppt_x"/>
                                          </p:val>
                                        </p:tav>
                                      </p:tavLst>
                                    </p:anim>
                                    <p:anim calcmode="lin" valueType="num">
                                      <p:cBhvr>
                                        <p:cTn id="26" dur="1000" fill="hold"/>
                                        <p:tgtEl>
                                          <p:spTgt spid="17435"/>
                                        </p:tgtEl>
                                        <p:attrNameLst>
                                          <p:attrName>ppt_y</p:attrName>
                                        </p:attrNameLst>
                                      </p:cBhvr>
                                      <p:tavLst>
                                        <p:tav tm="0">
                                          <p:val>
                                            <p:fltVal val="0.5"/>
                                          </p:val>
                                        </p:tav>
                                        <p:tav tm="100000">
                                          <p:val>
                                            <p:strVal val="#ppt_y"/>
                                          </p:val>
                                        </p:tav>
                                      </p:tavLst>
                                    </p:anim>
                                  </p:childTnLst>
                                </p:cTn>
                              </p:par>
                              <p:par>
                                <p:cTn id="27" presetID="23" presetClass="entr" presetSubtype="528" repeatCount="indefinite" fill="hold" grpId="0" nodeType="withEffect">
                                  <p:stCondLst>
                                    <p:cond delay="0"/>
                                  </p:stCondLst>
                                  <p:childTnLst>
                                    <p:set>
                                      <p:cBhvr>
                                        <p:cTn id="28" dur="1" fill="hold">
                                          <p:stCondLst>
                                            <p:cond delay="0"/>
                                          </p:stCondLst>
                                        </p:cTn>
                                        <p:tgtEl>
                                          <p:spTgt spid="17437"/>
                                        </p:tgtEl>
                                        <p:attrNameLst>
                                          <p:attrName>style.visibility</p:attrName>
                                        </p:attrNameLst>
                                      </p:cBhvr>
                                      <p:to>
                                        <p:strVal val="visible"/>
                                      </p:to>
                                    </p:set>
                                    <p:anim calcmode="lin" valueType="num">
                                      <p:cBhvr>
                                        <p:cTn id="29" dur="1000" fill="hold"/>
                                        <p:tgtEl>
                                          <p:spTgt spid="17437"/>
                                        </p:tgtEl>
                                        <p:attrNameLst>
                                          <p:attrName>ppt_w</p:attrName>
                                        </p:attrNameLst>
                                      </p:cBhvr>
                                      <p:tavLst>
                                        <p:tav tm="0">
                                          <p:val>
                                            <p:fltVal val="0"/>
                                          </p:val>
                                        </p:tav>
                                        <p:tav tm="100000">
                                          <p:val>
                                            <p:strVal val="#ppt_w"/>
                                          </p:val>
                                        </p:tav>
                                      </p:tavLst>
                                    </p:anim>
                                    <p:anim calcmode="lin" valueType="num">
                                      <p:cBhvr>
                                        <p:cTn id="30" dur="1000" fill="hold"/>
                                        <p:tgtEl>
                                          <p:spTgt spid="17437"/>
                                        </p:tgtEl>
                                        <p:attrNameLst>
                                          <p:attrName>ppt_h</p:attrName>
                                        </p:attrNameLst>
                                      </p:cBhvr>
                                      <p:tavLst>
                                        <p:tav tm="0">
                                          <p:val>
                                            <p:fltVal val="0"/>
                                          </p:val>
                                        </p:tav>
                                        <p:tav tm="100000">
                                          <p:val>
                                            <p:strVal val="#ppt_h"/>
                                          </p:val>
                                        </p:tav>
                                      </p:tavLst>
                                    </p:anim>
                                    <p:anim calcmode="lin" valueType="num">
                                      <p:cBhvr>
                                        <p:cTn id="31" dur="1000" fill="hold"/>
                                        <p:tgtEl>
                                          <p:spTgt spid="17437"/>
                                        </p:tgtEl>
                                        <p:attrNameLst>
                                          <p:attrName>ppt_x</p:attrName>
                                        </p:attrNameLst>
                                      </p:cBhvr>
                                      <p:tavLst>
                                        <p:tav tm="0">
                                          <p:val>
                                            <p:fltVal val="0.5"/>
                                          </p:val>
                                        </p:tav>
                                        <p:tav tm="100000">
                                          <p:val>
                                            <p:strVal val="#ppt_x"/>
                                          </p:val>
                                        </p:tav>
                                      </p:tavLst>
                                    </p:anim>
                                    <p:anim calcmode="lin" valueType="num">
                                      <p:cBhvr>
                                        <p:cTn id="32" dur="1000" fill="hold"/>
                                        <p:tgtEl>
                                          <p:spTgt spid="17437"/>
                                        </p:tgtEl>
                                        <p:attrNameLst>
                                          <p:attrName>ppt_y</p:attrName>
                                        </p:attrNameLst>
                                      </p:cBhvr>
                                      <p:tavLst>
                                        <p:tav tm="0">
                                          <p:val>
                                            <p:fltVal val="0.5"/>
                                          </p:val>
                                        </p:tav>
                                        <p:tav tm="100000">
                                          <p:val>
                                            <p:strVal val="#ppt_y"/>
                                          </p:val>
                                        </p:tav>
                                      </p:tavLst>
                                    </p:anim>
                                  </p:childTnLst>
                                </p:cTn>
                              </p:par>
                              <p:par>
                                <p:cTn id="33" presetID="23" presetClass="entr" presetSubtype="528" repeatCount="indefinite" fill="hold" grpId="0" nodeType="withEffect">
                                  <p:stCondLst>
                                    <p:cond delay="0"/>
                                  </p:stCondLst>
                                  <p:childTnLst>
                                    <p:set>
                                      <p:cBhvr>
                                        <p:cTn id="34" dur="1" fill="hold">
                                          <p:stCondLst>
                                            <p:cond delay="0"/>
                                          </p:stCondLst>
                                        </p:cTn>
                                        <p:tgtEl>
                                          <p:spTgt spid="17438"/>
                                        </p:tgtEl>
                                        <p:attrNameLst>
                                          <p:attrName>style.visibility</p:attrName>
                                        </p:attrNameLst>
                                      </p:cBhvr>
                                      <p:to>
                                        <p:strVal val="visible"/>
                                      </p:to>
                                    </p:set>
                                    <p:anim calcmode="lin" valueType="num">
                                      <p:cBhvr>
                                        <p:cTn id="35" dur="1000" fill="hold"/>
                                        <p:tgtEl>
                                          <p:spTgt spid="17438"/>
                                        </p:tgtEl>
                                        <p:attrNameLst>
                                          <p:attrName>ppt_w</p:attrName>
                                        </p:attrNameLst>
                                      </p:cBhvr>
                                      <p:tavLst>
                                        <p:tav tm="0">
                                          <p:val>
                                            <p:fltVal val="0"/>
                                          </p:val>
                                        </p:tav>
                                        <p:tav tm="100000">
                                          <p:val>
                                            <p:strVal val="#ppt_w"/>
                                          </p:val>
                                        </p:tav>
                                      </p:tavLst>
                                    </p:anim>
                                    <p:anim calcmode="lin" valueType="num">
                                      <p:cBhvr>
                                        <p:cTn id="36" dur="1000" fill="hold"/>
                                        <p:tgtEl>
                                          <p:spTgt spid="17438"/>
                                        </p:tgtEl>
                                        <p:attrNameLst>
                                          <p:attrName>ppt_h</p:attrName>
                                        </p:attrNameLst>
                                      </p:cBhvr>
                                      <p:tavLst>
                                        <p:tav tm="0">
                                          <p:val>
                                            <p:fltVal val="0"/>
                                          </p:val>
                                        </p:tav>
                                        <p:tav tm="100000">
                                          <p:val>
                                            <p:strVal val="#ppt_h"/>
                                          </p:val>
                                        </p:tav>
                                      </p:tavLst>
                                    </p:anim>
                                    <p:anim calcmode="lin" valueType="num">
                                      <p:cBhvr>
                                        <p:cTn id="37" dur="1000" fill="hold"/>
                                        <p:tgtEl>
                                          <p:spTgt spid="17438"/>
                                        </p:tgtEl>
                                        <p:attrNameLst>
                                          <p:attrName>ppt_x</p:attrName>
                                        </p:attrNameLst>
                                      </p:cBhvr>
                                      <p:tavLst>
                                        <p:tav tm="0">
                                          <p:val>
                                            <p:fltVal val="0.5"/>
                                          </p:val>
                                        </p:tav>
                                        <p:tav tm="100000">
                                          <p:val>
                                            <p:strVal val="#ppt_x"/>
                                          </p:val>
                                        </p:tav>
                                      </p:tavLst>
                                    </p:anim>
                                    <p:anim calcmode="lin" valueType="num">
                                      <p:cBhvr>
                                        <p:cTn id="38" dur="1000" fill="hold"/>
                                        <p:tgtEl>
                                          <p:spTgt spid="17438"/>
                                        </p:tgtEl>
                                        <p:attrNameLst>
                                          <p:attrName>ppt_y</p:attrName>
                                        </p:attrNameLst>
                                      </p:cBhvr>
                                      <p:tavLst>
                                        <p:tav tm="0">
                                          <p:val>
                                            <p:fltVal val="0.5"/>
                                          </p:val>
                                        </p:tav>
                                        <p:tav tm="100000">
                                          <p:val>
                                            <p:strVal val="#ppt_y"/>
                                          </p:val>
                                        </p:tav>
                                      </p:tavLst>
                                    </p:anim>
                                  </p:childTnLst>
                                </p:cTn>
                              </p:par>
                              <p:par>
                                <p:cTn id="39" presetID="23" presetClass="entr" presetSubtype="528" repeatCount="indefinite" fill="hold" grpId="0" nodeType="withEffect">
                                  <p:stCondLst>
                                    <p:cond delay="0"/>
                                  </p:stCondLst>
                                  <p:childTnLst>
                                    <p:set>
                                      <p:cBhvr>
                                        <p:cTn id="40" dur="1" fill="hold">
                                          <p:stCondLst>
                                            <p:cond delay="0"/>
                                          </p:stCondLst>
                                        </p:cTn>
                                        <p:tgtEl>
                                          <p:spTgt spid="17439"/>
                                        </p:tgtEl>
                                        <p:attrNameLst>
                                          <p:attrName>style.visibility</p:attrName>
                                        </p:attrNameLst>
                                      </p:cBhvr>
                                      <p:to>
                                        <p:strVal val="visible"/>
                                      </p:to>
                                    </p:set>
                                    <p:anim calcmode="lin" valueType="num">
                                      <p:cBhvr>
                                        <p:cTn id="41" dur="1000" fill="hold"/>
                                        <p:tgtEl>
                                          <p:spTgt spid="17439"/>
                                        </p:tgtEl>
                                        <p:attrNameLst>
                                          <p:attrName>ppt_w</p:attrName>
                                        </p:attrNameLst>
                                      </p:cBhvr>
                                      <p:tavLst>
                                        <p:tav tm="0">
                                          <p:val>
                                            <p:fltVal val="0"/>
                                          </p:val>
                                        </p:tav>
                                        <p:tav tm="100000">
                                          <p:val>
                                            <p:strVal val="#ppt_w"/>
                                          </p:val>
                                        </p:tav>
                                      </p:tavLst>
                                    </p:anim>
                                    <p:anim calcmode="lin" valueType="num">
                                      <p:cBhvr>
                                        <p:cTn id="42" dur="1000" fill="hold"/>
                                        <p:tgtEl>
                                          <p:spTgt spid="17439"/>
                                        </p:tgtEl>
                                        <p:attrNameLst>
                                          <p:attrName>ppt_h</p:attrName>
                                        </p:attrNameLst>
                                      </p:cBhvr>
                                      <p:tavLst>
                                        <p:tav tm="0">
                                          <p:val>
                                            <p:fltVal val="0"/>
                                          </p:val>
                                        </p:tav>
                                        <p:tav tm="100000">
                                          <p:val>
                                            <p:strVal val="#ppt_h"/>
                                          </p:val>
                                        </p:tav>
                                      </p:tavLst>
                                    </p:anim>
                                    <p:anim calcmode="lin" valueType="num">
                                      <p:cBhvr>
                                        <p:cTn id="43" dur="1000" fill="hold"/>
                                        <p:tgtEl>
                                          <p:spTgt spid="17439"/>
                                        </p:tgtEl>
                                        <p:attrNameLst>
                                          <p:attrName>ppt_x</p:attrName>
                                        </p:attrNameLst>
                                      </p:cBhvr>
                                      <p:tavLst>
                                        <p:tav tm="0">
                                          <p:val>
                                            <p:fltVal val="0.5"/>
                                          </p:val>
                                        </p:tav>
                                        <p:tav tm="100000">
                                          <p:val>
                                            <p:strVal val="#ppt_x"/>
                                          </p:val>
                                        </p:tav>
                                      </p:tavLst>
                                    </p:anim>
                                    <p:anim calcmode="lin" valueType="num">
                                      <p:cBhvr>
                                        <p:cTn id="44" dur="1000" fill="hold"/>
                                        <p:tgtEl>
                                          <p:spTgt spid="17439"/>
                                        </p:tgtEl>
                                        <p:attrNameLst>
                                          <p:attrName>ppt_y</p:attrName>
                                        </p:attrNameLst>
                                      </p:cBhvr>
                                      <p:tavLst>
                                        <p:tav tm="0">
                                          <p:val>
                                            <p:fltVal val="0.5"/>
                                          </p:val>
                                        </p:tav>
                                        <p:tav tm="100000">
                                          <p:val>
                                            <p:strVal val="#ppt_y"/>
                                          </p:val>
                                        </p:tav>
                                      </p:tavLst>
                                    </p:anim>
                                  </p:childTnLst>
                                </p:cTn>
                              </p:par>
                              <p:par>
                                <p:cTn id="45" presetID="23" presetClass="entr" presetSubtype="528" repeatCount="indefinite" fill="hold" grpId="0" nodeType="withEffect">
                                  <p:stCondLst>
                                    <p:cond delay="0"/>
                                  </p:stCondLst>
                                  <p:childTnLst>
                                    <p:set>
                                      <p:cBhvr>
                                        <p:cTn id="46" dur="1" fill="hold">
                                          <p:stCondLst>
                                            <p:cond delay="0"/>
                                          </p:stCondLst>
                                        </p:cTn>
                                        <p:tgtEl>
                                          <p:spTgt spid="17440"/>
                                        </p:tgtEl>
                                        <p:attrNameLst>
                                          <p:attrName>style.visibility</p:attrName>
                                        </p:attrNameLst>
                                      </p:cBhvr>
                                      <p:to>
                                        <p:strVal val="visible"/>
                                      </p:to>
                                    </p:set>
                                    <p:anim calcmode="lin" valueType="num">
                                      <p:cBhvr>
                                        <p:cTn id="47" dur="1000" fill="hold"/>
                                        <p:tgtEl>
                                          <p:spTgt spid="17440"/>
                                        </p:tgtEl>
                                        <p:attrNameLst>
                                          <p:attrName>ppt_w</p:attrName>
                                        </p:attrNameLst>
                                      </p:cBhvr>
                                      <p:tavLst>
                                        <p:tav tm="0">
                                          <p:val>
                                            <p:fltVal val="0"/>
                                          </p:val>
                                        </p:tav>
                                        <p:tav tm="100000">
                                          <p:val>
                                            <p:strVal val="#ppt_w"/>
                                          </p:val>
                                        </p:tav>
                                      </p:tavLst>
                                    </p:anim>
                                    <p:anim calcmode="lin" valueType="num">
                                      <p:cBhvr>
                                        <p:cTn id="48" dur="1000" fill="hold"/>
                                        <p:tgtEl>
                                          <p:spTgt spid="17440"/>
                                        </p:tgtEl>
                                        <p:attrNameLst>
                                          <p:attrName>ppt_h</p:attrName>
                                        </p:attrNameLst>
                                      </p:cBhvr>
                                      <p:tavLst>
                                        <p:tav tm="0">
                                          <p:val>
                                            <p:fltVal val="0"/>
                                          </p:val>
                                        </p:tav>
                                        <p:tav tm="100000">
                                          <p:val>
                                            <p:strVal val="#ppt_h"/>
                                          </p:val>
                                        </p:tav>
                                      </p:tavLst>
                                    </p:anim>
                                    <p:anim calcmode="lin" valueType="num">
                                      <p:cBhvr>
                                        <p:cTn id="49" dur="1000" fill="hold"/>
                                        <p:tgtEl>
                                          <p:spTgt spid="17440"/>
                                        </p:tgtEl>
                                        <p:attrNameLst>
                                          <p:attrName>ppt_x</p:attrName>
                                        </p:attrNameLst>
                                      </p:cBhvr>
                                      <p:tavLst>
                                        <p:tav tm="0">
                                          <p:val>
                                            <p:fltVal val="0.5"/>
                                          </p:val>
                                        </p:tav>
                                        <p:tav tm="100000">
                                          <p:val>
                                            <p:strVal val="#ppt_x"/>
                                          </p:val>
                                        </p:tav>
                                      </p:tavLst>
                                    </p:anim>
                                    <p:anim calcmode="lin" valueType="num">
                                      <p:cBhvr>
                                        <p:cTn id="50" dur="1000" fill="hold"/>
                                        <p:tgtEl>
                                          <p:spTgt spid="17440"/>
                                        </p:tgtEl>
                                        <p:attrNameLst>
                                          <p:attrName>ppt_y</p:attrName>
                                        </p:attrNameLst>
                                      </p:cBhvr>
                                      <p:tavLst>
                                        <p:tav tm="0">
                                          <p:val>
                                            <p:fltVal val="0.5"/>
                                          </p:val>
                                        </p:tav>
                                        <p:tav tm="100000">
                                          <p:val>
                                            <p:strVal val="#ppt_y"/>
                                          </p:val>
                                        </p:tav>
                                      </p:tavLst>
                                    </p:anim>
                                  </p:childTnLst>
                                </p:cTn>
                              </p:par>
                              <p:par>
                                <p:cTn id="51" presetID="23" presetClass="entr" presetSubtype="528" repeatCount="indefinite" fill="hold" nodeType="withEffect">
                                  <p:stCondLst>
                                    <p:cond delay="0"/>
                                  </p:stCondLst>
                                  <p:childTnLst>
                                    <p:set>
                                      <p:cBhvr>
                                        <p:cTn id="52" dur="1" fill="hold">
                                          <p:stCondLst>
                                            <p:cond delay="0"/>
                                          </p:stCondLst>
                                        </p:cTn>
                                        <p:tgtEl>
                                          <p:spTgt spid="17441"/>
                                        </p:tgtEl>
                                        <p:attrNameLst>
                                          <p:attrName>style.visibility</p:attrName>
                                        </p:attrNameLst>
                                      </p:cBhvr>
                                      <p:to>
                                        <p:strVal val="visible"/>
                                      </p:to>
                                    </p:set>
                                    <p:anim calcmode="lin" valueType="num">
                                      <p:cBhvr>
                                        <p:cTn id="53" dur="1000" fill="hold"/>
                                        <p:tgtEl>
                                          <p:spTgt spid="17441"/>
                                        </p:tgtEl>
                                        <p:attrNameLst>
                                          <p:attrName>ppt_w</p:attrName>
                                        </p:attrNameLst>
                                      </p:cBhvr>
                                      <p:tavLst>
                                        <p:tav tm="0">
                                          <p:val>
                                            <p:fltVal val="0"/>
                                          </p:val>
                                        </p:tav>
                                        <p:tav tm="100000">
                                          <p:val>
                                            <p:strVal val="#ppt_w"/>
                                          </p:val>
                                        </p:tav>
                                      </p:tavLst>
                                    </p:anim>
                                    <p:anim calcmode="lin" valueType="num">
                                      <p:cBhvr>
                                        <p:cTn id="54" dur="1000" fill="hold"/>
                                        <p:tgtEl>
                                          <p:spTgt spid="17441"/>
                                        </p:tgtEl>
                                        <p:attrNameLst>
                                          <p:attrName>ppt_h</p:attrName>
                                        </p:attrNameLst>
                                      </p:cBhvr>
                                      <p:tavLst>
                                        <p:tav tm="0">
                                          <p:val>
                                            <p:fltVal val="0"/>
                                          </p:val>
                                        </p:tav>
                                        <p:tav tm="100000">
                                          <p:val>
                                            <p:strVal val="#ppt_h"/>
                                          </p:val>
                                        </p:tav>
                                      </p:tavLst>
                                    </p:anim>
                                    <p:anim calcmode="lin" valueType="num">
                                      <p:cBhvr>
                                        <p:cTn id="55" dur="1000" fill="hold"/>
                                        <p:tgtEl>
                                          <p:spTgt spid="17441"/>
                                        </p:tgtEl>
                                        <p:attrNameLst>
                                          <p:attrName>ppt_x</p:attrName>
                                        </p:attrNameLst>
                                      </p:cBhvr>
                                      <p:tavLst>
                                        <p:tav tm="0">
                                          <p:val>
                                            <p:fltVal val="0.5"/>
                                          </p:val>
                                        </p:tav>
                                        <p:tav tm="100000">
                                          <p:val>
                                            <p:strVal val="#ppt_x"/>
                                          </p:val>
                                        </p:tav>
                                      </p:tavLst>
                                    </p:anim>
                                    <p:anim calcmode="lin" valueType="num">
                                      <p:cBhvr>
                                        <p:cTn id="56" dur="1000" fill="hold"/>
                                        <p:tgtEl>
                                          <p:spTgt spid="17441"/>
                                        </p:tgtEl>
                                        <p:attrNameLst>
                                          <p:attrName>ppt_y</p:attrName>
                                        </p:attrNameLst>
                                      </p:cBhvr>
                                      <p:tavLst>
                                        <p:tav tm="0">
                                          <p:val>
                                            <p:fltVal val="0.5"/>
                                          </p:val>
                                        </p:tav>
                                        <p:tav tm="100000">
                                          <p:val>
                                            <p:strVal val="#ppt_y"/>
                                          </p:val>
                                        </p:tav>
                                      </p:tavLst>
                                    </p:anim>
                                  </p:childTnLst>
                                </p:cTn>
                              </p:par>
                              <p:par>
                                <p:cTn id="57" presetID="23" presetClass="entr" presetSubtype="528" repeatCount="indefinite" fill="hold" nodeType="withEffect">
                                  <p:stCondLst>
                                    <p:cond delay="0"/>
                                  </p:stCondLst>
                                  <p:childTnLst>
                                    <p:set>
                                      <p:cBhvr>
                                        <p:cTn id="58" dur="1" fill="hold">
                                          <p:stCondLst>
                                            <p:cond delay="0"/>
                                          </p:stCondLst>
                                        </p:cTn>
                                        <p:tgtEl>
                                          <p:spTgt spid="17442"/>
                                        </p:tgtEl>
                                        <p:attrNameLst>
                                          <p:attrName>style.visibility</p:attrName>
                                        </p:attrNameLst>
                                      </p:cBhvr>
                                      <p:to>
                                        <p:strVal val="visible"/>
                                      </p:to>
                                    </p:set>
                                    <p:anim calcmode="lin" valueType="num">
                                      <p:cBhvr>
                                        <p:cTn id="59" dur="1000" fill="hold"/>
                                        <p:tgtEl>
                                          <p:spTgt spid="17442"/>
                                        </p:tgtEl>
                                        <p:attrNameLst>
                                          <p:attrName>ppt_w</p:attrName>
                                        </p:attrNameLst>
                                      </p:cBhvr>
                                      <p:tavLst>
                                        <p:tav tm="0">
                                          <p:val>
                                            <p:fltVal val="0"/>
                                          </p:val>
                                        </p:tav>
                                        <p:tav tm="100000">
                                          <p:val>
                                            <p:strVal val="#ppt_w"/>
                                          </p:val>
                                        </p:tav>
                                      </p:tavLst>
                                    </p:anim>
                                    <p:anim calcmode="lin" valueType="num">
                                      <p:cBhvr>
                                        <p:cTn id="60" dur="1000" fill="hold"/>
                                        <p:tgtEl>
                                          <p:spTgt spid="17442"/>
                                        </p:tgtEl>
                                        <p:attrNameLst>
                                          <p:attrName>ppt_h</p:attrName>
                                        </p:attrNameLst>
                                      </p:cBhvr>
                                      <p:tavLst>
                                        <p:tav tm="0">
                                          <p:val>
                                            <p:fltVal val="0"/>
                                          </p:val>
                                        </p:tav>
                                        <p:tav tm="100000">
                                          <p:val>
                                            <p:strVal val="#ppt_h"/>
                                          </p:val>
                                        </p:tav>
                                      </p:tavLst>
                                    </p:anim>
                                    <p:anim calcmode="lin" valueType="num">
                                      <p:cBhvr>
                                        <p:cTn id="61" dur="1000" fill="hold"/>
                                        <p:tgtEl>
                                          <p:spTgt spid="17442"/>
                                        </p:tgtEl>
                                        <p:attrNameLst>
                                          <p:attrName>ppt_x</p:attrName>
                                        </p:attrNameLst>
                                      </p:cBhvr>
                                      <p:tavLst>
                                        <p:tav tm="0">
                                          <p:val>
                                            <p:fltVal val="0.5"/>
                                          </p:val>
                                        </p:tav>
                                        <p:tav tm="100000">
                                          <p:val>
                                            <p:strVal val="#ppt_x"/>
                                          </p:val>
                                        </p:tav>
                                      </p:tavLst>
                                    </p:anim>
                                    <p:anim calcmode="lin" valueType="num">
                                      <p:cBhvr>
                                        <p:cTn id="62" dur="1000" fill="hold"/>
                                        <p:tgtEl>
                                          <p:spTgt spid="17442"/>
                                        </p:tgtEl>
                                        <p:attrNameLst>
                                          <p:attrName>ppt_y</p:attrName>
                                        </p:attrNameLst>
                                      </p:cBhvr>
                                      <p:tavLst>
                                        <p:tav tm="0">
                                          <p:val>
                                            <p:fltVal val="0.5"/>
                                          </p:val>
                                        </p:tav>
                                        <p:tav tm="100000">
                                          <p:val>
                                            <p:strVal val="#ppt_y"/>
                                          </p:val>
                                        </p:tav>
                                      </p:tavLst>
                                    </p:anim>
                                  </p:childTnLst>
                                </p:cTn>
                              </p:par>
                              <p:par>
                                <p:cTn id="63" presetID="23" presetClass="entr" presetSubtype="528" repeatCount="indefinite" fill="hold" nodeType="withEffect">
                                  <p:stCondLst>
                                    <p:cond delay="0"/>
                                  </p:stCondLst>
                                  <p:childTnLst>
                                    <p:set>
                                      <p:cBhvr>
                                        <p:cTn id="64" dur="1" fill="hold">
                                          <p:stCondLst>
                                            <p:cond delay="0"/>
                                          </p:stCondLst>
                                        </p:cTn>
                                        <p:tgtEl>
                                          <p:spTgt spid="17443"/>
                                        </p:tgtEl>
                                        <p:attrNameLst>
                                          <p:attrName>style.visibility</p:attrName>
                                        </p:attrNameLst>
                                      </p:cBhvr>
                                      <p:to>
                                        <p:strVal val="visible"/>
                                      </p:to>
                                    </p:set>
                                    <p:anim calcmode="lin" valueType="num">
                                      <p:cBhvr>
                                        <p:cTn id="65" dur="1000" fill="hold"/>
                                        <p:tgtEl>
                                          <p:spTgt spid="17443"/>
                                        </p:tgtEl>
                                        <p:attrNameLst>
                                          <p:attrName>ppt_w</p:attrName>
                                        </p:attrNameLst>
                                      </p:cBhvr>
                                      <p:tavLst>
                                        <p:tav tm="0">
                                          <p:val>
                                            <p:fltVal val="0"/>
                                          </p:val>
                                        </p:tav>
                                        <p:tav tm="100000">
                                          <p:val>
                                            <p:strVal val="#ppt_w"/>
                                          </p:val>
                                        </p:tav>
                                      </p:tavLst>
                                    </p:anim>
                                    <p:anim calcmode="lin" valueType="num">
                                      <p:cBhvr>
                                        <p:cTn id="66" dur="1000" fill="hold"/>
                                        <p:tgtEl>
                                          <p:spTgt spid="17443"/>
                                        </p:tgtEl>
                                        <p:attrNameLst>
                                          <p:attrName>ppt_h</p:attrName>
                                        </p:attrNameLst>
                                      </p:cBhvr>
                                      <p:tavLst>
                                        <p:tav tm="0">
                                          <p:val>
                                            <p:fltVal val="0"/>
                                          </p:val>
                                        </p:tav>
                                        <p:tav tm="100000">
                                          <p:val>
                                            <p:strVal val="#ppt_h"/>
                                          </p:val>
                                        </p:tav>
                                      </p:tavLst>
                                    </p:anim>
                                    <p:anim calcmode="lin" valueType="num">
                                      <p:cBhvr>
                                        <p:cTn id="67" dur="1000" fill="hold"/>
                                        <p:tgtEl>
                                          <p:spTgt spid="17443"/>
                                        </p:tgtEl>
                                        <p:attrNameLst>
                                          <p:attrName>ppt_x</p:attrName>
                                        </p:attrNameLst>
                                      </p:cBhvr>
                                      <p:tavLst>
                                        <p:tav tm="0">
                                          <p:val>
                                            <p:fltVal val="0.5"/>
                                          </p:val>
                                        </p:tav>
                                        <p:tav tm="100000">
                                          <p:val>
                                            <p:strVal val="#ppt_x"/>
                                          </p:val>
                                        </p:tav>
                                      </p:tavLst>
                                    </p:anim>
                                    <p:anim calcmode="lin" valueType="num">
                                      <p:cBhvr>
                                        <p:cTn id="68" dur="1000" fill="hold"/>
                                        <p:tgtEl>
                                          <p:spTgt spid="17443"/>
                                        </p:tgtEl>
                                        <p:attrNameLst>
                                          <p:attrName>ppt_y</p:attrName>
                                        </p:attrNameLst>
                                      </p:cBhvr>
                                      <p:tavLst>
                                        <p:tav tm="0">
                                          <p:val>
                                            <p:fltVal val="0.5"/>
                                          </p:val>
                                        </p:tav>
                                        <p:tav tm="100000">
                                          <p:val>
                                            <p:strVal val="#ppt_y"/>
                                          </p:val>
                                        </p:tav>
                                      </p:tavLst>
                                    </p:anim>
                                  </p:childTnLst>
                                </p:cTn>
                              </p:par>
                              <p:par>
                                <p:cTn id="69" presetID="23" presetClass="entr" presetSubtype="528" repeatCount="indefinite" fill="hold" grpId="0" nodeType="withEffect">
                                  <p:stCondLst>
                                    <p:cond delay="0"/>
                                  </p:stCondLst>
                                  <p:childTnLst>
                                    <p:set>
                                      <p:cBhvr>
                                        <p:cTn id="70" dur="1" fill="hold">
                                          <p:stCondLst>
                                            <p:cond delay="0"/>
                                          </p:stCondLst>
                                        </p:cTn>
                                        <p:tgtEl>
                                          <p:spTgt spid="17444"/>
                                        </p:tgtEl>
                                        <p:attrNameLst>
                                          <p:attrName>style.visibility</p:attrName>
                                        </p:attrNameLst>
                                      </p:cBhvr>
                                      <p:to>
                                        <p:strVal val="visible"/>
                                      </p:to>
                                    </p:set>
                                    <p:anim calcmode="lin" valueType="num">
                                      <p:cBhvr>
                                        <p:cTn id="71" dur="1000" fill="hold"/>
                                        <p:tgtEl>
                                          <p:spTgt spid="17444"/>
                                        </p:tgtEl>
                                        <p:attrNameLst>
                                          <p:attrName>ppt_w</p:attrName>
                                        </p:attrNameLst>
                                      </p:cBhvr>
                                      <p:tavLst>
                                        <p:tav tm="0">
                                          <p:val>
                                            <p:fltVal val="0"/>
                                          </p:val>
                                        </p:tav>
                                        <p:tav tm="100000">
                                          <p:val>
                                            <p:strVal val="#ppt_w"/>
                                          </p:val>
                                        </p:tav>
                                      </p:tavLst>
                                    </p:anim>
                                    <p:anim calcmode="lin" valueType="num">
                                      <p:cBhvr>
                                        <p:cTn id="72" dur="1000" fill="hold"/>
                                        <p:tgtEl>
                                          <p:spTgt spid="17444"/>
                                        </p:tgtEl>
                                        <p:attrNameLst>
                                          <p:attrName>ppt_h</p:attrName>
                                        </p:attrNameLst>
                                      </p:cBhvr>
                                      <p:tavLst>
                                        <p:tav tm="0">
                                          <p:val>
                                            <p:fltVal val="0"/>
                                          </p:val>
                                        </p:tav>
                                        <p:tav tm="100000">
                                          <p:val>
                                            <p:strVal val="#ppt_h"/>
                                          </p:val>
                                        </p:tav>
                                      </p:tavLst>
                                    </p:anim>
                                    <p:anim calcmode="lin" valueType="num">
                                      <p:cBhvr>
                                        <p:cTn id="73" dur="1000" fill="hold"/>
                                        <p:tgtEl>
                                          <p:spTgt spid="17444"/>
                                        </p:tgtEl>
                                        <p:attrNameLst>
                                          <p:attrName>ppt_x</p:attrName>
                                        </p:attrNameLst>
                                      </p:cBhvr>
                                      <p:tavLst>
                                        <p:tav tm="0">
                                          <p:val>
                                            <p:fltVal val="0.5"/>
                                          </p:val>
                                        </p:tav>
                                        <p:tav tm="100000">
                                          <p:val>
                                            <p:strVal val="#ppt_x"/>
                                          </p:val>
                                        </p:tav>
                                      </p:tavLst>
                                    </p:anim>
                                    <p:anim calcmode="lin" valueType="num">
                                      <p:cBhvr>
                                        <p:cTn id="74" dur="1000" fill="hold"/>
                                        <p:tgtEl>
                                          <p:spTgt spid="17444"/>
                                        </p:tgtEl>
                                        <p:attrNameLst>
                                          <p:attrName>ppt_y</p:attrName>
                                        </p:attrNameLst>
                                      </p:cBhvr>
                                      <p:tavLst>
                                        <p:tav tm="0">
                                          <p:val>
                                            <p:fltVal val="0.5"/>
                                          </p:val>
                                        </p:tav>
                                        <p:tav tm="100000">
                                          <p:val>
                                            <p:strVal val="#ppt_y"/>
                                          </p:val>
                                        </p:tav>
                                      </p:tavLst>
                                    </p:anim>
                                  </p:childTnLst>
                                </p:cTn>
                              </p:par>
                              <p:par>
                                <p:cTn id="75" presetID="23" presetClass="entr" presetSubtype="528" repeatCount="indefinite" fill="hold" grpId="0" nodeType="withEffect">
                                  <p:stCondLst>
                                    <p:cond delay="0"/>
                                  </p:stCondLst>
                                  <p:childTnLst>
                                    <p:set>
                                      <p:cBhvr>
                                        <p:cTn id="76" dur="1" fill="hold">
                                          <p:stCondLst>
                                            <p:cond delay="0"/>
                                          </p:stCondLst>
                                        </p:cTn>
                                        <p:tgtEl>
                                          <p:spTgt spid="17445"/>
                                        </p:tgtEl>
                                        <p:attrNameLst>
                                          <p:attrName>style.visibility</p:attrName>
                                        </p:attrNameLst>
                                      </p:cBhvr>
                                      <p:to>
                                        <p:strVal val="visible"/>
                                      </p:to>
                                    </p:set>
                                    <p:anim calcmode="lin" valueType="num">
                                      <p:cBhvr>
                                        <p:cTn id="77" dur="1000" fill="hold"/>
                                        <p:tgtEl>
                                          <p:spTgt spid="17445"/>
                                        </p:tgtEl>
                                        <p:attrNameLst>
                                          <p:attrName>ppt_w</p:attrName>
                                        </p:attrNameLst>
                                      </p:cBhvr>
                                      <p:tavLst>
                                        <p:tav tm="0">
                                          <p:val>
                                            <p:fltVal val="0"/>
                                          </p:val>
                                        </p:tav>
                                        <p:tav tm="100000">
                                          <p:val>
                                            <p:strVal val="#ppt_w"/>
                                          </p:val>
                                        </p:tav>
                                      </p:tavLst>
                                    </p:anim>
                                    <p:anim calcmode="lin" valueType="num">
                                      <p:cBhvr>
                                        <p:cTn id="78" dur="1000" fill="hold"/>
                                        <p:tgtEl>
                                          <p:spTgt spid="17445"/>
                                        </p:tgtEl>
                                        <p:attrNameLst>
                                          <p:attrName>ppt_h</p:attrName>
                                        </p:attrNameLst>
                                      </p:cBhvr>
                                      <p:tavLst>
                                        <p:tav tm="0">
                                          <p:val>
                                            <p:fltVal val="0"/>
                                          </p:val>
                                        </p:tav>
                                        <p:tav tm="100000">
                                          <p:val>
                                            <p:strVal val="#ppt_h"/>
                                          </p:val>
                                        </p:tav>
                                      </p:tavLst>
                                    </p:anim>
                                    <p:anim calcmode="lin" valueType="num">
                                      <p:cBhvr>
                                        <p:cTn id="79" dur="1000" fill="hold"/>
                                        <p:tgtEl>
                                          <p:spTgt spid="17445"/>
                                        </p:tgtEl>
                                        <p:attrNameLst>
                                          <p:attrName>ppt_x</p:attrName>
                                        </p:attrNameLst>
                                      </p:cBhvr>
                                      <p:tavLst>
                                        <p:tav tm="0">
                                          <p:val>
                                            <p:fltVal val="0.5"/>
                                          </p:val>
                                        </p:tav>
                                        <p:tav tm="100000">
                                          <p:val>
                                            <p:strVal val="#ppt_x"/>
                                          </p:val>
                                        </p:tav>
                                      </p:tavLst>
                                    </p:anim>
                                    <p:anim calcmode="lin" valueType="num">
                                      <p:cBhvr>
                                        <p:cTn id="80" dur="1000" fill="hold"/>
                                        <p:tgtEl>
                                          <p:spTgt spid="17445"/>
                                        </p:tgtEl>
                                        <p:attrNameLst>
                                          <p:attrName>ppt_y</p:attrName>
                                        </p:attrNameLst>
                                      </p:cBhvr>
                                      <p:tavLst>
                                        <p:tav tm="0">
                                          <p:val>
                                            <p:fltVal val="0.5"/>
                                          </p:val>
                                        </p:tav>
                                        <p:tav tm="100000">
                                          <p:val>
                                            <p:strVal val="#ppt_y"/>
                                          </p:val>
                                        </p:tav>
                                      </p:tavLst>
                                    </p:anim>
                                  </p:childTnLst>
                                </p:cTn>
                              </p:par>
                              <p:par>
                                <p:cTn id="81" presetID="23" presetClass="entr" presetSubtype="528" repeatCount="indefinite" fill="hold" nodeType="withEffect">
                                  <p:stCondLst>
                                    <p:cond delay="1500"/>
                                  </p:stCondLst>
                                  <p:childTnLst>
                                    <p:set>
                                      <p:cBhvr>
                                        <p:cTn id="82" dur="1" fill="hold">
                                          <p:stCondLst>
                                            <p:cond delay="0"/>
                                          </p:stCondLst>
                                        </p:cTn>
                                        <p:tgtEl>
                                          <p:spTgt spid="17446"/>
                                        </p:tgtEl>
                                        <p:attrNameLst>
                                          <p:attrName>style.visibility</p:attrName>
                                        </p:attrNameLst>
                                      </p:cBhvr>
                                      <p:to>
                                        <p:strVal val="visible"/>
                                      </p:to>
                                    </p:set>
                                    <p:anim calcmode="lin" valueType="num">
                                      <p:cBhvr>
                                        <p:cTn id="83" dur="1000" fill="hold"/>
                                        <p:tgtEl>
                                          <p:spTgt spid="17446"/>
                                        </p:tgtEl>
                                        <p:attrNameLst>
                                          <p:attrName>ppt_w</p:attrName>
                                        </p:attrNameLst>
                                      </p:cBhvr>
                                      <p:tavLst>
                                        <p:tav tm="0">
                                          <p:val>
                                            <p:fltVal val="0"/>
                                          </p:val>
                                        </p:tav>
                                        <p:tav tm="100000">
                                          <p:val>
                                            <p:strVal val="#ppt_w"/>
                                          </p:val>
                                        </p:tav>
                                      </p:tavLst>
                                    </p:anim>
                                    <p:anim calcmode="lin" valueType="num">
                                      <p:cBhvr>
                                        <p:cTn id="84" dur="1000" fill="hold"/>
                                        <p:tgtEl>
                                          <p:spTgt spid="17446"/>
                                        </p:tgtEl>
                                        <p:attrNameLst>
                                          <p:attrName>ppt_h</p:attrName>
                                        </p:attrNameLst>
                                      </p:cBhvr>
                                      <p:tavLst>
                                        <p:tav tm="0">
                                          <p:val>
                                            <p:fltVal val="0"/>
                                          </p:val>
                                        </p:tav>
                                        <p:tav tm="100000">
                                          <p:val>
                                            <p:strVal val="#ppt_h"/>
                                          </p:val>
                                        </p:tav>
                                      </p:tavLst>
                                    </p:anim>
                                    <p:anim calcmode="lin" valueType="num">
                                      <p:cBhvr>
                                        <p:cTn id="85" dur="1000" fill="hold"/>
                                        <p:tgtEl>
                                          <p:spTgt spid="17446"/>
                                        </p:tgtEl>
                                        <p:attrNameLst>
                                          <p:attrName>ppt_x</p:attrName>
                                        </p:attrNameLst>
                                      </p:cBhvr>
                                      <p:tavLst>
                                        <p:tav tm="0">
                                          <p:val>
                                            <p:fltVal val="0.5"/>
                                          </p:val>
                                        </p:tav>
                                        <p:tav tm="100000">
                                          <p:val>
                                            <p:strVal val="#ppt_x"/>
                                          </p:val>
                                        </p:tav>
                                      </p:tavLst>
                                    </p:anim>
                                    <p:anim calcmode="lin" valueType="num">
                                      <p:cBhvr>
                                        <p:cTn id="86" dur="1000" fill="hold"/>
                                        <p:tgtEl>
                                          <p:spTgt spid="17446"/>
                                        </p:tgtEl>
                                        <p:attrNameLst>
                                          <p:attrName>ppt_y</p:attrName>
                                        </p:attrNameLst>
                                      </p:cBhvr>
                                      <p:tavLst>
                                        <p:tav tm="0">
                                          <p:val>
                                            <p:fltVal val="0.5"/>
                                          </p:val>
                                        </p:tav>
                                        <p:tav tm="100000">
                                          <p:val>
                                            <p:strVal val="#ppt_y"/>
                                          </p:val>
                                        </p:tav>
                                      </p:tavLst>
                                    </p:anim>
                                  </p:childTnLst>
                                </p:cTn>
                              </p:par>
                              <p:par>
                                <p:cTn id="87" presetID="23" presetClass="entr" presetSubtype="528" repeatCount="indefinite" fill="hold" nodeType="withEffect">
                                  <p:stCondLst>
                                    <p:cond delay="1500"/>
                                  </p:stCondLst>
                                  <p:childTnLst>
                                    <p:set>
                                      <p:cBhvr>
                                        <p:cTn id="88" dur="1" fill="hold">
                                          <p:stCondLst>
                                            <p:cond delay="0"/>
                                          </p:stCondLst>
                                        </p:cTn>
                                        <p:tgtEl>
                                          <p:spTgt spid="17447"/>
                                        </p:tgtEl>
                                        <p:attrNameLst>
                                          <p:attrName>style.visibility</p:attrName>
                                        </p:attrNameLst>
                                      </p:cBhvr>
                                      <p:to>
                                        <p:strVal val="visible"/>
                                      </p:to>
                                    </p:set>
                                    <p:anim calcmode="lin" valueType="num">
                                      <p:cBhvr>
                                        <p:cTn id="89" dur="1000" fill="hold"/>
                                        <p:tgtEl>
                                          <p:spTgt spid="17447"/>
                                        </p:tgtEl>
                                        <p:attrNameLst>
                                          <p:attrName>ppt_w</p:attrName>
                                        </p:attrNameLst>
                                      </p:cBhvr>
                                      <p:tavLst>
                                        <p:tav tm="0">
                                          <p:val>
                                            <p:fltVal val="0"/>
                                          </p:val>
                                        </p:tav>
                                        <p:tav tm="100000">
                                          <p:val>
                                            <p:strVal val="#ppt_w"/>
                                          </p:val>
                                        </p:tav>
                                      </p:tavLst>
                                    </p:anim>
                                    <p:anim calcmode="lin" valueType="num">
                                      <p:cBhvr>
                                        <p:cTn id="90" dur="1000" fill="hold"/>
                                        <p:tgtEl>
                                          <p:spTgt spid="17447"/>
                                        </p:tgtEl>
                                        <p:attrNameLst>
                                          <p:attrName>ppt_h</p:attrName>
                                        </p:attrNameLst>
                                      </p:cBhvr>
                                      <p:tavLst>
                                        <p:tav tm="0">
                                          <p:val>
                                            <p:fltVal val="0"/>
                                          </p:val>
                                        </p:tav>
                                        <p:tav tm="100000">
                                          <p:val>
                                            <p:strVal val="#ppt_h"/>
                                          </p:val>
                                        </p:tav>
                                      </p:tavLst>
                                    </p:anim>
                                    <p:anim calcmode="lin" valueType="num">
                                      <p:cBhvr>
                                        <p:cTn id="91" dur="1000" fill="hold"/>
                                        <p:tgtEl>
                                          <p:spTgt spid="17447"/>
                                        </p:tgtEl>
                                        <p:attrNameLst>
                                          <p:attrName>ppt_x</p:attrName>
                                        </p:attrNameLst>
                                      </p:cBhvr>
                                      <p:tavLst>
                                        <p:tav tm="0">
                                          <p:val>
                                            <p:fltVal val="0.5"/>
                                          </p:val>
                                        </p:tav>
                                        <p:tav tm="100000">
                                          <p:val>
                                            <p:strVal val="#ppt_x"/>
                                          </p:val>
                                        </p:tav>
                                      </p:tavLst>
                                    </p:anim>
                                    <p:anim calcmode="lin" valueType="num">
                                      <p:cBhvr>
                                        <p:cTn id="92" dur="1000" fill="hold"/>
                                        <p:tgtEl>
                                          <p:spTgt spid="17447"/>
                                        </p:tgtEl>
                                        <p:attrNameLst>
                                          <p:attrName>ppt_y</p:attrName>
                                        </p:attrNameLst>
                                      </p:cBhvr>
                                      <p:tavLst>
                                        <p:tav tm="0">
                                          <p:val>
                                            <p:fltVal val="0.5"/>
                                          </p:val>
                                        </p:tav>
                                        <p:tav tm="100000">
                                          <p:val>
                                            <p:strVal val="#ppt_y"/>
                                          </p:val>
                                        </p:tav>
                                      </p:tavLst>
                                    </p:anim>
                                  </p:childTnLst>
                                </p:cTn>
                              </p:par>
                              <p:par>
                                <p:cTn id="93" presetID="23" presetClass="entr" presetSubtype="528" repeatCount="indefinite" fill="hold" nodeType="withEffect">
                                  <p:stCondLst>
                                    <p:cond delay="1500"/>
                                  </p:stCondLst>
                                  <p:childTnLst>
                                    <p:set>
                                      <p:cBhvr>
                                        <p:cTn id="94" dur="1" fill="hold">
                                          <p:stCondLst>
                                            <p:cond delay="0"/>
                                          </p:stCondLst>
                                        </p:cTn>
                                        <p:tgtEl>
                                          <p:spTgt spid="17449"/>
                                        </p:tgtEl>
                                        <p:attrNameLst>
                                          <p:attrName>style.visibility</p:attrName>
                                        </p:attrNameLst>
                                      </p:cBhvr>
                                      <p:to>
                                        <p:strVal val="visible"/>
                                      </p:to>
                                    </p:set>
                                    <p:anim calcmode="lin" valueType="num">
                                      <p:cBhvr>
                                        <p:cTn id="95" dur="1000" fill="hold"/>
                                        <p:tgtEl>
                                          <p:spTgt spid="17449"/>
                                        </p:tgtEl>
                                        <p:attrNameLst>
                                          <p:attrName>ppt_w</p:attrName>
                                        </p:attrNameLst>
                                      </p:cBhvr>
                                      <p:tavLst>
                                        <p:tav tm="0">
                                          <p:val>
                                            <p:fltVal val="0"/>
                                          </p:val>
                                        </p:tav>
                                        <p:tav tm="100000">
                                          <p:val>
                                            <p:strVal val="#ppt_w"/>
                                          </p:val>
                                        </p:tav>
                                      </p:tavLst>
                                    </p:anim>
                                    <p:anim calcmode="lin" valueType="num">
                                      <p:cBhvr>
                                        <p:cTn id="96" dur="1000" fill="hold"/>
                                        <p:tgtEl>
                                          <p:spTgt spid="17449"/>
                                        </p:tgtEl>
                                        <p:attrNameLst>
                                          <p:attrName>ppt_h</p:attrName>
                                        </p:attrNameLst>
                                      </p:cBhvr>
                                      <p:tavLst>
                                        <p:tav tm="0">
                                          <p:val>
                                            <p:fltVal val="0"/>
                                          </p:val>
                                        </p:tav>
                                        <p:tav tm="100000">
                                          <p:val>
                                            <p:strVal val="#ppt_h"/>
                                          </p:val>
                                        </p:tav>
                                      </p:tavLst>
                                    </p:anim>
                                    <p:anim calcmode="lin" valueType="num">
                                      <p:cBhvr>
                                        <p:cTn id="97" dur="1000" fill="hold"/>
                                        <p:tgtEl>
                                          <p:spTgt spid="17449"/>
                                        </p:tgtEl>
                                        <p:attrNameLst>
                                          <p:attrName>ppt_x</p:attrName>
                                        </p:attrNameLst>
                                      </p:cBhvr>
                                      <p:tavLst>
                                        <p:tav tm="0">
                                          <p:val>
                                            <p:fltVal val="0.5"/>
                                          </p:val>
                                        </p:tav>
                                        <p:tav tm="100000">
                                          <p:val>
                                            <p:strVal val="#ppt_x"/>
                                          </p:val>
                                        </p:tav>
                                      </p:tavLst>
                                    </p:anim>
                                    <p:anim calcmode="lin" valueType="num">
                                      <p:cBhvr>
                                        <p:cTn id="98" dur="1000" fill="hold"/>
                                        <p:tgtEl>
                                          <p:spTgt spid="17449"/>
                                        </p:tgtEl>
                                        <p:attrNameLst>
                                          <p:attrName>ppt_y</p:attrName>
                                        </p:attrNameLst>
                                      </p:cBhvr>
                                      <p:tavLst>
                                        <p:tav tm="0">
                                          <p:val>
                                            <p:fltVal val="0.5"/>
                                          </p:val>
                                        </p:tav>
                                        <p:tav tm="100000">
                                          <p:val>
                                            <p:strVal val="#ppt_y"/>
                                          </p:val>
                                        </p:tav>
                                      </p:tavLst>
                                    </p:anim>
                                  </p:childTnLst>
                                </p:cTn>
                              </p:par>
                              <p:par>
                                <p:cTn id="99" presetID="23" presetClass="entr" presetSubtype="528" repeatCount="indefinite" fill="hold" nodeType="withEffect">
                                  <p:stCondLst>
                                    <p:cond delay="0"/>
                                  </p:stCondLst>
                                  <p:childTnLst>
                                    <p:set>
                                      <p:cBhvr>
                                        <p:cTn id="100" dur="1" fill="hold">
                                          <p:stCondLst>
                                            <p:cond delay="0"/>
                                          </p:stCondLst>
                                        </p:cTn>
                                        <p:tgtEl>
                                          <p:spTgt spid="17451"/>
                                        </p:tgtEl>
                                        <p:attrNameLst>
                                          <p:attrName>style.visibility</p:attrName>
                                        </p:attrNameLst>
                                      </p:cBhvr>
                                      <p:to>
                                        <p:strVal val="visible"/>
                                      </p:to>
                                    </p:set>
                                    <p:anim calcmode="lin" valueType="num">
                                      <p:cBhvr>
                                        <p:cTn id="101" dur="1000" fill="hold"/>
                                        <p:tgtEl>
                                          <p:spTgt spid="17451"/>
                                        </p:tgtEl>
                                        <p:attrNameLst>
                                          <p:attrName>ppt_w</p:attrName>
                                        </p:attrNameLst>
                                      </p:cBhvr>
                                      <p:tavLst>
                                        <p:tav tm="0">
                                          <p:val>
                                            <p:fltVal val="0"/>
                                          </p:val>
                                        </p:tav>
                                        <p:tav tm="100000">
                                          <p:val>
                                            <p:strVal val="#ppt_w"/>
                                          </p:val>
                                        </p:tav>
                                      </p:tavLst>
                                    </p:anim>
                                    <p:anim calcmode="lin" valueType="num">
                                      <p:cBhvr>
                                        <p:cTn id="102" dur="1000" fill="hold"/>
                                        <p:tgtEl>
                                          <p:spTgt spid="17451"/>
                                        </p:tgtEl>
                                        <p:attrNameLst>
                                          <p:attrName>ppt_h</p:attrName>
                                        </p:attrNameLst>
                                      </p:cBhvr>
                                      <p:tavLst>
                                        <p:tav tm="0">
                                          <p:val>
                                            <p:fltVal val="0"/>
                                          </p:val>
                                        </p:tav>
                                        <p:tav tm="100000">
                                          <p:val>
                                            <p:strVal val="#ppt_h"/>
                                          </p:val>
                                        </p:tav>
                                      </p:tavLst>
                                    </p:anim>
                                    <p:anim calcmode="lin" valueType="num">
                                      <p:cBhvr>
                                        <p:cTn id="103" dur="1000" fill="hold"/>
                                        <p:tgtEl>
                                          <p:spTgt spid="17451"/>
                                        </p:tgtEl>
                                        <p:attrNameLst>
                                          <p:attrName>ppt_x</p:attrName>
                                        </p:attrNameLst>
                                      </p:cBhvr>
                                      <p:tavLst>
                                        <p:tav tm="0">
                                          <p:val>
                                            <p:fltVal val="0.5"/>
                                          </p:val>
                                        </p:tav>
                                        <p:tav tm="100000">
                                          <p:val>
                                            <p:strVal val="#ppt_x"/>
                                          </p:val>
                                        </p:tav>
                                      </p:tavLst>
                                    </p:anim>
                                    <p:anim calcmode="lin" valueType="num">
                                      <p:cBhvr>
                                        <p:cTn id="104" dur="1000" fill="hold"/>
                                        <p:tgtEl>
                                          <p:spTgt spid="17451"/>
                                        </p:tgtEl>
                                        <p:attrNameLst>
                                          <p:attrName>ppt_y</p:attrName>
                                        </p:attrNameLst>
                                      </p:cBhvr>
                                      <p:tavLst>
                                        <p:tav tm="0">
                                          <p:val>
                                            <p:fltVal val="0.5"/>
                                          </p:val>
                                        </p:tav>
                                        <p:tav tm="100000">
                                          <p:val>
                                            <p:strVal val="#ppt_y"/>
                                          </p:val>
                                        </p:tav>
                                      </p:tavLst>
                                    </p:anim>
                                  </p:childTnLst>
                                </p:cTn>
                              </p:par>
                              <p:par>
                                <p:cTn id="105" presetID="23" presetClass="entr" presetSubtype="528" repeatCount="indefinite" fill="hold" nodeType="withEffect">
                                  <p:stCondLst>
                                    <p:cond delay="0"/>
                                  </p:stCondLst>
                                  <p:childTnLst>
                                    <p:set>
                                      <p:cBhvr>
                                        <p:cTn id="106" dur="1" fill="hold">
                                          <p:stCondLst>
                                            <p:cond delay="0"/>
                                          </p:stCondLst>
                                        </p:cTn>
                                        <p:tgtEl>
                                          <p:spTgt spid="17452"/>
                                        </p:tgtEl>
                                        <p:attrNameLst>
                                          <p:attrName>style.visibility</p:attrName>
                                        </p:attrNameLst>
                                      </p:cBhvr>
                                      <p:to>
                                        <p:strVal val="visible"/>
                                      </p:to>
                                    </p:set>
                                    <p:anim calcmode="lin" valueType="num">
                                      <p:cBhvr>
                                        <p:cTn id="107" dur="1000" fill="hold"/>
                                        <p:tgtEl>
                                          <p:spTgt spid="17452"/>
                                        </p:tgtEl>
                                        <p:attrNameLst>
                                          <p:attrName>ppt_w</p:attrName>
                                        </p:attrNameLst>
                                      </p:cBhvr>
                                      <p:tavLst>
                                        <p:tav tm="0">
                                          <p:val>
                                            <p:fltVal val="0"/>
                                          </p:val>
                                        </p:tav>
                                        <p:tav tm="100000">
                                          <p:val>
                                            <p:strVal val="#ppt_w"/>
                                          </p:val>
                                        </p:tav>
                                      </p:tavLst>
                                    </p:anim>
                                    <p:anim calcmode="lin" valueType="num">
                                      <p:cBhvr>
                                        <p:cTn id="108" dur="1000" fill="hold"/>
                                        <p:tgtEl>
                                          <p:spTgt spid="17452"/>
                                        </p:tgtEl>
                                        <p:attrNameLst>
                                          <p:attrName>ppt_h</p:attrName>
                                        </p:attrNameLst>
                                      </p:cBhvr>
                                      <p:tavLst>
                                        <p:tav tm="0">
                                          <p:val>
                                            <p:fltVal val="0"/>
                                          </p:val>
                                        </p:tav>
                                        <p:tav tm="100000">
                                          <p:val>
                                            <p:strVal val="#ppt_h"/>
                                          </p:val>
                                        </p:tav>
                                      </p:tavLst>
                                    </p:anim>
                                    <p:anim calcmode="lin" valueType="num">
                                      <p:cBhvr>
                                        <p:cTn id="109" dur="1000" fill="hold"/>
                                        <p:tgtEl>
                                          <p:spTgt spid="17452"/>
                                        </p:tgtEl>
                                        <p:attrNameLst>
                                          <p:attrName>ppt_x</p:attrName>
                                        </p:attrNameLst>
                                      </p:cBhvr>
                                      <p:tavLst>
                                        <p:tav tm="0">
                                          <p:val>
                                            <p:fltVal val="0.5"/>
                                          </p:val>
                                        </p:tav>
                                        <p:tav tm="100000">
                                          <p:val>
                                            <p:strVal val="#ppt_x"/>
                                          </p:val>
                                        </p:tav>
                                      </p:tavLst>
                                    </p:anim>
                                    <p:anim calcmode="lin" valueType="num">
                                      <p:cBhvr>
                                        <p:cTn id="110" dur="1000" fill="hold"/>
                                        <p:tgtEl>
                                          <p:spTgt spid="17452"/>
                                        </p:tgtEl>
                                        <p:attrNameLst>
                                          <p:attrName>ppt_y</p:attrName>
                                        </p:attrNameLst>
                                      </p:cBhvr>
                                      <p:tavLst>
                                        <p:tav tm="0">
                                          <p:val>
                                            <p:fltVal val="0.5"/>
                                          </p:val>
                                        </p:tav>
                                        <p:tav tm="100000">
                                          <p:val>
                                            <p:strVal val="#ppt_y"/>
                                          </p:val>
                                        </p:tav>
                                      </p:tavLst>
                                    </p:anim>
                                  </p:childTnLst>
                                </p:cTn>
                              </p:par>
                              <p:par>
                                <p:cTn id="111" presetID="23" presetClass="entr" presetSubtype="528" repeatCount="indefinite" fill="hold" nodeType="withEffect">
                                  <p:stCondLst>
                                    <p:cond delay="1500"/>
                                  </p:stCondLst>
                                  <p:childTnLst>
                                    <p:set>
                                      <p:cBhvr>
                                        <p:cTn id="112" dur="1" fill="hold">
                                          <p:stCondLst>
                                            <p:cond delay="0"/>
                                          </p:stCondLst>
                                        </p:cTn>
                                        <p:tgtEl>
                                          <p:spTgt spid="17453"/>
                                        </p:tgtEl>
                                        <p:attrNameLst>
                                          <p:attrName>style.visibility</p:attrName>
                                        </p:attrNameLst>
                                      </p:cBhvr>
                                      <p:to>
                                        <p:strVal val="visible"/>
                                      </p:to>
                                    </p:set>
                                    <p:anim calcmode="lin" valueType="num">
                                      <p:cBhvr>
                                        <p:cTn id="113" dur="1000" fill="hold"/>
                                        <p:tgtEl>
                                          <p:spTgt spid="17453"/>
                                        </p:tgtEl>
                                        <p:attrNameLst>
                                          <p:attrName>ppt_w</p:attrName>
                                        </p:attrNameLst>
                                      </p:cBhvr>
                                      <p:tavLst>
                                        <p:tav tm="0">
                                          <p:val>
                                            <p:fltVal val="0"/>
                                          </p:val>
                                        </p:tav>
                                        <p:tav tm="100000">
                                          <p:val>
                                            <p:strVal val="#ppt_w"/>
                                          </p:val>
                                        </p:tav>
                                      </p:tavLst>
                                    </p:anim>
                                    <p:anim calcmode="lin" valueType="num">
                                      <p:cBhvr>
                                        <p:cTn id="114" dur="1000" fill="hold"/>
                                        <p:tgtEl>
                                          <p:spTgt spid="17453"/>
                                        </p:tgtEl>
                                        <p:attrNameLst>
                                          <p:attrName>ppt_h</p:attrName>
                                        </p:attrNameLst>
                                      </p:cBhvr>
                                      <p:tavLst>
                                        <p:tav tm="0">
                                          <p:val>
                                            <p:fltVal val="0"/>
                                          </p:val>
                                        </p:tav>
                                        <p:tav tm="100000">
                                          <p:val>
                                            <p:strVal val="#ppt_h"/>
                                          </p:val>
                                        </p:tav>
                                      </p:tavLst>
                                    </p:anim>
                                    <p:anim calcmode="lin" valueType="num">
                                      <p:cBhvr>
                                        <p:cTn id="115" dur="1000" fill="hold"/>
                                        <p:tgtEl>
                                          <p:spTgt spid="17453"/>
                                        </p:tgtEl>
                                        <p:attrNameLst>
                                          <p:attrName>ppt_x</p:attrName>
                                        </p:attrNameLst>
                                      </p:cBhvr>
                                      <p:tavLst>
                                        <p:tav tm="0">
                                          <p:val>
                                            <p:fltVal val="0.5"/>
                                          </p:val>
                                        </p:tav>
                                        <p:tav tm="100000">
                                          <p:val>
                                            <p:strVal val="#ppt_x"/>
                                          </p:val>
                                        </p:tav>
                                      </p:tavLst>
                                    </p:anim>
                                    <p:anim calcmode="lin" valueType="num">
                                      <p:cBhvr>
                                        <p:cTn id="116" dur="1000" fill="hold"/>
                                        <p:tgtEl>
                                          <p:spTgt spid="17453"/>
                                        </p:tgtEl>
                                        <p:attrNameLst>
                                          <p:attrName>ppt_y</p:attrName>
                                        </p:attrNameLst>
                                      </p:cBhvr>
                                      <p:tavLst>
                                        <p:tav tm="0">
                                          <p:val>
                                            <p:fltVal val="0.5"/>
                                          </p:val>
                                        </p:tav>
                                        <p:tav tm="100000">
                                          <p:val>
                                            <p:strVal val="#ppt_y"/>
                                          </p:val>
                                        </p:tav>
                                      </p:tavLst>
                                    </p:anim>
                                  </p:childTnLst>
                                </p:cTn>
                              </p:par>
                              <p:par>
                                <p:cTn id="117" presetID="23" presetClass="entr" presetSubtype="528" repeatCount="indefinite" fill="hold" nodeType="withEffect">
                                  <p:stCondLst>
                                    <p:cond delay="1500"/>
                                  </p:stCondLst>
                                  <p:childTnLst>
                                    <p:set>
                                      <p:cBhvr>
                                        <p:cTn id="118" dur="1" fill="hold">
                                          <p:stCondLst>
                                            <p:cond delay="0"/>
                                          </p:stCondLst>
                                        </p:cTn>
                                        <p:tgtEl>
                                          <p:spTgt spid="17454"/>
                                        </p:tgtEl>
                                        <p:attrNameLst>
                                          <p:attrName>style.visibility</p:attrName>
                                        </p:attrNameLst>
                                      </p:cBhvr>
                                      <p:to>
                                        <p:strVal val="visible"/>
                                      </p:to>
                                    </p:set>
                                    <p:anim calcmode="lin" valueType="num">
                                      <p:cBhvr>
                                        <p:cTn id="119" dur="1000" fill="hold"/>
                                        <p:tgtEl>
                                          <p:spTgt spid="17454"/>
                                        </p:tgtEl>
                                        <p:attrNameLst>
                                          <p:attrName>ppt_w</p:attrName>
                                        </p:attrNameLst>
                                      </p:cBhvr>
                                      <p:tavLst>
                                        <p:tav tm="0">
                                          <p:val>
                                            <p:fltVal val="0"/>
                                          </p:val>
                                        </p:tav>
                                        <p:tav tm="100000">
                                          <p:val>
                                            <p:strVal val="#ppt_w"/>
                                          </p:val>
                                        </p:tav>
                                      </p:tavLst>
                                    </p:anim>
                                    <p:anim calcmode="lin" valueType="num">
                                      <p:cBhvr>
                                        <p:cTn id="120" dur="1000" fill="hold"/>
                                        <p:tgtEl>
                                          <p:spTgt spid="17454"/>
                                        </p:tgtEl>
                                        <p:attrNameLst>
                                          <p:attrName>ppt_h</p:attrName>
                                        </p:attrNameLst>
                                      </p:cBhvr>
                                      <p:tavLst>
                                        <p:tav tm="0">
                                          <p:val>
                                            <p:fltVal val="0"/>
                                          </p:val>
                                        </p:tav>
                                        <p:tav tm="100000">
                                          <p:val>
                                            <p:strVal val="#ppt_h"/>
                                          </p:val>
                                        </p:tav>
                                      </p:tavLst>
                                    </p:anim>
                                    <p:anim calcmode="lin" valueType="num">
                                      <p:cBhvr>
                                        <p:cTn id="121" dur="1000" fill="hold"/>
                                        <p:tgtEl>
                                          <p:spTgt spid="17454"/>
                                        </p:tgtEl>
                                        <p:attrNameLst>
                                          <p:attrName>ppt_x</p:attrName>
                                        </p:attrNameLst>
                                      </p:cBhvr>
                                      <p:tavLst>
                                        <p:tav tm="0">
                                          <p:val>
                                            <p:fltVal val="0.5"/>
                                          </p:val>
                                        </p:tav>
                                        <p:tav tm="100000">
                                          <p:val>
                                            <p:strVal val="#ppt_x"/>
                                          </p:val>
                                        </p:tav>
                                      </p:tavLst>
                                    </p:anim>
                                    <p:anim calcmode="lin" valueType="num">
                                      <p:cBhvr>
                                        <p:cTn id="122" dur="1000" fill="hold"/>
                                        <p:tgtEl>
                                          <p:spTgt spid="17454"/>
                                        </p:tgtEl>
                                        <p:attrNameLst>
                                          <p:attrName>ppt_y</p:attrName>
                                        </p:attrNameLst>
                                      </p:cBhvr>
                                      <p:tavLst>
                                        <p:tav tm="0">
                                          <p:val>
                                            <p:fltVal val="0.5"/>
                                          </p:val>
                                        </p:tav>
                                        <p:tav tm="100000">
                                          <p:val>
                                            <p:strVal val="#ppt_y"/>
                                          </p:val>
                                        </p:tav>
                                      </p:tavLst>
                                    </p:anim>
                                  </p:childTnLst>
                                </p:cTn>
                              </p:par>
                              <p:par>
                                <p:cTn id="123" presetID="23" presetClass="entr" presetSubtype="528" repeatCount="indefinite" fill="hold" grpId="0" nodeType="withEffect">
                                  <p:stCondLst>
                                    <p:cond delay="0"/>
                                  </p:stCondLst>
                                  <p:childTnLst>
                                    <p:set>
                                      <p:cBhvr>
                                        <p:cTn id="124" dur="1" fill="hold">
                                          <p:stCondLst>
                                            <p:cond delay="0"/>
                                          </p:stCondLst>
                                        </p:cTn>
                                        <p:tgtEl>
                                          <p:spTgt spid="17455"/>
                                        </p:tgtEl>
                                        <p:attrNameLst>
                                          <p:attrName>style.visibility</p:attrName>
                                        </p:attrNameLst>
                                      </p:cBhvr>
                                      <p:to>
                                        <p:strVal val="visible"/>
                                      </p:to>
                                    </p:set>
                                    <p:anim calcmode="lin" valueType="num">
                                      <p:cBhvr>
                                        <p:cTn id="125" dur="1000" fill="hold"/>
                                        <p:tgtEl>
                                          <p:spTgt spid="17455"/>
                                        </p:tgtEl>
                                        <p:attrNameLst>
                                          <p:attrName>ppt_w</p:attrName>
                                        </p:attrNameLst>
                                      </p:cBhvr>
                                      <p:tavLst>
                                        <p:tav tm="0">
                                          <p:val>
                                            <p:fltVal val="0"/>
                                          </p:val>
                                        </p:tav>
                                        <p:tav tm="100000">
                                          <p:val>
                                            <p:strVal val="#ppt_w"/>
                                          </p:val>
                                        </p:tav>
                                      </p:tavLst>
                                    </p:anim>
                                    <p:anim calcmode="lin" valueType="num">
                                      <p:cBhvr>
                                        <p:cTn id="126" dur="1000" fill="hold"/>
                                        <p:tgtEl>
                                          <p:spTgt spid="17455"/>
                                        </p:tgtEl>
                                        <p:attrNameLst>
                                          <p:attrName>ppt_h</p:attrName>
                                        </p:attrNameLst>
                                      </p:cBhvr>
                                      <p:tavLst>
                                        <p:tav tm="0">
                                          <p:val>
                                            <p:fltVal val="0"/>
                                          </p:val>
                                        </p:tav>
                                        <p:tav tm="100000">
                                          <p:val>
                                            <p:strVal val="#ppt_h"/>
                                          </p:val>
                                        </p:tav>
                                      </p:tavLst>
                                    </p:anim>
                                    <p:anim calcmode="lin" valueType="num">
                                      <p:cBhvr>
                                        <p:cTn id="127" dur="1000" fill="hold"/>
                                        <p:tgtEl>
                                          <p:spTgt spid="17455"/>
                                        </p:tgtEl>
                                        <p:attrNameLst>
                                          <p:attrName>ppt_x</p:attrName>
                                        </p:attrNameLst>
                                      </p:cBhvr>
                                      <p:tavLst>
                                        <p:tav tm="0">
                                          <p:val>
                                            <p:fltVal val="0.5"/>
                                          </p:val>
                                        </p:tav>
                                        <p:tav tm="100000">
                                          <p:val>
                                            <p:strVal val="#ppt_x"/>
                                          </p:val>
                                        </p:tav>
                                      </p:tavLst>
                                    </p:anim>
                                    <p:anim calcmode="lin" valueType="num">
                                      <p:cBhvr>
                                        <p:cTn id="128" dur="1000" fill="hold"/>
                                        <p:tgtEl>
                                          <p:spTgt spid="17455"/>
                                        </p:tgtEl>
                                        <p:attrNameLst>
                                          <p:attrName>ppt_y</p:attrName>
                                        </p:attrNameLst>
                                      </p:cBhvr>
                                      <p:tavLst>
                                        <p:tav tm="0">
                                          <p:val>
                                            <p:fltVal val="0.5"/>
                                          </p:val>
                                        </p:tav>
                                        <p:tav tm="100000">
                                          <p:val>
                                            <p:strVal val="#ppt_y"/>
                                          </p:val>
                                        </p:tav>
                                      </p:tavLst>
                                    </p:anim>
                                  </p:childTnLst>
                                </p:cTn>
                              </p:par>
                              <p:par>
                                <p:cTn id="129" presetID="23" presetClass="entr" presetSubtype="528" repeatCount="indefinite" fill="hold" grpId="0" nodeType="withEffect">
                                  <p:stCondLst>
                                    <p:cond delay="0"/>
                                  </p:stCondLst>
                                  <p:childTnLst>
                                    <p:set>
                                      <p:cBhvr>
                                        <p:cTn id="130" dur="1" fill="hold">
                                          <p:stCondLst>
                                            <p:cond delay="0"/>
                                          </p:stCondLst>
                                        </p:cTn>
                                        <p:tgtEl>
                                          <p:spTgt spid="17456"/>
                                        </p:tgtEl>
                                        <p:attrNameLst>
                                          <p:attrName>style.visibility</p:attrName>
                                        </p:attrNameLst>
                                      </p:cBhvr>
                                      <p:to>
                                        <p:strVal val="visible"/>
                                      </p:to>
                                    </p:set>
                                    <p:anim calcmode="lin" valueType="num">
                                      <p:cBhvr>
                                        <p:cTn id="131" dur="1000" fill="hold"/>
                                        <p:tgtEl>
                                          <p:spTgt spid="17456"/>
                                        </p:tgtEl>
                                        <p:attrNameLst>
                                          <p:attrName>ppt_w</p:attrName>
                                        </p:attrNameLst>
                                      </p:cBhvr>
                                      <p:tavLst>
                                        <p:tav tm="0">
                                          <p:val>
                                            <p:fltVal val="0"/>
                                          </p:val>
                                        </p:tav>
                                        <p:tav tm="100000">
                                          <p:val>
                                            <p:strVal val="#ppt_w"/>
                                          </p:val>
                                        </p:tav>
                                      </p:tavLst>
                                    </p:anim>
                                    <p:anim calcmode="lin" valueType="num">
                                      <p:cBhvr>
                                        <p:cTn id="132" dur="1000" fill="hold"/>
                                        <p:tgtEl>
                                          <p:spTgt spid="17456"/>
                                        </p:tgtEl>
                                        <p:attrNameLst>
                                          <p:attrName>ppt_h</p:attrName>
                                        </p:attrNameLst>
                                      </p:cBhvr>
                                      <p:tavLst>
                                        <p:tav tm="0">
                                          <p:val>
                                            <p:fltVal val="0"/>
                                          </p:val>
                                        </p:tav>
                                        <p:tav tm="100000">
                                          <p:val>
                                            <p:strVal val="#ppt_h"/>
                                          </p:val>
                                        </p:tav>
                                      </p:tavLst>
                                    </p:anim>
                                    <p:anim calcmode="lin" valueType="num">
                                      <p:cBhvr>
                                        <p:cTn id="133" dur="1000" fill="hold"/>
                                        <p:tgtEl>
                                          <p:spTgt spid="17456"/>
                                        </p:tgtEl>
                                        <p:attrNameLst>
                                          <p:attrName>ppt_x</p:attrName>
                                        </p:attrNameLst>
                                      </p:cBhvr>
                                      <p:tavLst>
                                        <p:tav tm="0">
                                          <p:val>
                                            <p:fltVal val="0.5"/>
                                          </p:val>
                                        </p:tav>
                                        <p:tav tm="100000">
                                          <p:val>
                                            <p:strVal val="#ppt_x"/>
                                          </p:val>
                                        </p:tav>
                                      </p:tavLst>
                                    </p:anim>
                                    <p:anim calcmode="lin" valueType="num">
                                      <p:cBhvr>
                                        <p:cTn id="134" dur="1000" fill="hold"/>
                                        <p:tgtEl>
                                          <p:spTgt spid="17456"/>
                                        </p:tgtEl>
                                        <p:attrNameLst>
                                          <p:attrName>ppt_y</p:attrName>
                                        </p:attrNameLst>
                                      </p:cBhvr>
                                      <p:tavLst>
                                        <p:tav tm="0">
                                          <p:val>
                                            <p:fltVal val="0.5"/>
                                          </p:val>
                                        </p:tav>
                                        <p:tav tm="100000">
                                          <p:val>
                                            <p:strVal val="#ppt_y"/>
                                          </p:val>
                                        </p:tav>
                                      </p:tavLst>
                                    </p:anim>
                                  </p:childTnLst>
                                </p:cTn>
                              </p:par>
                              <p:par>
                                <p:cTn id="135" presetID="23" presetClass="entr" presetSubtype="528" repeatCount="indefinite" fill="hold" grpId="0" nodeType="withEffect">
                                  <p:stCondLst>
                                    <p:cond delay="0"/>
                                  </p:stCondLst>
                                  <p:childTnLst>
                                    <p:set>
                                      <p:cBhvr>
                                        <p:cTn id="136" dur="1" fill="hold">
                                          <p:stCondLst>
                                            <p:cond delay="0"/>
                                          </p:stCondLst>
                                        </p:cTn>
                                        <p:tgtEl>
                                          <p:spTgt spid="17457"/>
                                        </p:tgtEl>
                                        <p:attrNameLst>
                                          <p:attrName>style.visibility</p:attrName>
                                        </p:attrNameLst>
                                      </p:cBhvr>
                                      <p:to>
                                        <p:strVal val="visible"/>
                                      </p:to>
                                    </p:set>
                                    <p:anim calcmode="lin" valueType="num">
                                      <p:cBhvr>
                                        <p:cTn id="137" dur="1000" fill="hold"/>
                                        <p:tgtEl>
                                          <p:spTgt spid="17457"/>
                                        </p:tgtEl>
                                        <p:attrNameLst>
                                          <p:attrName>ppt_w</p:attrName>
                                        </p:attrNameLst>
                                      </p:cBhvr>
                                      <p:tavLst>
                                        <p:tav tm="0">
                                          <p:val>
                                            <p:fltVal val="0"/>
                                          </p:val>
                                        </p:tav>
                                        <p:tav tm="100000">
                                          <p:val>
                                            <p:strVal val="#ppt_w"/>
                                          </p:val>
                                        </p:tav>
                                      </p:tavLst>
                                    </p:anim>
                                    <p:anim calcmode="lin" valueType="num">
                                      <p:cBhvr>
                                        <p:cTn id="138" dur="1000" fill="hold"/>
                                        <p:tgtEl>
                                          <p:spTgt spid="17457"/>
                                        </p:tgtEl>
                                        <p:attrNameLst>
                                          <p:attrName>ppt_h</p:attrName>
                                        </p:attrNameLst>
                                      </p:cBhvr>
                                      <p:tavLst>
                                        <p:tav tm="0">
                                          <p:val>
                                            <p:fltVal val="0"/>
                                          </p:val>
                                        </p:tav>
                                        <p:tav tm="100000">
                                          <p:val>
                                            <p:strVal val="#ppt_h"/>
                                          </p:val>
                                        </p:tav>
                                      </p:tavLst>
                                    </p:anim>
                                    <p:anim calcmode="lin" valueType="num">
                                      <p:cBhvr>
                                        <p:cTn id="139" dur="1000" fill="hold"/>
                                        <p:tgtEl>
                                          <p:spTgt spid="17457"/>
                                        </p:tgtEl>
                                        <p:attrNameLst>
                                          <p:attrName>ppt_x</p:attrName>
                                        </p:attrNameLst>
                                      </p:cBhvr>
                                      <p:tavLst>
                                        <p:tav tm="0">
                                          <p:val>
                                            <p:fltVal val="0.5"/>
                                          </p:val>
                                        </p:tav>
                                        <p:tav tm="100000">
                                          <p:val>
                                            <p:strVal val="#ppt_x"/>
                                          </p:val>
                                        </p:tav>
                                      </p:tavLst>
                                    </p:anim>
                                    <p:anim calcmode="lin" valueType="num">
                                      <p:cBhvr>
                                        <p:cTn id="140" dur="1000" fill="hold"/>
                                        <p:tgtEl>
                                          <p:spTgt spid="17457"/>
                                        </p:tgtEl>
                                        <p:attrNameLst>
                                          <p:attrName>ppt_y</p:attrName>
                                        </p:attrNameLst>
                                      </p:cBhvr>
                                      <p:tavLst>
                                        <p:tav tm="0">
                                          <p:val>
                                            <p:fltVal val="0.5"/>
                                          </p:val>
                                        </p:tav>
                                        <p:tav tm="100000">
                                          <p:val>
                                            <p:strVal val="#ppt_y"/>
                                          </p:val>
                                        </p:tav>
                                      </p:tavLst>
                                    </p:anim>
                                  </p:childTnLst>
                                </p:cTn>
                              </p:par>
                              <p:par>
                                <p:cTn id="141" presetID="23" presetClass="entr" presetSubtype="528" repeatCount="indefinite" fill="hold" nodeType="withEffect">
                                  <p:stCondLst>
                                    <p:cond delay="0"/>
                                  </p:stCondLst>
                                  <p:childTnLst>
                                    <p:set>
                                      <p:cBhvr>
                                        <p:cTn id="142" dur="1" fill="hold">
                                          <p:stCondLst>
                                            <p:cond delay="0"/>
                                          </p:stCondLst>
                                        </p:cTn>
                                        <p:tgtEl>
                                          <p:spTgt spid="17459"/>
                                        </p:tgtEl>
                                        <p:attrNameLst>
                                          <p:attrName>style.visibility</p:attrName>
                                        </p:attrNameLst>
                                      </p:cBhvr>
                                      <p:to>
                                        <p:strVal val="visible"/>
                                      </p:to>
                                    </p:set>
                                    <p:anim calcmode="lin" valueType="num">
                                      <p:cBhvr>
                                        <p:cTn id="143" dur="1000" fill="hold"/>
                                        <p:tgtEl>
                                          <p:spTgt spid="17459"/>
                                        </p:tgtEl>
                                        <p:attrNameLst>
                                          <p:attrName>ppt_w</p:attrName>
                                        </p:attrNameLst>
                                      </p:cBhvr>
                                      <p:tavLst>
                                        <p:tav tm="0">
                                          <p:val>
                                            <p:fltVal val="0"/>
                                          </p:val>
                                        </p:tav>
                                        <p:tav tm="100000">
                                          <p:val>
                                            <p:strVal val="#ppt_w"/>
                                          </p:val>
                                        </p:tav>
                                      </p:tavLst>
                                    </p:anim>
                                    <p:anim calcmode="lin" valueType="num">
                                      <p:cBhvr>
                                        <p:cTn id="144" dur="1000" fill="hold"/>
                                        <p:tgtEl>
                                          <p:spTgt spid="17459"/>
                                        </p:tgtEl>
                                        <p:attrNameLst>
                                          <p:attrName>ppt_h</p:attrName>
                                        </p:attrNameLst>
                                      </p:cBhvr>
                                      <p:tavLst>
                                        <p:tav tm="0">
                                          <p:val>
                                            <p:fltVal val="0"/>
                                          </p:val>
                                        </p:tav>
                                        <p:tav tm="100000">
                                          <p:val>
                                            <p:strVal val="#ppt_h"/>
                                          </p:val>
                                        </p:tav>
                                      </p:tavLst>
                                    </p:anim>
                                    <p:anim calcmode="lin" valueType="num">
                                      <p:cBhvr>
                                        <p:cTn id="145" dur="1000" fill="hold"/>
                                        <p:tgtEl>
                                          <p:spTgt spid="17459"/>
                                        </p:tgtEl>
                                        <p:attrNameLst>
                                          <p:attrName>ppt_x</p:attrName>
                                        </p:attrNameLst>
                                      </p:cBhvr>
                                      <p:tavLst>
                                        <p:tav tm="0">
                                          <p:val>
                                            <p:fltVal val="0.5"/>
                                          </p:val>
                                        </p:tav>
                                        <p:tav tm="100000">
                                          <p:val>
                                            <p:strVal val="#ppt_x"/>
                                          </p:val>
                                        </p:tav>
                                      </p:tavLst>
                                    </p:anim>
                                    <p:anim calcmode="lin" valueType="num">
                                      <p:cBhvr>
                                        <p:cTn id="146" dur="1000" fill="hold"/>
                                        <p:tgtEl>
                                          <p:spTgt spid="17459"/>
                                        </p:tgtEl>
                                        <p:attrNameLst>
                                          <p:attrName>ppt_y</p:attrName>
                                        </p:attrNameLst>
                                      </p:cBhvr>
                                      <p:tavLst>
                                        <p:tav tm="0">
                                          <p:val>
                                            <p:fltVal val="0.5"/>
                                          </p:val>
                                        </p:tav>
                                        <p:tav tm="100000">
                                          <p:val>
                                            <p:strVal val="#ppt_y"/>
                                          </p:val>
                                        </p:tav>
                                      </p:tavLst>
                                    </p:anim>
                                  </p:childTnLst>
                                </p:cTn>
                              </p:par>
                              <p:par>
                                <p:cTn id="147" presetID="23" presetClass="entr" presetSubtype="528" repeatCount="indefinite" fill="hold" grpId="0" nodeType="withEffect">
                                  <p:stCondLst>
                                    <p:cond delay="0"/>
                                  </p:stCondLst>
                                  <p:childTnLst>
                                    <p:set>
                                      <p:cBhvr>
                                        <p:cTn id="148" dur="1" fill="hold">
                                          <p:stCondLst>
                                            <p:cond delay="0"/>
                                          </p:stCondLst>
                                        </p:cTn>
                                        <p:tgtEl>
                                          <p:spTgt spid="17460"/>
                                        </p:tgtEl>
                                        <p:attrNameLst>
                                          <p:attrName>style.visibility</p:attrName>
                                        </p:attrNameLst>
                                      </p:cBhvr>
                                      <p:to>
                                        <p:strVal val="visible"/>
                                      </p:to>
                                    </p:set>
                                    <p:anim calcmode="lin" valueType="num">
                                      <p:cBhvr>
                                        <p:cTn id="149" dur="1000" fill="hold"/>
                                        <p:tgtEl>
                                          <p:spTgt spid="17460"/>
                                        </p:tgtEl>
                                        <p:attrNameLst>
                                          <p:attrName>ppt_w</p:attrName>
                                        </p:attrNameLst>
                                      </p:cBhvr>
                                      <p:tavLst>
                                        <p:tav tm="0">
                                          <p:val>
                                            <p:fltVal val="0"/>
                                          </p:val>
                                        </p:tav>
                                        <p:tav tm="100000">
                                          <p:val>
                                            <p:strVal val="#ppt_w"/>
                                          </p:val>
                                        </p:tav>
                                      </p:tavLst>
                                    </p:anim>
                                    <p:anim calcmode="lin" valueType="num">
                                      <p:cBhvr>
                                        <p:cTn id="150" dur="1000" fill="hold"/>
                                        <p:tgtEl>
                                          <p:spTgt spid="17460"/>
                                        </p:tgtEl>
                                        <p:attrNameLst>
                                          <p:attrName>ppt_h</p:attrName>
                                        </p:attrNameLst>
                                      </p:cBhvr>
                                      <p:tavLst>
                                        <p:tav tm="0">
                                          <p:val>
                                            <p:fltVal val="0"/>
                                          </p:val>
                                        </p:tav>
                                        <p:tav tm="100000">
                                          <p:val>
                                            <p:strVal val="#ppt_h"/>
                                          </p:val>
                                        </p:tav>
                                      </p:tavLst>
                                    </p:anim>
                                    <p:anim calcmode="lin" valueType="num">
                                      <p:cBhvr>
                                        <p:cTn id="151" dur="1000" fill="hold"/>
                                        <p:tgtEl>
                                          <p:spTgt spid="17460"/>
                                        </p:tgtEl>
                                        <p:attrNameLst>
                                          <p:attrName>ppt_x</p:attrName>
                                        </p:attrNameLst>
                                      </p:cBhvr>
                                      <p:tavLst>
                                        <p:tav tm="0">
                                          <p:val>
                                            <p:fltVal val="0.5"/>
                                          </p:val>
                                        </p:tav>
                                        <p:tav tm="100000">
                                          <p:val>
                                            <p:strVal val="#ppt_x"/>
                                          </p:val>
                                        </p:tav>
                                      </p:tavLst>
                                    </p:anim>
                                    <p:anim calcmode="lin" valueType="num">
                                      <p:cBhvr>
                                        <p:cTn id="152" dur="1000" fill="hold"/>
                                        <p:tgtEl>
                                          <p:spTgt spid="17460"/>
                                        </p:tgtEl>
                                        <p:attrNameLst>
                                          <p:attrName>ppt_y</p:attrName>
                                        </p:attrNameLst>
                                      </p:cBhvr>
                                      <p:tavLst>
                                        <p:tav tm="0">
                                          <p:val>
                                            <p:fltVal val="0.5"/>
                                          </p:val>
                                        </p:tav>
                                        <p:tav tm="100000">
                                          <p:val>
                                            <p:strVal val="#ppt_y"/>
                                          </p:val>
                                        </p:tav>
                                      </p:tavLst>
                                    </p:anim>
                                  </p:childTnLst>
                                </p:cTn>
                              </p:par>
                              <p:par>
                                <p:cTn id="153" presetID="23" presetClass="entr" presetSubtype="528" repeatCount="indefinite" fill="hold" grpId="0" nodeType="withEffect">
                                  <p:stCondLst>
                                    <p:cond delay="0"/>
                                  </p:stCondLst>
                                  <p:childTnLst>
                                    <p:set>
                                      <p:cBhvr>
                                        <p:cTn id="154" dur="1" fill="hold">
                                          <p:stCondLst>
                                            <p:cond delay="0"/>
                                          </p:stCondLst>
                                        </p:cTn>
                                        <p:tgtEl>
                                          <p:spTgt spid="17461"/>
                                        </p:tgtEl>
                                        <p:attrNameLst>
                                          <p:attrName>style.visibility</p:attrName>
                                        </p:attrNameLst>
                                      </p:cBhvr>
                                      <p:to>
                                        <p:strVal val="visible"/>
                                      </p:to>
                                    </p:set>
                                    <p:anim calcmode="lin" valueType="num">
                                      <p:cBhvr>
                                        <p:cTn id="155" dur="1000" fill="hold"/>
                                        <p:tgtEl>
                                          <p:spTgt spid="17461"/>
                                        </p:tgtEl>
                                        <p:attrNameLst>
                                          <p:attrName>ppt_w</p:attrName>
                                        </p:attrNameLst>
                                      </p:cBhvr>
                                      <p:tavLst>
                                        <p:tav tm="0">
                                          <p:val>
                                            <p:fltVal val="0"/>
                                          </p:val>
                                        </p:tav>
                                        <p:tav tm="100000">
                                          <p:val>
                                            <p:strVal val="#ppt_w"/>
                                          </p:val>
                                        </p:tav>
                                      </p:tavLst>
                                    </p:anim>
                                    <p:anim calcmode="lin" valueType="num">
                                      <p:cBhvr>
                                        <p:cTn id="156" dur="1000" fill="hold"/>
                                        <p:tgtEl>
                                          <p:spTgt spid="17461"/>
                                        </p:tgtEl>
                                        <p:attrNameLst>
                                          <p:attrName>ppt_h</p:attrName>
                                        </p:attrNameLst>
                                      </p:cBhvr>
                                      <p:tavLst>
                                        <p:tav tm="0">
                                          <p:val>
                                            <p:fltVal val="0"/>
                                          </p:val>
                                        </p:tav>
                                        <p:tav tm="100000">
                                          <p:val>
                                            <p:strVal val="#ppt_h"/>
                                          </p:val>
                                        </p:tav>
                                      </p:tavLst>
                                    </p:anim>
                                    <p:anim calcmode="lin" valueType="num">
                                      <p:cBhvr>
                                        <p:cTn id="157" dur="1000" fill="hold"/>
                                        <p:tgtEl>
                                          <p:spTgt spid="17461"/>
                                        </p:tgtEl>
                                        <p:attrNameLst>
                                          <p:attrName>ppt_x</p:attrName>
                                        </p:attrNameLst>
                                      </p:cBhvr>
                                      <p:tavLst>
                                        <p:tav tm="0">
                                          <p:val>
                                            <p:fltVal val="0.5"/>
                                          </p:val>
                                        </p:tav>
                                        <p:tav tm="100000">
                                          <p:val>
                                            <p:strVal val="#ppt_x"/>
                                          </p:val>
                                        </p:tav>
                                      </p:tavLst>
                                    </p:anim>
                                    <p:anim calcmode="lin" valueType="num">
                                      <p:cBhvr>
                                        <p:cTn id="158" dur="1000" fill="hold"/>
                                        <p:tgtEl>
                                          <p:spTgt spid="17461"/>
                                        </p:tgtEl>
                                        <p:attrNameLst>
                                          <p:attrName>ppt_y</p:attrName>
                                        </p:attrNameLst>
                                      </p:cBhvr>
                                      <p:tavLst>
                                        <p:tav tm="0">
                                          <p:val>
                                            <p:fltVal val="0.5"/>
                                          </p:val>
                                        </p:tav>
                                        <p:tav tm="100000">
                                          <p:val>
                                            <p:strVal val="#ppt_y"/>
                                          </p:val>
                                        </p:tav>
                                      </p:tavLst>
                                    </p:anim>
                                  </p:childTnLst>
                                </p:cTn>
                              </p:par>
                              <p:par>
                                <p:cTn id="159" presetID="23" presetClass="entr" presetSubtype="528" repeatCount="indefinite" fill="hold" nodeType="withEffect">
                                  <p:stCondLst>
                                    <p:cond delay="1500"/>
                                  </p:stCondLst>
                                  <p:childTnLst>
                                    <p:set>
                                      <p:cBhvr>
                                        <p:cTn id="160" dur="1" fill="hold">
                                          <p:stCondLst>
                                            <p:cond delay="0"/>
                                          </p:stCondLst>
                                        </p:cTn>
                                        <p:tgtEl>
                                          <p:spTgt spid="17463"/>
                                        </p:tgtEl>
                                        <p:attrNameLst>
                                          <p:attrName>style.visibility</p:attrName>
                                        </p:attrNameLst>
                                      </p:cBhvr>
                                      <p:to>
                                        <p:strVal val="visible"/>
                                      </p:to>
                                    </p:set>
                                    <p:anim calcmode="lin" valueType="num">
                                      <p:cBhvr>
                                        <p:cTn id="161" dur="1000" fill="hold"/>
                                        <p:tgtEl>
                                          <p:spTgt spid="17463"/>
                                        </p:tgtEl>
                                        <p:attrNameLst>
                                          <p:attrName>ppt_w</p:attrName>
                                        </p:attrNameLst>
                                      </p:cBhvr>
                                      <p:tavLst>
                                        <p:tav tm="0">
                                          <p:val>
                                            <p:fltVal val="0"/>
                                          </p:val>
                                        </p:tav>
                                        <p:tav tm="100000">
                                          <p:val>
                                            <p:strVal val="#ppt_w"/>
                                          </p:val>
                                        </p:tav>
                                      </p:tavLst>
                                    </p:anim>
                                    <p:anim calcmode="lin" valueType="num">
                                      <p:cBhvr>
                                        <p:cTn id="162" dur="1000" fill="hold"/>
                                        <p:tgtEl>
                                          <p:spTgt spid="17463"/>
                                        </p:tgtEl>
                                        <p:attrNameLst>
                                          <p:attrName>ppt_h</p:attrName>
                                        </p:attrNameLst>
                                      </p:cBhvr>
                                      <p:tavLst>
                                        <p:tav tm="0">
                                          <p:val>
                                            <p:fltVal val="0"/>
                                          </p:val>
                                        </p:tav>
                                        <p:tav tm="100000">
                                          <p:val>
                                            <p:strVal val="#ppt_h"/>
                                          </p:val>
                                        </p:tav>
                                      </p:tavLst>
                                    </p:anim>
                                    <p:anim calcmode="lin" valueType="num">
                                      <p:cBhvr>
                                        <p:cTn id="163" dur="1000" fill="hold"/>
                                        <p:tgtEl>
                                          <p:spTgt spid="17463"/>
                                        </p:tgtEl>
                                        <p:attrNameLst>
                                          <p:attrName>ppt_x</p:attrName>
                                        </p:attrNameLst>
                                      </p:cBhvr>
                                      <p:tavLst>
                                        <p:tav tm="0">
                                          <p:val>
                                            <p:fltVal val="0.5"/>
                                          </p:val>
                                        </p:tav>
                                        <p:tav tm="100000">
                                          <p:val>
                                            <p:strVal val="#ppt_x"/>
                                          </p:val>
                                        </p:tav>
                                      </p:tavLst>
                                    </p:anim>
                                    <p:anim calcmode="lin" valueType="num">
                                      <p:cBhvr>
                                        <p:cTn id="164" dur="1000" fill="hold"/>
                                        <p:tgtEl>
                                          <p:spTgt spid="17463"/>
                                        </p:tgtEl>
                                        <p:attrNameLst>
                                          <p:attrName>ppt_y</p:attrName>
                                        </p:attrNameLst>
                                      </p:cBhvr>
                                      <p:tavLst>
                                        <p:tav tm="0">
                                          <p:val>
                                            <p:fltVal val="0.5"/>
                                          </p:val>
                                        </p:tav>
                                        <p:tav tm="100000">
                                          <p:val>
                                            <p:strVal val="#ppt_y"/>
                                          </p:val>
                                        </p:tav>
                                      </p:tavLst>
                                    </p:anim>
                                  </p:childTnLst>
                                </p:cTn>
                              </p:par>
                              <p:par>
                                <p:cTn id="165" presetID="23" presetClass="entr" presetSubtype="528" repeatCount="indefinite" fill="hold" nodeType="withEffect">
                                  <p:stCondLst>
                                    <p:cond delay="1500"/>
                                  </p:stCondLst>
                                  <p:childTnLst>
                                    <p:set>
                                      <p:cBhvr>
                                        <p:cTn id="166" dur="1" fill="hold">
                                          <p:stCondLst>
                                            <p:cond delay="0"/>
                                          </p:stCondLst>
                                        </p:cTn>
                                        <p:tgtEl>
                                          <p:spTgt spid="17464"/>
                                        </p:tgtEl>
                                        <p:attrNameLst>
                                          <p:attrName>style.visibility</p:attrName>
                                        </p:attrNameLst>
                                      </p:cBhvr>
                                      <p:to>
                                        <p:strVal val="visible"/>
                                      </p:to>
                                    </p:set>
                                    <p:anim calcmode="lin" valueType="num">
                                      <p:cBhvr>
                                        <p:cTn id="167" dur="1000" fill="hold"/>
                                        <p:tgtEl>
                                          <p:spTgt spid="17464"/>
                                        </p:tgtEl>
                                        <p:attrNameLst>
                                          <p:attrName>ppt_w</p:attrName>
                                        </p:attrNameLst>
                                      </p:cBhvr>
                                      <p:tavLst>
                                        <p:tav tm="0">
                                          <p:val>
                                            <p:fltVal val="0"/>
                                          </p:val>
                                        </p:tav>
                                        <p:tav tm="100000">
                                          <p:val>
                                            <p:strVal val="#ppt_w"/>
                                          </p:val>
                                        </p:tav>
                                      </p:tavLst>
                                    </p:anim>
                                    <p:anim calcmode="lin" valueType="num">
                                      <p:cBhvr>
                                        <p:cTn id="168" dur="1000" fill="hold"/>
                                        <p:tgtEl>
                                          <p:spTgt spid="17464"/>
                                        </p:tgtEl>
                                        <p:attrNameLst>
                                          <p:attrName>ppt_h</p:attrName>
                                        </p:attrNameLst>
                                      </p:cBhvr>
                                      <p:tavLst>
                                        <p:tav tm="0">
                                          <p:val>
                                            <p:fltVal val="0"/>
                                          </p:val>
                                        </p:tav>
                                        <p:tav tm="100000">
                                          <p:val>
                                            <p:strVal val="#ppt_h"/>
                                          </p:val>
                                        </p:tav>
                                      </p:tavLst>
                                    </p:anim>
                                    <p:anim calcmode="lin" valueType="num">
                                      <p:cBhvr>
                                        <p:cTn id="169" dur="1000" fill="hold"/>
                                        <p:tgtEl>
                                          <p:spTgt spid="17464"/>
                                        </p:tgtEl>
                                        <p:attrNameLst>
                                          <p:attrName>ppt_x</p:attrName>
                                        </p:attrNameLst>
                                      </p:cBhvr>
                                      <p:tavLst>
                                        <p:tav tm="0">
                                          <p:val>
                                            <p:fltVal val="0.5"/>
                                          </p:val>
                                        </p:tav>
                                        <p:tav tm="100000">
                                          <p:val>
                                            <p:strVal val="#ppt_x"/>
                                          </p:val>
                                        </p:tav>
                                      </p:tavLst>
                                    </p:anim>
                                    <p:anim calcmode="lin" valueType="num">
                                      <p:cBhvr>
                                        <p:cTn id="170" dur="1000" fill="hold"/>
                                        <p:tgtEl>
                                          <p:spTgt spid="17464"/>
                                        </p:tgtEl>
                                        <p:attrNameLst>
                                          <p:attrName>ppt_y</p:attrName>
                                        </p:attrNameLst>
                                      </p:cBhvr>
                                      <p:tavLst>
                                        <p:tav tm="0">
                                          <p:val>
                                            <p:fltVal val="0.5"/>
                                          </p:val>
                                        </p:tav>
                                        <p:tav tm="100000">
                                          <p:val>
                                            <p:strVal val="#ppt_y"/>
                                          </p:val>
                                        </p:tav>
                                      </p:tavLst>
                                    </p:anim>
                                  </p:childTnLst>
                                </p:cTn>
                              </p:par>
                              <p:par>
                                <p:cTn id="171" presetID="23" presetClass="entr" presetSubtype="528" repeatCount="indefinite" fill="hold" nodeType="withEffect">
                                  <p:stCondLst>
                                    <p:cond delay="0"/>
                                  </p:stCondLst>
                                  <p:childTnLst>
                                    <p:set>
                                      <p:cBhvr>
                                        <p:cTn id="172" dur="1" fill="hold">
                                          <p:stCondLst>
                                            <p:cond delay="0"/>
                                          </p:stCondLst>
                                        </p:cTn>
                                        <p:tgtEl>
                                          <p:spTgt spid="17466"/>
                                        </p:tgtEl>
                                        <p:attrNameLst>
                                          <p:attrName>style.visibility</p:attrName>
                                        </p:attrNameLst>
                                      </p:cBhvr>
                                      <p:to>
                                        <p:strVal val="visible"/>
                                      </p:to>
                                    </p:set>
                                    <p:anim calcmode="lin" valueType="num">
                                      <p:cBhvr>
                                        <p:cTn id="173" dur="1000" fill="hold"/>
                                        <p:tgtEl>
                                          <p:spTgt spid="17466"/>
                                        </p:tgtEl>
                                        <p:attrNameLst>
                                          <p:attrName>ppt_w</p:attrName>
                                        </p:attrNameLst>
                                      </p:cBhvr>
                                      <p:tavLst>
                                        <p:tav tm="0">
                                          <p:val>
                                            <p:fltVal val="0"/>
                                          </p:val>
                                        </p:tav>
                                        <p:tav tm="100000">
                                          <p:val>
                                            <p:strVal val="#ppt_w"/>
                                          </p:val>
                                        </p:tav>
                                      </p:tavLst>
                                    </p:anim>
                                    <p:anim calcmode="lin" valueType="num">
                                      <p:cBhvr>
                                        <p:cTn id="174" dur="1000" fill="hold"/>
                                        <p:tgtEl>
                                          <p:spTgt spid="17466"/>
                                        </p:tgtEl>
                                        <p:attrNameLst>
                                          <p:attrName>ppt_h</p:attrName>
                                        </p:attrNameLst>
                                      </p:cBhvr>
                                      <p:tavLst>
                                        <p:tav tm="0">
                                          <p:val>
                                            <p:fltVal val="0"/>
                                          </p:val>
                                        </p:tav>
                                        <p:tav tm="100000">
                                          <p:val>
                                            <p:strVal val="#ppt_h"/>
                                          </p:val>
                                        </p:tav>
                                      </p:tavLst>
                                    </p:anim>
                                    <p:anim calcmode="lin" valueType="num">
                                      <p:cBhvr>
                                        <p:cTn id="175" dur="1000" fill="hold"/>
                                        <p:tgtEl>
                                          <p:spTgt spid="17466"/>
                                        </p:tgtEl>
                                        <p:attrNameLst>
                                          <p:attrName>ppt_x</p:attrName>
                                        </p:attrNameLst>
                                      </p:cBhvr>
                                      <p:tavLst>
                                        <p:tav tm="0">
                                          <p:val>
                                            <p:fltVal val="0.5"/>
                                          </p:val>
                                        </p:tav>
                                        <p:tav tm="100000">
                                          <p:val>
                                            <p:strVal val="#ppt_x"/>
                                          </p:val>
                                        </p:tav>
                                      </p:tavLst>
                                    </p:anim>
                                    <p:anim calcmode="lin" valueType="num">
                                      <p:cBhvr>
                                        <p:cTn id="176" dur="1000" fill="hold"/>
                                        <p:tgtEl>
                                          <p:spTgt spid="17466"/>
                                        </p:tgtEl>
                                        <p:attrNameLst>
                                          <p:attrName>ppt_y</p:attrName>
                                        </p:attrNameLst>
                                      </p:cBhvr>
                                      <p:tavLst>
                                        <p:tav tm="0">
                                          <p:val>
                                            <p:fltVal val="0.5"/>
                                          </p:val>
                                        </p:tav>
                                        <p:tav tm="100000">
                                          <p:val>
                                            <p:strVal val="#ppt_y"/>
                                          </p:val>
                                        </p:tav>
                                      </p:tavLst>
                                    </p:anim>
                                  </p:childTnLst>
                                </p:cTn>
                              </p:par>
                              <p:par>
                                <p:cTn id="177" presetID="23" presetClass="entr" presetSubtype="528" repeatCount="indefinite" fill="hold" grpId="0" nodeType="withEffect">
                                  <p:stCondLst>
                                    <p:cond delay="0"/>
                                  </p:stCondLst>
                                  <p:childTnLst>
                                    <p:set>
                                      <p:cBhvr>
                                        <p:cTn id="178" dur="1" fill="hold">
                                          <p:stCondLst>
                                            <p:cond delay="0"/>
                                          </p:stCondLst>
                                        </p:cTn>
                                        <p:tgtEl>
                                          <p:spTgt spid="2"/>
                                        </p:tgtEl>
                                        <p:attrNameLst>
                                          <p:attrName>style.visibility</p:attrName>
                                        </p:attrNameLst>
                                      </p:cBhvr>
                                      <p:to>
                                        <p:strVal val="visible"/>
                                      </p:to>
                                    </p:set>
                                    <p:anim calcmode="lin" valueType="num">
                                      <p:cBhvr>
                                        <p:cTn id="179" dur="1000" fill="hold"/>
                                        <p:tgtEl>
                                          <p:spTgt spid="2"/>
                                        </p:tgtEl>
                                        <p:attrNameLst>
                                          <p:attrName>ppt_w</p:attrName>
                                        </p:attrNameLst>
                                      </p:cBhvr>
                                      <p:tavLst>
                                        <p:tav tm="0">
                                          <p:val>
                                            <p:fltVal val="0"/>
                                          </p:val>
                                        </p:tav>
                                        <p:tav tm="100000">
                                          <p:val>
                                            <p:strVal val="#ppt_w"/>
                                          </p:val>
                                        </p:tav>
                                      </p:tavLst>
                                    </p:anim>
                                    <p:anim calcmode="lin" valueType="num">
                                      <p:cBhvr>
                                        <p:cTn id="180" dur="1000" fill="hold"/>
                                        <p:tgtEl>
                                          <p:spTgt spid="2"/>
                                        </p:tgtEl>
                                        <p:attrNameLst>
                                          <p:attrName>ppt_h</p:attrName>
                                        </p:attrNameLst>
                                      </p:cBhvr>
                                      <p:tavLst>
                                        <p:tav tm="0">
                                          <p:val>
                                            <p:fltVal val="0"/>
                                          </p:val>
                                        </p:tav>
                                        <p:tav tm="100000">
                                          <p:val>
                                            <p:strVal val="#ppt_h"/>
                                          </p:val>
                                        </p:tav>
                                      </p:tavLst>
                                    </p:anim>
                                    <p:anim calcmode="lin" valueType="num">
                                      <p:cBhvr>
                                        <p:cTn id="181" dur="1000" fill="hold"/>
                                        <p:tgtEl>
                                          <p:spTgt spid="2"/>
                                        </p:tgtEl>
                                        <p:attrNameLst>
                                          <p:attrName>ppt_x</p:attrName>
                                        </p:attrNameLst>
                                      </p:cBhvr>
                                      <p:tavLst>
                                        <p:tav tm="0">
                                          <p:val>
                                            <p:fltVal val="0.5"/>
                                          </p:val>
                                        </p:tav>
                                        <p:tav tm="100000">
                                          <p:val>
                                            <p:strVal val="#ppt_x"/>
                                          </p:val>
                                        </p:tav>
                                      </p:tavLst>
                                    </p:anim>
                                    <p:anim calcmode="lin" valueType="num">
                                      <p:cBhvr>
                                        <p:cTn id="182" dur="1000" fill="hold"/>
                                        <p:tgtEl>
                                          <p:spTgt spid="2"/>
                                        </p:tgtEl>
                                        <p:attrNameLst>
                                          <p:attrName>ppt_y</p:attrName>
                                        </p:attrNameLst>
                                      </p:cBhvr>
                                      <p:tavLst>
                                        <p:tav tm="0">
                                          <p:val>
                                            <p:fltVal val="0.5"/>
                                          </p:val>
                                        </p:tav>
                                        <p:tav tm="100000">
                                          <p:val>
                                            <p:strVal val="#ppt_y"/>
                                          </p:val>
                                        </p:tav>
                                      </p:tavLst>
                                    </p:anim>
                                  </p:childTnLst>
                                </p:cTn>
                              </p:par>
                              <p:par>
                                <p:cTn id="183" presetID="23" presetClass="entr" presetSubtype="528" repeatCount="indefinite" fill="hold" grpId="0" nodeType="withEffect">
                                  <p:stCondLst>
                                    <p:cond delay="0"/>
                                  </p:stCondLst>
                                  <p:childTnLst>
                                    <p:set>
                                      <p:cBhvr>
                                        <p:cTn id="184" dur="1" fill="hold">
                                          <p:stCondLst>
                                            <p:cond delay="0"/>
                                          </p:stCondLst>
                                        </p:cTn>
                                        <p:tgtEl>
                                          <p:spTgt spid="3"/>
                                        </p:tgtEl>
                                        <p:attrNameLst>
                                          <p:attrName>style.visibility</p:attrName>
                                        </p:attrNameLst>
                                      </p:cBhvr>
                                      <p:to>
                                        <p:strVal val="visible"/>
                                      </p:to>
                                    </p:set>
                                    <p:anim calcmode="lin" valueType="num">
                                      <p:cBhvr>
                                        <p:cTn id="185" dur="1000" fill="hold"/>
                                        <p:tgtEl>
                                          <p:spTgt spid="3"/>
                                        </p:tgtEl>
                                        <p:attrNameLst>
                                          <p:attrName>ppt_w</p:attrName>
                                        </p:attrNameLst>
                                      </p:cBhvr>
                                      <p:tavLst>
                                        <p:tav tm="0">
                                          <p:val>
                                            <p:fltVal val="0"/>
                                          </p:val>
                                        </p:tav>
                                        <p:tav tm="100000">
                                          <p:val>
                                            <p:strVal val="#ppt_w"/>
                                          </p:val>
                                        </p:tav>
                                      </p:tavLst>
                                    </p:anim>
                                    <p:anim calcmode="lin" valueType="num">
                                      <p:cBhvr>
                                        <p:cTn id="186" dur="1000" fill="hold"/>
                                        <p:tgtEl>
                                          <p:spTgt spid="3"/>
                                        </p:tgtEl>
                                        <p:attrNameLst>
                                          <p:attrName>ppt_h</p:attrName>
                                        </p:attrNameLst>
                                      </p:cBhvr>
                                      <p:tavLst>
                                        <p:tav tm="0">
                                          <p:val>
                                            <p:fltVal val="0"/>
                                          </p:val>
                                        </p:tav>
                                        <p:tav tm="100000">
                                          <p:val>
                                            <p:strVal val="#ppt_h"/>
                                          </p:val>
                                        </p:tav>
                                      </p:tavLst>
                                    </p:anim>
                                    <p:anim calcmode="lin" valueType="num">
                                      <p:cBhvr>
                                        <p:cTn id="187" dur="1000" fill="hold"/>
                                        <p:tgtEl>
                                          <p:spTgt spid="3"/>
                                        </p:tgtEl>
                                        <p:attrNameLst>
                                          <p:attrName>ppt_x</p:attrName>
                                        </p:attrNameLst>
                                      </p:cBhvr>
                                      <p:tavLst>
                                        <p:tav tm="0">
                                          <p:val>
                                            <p:fltVal val="0.5"/>
                                          </p:val>
                                        </p:tav>
                                        <p:tav tm="100000">
                                          <p:val>
                                            <p:strVal val="#ppt_x"/>
                                          </p:val>
                                        </p:tav>
                                      </p:tavLst>
                                    </p:anim>
                                    <p:anim calcmode="lin" valueType="num">
                                      <p:cBhvr>
                                        <p:cTn id="188" dur="1000" fill="hold"/>
                                        <p:tgtEl>
                                          <p:spTgt spid="3"/>
                                        </p:tgtEl>
                                        <p:attrNameLst>
                                          <p:attrName>ppt_y</p:attrName>
                                        </p:attrNameLst>
                                      </p:cBhvr>
                                      <p:tavLst>
                                        <p:tav tm="0">
                                          <p:val>
                                            <p:fltVal val="0.5"/>
                                          </p:val>
                                        </p:tav>
                                        <p:tav tm="100000">
                                          <p:val>
                                            <p:strVal val="#ppt_y"/>
                                          </p:val>
                                        </p:tav>
                                      </p:tavLst>
                                    </p:anim>
                                  </p:childTnLst>
                                </p:cTn>
                              </p:par>
                              <p:par>
                                <p:cTn id="189" presetID="23" presetClass="entr" presetSubtype="528" repeatCount="indefinite" fill="hold" grpId="0" nodeType="withEffect">
                                  <p:stCondLst>
                                    <p:cond delay="0"/>
                                  </p:stCondLst>
                                  <p:childTnLst>
                                    <p:set>
                                      <p:cBhvr>
                                        <p:cTn id="190" dur="1" fill="hold">
                                          <p:stCondLst>
                                            <p:cond delay="0"/>
                                          </p:stCondLst>
                                        </p:cTn>
                                        <p:tgtEl>
                                          <p:spTgt spid="4"/>
                                        </p:tgtEl>
                                        <p:attrNameLst>
                                          <p:attrName>style.visibility</p:attrName>
                                        </p:attrNameLst>
                                      </p:cBhvr>
                                      <p:to>
                                        <p:strVal val="visible"/>
                                      </p:to>
                                    </p:set>
                                    <p:anim calcmode="lin" valueType="num">
                                      <p:cBhvr>
                                        <p:cTn id="191" dur="1000" fill="hold"/>
                                        <p:tgtEl>
                                          <p:spTgt spid="4"/>
                                        </p:tgtEl>
                                        <p:attrNameLst>
                                          <p:attrName>ppt_w</p:attrName>
                                        </p:attrNameLst>
                                      </p:cBhvr>
                                      <p:tavLst>
                                        <p:tav tm="0">
                                          <p:val>
                                            <p:fltVal val="0"/>
                                          </p:val>
                                        </p:tav>
                                        <p:tav tm="100000">
                                          <p:val>
                                            <p:strVal val="#ppt_w"/>
                                          </p:val>
                                        </p:tav>
                                      </p:tavLst>
                                    </p:anim>
                                    <p:anim calcmode="lin" valueType="num">
                                      <p:cBhvr>
                                        <p:cTn id="192" dur="1000" fill="hold"/>
                                        <p:tgtEl>
                                          <p:spTgt spid="4"/>
                                        </p:tgtEl>
                                        <p:attrNameLst>
                                          <p:attrName>ppt_h</p:attrName>
                                        </p:attrNameLst>
                                      </p:cBhvr>
                                      <p:tavLst>
                                        <p:tav tm="0">
                                          <p:val>
                                            <p:fltVal val="0"/>
                                          </p:val>
                                        </p:tav>
                                        <p:tav tm="100000">
                                          <p:val>
                                            <p:strVal val="#ppt_h"/>
                                          </p:val>
                                        </p:tav>
                                      </p:tavLst>
                                    </p:anim>
                                    <p:anim calcmode="lin" valueType="num">
                                      <p:cBhvr>
                                        <p:cTn id="193" dur="1000" fill="hold"/>
                                        <p:tgtEl>
                                          <p:spTgt spid="4"/>
                                        </p:tgtEl>
                                        <p:attrNameLst>
                                          <p:attrName>ppt_x</p:attrName>
                                        </p:attrNameLst>
                                      </p:cBhvr>
                                      <p:tavLst>
                                        <p:tav tm="0">
                                          <p:val>
                                            <p:fltVal val="0.5"/>
                                          </p:val>
                                        </p:tav>
                                        <p:tav tm="100000">
                                          <p:val>
                                            <p:strVal val="#ppt_x"/>
                                          </p:val>
                                        </p:tav>
                                      </p:tavLst>
                                    </p:anim>
                                    <p:anim calcmode="lin" valueType="num">
                                      <p:cBhvr>
                                        <p:cTn id="194" dur="1000" fill="hold"/>
                                        <p:tgtEl>
                                          <p:spTgt spid="4"/>
                                        </p:tgtEl>
                                        <p:attrNameLst>
                                          <p:attrName>ppt_y</p:attrName>
                                        </p:attrNameLst>
                                      </p:cBhvr>
                                      <p:tavLst>
                                        <p:tav tm="0">
                                          <p:val>
                                            <p:fltVal val="0.5"/>
                                          </p:val>
                                        </p:tav>
                                        <p:tav tm="100000">
                                          <p:val>
                                            <p:strVal val="#ppt_y"/>
                                          </p:val>
                                        </p:tav>
                                      </p:tavLst>
                                    </p:anim>
                                  </p:childTnLst>
                                </p:cTn>
                              </p:par>
                              <p:par>
                                <p:cTn id="195" presetID="23" presetClass="entr" presetSubtype="528" repeatCount="indefinite" fill="hold" grpId="0" nodeType="withEffect">
                                  <p:stCondLst>
                                    <p:cond delay="0"/>
                                  </p:stCondLst>
                                  <p:childTnLst>
                                    <p:set>
                                      <p:cBhvr>
                                        <p:cTn id="196" dur="1" fill="hold">
                                          <p:stCondLst>
                                            <p:cond delay="0"/>
                                          </p:stCondLst>
                                        </p:cTn>
                                        <p:tgtEl>
                                          <p:spTgt spid="5"/>
                                        </p:tgtEl>
                                        <p:attrNameLst>
                                          <p:attrName>style.visibility</p:attrName>
                                        </p:attrNameLst>
                                      </p:cBhvr>
                                      <p:to>
                                        <p:strVal val="visible"/>
                                      </p:to>
                                    </p:set>
                                    <p:anim calcmode="lin" valueType="num">
                                      <p:cBhvr>
                                        <p:cTn id="197" dur="1000" fill="hold"/>
                                        <p:tgtEl>
                                          <p:spTgt spid="5"/>
                                        </p:tgtEl>
                                        <p:attrNameLst>
                                          <p:attrName>ppt_w</p:attrName>
                                        </p:attrNameLst>
                                      </p:cBhvr>
                                      <p:tavLst>
                                        <p:tav tm="0">
                                          <p:val>
                                            <p:fltVal val="0"/>
                                          </p:val>
                                        </p:tav>
                                        <p:tav tm="100000">
                                          <p:val>
                                            <p:strVal val="#ppt_w"/>
                                          </p:val>
                                        </p:tav>
                                      </p:tavLst>
                                    </p:anim>
                                    <p:anim calcmode="lin" valueType="num">
                                      <p:cBhvr>
                                        <p:cTn id="198" dur="1000" fill="hold"/>
                                        <p:tgtEl>
                                          <p:spTgt spid="5"/>
                                        </p:tgtEl>
                                        <p:attrNameLst>
                                          <p:attrName>ppt_h</p:attrName>
                                        </p:attrNameLst>
                                      </p:cBhvr>
                                      <p:tavLst>
                                        <p:tav tm="0">
                                          <p:val>
                                            <p:fltVal val="0"/>
                                          </p:val>
                                        </p:tav>
                                        <p:tav tm="100000">
                                          <p:val>
                                            <p:strVal val="#ppt_h"/>
                                          </p:val>
                                        </p:tav>
                                      </p:tavLst>
                                    </p:anim>
                                    <p:anim calcmode="lin" valueType="num">
                                      <p:cBhvr>
                                        <p:cTn id="199" dur="1000" fill="hold"/>
                                        <p:tgtEl>
                                          <p:spTgt spid="5"/>
                                        </p:tgtEl>
                                        <p:attrNameLst>
                                          <p:attrName>ppt_x</p:attrName>
                                        </p:attrNameLst>
                                      </p:cBhvr>
                                      <p:tavLst>
                                        <p:tav tm="0">
                                          <p:val>
                                            <p:fltVal val="0.5"/>
                                          </p:val>
                                        </p:tav>
                                        <p:tav tm="100000">
                                          <p:val>
                                            <p:strVal val="#ppt_x"/>
                                          </p:val>
                                        </p:tav>
                                      </p:tavLst>
                                    </p:anim>
                                    <p:anim calcmode="lin" valueType="num">
                                      <p:cBhvr>
                                        <p:cTn id="200" dur="1000" fill="hold"/>
                                        <p:tgtEl>
                                          <p:spTgt spid="5"/>
                                        </p:tgtEl>
                                        <p:attrNameLst>
                                          <p:attrName>ppt_y</p:attrName>
                                        </p:attrNameLst>
                                      </p:cBhvr>
                                      <p:tavLst>
                                        <p:tav tm="0">
                                          <p:val>
                                            <p:fltVal val="0.5"/>
                                          </p:val>
                                        </p:tav>
                                        <p:tav tm="100000">
                                          <p:val>
                                            <p:strVal val="#ppt_y"/>
                                          </p:val>
                                        </p:tav>
                                      </p:tavLst>
                                    </p:anim>
                                  </p:childTnLst>
                                </p:cTn>
                              </p:par>
                              <p:par>
                                <p:cTn id="201" presetID="23" presetClass="entr" presetSubtype="528" repeatCount="indefinite" fill="hold" grpId="0" nodeType="withEffect">
                                  <p:stCondLst>
                                    <p:cond delay="0"/>
                                  </p:stCondLst>
                                  <p:childTnLst>
                                    <p:set>
                                      <p:cBhvr>
                                        <p:cTn id="202" dur="1" fill="hold">
                                          <p:stCondLst>
                                            <p:cond delay="0"/>
                                          </p:stCondLst>
                                        </p:cTn>
                                        <p:tgtEl>
                                          <p:spTgt spid="6"/>
                                        </p:tgtEl>
                                        <p:attrNameLst>
                                          <p:attrName>style.visibility</p:attrName>
                                        </p:attrNameLst>
                                      </p:cBhvr>
                                      <p:to>
                                        <p:strVal val="visible"/>
                                      </p:to>
                                    </p:set>
                                    <p:anim calcmode="lin" valueType="num">
                                      <p:cBhvr>
                                        <p:cTn id="203" dur="1000" fill="hold"/>
                                        <p:tgtEl>
                                          <p:spTgt spid="6"/>
                                        </p:tgtEl>
                                        <p:attrNameLst>
                                          <p:attrName>ppt_w</p:attrName>
                                        </p:attrNameLst>
                                      </p:cBhvr>
                                      <p:tavLst>
                                        <p:tav tm="0">
                                          <p:val>
                                            <p:fltVal val="0"/>
                                          </p:val>
                                        </p:tav>
                                        <p:tav tm="100000">
                                          <p:val>
                                            <p:strVal val="#ppt_w"/>
                                          </p:val>
                                        </p:tav>
                                      </p:tavLst>
                                    </p:anim>
                                    <p:anim calcmode="lin" valueType="num">
                                      <p:cBhvr>
                                        <p:cTn id="204" dur="1000" fill="hold"/>
                                        <p:tgtEl>
                                          <p:spTgt spid="6"/>
                                        </p:tgtEl>
                                        <p:attrNameLst>
                                          <p:attrName>ppt_h</p:attrName>
                                        </p:attrNameLst>
                                      </p:cBhvr>
                                      <p:tavLst>
                                        <p:tav tm="0">
                                          <p:val>
                                            <p:fltVal val="0"/>
                                          </p:val>
                                        </p:tav>
                                        <p:tav tm="100000">
                                          <p:val>
                                            <p:strVal val="#ppt_h"/>
                                          </p:val>
                                        </p:tav>
                                      </p:tavLst>
                                    </p:anim>
                                    <p:anim calcmode="lin" valueType="num">
                                      <p:cBhvr>
                                        <p:cTn id="205" dur="1000" fill="hold"/>
                                        <p:tgtEl>
                                          <p:spTgt spid="6"/>
                                        </p:tgtEl>
                                        <p:attrNameLst>
                                          <p:attrName>ppt_x</p:attrName>
                                        </p:attrNameLst>
                                      </p:cBhvr>
                                      <p:tavLst>
                                        <p:tav tm="0">
                                          <p:val>
                                            <p:fltVal val="0.5"/>
                                          </p:val>
                                        </p:tav>
                                        <p:tav tm="100000">
                                          <p:val>
                                            <p:strVal val="#ppt_x"/>
                                          </p:val>
                                        </p:tav>
                                      </p:tavLst>
                                    </p:anim>
                                    <p:anim calcmode="lin" valueType="num">
                                      <p:cBhvr>
                                        <p:cTn id="206" dur="1000" fill="hold"/>
                                        <p:tgtEl>
                                          <p:spTgt spid="6"/>
                                        </p:tgtEl>
                                        <p:attrNameLst>
                                          <p:attrName>ppt_y</p:attrName>
                                        </p:attrNameLst>
                                      </p:cBhvr>
                                      <p:tavLst>
                                        <p:tav tm="0">
                                          <p:val>
                                            <p:fltVal val="0.5"/>
                                          </p:val>
                                        </p:tav>
                                        <p:tav tm="100000">
                                          <p:val>
                                            <p:strVal val="#ppt_y"/>
                                          </p:val>
                                        </p:tav>
                                      </p:tavLst>
                                    </p:anim>
                                  </p:childTnLst>
                                </p:cTn>
                              </p:par>
                              <p:par>
                                <p:cTn id="207" presetID="23" presetClass="entr" presetSubtype="528" repeatCount="indefinite" fill="hold" nodeType="withEffect">
                                  <p:stCondLst>
                                    <p:cond delay="0"/>
                                  </p:stCondLst>
                                  <p:childTnLst>
                                    <p:set>
                                      <p:cBhvr>
                                        <p:cTn id="208" dur="1" fill="hold">
                                          <p:stCondLst>
                                            <p:cond delay="0"/>
                                          </p:stCondLst>
                                        </p:cTn>
                                        <p:tgtEl>
                                          <p:spTgt spid="7"/>
                                        </p:tgtEl>
                                        <p:attrNameLst>
                                          <p:attrName>style.visibility</p:attrName>
                                        </p:attrNameLst>
                                      </p:cBhvr>
                                      <p:to>
                                        <p:strVal val="visible"/>
                                      </p:to>
                                    </p:set>
                                    <p:anim calcmode="lin" valueType="num">
                                      <p:cBhvr>
                                        <p:cTn id="209" dur="1000" fill="hold"/>
                                        <p:tgtEl>
                                          <p:spTgt spid="7"/>
                                        </p:tgtEl>
                                        <p:attrNameLst>
                                          <p:attrName>ppt_w</p:attrName>
                                        </p:attrNameLst>
                                      </p:cBhvr>
                                      <p:tavLst>
                                        <p:tav tm="0">
                                          <p:val>
                                            <p:fltVal val="0"/>
                                          </p:val>
                                        </p:tav>
                                        <p:tav tm="100000">
                                          <p:val>
                                            <p:strVal val="#ppt_w"/>
                                          </p:val>
                                        </p:tav>
                                      </p:tavLst>
                                    </p:anim>
                                    <p:anim calcmode="lin" valueType="num">
                                      <p:cBhvr>
                                        <p:cTn id="210" dur="1000" fill="hold"/>
                                        <p:tgtEl>
                                          <p:spTgt spid="7"/>
                                        </p:tgtEl>
                                        <p:attrNameLst>
                                          <p:attrName>ppt_h</p:attrName>
                                        </p:attrNameLst>
                                      </p:cBhvr>
                                      <p:tavLst>
                                        <p:tav tm="0">
                                          <p:val>
                                            <p:fltVal val="0"/>
                                          </p:val>
                                        </p:tav>
                                        <p:tav tm="100000">
                                          <p:val>
                                            <p:strVal val="#ppt_h"/>
                                          </p:val>
                                        </p:tav>
                                      </p:tavLst>
                                    </p:anim>
                                    <p:anim calcmode="lin" valueType="num">
                                      <p:cBhvr>
                                        <p:cTn id="211" dur="1000" fill="hold"/>
                                        <p:tgtEl>
                                          <p:spTgt spid="7"/>
                                        </p:tgtEl>
                                        <p:attrNameLst>
                                          <p:attrName>ppt_x</p:attrName>
                                        </p:attrNameLst>
                                      </p:cBhvr>
                                      <p:tavLst>
                                        <p:tav tm="0">
                                          <p:val>
                                            <p:fltVal val="0.5"/>
                                          </p:val>
                                        </p:tav>
                                        <p:tav tm="100000">
                                          <p:val>
                                            <p:strVal val="#ppt_x"/>
                                          </p:val>
                                        </p:tav>
                                      </p:tavLst>
                                    </p:anim>
                                    <p:anim calcmode="lin" valueType="num">
                                      <p:cBhvr>
                                        <p:cTn id="212" dur="1000" fill="hold"/>
                                        <p:tgtEl>
                                          <p:spTgt spid="7"/>
                                        </p:tgtEl>
                                        <p:attrNameLst>
                                          <p:attrName>ppt_y</p:attrName>
                                        </p:attrNameLst>
                                      </p:cBhvr>
                                      <p:tavLst>
                                        <p:tav tm="0">
                                          <p:val>
                                            <p:fltVal val="0.5"/>
                                          </p:val>
                                        </p:tav>
                                        <p:tav tm="100000">
                                          <p:val>
                                            <p:strVal val="#ppt_y"/>
                                          </p:val>
                                        </p:tav>
                                      </p:tavLst>
                                    </p:anim>
                                  </p:childTnLst>
                                </p:cTn>
                              </p:par>
                              <p:par>
                                <p:cTn id="213" presetID="23" presetClass="entr" presetSubtype="528" repeatCount="indefinite" fill="hold" nodeType="withEffect">
                                  <p:stCondLst>
                                    <p:cond delay="0"/>
                                  </p:stCondLst>
                                  <p:childTnLst>
                                    <p:set>
                                      <p:cBhvr>
                                        <p:cTn id="214" dur="1" fill="hold">
                                          <p:stCondLst>
                                            <p:cond delay="0"/>
                                          </p:stCondLst>
                                        </p:cTn>
                                        <p:tgtEl>
                                          <p:spTgt spid="8"/>
                                        </p:tgtEl>
                                        <p:attrNameLst>
                                          <p:attrName>style.visibility</p:attrName>
                                        </p:attrNameLst>
                                      </p:cBhvr>
                                      <p:to>
                                        <p:strVal val="visible"/>
                                      </p:to>
                                    </p:set>
                                    <p:anim calcmode="lin" valueType="num">
                                      <p:cBhvr>
                                        <p:cTn id="215" dur="1000" fill="hold"/>
                                        <p:tgtEl>
                                          <p:spTgt spid="8"/>
                                        </p:tgtEl>
                                        <p:attrNameLst>
                                          <p:attrName>ppt_w</p:attrName>
                                        </p:attrNameLst>
                                      </p:cBhvr>
                                      <p:tavLst>
                                        <p:tav tm="0">
                                          <p:val>
                                            <p:fltVal val="0"/>
                                          </p:val>
                                        </p:tav>
                                        <p:tav tm="100000">
                                          <p:val>
                                            <p:strVal val="#ppt_w"/>
                                          </p:val>
                                        </p:tav>
                                      </p:tavLst>
                                    </p:anim>
                                    <p:anim calcmode="lin" valueType="num">
                                      <p:cBhvr>
                                        <p:cTn id="216" dur="1000" fill="hold"/>
                                        <p:tgtEl>
                                          <p:spTgt spid="8"/>
                                        </p:tgtEl>
                                        <p:attrNameLst>
                                          <p:attrName>ppt_h</p:attrName>
                                        </p:attrNameLst>
                                      </p:cBhvr>
                                      <p:tavLst>
                                        <p:tav tm="0">
                                          <p:val>
                                            <p:fltVal val="0"/>
                                          </p:val>
                                        </p:tav>
                                        <p:tav tm="100000">
                                          <p:val>
                                            <p:strVal val="#ppt_h"/>
                                          </p:val>
                                        </p:tav>
                                      </p:tavLst>
                                    </p:anim>
                                    <p:anim calcmode="lin" valueType="num">
                                      <p:cBhvr>
                                        <p:cTn id="217" dur="1000" fill="hold"/>
                                        <p:tgtEl>
                                          <p:spTgt spid="8"/>
                                        </p:tgtEl>
                                        <p:attrNameLst>
                                          <p:attrName>ppt_x</p:attrName>
                                        </p:attrNameLst>
                                      </p:cBhvr>
                                      <p:tavLst>
                                        <p:tav tm="0">
                                          <p:val>
                                            <p:fltVal val="0.5"/>
                                          </p:val>
                                        </p:tav>
                                        <p:tav tm="100000">
                                          <p:val>
                                            <p:strVal val="#ppt_x"/>
                                          </p:val>
                                        </p:tav>
                                      </p:tavLst>
                                    </p:anim>
                                    <p:anim calcmode="lin" valueType="num">
                                      <p:cBhvr>
                                        <p:cTn id="218" dur="1000" fill="hold"/>
                                        <p:tgtEl>
                                          <p:spTgt spid="8"/>
                                        </p:tgtEl>
                                        <p:attrNameLst>
                                          <p:attrName>ppt_y</p:attrName>
                                        </p:attrNameLst>
                                      </p:cBhvr>
                                      <p:tavLst>
                                        <p:tav tm="0">
                                          <p:val>
                                            <p:fltVal val="0.5"/>
                                          </p:val>
                                        </p:tav>
                                        <p:tav tm="100000">
                                          <p:val>
                                            <p:strVal val="#ppt_y"/>
                                          </p:val>
                                        </p:tav>
                                      </p:tavLst>
                                    </p:anim>
                                  </p:childTnLst>
                                </p:cTn>
                              </p:par>
                              <p:par>
                                <p:cTn id="219" presetID="23" presetClass="entr" presetSubtype="528" repeatCount="indefinite" fill="hold" nodeType="withEffect">
                                  <p:stCondLst>
                                    <p:cond delay="0"/>
                                  </p:stCondLst>
                                  <p:childTnLst>
                                    <p:set>
                                      <p:cBhvr>
                                        <p:cTn id="220" dur="1" fill="hold">
                                          <p:stCondLst>
                                            <p:cond delay="0"/>
                                          </p:stCondLst>
                                        </p:cTn>
                                        <p:tgtEl>
                                          <p:spTgt spid="9"/>
                                        </p:tgtEl>
                                        <p:attrNameLst>
                                          <p:attrName>style.visibility</p:attrName>
                                        </p:attrNameLst>
                                      </p:cBhvr>
                                      <p:to>
                                        <p:strVal val="visible"/>
                                      </p:to>
                                    </p:set>
                                    <p:anim calcmode="lin" valueType="num">
                                      <p:cBhvr>
                                        <p:cTn id="221" dur="1000" fill="hold"/>
                                        <p:tgtEl>
                                          <p:spTgt spid="9"/>
                                        </p:tgtEl>
                                        <p:attrNameLst>
                                          <p:attrName>ppt_w</p:attrName>
                                        </p:attrNameLst>
                                      </p:cBhvr>
                                      <p:tavLst>
                                        <p:tav tm="0">
                                          <p:val>
                                            <p:fltVal val="0"/>
                                          </p:val>
                                        </p:tav>
                                        <p:tav tm="100000">
                                          <p:val>
                                            <p:strVal val="#ppt_w"/>
                                          </p:val>
                                        </p:tav>
                                      </p:tavLst>
                                    </p:anim>
                                    <p:anim calcmode="lin" valueType="num">
                                      <p:cBhvr>
                                        <p:cTn id="222" dur="1000" fill="hold"/>
                                        <p:tgtEl>
                                          <p:spTgt spid="9"/>
                                        </p:tgtEl>
                                        <p:attrNameLst>
                                          <p:attrName>ppt_h</p:attrName>
                                        </p:attrNameLst>
                                      </p:cBhvr>
                                      <p:tavLst>
                                        <p:tav tm="0">
                                          <p:val>
                                            <p:fltVal val="0"/>
                                          </p:val>
                                        </p:tav>
                                        <p:tav tm="100000">
                                          <p:val>
                                            <p:strVal val="#ppt_h"/>
                                          </p:val>
                                        </p:tav>
                                      </p:tavLst>
                                    </p:anim>
                                    <p:anim calcmode="lin" valueType="num">
                                      <p:cBhvr>
                                        <p:cTn id="223" dur="1000" fill="hold"/>
                                        <p:tgtEl>
                                          <p:spTgt spid="9"/>
                                        </p:tgtEl>
                                        <p:attrNameLst>
                                          <p:attrName>ppt_x</p:attrName>
                                        </p:attrNameLst>
                                      </p:cBhvr>
                                      <p:tavLst>
                                        <p:tav tm="0">
                                          <p:val>
                                            <p:fltVal val="0.5"/>
                                          </p:val>
                                        </p:tav>
                                        <p:tav tm="100000">
                                          <p:val>
                                            <p:strVal val="#ppt_x"/>
                                          </p:val>
                                        </p:tav>
                                      </p:tavLst>
                                    </p:anim>
                                    <p:anim calcmode="lin" valueType="num">
                                      <p:cBhvr>
                                        <p:cTn id="224" dur="1000" fill="hold"/>
                                        <p:tgtEl>
                                          <p:spTgt spid="9"/>
                                        </p:tgtEl>
                                        <p:attrNameLst>
                                          <p:attrName>ppt_y</p:attrName>
                                        </p:attrNameLst>
                                      </p:cBhvr>
                                      <p:tavLst>
                                        <p:tav tm="0">
                                          <p:val>
                                            <p:fltVal val="0.5"/>
                                          </p:val>
                                        </p:tav>
                                        <p:tav tm="100000">
                                          <p:val>
                                            <p:strVal val="#ppt_y"/>
                                          </p:val>
                                        </p:tav>
                                      </p:tavLst>
                                    </p:anim>
                                  </p:childTnLst>
                                </p:cTn>
                              </p:par>
                              <p:par>
                                <p:cTn id="225" presetID="23" presetClass="entr" presetSubtype="528" repeatCount="indefinite" fill="hold" grpId="0" nodeType="withEffect">
                                  <p:stCondLst>
                                    <p:cond delay="0"/>
                                  </p:stCondLst>
                                  <p:childTnLst>
                                    <p:set>
                                      <p:cBhvr>
                                        <p:cTn id="226" dur="1" fill="hold">
                                          <p:stCondLst>
                                            <p:cond delay="0"/>
                                          </p:stCondLst>
                                        </p:cTn>
                                        <p:tgtEl>
                                          <p:spTgt spid="10"/>
                                        </p:tgtEl>
                                        <p:attrNameLst>
                                          <p:attrName>style.visibility</p:attrName>
                                        </p:attrNameLst>
                                      </p:cBhvr>
                                      <p:to>
                                        <p:strVal val="visible"/>
                                      </p:to>
                                    </p:set>
                                    <p:anim calcmode="lin" valueType="num">
                                      <p:cBhvr>
                                        <p:cTn id="227" dur="1000" fill="hold"/>
                                        <p:tgtEl>
                                          <p:spTgt spid="10"/>
                                        </p:tgtEl>
                                        <p:attrNameLst>
                                          <p:attrName>ppt_w</p:attrName>
                                        </p:attrNameLst>
                                      </p:cBhvr>
                                      <p:tavLst>
                                        <p:tav tm="0">
                                          <p:val>
                                            <p:fltVal val="0"/>
                                          </p:val>
                                        </p:tav>
                                        <p:tav tm="100000">
                                          <p:val>
                                            <p:strVal val="#ppt_w"/>
                                          </p:val>
                                        </p:tav>
                                      </p:tavLst>
                                    </p:anim>
                                    <p:anim calcmode="lin" valueType="num">
                                      <p:cBhvr>
                                        <p:cTn id="228" dur="1000" fill="hold"/>
                                        <p:tgtEl>
                                          <p:spTgt spid="10"/>
                                        </p:tgtEl>
                                        <p:attrNameLst>
                                          <p:attrName>ppt_h</p:attrName>
                                        </p:attrNameLst>
                                      </p:cBhvr>
                                      <p:tavLst>
                                        <p:tav tm="0">
                                          <p:val>
                                            <p:fltVal val="0"/>
                                          </p:val>
                                        </p:tav>
                                        <p:tav tm="100000">
                                          <p:val>
                                            <p:strVal val="#ppt_h"/>
                                          </p:val>
                                        </p:tav>
                                      </p:tavLst>
                                    </p:anim>
                                    <p:anim calcmode="lin" valueType="num">
                                      <p:cBhvr>
                                        <p:cTn id="229" dur="1000" fill="hold"/>
                                        <p:tgtEl>
                                          <p:spTgt spid="10"/>
                                        </p:tgtEl>
                                        <p:attrNameLst>
                                          <p:attrName>ppt_x</p:attrName>
                                        </p:attrNameLst>
                                      </p:cBhvr>
                                      <p:tavLst>
                                        <p:tav tm="0">
                                          <p:val>
                                            <p:fltVal val="0.5"/>
                                          </p:val>
                                        </p:tav>
                                        <p:tav tm="100000">
                                          <p:val>
                                            <p:strVal val="#ppt_x"/>
                                          </p:val>
                                        </p:tav>
                                      </p:tavLst>
                                    </p:anim>
                                    <p:anim calcmode="lin" valueType="num">
                                      <p:cBhvr>
                                        <p:cTn id="230" dur="1000" fill="hold"/>
                                        <p:tgtEl>
                                          <p:spTgt spid="10"/>
                                        </p:tgtEl>
                                        <p:attrNameLst>
                                          <p:attrName>ppt_y</p:attrName>
                                        </p:attrNameLst>
                                      </p:cBhvr>
                                      <p:tavLst>
                                        <p:tav tm="0">
                                          <p:val>
                                            <p:fltVal val="0.5"/>
                                          </p:val>
                                        </p:tav>
                                        <p:tav tm="100000">
                                          <p:val>
                                            <p:strVal val="#ppt_y"/>
                                          </p:val>
                                        </p:tav>
                                      </p:tavLst>
                                    </p:anim>
                                  </p:childTnLst>
                                </p:cTn>
                              </p:par>
                              <p:par>
                                <p:cTn id="231" presetID="23" presetClass="entr" presetSubtype="528" repeatCount="indefinite" fill="hold" grpId="0" nodeType="withEffect">
                                  <p:stCondLst>
                                    <p:cond delay="0"/>
                                  </p:stCondLst>
                                  <p:childTnLst>
                                    <p:set>
                                      <p:cBhvr>
                                        <p:cTn id="232" dur="1" fill="hold">
                                          <p:stCondLst>
                                            <p:cond delay="0"/>
                                          </p:stCondLst>
                                        </p:cTn>
                                        <p:tgtEl>
                                          <p:spTgt spid="11"/>
                                        </p:tgtEl>
                                        <p:attrNameLst>
                                          <p:attrName>style.visibility</p:attrName>
                                        </p:attrNameLst>
                                      </p:cBhvr>
                                      <p:to>
                                        <p:strVal val="visible"/>
                                      </p:to>
                                    </p:set>
                                    <p:anim calcmode="lin" valueType="num">
                                      <p:cBhvr>
                                        <p:cTn id="233" dur="1000" fill="hold"/>
                                        <p:tgtEl>
                                          <p:spTgt spid="11"/>
                                        </p:tgtEl>
                                        <p:attrNameLst>
                                          <p:attrName>ppt_w</p:attrName>
                                        </p:attrNameLst>
                                      </p:cBhvr>
                                      <p:tavLst>
                                        <p:tav tm="0">
                                          <p:val>
                                            <p:fltVal val="0"/>
                                          </p:val>
                                        </p:tav>
                                        <p:tav tm="100000">
                                          <p:val>
                                            <p:strVal val="#ppt_w"/>
                                          </p:val>
                                        </p:tav>
                                      </p:tavLst>
                                    </p:anim>
                                    <p:anim calcmode="lin" valueType="num">
                                      <p:cBhvr>
                                        <p:cTn id="234" dur="1000" fill="hold"/>
                                        <p:tgtEl>
                                          <p:spTgt spid="11"/>
                                        </p:tgtEl>
                                        <p:attrNameLst>
                                          <p:attrName>ppt_h</p:attrName>
                                        </p:attrNameLst>
                                      </p:cBhvr>
                                      <p:tavLst>
                                        <p:tav tm="0">
                                          <p:val>
                                            <p:fltVal val="0"/>
                                          </p:val>
                                        </p:tav>
                                        <p:tav tm="100000">
                                          <p:val>
                                            <p:strVal val="#ppt_h"/>
                                          </p:val>
                                        </p:tav>
                                      </p:tavLst>
                                    </p:anim>
                                    <p:anim calcmode="lin" valueType="num">
                                      <p:cBhvr>
                                        <p:cTn id="235" dur="1000" fill="hold"/>
                                        <p:tgtEl>
                                          <p:spTgt spid="11"/>
                                        </p:tgtEl>
                                        <p:attrNameLst>
                                          <p:attrName>ppt_x</p:attrName>
                                        </p:attrNameLst>
                                      </p:cBhvr>
                                      <p:tavLst>
                                        <p:tav tm="0">
                                          <p:val>
                                            <p:fltVal val="0.5"/>
                                          </p:val>
                                        </p:tav>
                                        <p:tav tm="100000">
                                          <p:val>
                                            <p:strVal val="#ppt_x"/>
                                          </p:val>
                                        </p:tav>
                                      </p:tavLst>
                                    </p:anim>
                                    <p:anim calcmode="lin" valueType="num">
                                      <p:cBhvr>
                                        <p:cTn id="236" dur="1000" fill="hold"/>
                                        <p:tgtEl>
                                          <p:spTgt spid="11"/>
                                        </p:tgtEl>
                                        <p:attrNameLst>
                                          <p:attrName>ppt_y</p:attrName>
                                        </p:attrNameLst>
                                      </p:cBhvr>
                                      <p:tavLst>
                                        <p:tav tm="0">
                                          <p:val>
                                            <p:fltVal val="0.5"/>
                                          </p:val>
                                        </p:tav>
                                        <p:tav tm="100000">
                                          <p:val>
                                            <p:strVal val="#ppt_y"/>
                                          </p:val>
                                        </p:tav>
                                      </p:tavLst>
                                    </p:anim>
                                  </p:childTnLst>
                                </p:cTn>
                              </p:par>
                              <p:par>
                                <p:cTn id="237" presetID="23" presetClass="entr" presetSubtype="528" repeatCount="indefinite" fill="hold" nodeType="withEffect">
                                  <p:stCondLst>
                                    <p:cond delay="1500"/>
                                  </p:stCondLst>
                                  <p:childTnLst>
                                    <p:set>
                                      <p:cBhvr>
                                        <p:cTn id="238" dur="1" fill="hold">
                                          <p:stCondLst>
                                            <p:cond delay="0"/>
                                          </p:stCondLst>
                                        </p:cTn>
                                        <p:tgtEl>
                                          <p:spTgt spid="12"/>
                                        </p:tgtEl>
                                        <p:attrNameLst>
                                          <p:attrName>style.visibility</p:attrName>
                                        </p:attrNameLst>
                                      </p:cBhvr>
                                      <p:to>
                                        <p:strVal val="visible"/>
                                      </p:to>
                                    </p:set>
                                    <p:anim calcmode="lin" valueType="num">
                                      <p:cBhvr>
                                        <p:cTn id="239" dur="1000" fill="hold"/>
                                        <p:tgtEl>
                                          <p:spTgt spid="12"/>
                                        </p:tgtEl>
                                        <p:attrNameLst>
                                          <p:attrName>ppt_w</p:attrName>
                                        </p:attrNameLst>
                                      </p:cBhvr>
                                      <p:tavLst>
                                        <p:tav tm="0">
                                          <p:val>
                                            <p:fltVal val="0"/>
                                          </p:val>
                                        </p:tav>
                                        <p:tav tm="100000">
                                          <p:val>
                                            <p:strVal val="#ppt_w"/>
                                          </p:val>
                                        </p:tav>
                                      </p:tavLst>
                                    </p:anim>
                                    <p:anim calcmode="lin" valueType="num">
                                      <p:cBhvr>
                                        <p:cTn id="240" dur="1000" fill="hold"/>
                                        <p:tgtEl>
                                          <p:spTgt spid="12"/>
                                        </p:tgtEl>
                                        <p:attrNameLst>
                                          <p:attrName>ppt_h</p:attrName>
                                        </p:attrNameLst>
                                      </p:cBhvr>
                                      <p:tavLst>
                                        <p:tav tm="0">
                                          <p:val>
                                            <p:fltVal val="0"/>
                                          </p:val>
                                        </p:tav>
                                        <p:tav tm="100000">
                                          <p:val>
                                            <p:strVal val="#ppt_h"/>
                                          </p:val>
                                        </p:tav>
                                      </p:tavLst>
                                    </p:anim>
                                    <p:anim calcmode="lin" valueType="num">
                                      <p:cBhvr>
                                        <p:cTn id="241" dur="1000" fill="hold"/>
                                        <p:tgtEl>
                                          <p:spTgt spid="12"/>
                                        </p:tgtEl>
                                        <p:attrNameLst>
                                          <p:attrName>ppt_x</p:attrName>
                                        </p:attrNameLst>
                                      </p:cBhvr>
                                      <p:tavLst>
                                        <p:tav tm="0">
                                          <p:val>
                                            <p:fltVal val="0.5"/>
                                          </p:val>
                                        </p:tav>
                                        <p:tav tm="100000">
                                          <p:val>
                                            <p:strVal val="#ppt_x"/>
                                          </p:val>
                                        </p:tav>
                                      </p:tavLst>
                                    </p:anim>
                                    <p:anim calcmode="lin" valueType="num">
                                      <p:cBhvr>
                                        <p:cTn id="242" dur="1000" fill="hold"/>
                                        <p:tgtEl>
                                          <p:spTgt spid="12"/>
                                        </p:tgtEl>
                                        <p:attrNameLst>
                                          <p:attrName>ppt_y</p:attrName>
                                        </p:attrNameLst>
                                      </p:cBhvr>
                                      <p:tavLst>
                                        <p:tav tm="0">
                                          <p:val>
                                            <p:fltVal val="0.5"/>
                                          </p:val>
                                        </p:tav>
                                        <p:tav tm="100000">
                                          <p:val>
                                            <p:strVal val="#ppt_y"/>
                                          </p:val>
                                        </p:tav>
                                      </p:tavLst>
                                    </p:anim>
                                  </p:childTnLst>
                                </p:cTn>
                              </p:par>
                              <p:par>
                                <p:cTn id="243" presetID="23" presetClass="entr" presetSubtype="528" repeatCount="indefinite" fill="hold" nodeType="withEffect">
                                  <p:stCondLst>
                                    <p:cond delay="1500"/>
                                  </p:stCondLst>
                                  <p:childTnLst>
                                    <p:set>
                                      <p:cBhvr>
                                        <p:cTn id="244" dur="1" fill="hold">
                                          <p:stCondLst>
                                            <p:cond delay="0"/>
                                          </p:stCondLst>
                                        </p:cTn>
                                        <p:tgtEl>
                                          <p:spTgt spid="13"/>
                                        </p:tgtEl>
                                        <p:attrNameLst>
                                          <p:attrName>style.visibility</p:attrName>
                                        </p:attrNameLst>
                                      </p:cBhvr>
                                      <p:to>
                                        <p:strVal val="visible"/>
                                      </p:to>
                                    </p:set>
                                    <p:anim calcmode="lin" valueType="num">
                                      <p:cBhvr>
                                        <p:cTn id="245" dur="1000" fill="hold"/>
                                        <p:tgtEl>
                                          <p:spTgt spid="13"/>
                                        </p:tgtEl>
                                        <p:attrNameLst>
                                          <p:attrName>ppt_w</p:attrName>
                                        </p:attrNameLst>
                                      </p:cBhvr>
                                      <p:tavLst>
                                        <p:tav tm="0">
                                          <p:val>
                                            <p:fltVal val="0"/>
                                          </p:val>
                                        </p:tav>
                                        <p:tav tm="100000">
                                          <p:val>
                                            <p:strVal val="#ppt_w"/>
                                          </p:val>
                                        </p:tav>
                                      </p:tavLst>
                                    </p:anim>
                                    <p:anim calcmode="lin" valueType="num">
                                      <p:cBhvr>
                                        <p:cTn id="246" dur="1000" fill="hold"/>
                                        <p:tgtEl>
                                          <p:spTgt spid="13"/>
                                        </p:tgtEl>
                                        <p:attrNameLst>
                                          <p:attrName>ppt_h</p:attrName>
                                        </p:attrNameLst>
                                      </p:cBhvr>
                                      <p:tavLst>
                                        <p:tav tm="0">
                                          <p:val>
                                            <p:fltVal val="0"/>
                                          </p:val>
                                        </p:tav>
                                        <p:tav tm="100000">
                                          <p:val>
                                            <p:strVal val="#ppt_h"/>
                                          </p:val>
                                        </p:tav>
                                      </p:tavLst>
                                    </p:anim>
                                    <p:anim calcmode="lin" valueType="num">
                                      <p:cBhvr>
                                        <p:cTn id="247" dur="1000" fill="hold"/>
                                        <p:tgtEl>
                                          <p:spTgt spid="13"/>
                                        </p:tgtEl>
                                        <p:attrNameLst>
                                          <p:attrName>ppt_x</p:attrName>
                                        </p:attrNameLst>
                                      </p:cBhvr>
                                      <p:tavLst>
                                        <p:tav tm="0">
                                          <p:val>
                                            <p:fltVal val="0.5"/>
                                          </p:val>
                                        </p:tav>
                                        <p:tav tm="100000">
                                          <p:val>
                                            <p:strVal val="#ppt_x"/>
                                          </p:val>
                                        </p:tav>
                                      </p:tavLst>
                                    </p:anim>
                                    <p:anim calcmode="lin" valueType="num">
                                      <p:cBhvr>
                                        <p:cTn id="248" dur="1000" fill="hold"/>
                                        <p:tgtEl>
                                          <p:spTgt spid="13"/>
                                        </p:tgtEl>
                                        <p:attrNameLst>
                                          <p:attrName>ppt_y</p:attrName>
                                        </p:attrNameLst>
                                      </p:cBhvr>
                                      <p:tavLst>
                                        <p:tav tm="0">
                                          <p:val>
                                            <p:fltVal val="0.5"/>
                                          </p:val>
                                        </p:tav>
                                        <p:tav tm="100000">
                                          <p:val>
                                            <p:strVal val="#ppt_y"/>
                                          </p:val>
                                        </p:tav>
                                      </p:tavLst>
                                    </p:anim>
                                  </p:childTnLst>
                                </p:cTn>
                              </p:par>
                              <p:par>
                                <p:cTn id="249" presetID="23" presetClass="entr" presetSubtype="528" repeatCount="indefinite" fill="hold" nodeType="withEffect">
                                  <p:stCondLst>
                                    <p:cond delay="1500"/>
                                  </p:stCondLst>
                                  <p:childTnLst>
                                    <p:set>
                                      <p:cBhvr>
                                        <p:cTn id="250" dur="1" fill="hold">
                                          <p:stCondLst>
                                            <p:cond delay="0"/>
                                          </p:stCondLst>
                                        </p:cTn>
                                        <p:tgtEl>
                                          <p:spTgt spid="14"/>
                                        </p:tgtEl>
                                        <p:attrNameLst>
                                          <p:attrName>style.visibility</p:attrName>
                                        </p:attrNameLst>
                                      </p:cBhvr>
                                      <p:to>
                                        <p:strVal val="visible"/>
                                      </p:to>
                                    </p:set>
                                    <p:anim calcmode="lin" valueType="num">
                                      <p:cBhvr>
                                        <p:cTn id="251" dur="1000" fill="hold"/>
                                        <p:tgtEl>
                                          <p:spTgt spid="14"/>
                                        </p:tgtEl>
                                        <p:attrNameLst>
                                          <p:attrName>ppt_w</p:attrName>
                                        </p:attrNameLst>
                                      </p:cBhvr>
                                      <p:tavLst>
                                        <p:tav tm="0">
                                          <p:val>
                                            <p:fltVal val="0"/>
                                          </p:val>
                                        </p:tav>
                                        <p:tav tm="100000">
                                          <p:val>
                                            <p:strVal val="#ppt_w"/>
                                          </p:val>
                                        </p:tav>
                                      </p:tavLst>
                                    </p:anim>
                                    <p:anim calcmode="lin" valueType="num">
                                      <p:cBhvr>
                                        <p:cTn id="252" dur="1000" fill="hold"/>
                                        <p:tgtEl>
                                          <p:spTgt spid="14"/>
                                        </p:tgtEl>
                                        <p:attrNameLst>
                                          <p:attrName>ppt_h</p:attrName>
                                        </p:attrNameLst>
                                      </p:cBhvr>
                                      <p:tavLst>
                                        <p:tav tm="0">
                                          <p:val>
                                            <p:fltVal val="0"/>
                                          </p:val>
                                        </p:tav>
                                        <p:tav tm="100000">
                                          <p:val>
                                            <p:strVal val="#ppt_h"/>
                                          </p:val>
                                        </p:tav>
                                      </p:tavLst>
                                    </p:anim>
                                    <p:anim calcmode="lin" valueType="num">
                                      <p:cBhvr>
                                        <p:cTn id="253" dur="1000" fill="hold"/>
                                        <p:tgtEl>
                                          <p:spTgt spid="14"/>
                                        </p:tgtEl>
                                        <p:attrNameLst>
                                          <p:attrName>ppt_x</p:attrName>
                                        </p:attrNameLst>
                                      </p:cBhvr>
                                      <p:tavLst>
                                        <p:tav tm="0">
                                          <p:val>
                                            <p:fltVal val="0.5"/>
                                          </p:val>
                                        </p:tav>
                                        <p:tav tm="100000">
                                          <p:val>
                                            <p:strVal val="#ppt_x"/>
                                          </p:val>
                                        </p:tav>
                                      </p:tavLst>
                                    </p:anim>
                                    <p:anim calcmode="lin" valueType="num">
                                      <p:cBhvr>
                                        <p:cTn id="254" dur="1000" fill="hold"/>
                                        <p:tgtEl>
                                          <p:spTgt spid="14"/>
                                        </p:tgtEl>
                                        <p:attrNameLst>
                                          <p:attrName>ppt_y</p:attrName>
                                        </p:attrNameLst>
                                      </p:cBhvr>
                                      <p:tavLst>
                                        <p:tav tm="0">
                                          <p:val>
                                            <p:fltVal val="0.5"/>
                                          </p:val>
                                        </p:tav>
                                        <p:tav tm="100000">
                                          <p:val>
                                            <p:strVal val="#ppt_y"/>
                                          </p:val>
                                        </p:tav>
                                      </p:tavLst>
                                    </p:anim>
                                  </p:childTnLst>
                                </p:cTn>
                              </p:par>
                              <p:par>
                                <p:cTn id="255" presetID="23" presetClass="entr" presetSubtype="528" repeatCount="indefinite" fill="hold" nodeType="withEffect">
                                  <p:stCondLst>
                                    <p:cond delay="0"/>
                                  </p:stCondLst>
                                  <p:childTnLst>
                                    <p:set>
                                      <p:cBhvr>
                                        <p:cTn id="256" dur="1" fill="hold">
                                          <p:stCondLst>
                                            <p:cond delay="0"/>
                                          </p:stCondLst>
                                        </p:cTn>
                                        <p:tgtEl>
                                          <p:spTgt spid="15"/>
                                        </p:tgtEl>
                                        <p:attrNameLst>
                                          <p:attrName>style.visibility</p:attrName>
                                        </p:attrNameLst>
                                      </p:cBhvr>
                                      <p:to>
                                        <p:strVal val="visible"/>
                                      </p:to>
                                    </p:set>
                                    <p:anim calcmode="lin" valueType="num">
                                      <p:cBhvr>
                                        <p:cTn id="257" dur="1000" fill="hold"/>
                                        <p:tgtEl>
                                          <p:spTgt spid="15"/>
                                        </p:tgtEl>
                                        <p:attrNameLst>
                                          <p:attrName>ppt_w</p:attrName>
                                        </p:attrNameLst>
                                      </p:cBhvr>
                                      <p:tavLst>
                                        <p:tav tm="0">
                                          <p:val>
                                            <p:fltVal val="0"/>
                                          </p:val>
                                        </p:tav>
                                        <p:tav tm="100000">
                                          <p:val>
                                            <p:strVal val="#ppt_w"/>
                                          </p:val>
                                        </p:tav>
                                      </p:tavLst>
                                    </p:anim>
                                    <p:anim calcmode="lin" valueType="num">
                                      <p:cBhvr>
                                        <p:cTn id="258" dur="1000" fill="hold"/>
                                        <p:tgtEl>
                                          <p:spTgt spid="15"/>
                                        </p:tgtEl>
                                        <p:attrNameLst>
                                          <p:attrName>ppt_h</p:attrName>
                                        </p:attrNameLst>
                                      </p:cBhvr>
                                      <p:tavLst>
                                        <p:tav tm="0">
                                          <p:val>
                                            <p:fltVal val="0"/>
                                          </p:val>
                                        </p:tav>
                                        <p:tav tm="100000">
                                          <p:val>
                                            <p:strVal val="#ppt_h"/>
                                          </p:val>
                                        </p:tav>
                                      </p:tavLst>
                                    </p:anim>
                                    <p:anim calcmode="lin" valueType="num">
                                      <p:cBhvr>
                                        <p:cTn id="259" dur="1000" fill="hold"/>
                                        <p:tgtEl>
                                          <p:spTgt spid="15"/>
                                        </p:tgtEl>
                                        <p:attrNameLst>
                                          <p:attrName>ppt_x</p:attrName>
                                        </p:attrNameLst>
                                      </p:cBhvr>
                                      <p:tavLst>
                                        <p:tav tm="0">
                                          <p:val>
                                            <p:fltVal val="0.5"/>
                                          </p:val>
                                        </p:tav>
                                        <p:tav tm="100000">
                                          <p:val>
                                            <p:strVal val="#ppt_x"/>
                                          </p:val>
                                        </p:tav>
                                      </p:tavLst>
                                    </p:anim>
                                    <p:anim calcmode="lin" valueType="num">
                                      <p:cBhvr>
                                        <p:cTn id="260" dur="1000" fill="hold"/>
                                        <p:tgtEl>
                                          <p:spTgt spid="15"/>
                                        </p:tgtEl>
                                        <p:attrNameLst>
                                          <p:attrName>ppt_y</p:attrName>
                                        </p:attrNameLst>
                                      </p:cBhvr>
                                      <p:tavLst>
                                        <p:tav tm="0">
                                          <p:val>
                                            <p:fltVal val="0.5"/>
                                          </p:val>
                                        </p:tav>
                                        <p:tav tm="100000">
                                          <p:val>
                                            <p:strVal val="#ppt_y"/>
                                          </p:val>
                                        </p:tav>
                                      </p:tavLst>
                                    </p:anim>
                                  </p:childTnLst>
                                </p:cTn>
                              </p:par>
                              <p:par>
                                <p:cTn id="261" presetID="23" presetClass="entr" presetSubtype="528" repeatCount="indefinite" fill="hold" nodeType="withEffect">
                                  <p:stCondLst>
                                    <p:cond delay="0"/>
                                  </p:stCondLst>
                                  <p:childTnLst>
                                    <p:set>
                                      <p:cBhvr>
                                        <p:cTn id="262" dur="1" fill="hold">
                                          <p:stCondLst>
                                            <p:cond delay="0"/>
                                          </p:stCondLst>
                                        </p:cTn>
                                        <p:tgtEl>
                                          <p:spTgt spid="16"/>
                                        </p:tgtEl>
                                        <p:attrNameLst>
                                          <p:attrName>style.visibility</p:attrName>
                                        </p:attrNameLst>
                                      </p:cBhvr>
                                      <p:to>
                                        <p:strVal val="visible"/>
                                      </p:to>
                                    </p:set>
                                    <p:anim calcmode="lin" valueType="num">
                                      <p:cBhvr>
                                        <p:cTn id="263" dur="1000" fill="hold"/>
                                        <p:tgtEl>
                                          <p:spTgt spid="16"/>
                                        </p:tgtEl>
                                        <p:attrNameLst>
                                          <p:attrName>ppt_w</p:attrName>
                                        </p:attrNameLst>
                                      </p:cBhvr>
                                      <p:tavLst>
                                        <p:tav tm="0">
                                          <p:val>
                                            <p:fltVal val="0"/>
                                          </p:val>
                                        </p:tav>
                                        <p:tav tm="100000">
                                          <p:val>
                                            <p:strVal val="#ppt_w"/>
                                          </p:val>
                                        </p:tav>
                                      </p:tavLst>
                                    </p:anim>
                                    <p:anim calcmode="lin" valueType="num">
                                      <p:cBhvr>
                                        <p:cTn id="264" dur="1000" fill="hold"/>
                                        <p:tgtEl>
                                          <p:spTgt spid="16"/>
                                        </p:tgtEl>
                                        <p:attrNameLst>
                                          <p:attrName>ppt_h</p:attrName>
                                        </p:attrNameLst>
                                      </p:cBhvr>
                                      <p:tavLst>
                                        <p:tav tm="0">
                                          <p:val>
                                            <p:fltVal val="0"/>
                                          </p:val>
                                        </p:tav>
                                        <p:tav tm="100000">
                                          <p:val>
                                            <p:strVal val="#ppt_h"/>
                                          </p:val>
                                        </p:tav>
                                      </p:tavLst>
                                    </p:anim>
                                    <p:anim calcmode="lin" valueType="num">
                                      <p:cBhvr>
                                        <p:cTn id="265" dur="1000" fill="hold"/>
                                        <p:tgtEl>
                                          <p:spTgt spid="16"/>
                                        </p:tgtEl>
                                        <p:attrNameLst>
                                          <p:attrName>ppt_x</p:attrName>
                                        </p:attrNameLst>
                                      </p:cBhvr>
                                      <p:tavLst>
                                        <p:tav tm="0">
                                          <p:val>
                                            <p:fltVal val="0.5"/>
                                          </p:val>
                                        </p:tav>
                                        <p:tav tm="100000">
                                          <p:val>
                                            <p:strVal val="#ppt_x"/>
                                          </p:val>
                                        </p:tav>
                                      </p:tavLst>
                                    </p:anim>
                                    <p:anim calcmode="lin" valueType="num">
                                      <p:cBhvr>
                                        <p:cTn id="266" dur="1000" fill="hold"/>
                                        <p:tgtEl>
                                          <p:spTgt spid="16"/>
                                        </p:tgtEl>
                                        <p:attrNameLst>
                                          <p:attrName>ppt_y</p:attrName>
                                        </p:attrNameLst>
                                      </p:cBhvr>
                                      <p:tavLst>
                                        <p:tav tm="0">
                                          <p:val>
                                            <p:fltVal val="0.5"/>
                                          </p:val>
                                        </p:tav>
                                        <p:tav tm="100000">
                                          <p:val>
                                            <p:strVal val="#ppt_y"/>
                                          </p:val>
                                        </p:tav>
                                      </p:tavLst>
                                    </p:anim>
                                  </p:childTnLst>
                                </p:cTn>
                              </p:par>
                              <p:par>
                                <p:cTn id="267" presetID="23" presetClass="entr" presetSubtype="528" repeatCount="indefinite" fill="hold" nodeType="withEffect">
                                  <p:stCondLst>
                                    <p:cond delay="1500"/>
                                  </p:stCondLst>
                                  <p:childTnLst>
                                    <p:set>
                                      <p:cBhvr>
                                        <p:cTn id="268" dur="1" fill="hold">
                                          <p:stCondLst>
                                            <p:cond delay="0"/>
                                          </p:stCondLst>
                                        </p:cTn>
                                        <p:tgtEl>
                                          <p:spTgt spid="17"/>
                                        </p:tgtEl>
                                        <p:attrNameLst>
                                          <p:attrName>style.visibility</p:attrName>
                                        </p:attrNameLst>
                                      </p:cBhvr>
                                      <p:to>
                                        <p:strVal val="visible"/>
                                      </p:to>
                                    </p:set>
                                    <p:anim calcmode="lin" valueType="num">
                                      <p:cBhvr>
                                        <p:cTn id="269" dur="1000" fill="hold"/>
                                        <p:tgtEl>
                                          <p:spTgt spid="17"/>
                                        </p:tgtEl>
                                        <p:attrNameLst>
                                          <p:attrName>ppt_w</p:attrName>
                                        </p:attrNameLst>
                                      </p:cBhvr>
                                      <p:tavLst>
                                        <p:tav tm="0">
                                          <p:val>
                                            <p:fltVal val="0"/>
                                          </p:val>
                                        </p:tav>
                                        <p:tav tm="100000">
                                          <p:val>
                                            <p:strVal val="#ppt_w"/>
                                          </p:val>
                                        </p:tav>
                                      </p:tavLst>
                                    </p:anim>
                                    <p:anim calcmode="lin" valueType="num">
                                      <p:cBhvr>
                                        <p:cTn id="270" dur="1000" fill="hold"/>
                                        <p:tgtEl>
                                          <p:spTgt spid="17"/>
                                        </p:tgtEl>
                                        <p:attrNameLst>
                                          <p:attrName>ppt_h</p:attrName>
                                        </p:attrNameLst>
                                      </p:cBhvr>
                                      <p:tavLst>
                                        <p:tav tm="0">
                                          <p:val>
                                            <p:fltVal val="0"/>
                                          </p:val>
                                        </p:tav>
                                        <p:tav tm="100000">
                                          <p:val>
                                            <p:strVal val="#ppt_h"/>
                                          </p:val>
                                        </p:tav>
                                      </p:tavLst>
                                    </p:anim>
                                    <p:anim calcmode="lin" valueType="num">
                                      <p:cBhvr>
                                        <p:cTn id="271" dur="1000" fill="hold"/>
                                        <p:tgtEl>
                                          <p:spTgt spid="17"/>
                                        </p:tgtEl>
                                        <p:attrNameLst>
                                          <p:attrName>ppt_x</p:attrName>
                                        </p:attrNameLst>
                                      </p:cBhvr>
                                      <p:tavLst>
                                        <p:tav tm="0">
                                          <p:val>
                                            <p:fltVal val="0.5"/>
                                          </p:val>
                                        </p:tav>
                                        <p:tav tm="100000">
                                          <p:val>
                                            <p:strVal val="#ppt_x"/>
                                          </p:val>
                                        </p:tav>
                                      </p:tavLst>
                                    </p:anim>
                                    <p:anim calcmode="lin" valueType="num">
                                      <p:cBhvr>
                                        <p:cTn id="272" dur="1000" fill="hold"/>
                                        <p:tgtEl>
                                          <p:spTgt spid="17"/>
                                        </p:tgtEl>
                                        <p:attrNameLst>
                                          <p:attrName>ppt_y</p:attrName>
                                        </p:attrNameLst>
                                      </p:cBhvr>
                                      <p:tavLst>
                                        <p:tav tm="0">
                                          <p:val>
                                            <p:fltVal val="0.5"/>
                                          </p:val>
                                        </p:tav>
                                        <p:tav tm="100000">
                                          <p:val>
                                            <p:strVal val="#ppt_y"/>
                                          </p:val>
                                        </p:tav>
                                      </p:tavLst>
                                    </p:anim>
                                  </p:childTnLst>
                                </p:cTn>
                              </p:par>
                              <p:par>
                                <p:cTn id="273" presetID="23" presetClass="entr" presetSubtype="528" repeatCount="indefinite" fill="hold" nodeType="withEffect">
                                  <p:stCondLst>
                                    <p:cond delay="1500"/>
                                  </p:stCondLst>
                                  <p:childTnLst>
                                    <p:set>
                                      <p:cBhvr>
                                        <p:cTn id="274" dur="1" fill="hold">
                                          <p:stCondLst>
                                            <p:cond delay="0"/>
                                          </p:stCondLst>
                                        </p:cTn>
                                        <p:tgtEl>
                                          <p:spTgt spid="18"/>
                                        </p:tgtEl>
                                        <p:attrNameLst>
                                          <p:attrName>style.visibility</p:attrName>
                                        </p:attrNameLst>
                                      </p:cBhvr>
                                      <p:to>
                                        <p:strVal val="visible"/>
                                      </p:to>
                                    </p:set>
                                    <p:anim calcmode="lin" valueType="num">
                                      <p:cBhvr>
                                        <p:cTn id="275" dur="1000" fill="hold"/>
                                        <p:tgtEl>
                                          <p:spTgt spid="18"/>
                                        </p:tgtEl>
                                        <p:attrNameLst>
                                          <p:attrName>ppt_w</p:attrName>
                                        </p:attrNameLst>
                                      </p:cBhvr>
                                      <p:tavLst>
                                        <p:tav tm="0">
                                          <p:val>
                                            <p:fltVal val="0"/>
                                          </p:val>
                                        </p:tav>
                                        <p:tav tm="100000">
                                          <p:val>
                                            <p:strVal val="#ppt_w"/>
                                          </p:val>
                                        </p:tav>
                                      </p:tavLst>
                                    </p:anim>
                                    <p:anim calcmode="lin" valueType="num">
                                      <p:cBhvr>
                                        <p:cTn id="276" dur="1000" fill="hold"/>
                                        <p:tgtEl>
                                          <p:spTgt spid="18"/>
                                        </p:tgtEl>
                                        <p:attrNameLst>
                                          <p:attrName>ppt_h</p:attrName>
                                        </p:attrNameLst>
                                      </p:cBhvr>
                                      <p:tavLst>
                                        <p:tav tm="0">
                                          <p:val>
                                            <p:fltVal val="0"/>
                                          </p:val>
                                        </p:tav>
                                        <p:tav tm="100000">
                                          <p:val>
                                            <p:strVal val="#ppt_h"/>
                                          </p:val>
                                        </p:tav>
                                      </p:tavLst>
                                    </p:anim>
                                    <p:anim calcmode="lin" valueType="num">
                                      <p:cBhvr>
                                        <p:cTn id="277" dur="1000" fill="hold"/>
                                        <p:tgtEl>
                                          <p:spTgt spid="18"/>
                                        </p:tgtEl>
                                        <p:attrNameLst>
                                          <p:attrName>ppt_x</p:attrName>
                                        </p:attrNameLst>
                                      </p:cBhvr>
                                      <p:tavLst>
                                        <p:tav tm="0">
                                          <p:val>
                                            <p:fltVal val="0.5"/>
                                          </p:val>
                                        </p:tav>
                                        <p:tav tm="100000">
                                          <p:val>
                                            <p:strVal val="#ppt_x"/>
                                          </p:val>
                                        </p:tav>
                                      </p:tavLst>
                                    </p:anim>
                                    <p:anim calcmode="lin" valueType="num">
                                      <p:cBhvr>
                                        <p:cTn id="278" dur="1000" fill="hold"/>
                                        <p:tgtEl>
                                          <p:spTgt spid="18"/>
                                        </p:tgtEl>
                                        <p:attrNameLst>
                                          <p:attrName>ppt_y</p:attrName>
                                        </p:attrNameLst>
                                      </p:cBhvr>
                                      <p:tavLst>
                                        <p:tav tm="0">
                                          <p:val>
                                            <p:fltVal val="0.5"/>
                                          </p:val>
                                        </p:tav>
                                        <p:tav tm="100000">
                                          <p:val>
                                            <p:strVal val="#ppt_y"/>
                                          </p:val>
                                        </p:tav>
                                      </p:tavLst>
                                    </p:anim>
                                  </p:childTnLst>
                                </p:cTn>
                              </p:par>
                              <p:par>
                                <p:cTn id="279" presetID="23" presetClass="entr" presetSubtype="528" repeatCount="indefinite" fill="hold" grpId="0" nodeType="withEffect">
                                  <p:stCondLst>
                                    <p:cond delay="0"/>
                                  </p:stCondLst>
                                  <p:childTnLst>
                                    <p:set>
                                      <p:cBhvr>
                                        <p:cTn id="280" dur="1" fill="hold">
                                          <p:stCondLst>
                                            <p:cond delay="0"/>
                                          </p:stCondLst>
                                        </p:cTn>
                                        <p:tgtEl>
                                          <p:spTgt spid="19"/>
                                        </p:tgtEl>
                                        <p:attrNameLst>
                                          <p:attrName>style.visibility</p:attrName>
                                        </p:attrNameLst>
                                      </p:cBhvr>
                                      <p:to>
                                        <p:strVal val="visible"/>
                                      </p:to>
                                    </p:set>
                                    <p:anim calcmode="lin" valueType="num">
                                      <p:cBhvr>
                                        <p:cTn id="281" dur="1000" fill="hold"/>
                                        <p:tgtEl>
                                          <p:spTgt spid="19"/>
                                        </p:tgtEl>
                                        <p:attrNameLst>
                                          <p:attrName>ppt_w</p:attrName>
                                        </p:attrNameLst>
                                      </p:cBhvr>
                                      <p:tavLst>
                                        <p:tav tm="0">
                                          <p:val>
                                            <p:fltVal val="0"/>
                                          </p:val>
                                        </p:tav>
                                        <p:tav tm="100000">
                                          <p:val>
                                            <p:strVal val="#ppt_w"/>
                                          </p:val>
                                        </p:tav>
                                      </p:tavLst>
                                    </p:anim>
                                    <p:anim calcmode="lin" valueType="num">
                                      <p:cBhvr>
                                        <p:cTn id="282" dur="1000" fill="hold"/>
                                        <p:tgtEl>
                                          <p:spTgt spid="19"/>
                                        </p:tgtEl>
                                        <p:attrNameLst>
                                          <p:attrName>ppt_h</p:attrName>
                                        </p:attrNameLst>
                                      </p:cBhvr>
                                      <p:tavLst>
                                        <p:tav tm="0">
                                          <p:val>
                                            <p:fltVal val="0"/>
                                          </p:val>
                                        </p:tav>
                                        <p:tav tm="100000">
                                          <p:val>
                                            <p:strVal val="#ppt_h"/>
                                          </p:val>
                                        </p:tav>
                                      </p:tavLst>
                                    </p:anim>
                                    <p:anim calcmode="lin" valueType="num">
                                      <p:cBhvr>
                                        <p:cTn id="283" dur="1000" fill="hold"/>
                                        <p:tgtEl>
                                          <p:spTgt spid="19"/>
                                        </p:tgtEl>
                                        <p:attrNameLst>
                                          <p:attrName>ppt_x</p:attrName>
                                        </p:attrNameLst>
                                      </p:cBhvr>
                                      <p:tavLst>
                                        <p:tav tm="0">
                                          <p:val>
                                            <p:fltVal val="0.5"/>
                                          </p:val>
                                        </p:tav>
                                        <p:tav tm="100000">
                                          <p:val>
                                            <p:strVal val="#ppt_x"/>
                                          </p:val>
                                        </p:tav>
                                      </p:tavLst>
                                    </p:anim>
                                    <p:anim calcmode="lin" valueType="num">
                                      <p:cBhvr>
                                        <p:cTn id="284" dur="1000" fill="hold"/>
                                        <p:tgtEl>
                                          <p:spTgt spid="19"/>
                                        </p:tgtEl>
                                        <p:attrNameLst>
                                          <p:attrName>ppt_y</p:attrName>
                                        </p:attrNameLst>
                                      </p:cBhvr>
                                      <p:tavLst>
                                        <p:tav tm="0">
                                          <p:val>
                                            <p:fltVal val="0.5"/>
                                          </p:val>
                                        </p:tav>
                                        <p:tav tm="100000">
                                          <p:val>
                                            <p:strVal val="#ppt_y"/>
                                          </p:val>
                                        </p:tav>
                                      </p:tavLst>
                                    </p:anim>
                                  </p:childTnLst>
                                </p:cTn>
                              </p:par>
                              <p:par>
                                <p:cTn id="285" presetID="23" presetClass="entr" presetSubtype="528" repeatCount="indefinite" fill="hold" grpId="0" nodeType="withEffect">
                                  <p:stCondLst>
                                    <p:cond delay="0"/>
                                  </p:stCondLst>
                                  <p:childTnLst>
                                    <p:set>
                                      <p:cBhvr>
                                        <p:cTn id="286" dur="1" fill="hold">
                                          <p:stCondLst>
                                            <p:cond delay="0"/>
                                          </p:stCondLst>
                                        </p:cTn>
                                        <p:tgtEl>
                                          <p:spTgt spid="20"/>
                                        </p:tgtEl>
                                        <p:attrNameLst>
                                          <p:attrName>style.visibility</p:attrName>
                                        </p:attrNameLst>
                                      </p:cBhvr>
                                      <p:to>
                                        <p:strVal val="visible"/>
                                      </p:to>
                                    </p:set>
                                    <p:anim calcmode="lin" valueType="num">
                                      <p:cBhvr>
                                        <p:cTn id="287" dur="1000" fill="hold"/>
                                        <p:tgtEl>
                                          <p:spTgt spid="20"/>
                                        </p:tgtEl>
                                        <p:attrNameLst>
                                          <p:attrName>ppt_w</p:attrName>
                                        </p:attrNameLst>
                                      </p:cBhvr>
                                      <p:tavLst>
                                        <p:tav tm="0">
                                          <p:val>
                                            <p:fltVal val="0"/>
                                          </p:val>
                                        </p:tav>
                                        <p:tav tm="100000">
                                          <p:val>
                                            <p:strVal val="#ppt_w"/>
                                          </p:val>
                                        </p:tav>
                                      </p:tavLst>
                                    </p:anim>
                                    <p:anim calcmode="lin" valueType="num">
                                      <p:cBhvr>
                                        <p:cTn id="288" dur="1000" fill="hold"/>
                                        <p:tgtEl>
                                          <p:spTgt spid="20"/>
                                        </p:tgtEl>
                                        <p:attrNameLst>
                                          <p:attrName>ppt_h</p:attrName>
                                        </p:attrNameLst>
                                      </p:cBhvr>
                                      <p:tavLst>
                                        <p:tav tm="0">
                                          <p:val>
                                            <p:fltVal val="0"/>
                                          </p:val>
                                        </p:tav>
                                        <p:tav tm="100000">
                                          <p:val>
                                            <p:strVal val="#ppt_h"/>
                                          </p:val>
                                        </p:tav>
                                      </p:tavLst>
                                    </p:anim>
                                    <p:anim calcmode="lin" valueType="num">
                                      <p:cBhvr>
                                        <p:cTn id="289" dur="1000" fill="hold"/>
                                        <p:tgtEl>
                                          <p:spTgt spid="20"/>
                                        </p:tgtEl>
                                        <p:attrNameLst>
                                          <p:attrName>ppt_x</p:attrName>
                                        </p:attrNameLst>
                                      </p:cBhvr>
                                      <p:tavLst>
                                        <p:tav tm="0">
                                          <p:val>
                                            <p:fltVal val="0.5"/>
                                          </p:val>
                                        </p:tav>
                                        <p:tav tm="100000">
                                          <p:val>
                                            <p:strVal val="#ppt_x"/>
                                          </p:val>
                                        </p:tav>
                                      </p:tavLst>
                                    </p:anim>
                                    <p:anim calcmode="lin" valueType="num">
                                      <p:cBhvr>
                                        <p:cTn id="290" dur="1000" fill="hold"/>
                                        <p:tgtEl>
                                          <p:spTgt spid="20"/>
                                        </p:tgtEl>
                                        <p:attrNameLst>
                                          <p:attrName>ppt_y</p:attrName>
                                        </p:attrNameLst>
                                      </p:cBhvr>
                                      <p:tavLst>
                                        <p:tav tm="0">
                                          <p:val>
                                            <p:fltVal val="0.5"/>
                                          </p:val>
                                        </p:tav>
                                        <p:tav tm="100000">
                                          <p:val>
                                            <p:strVal val="#ppt_y"/>
                                          </p:val>
                                        </p:tav>
                                      </p:tavLst>
                                    </p:anim>
                                  </p:childTnLst>
                                </p:cTn>
                              </p:par>
                              <p:par>
                                <p:cTn id="291" presetID="23" presetClass="entr" presetSubtype="528" repeatCount="indefinite" fill="hold" grpId="0" nodeType="withEffect">
                                  <p:stCondLst>
                                    <p:cond delay="0"/>
                                  </p:stCondLst>
                                  <p:childTnLst>
                                    <p:set>
                                      <p:cBhvr>
                                        <p:cTn id="292" dur="1" fill="hold">
                                          <p:stCondLst>
                                            <p:cond delay="0"/>
                                          </p:stCondLst>
                                        </p:cTn>
                                        <p:tgtEl>
                                          <p:spTgt spid="21"/>
                                        </p:tgtEl>
                                        <p:attrNameLst>
                                          <p:attrName>style.visibility</p:attrName>
                                        </p:attrNameLst>
                                      </p:cBhvr>
                                      <p:to>
                                        <p:strVal val="visible"/>
                                      </p:to>
                                    </p:set>
                                    <p:anim calcmode="lin" valueType="num">
                                      <p:cBhvr>
                                        <p:cTn id="293" dur="1000" fill="hold"/>
                                        <p:tgtEl>
                                          <p:spTgt spid="21"/>
                                        </p:tgtEl>
                                        <p:attrNameLst>
                                          <p:attrName>ppt_w</p:attrName>
                                        </p:attrNameLst>
                                      </p:cBhvr>
                                      <p:tavLst>
                                        <p:tav tm="0">
                                          <p:val>
                                            <p:fltVal val="0"/>
                                          </p:val>
                                        </p:tav>
                                        <p:tav tm="100000">
                                          <p:val>
                                            <p:strVal val="#ppt_w"/>
                                          </p:val>
                                        </p:tav>
                                      </p:tavLst>
                                    </p:anim>
                                    <p:anim calcmode="lin" valueType="num">
                                      <p:cBhvr>
                                        <p:cTn id="294" dur="1000" fill="hold"/>
                                        <p:tgtEl>
                                          <p:spTgt spid="21"/>
                                        </p:tgtEl>
                                        <p:attrNameLst>
                                          <p:attrName>ppt_h</p:attrName>
                                        </p:attrNameLst>
                                      </p:cBhvr>
                                      <p:tavLst>
                                        <p:tav tm="0">
                                          <p:val>
                                            <p:fltVal val="0"/>
                                          </p:val>
                                        </p:tav>
                                        <p:tav tm="100000">
                                          <p:val>
                                            <p:strVal val="#ppt_h"/>
                                          </p:val>
                                        </p:tav>
                                      </p:tavLst>
                                    </p:anim>
                                    <p:anim calcmode="lin" valueType="num">
                                      <p:cBhvr>
                                        <p:cTn id="295" dur="1000" fill="hold"/>
                                        <p:tgtEl>
                                          <p:spTgt spid="21"/>
                                        </p:tgtEl>
                                        <p:attrNameLst>
                                          <p:attrName>ppt_x</p:attrName>
                                        </p:attrNameLst>
                                      </p:cBhvr>
                                      <p:tavLst>
                                        <p:tav tm="0">
                                          <p:val>
                                            <p:fltVal val="0.5"/>
                                          </p:val>
                                        </p:tav>
                                        <p:tav tm="100000">
                                          <p:val>
                                            <p:strVal val="#ppt_x"/>
                                          </p:val>
                                        </p:tav>
                                      </p:tavLst>
                                    </p:anim>
                                    <p:anim calcmode="lin" valueType="num">
                                      <p:cBhvr>
                                        <p:cTn id="296" dur="1000" fill="hold"/>
                                        <p:tgtEl>
                                          <p:spTgt spid="21"/>
                                        </p:tgtEl>
                                        <p:attrNameLst>
                                          <p:attrName>ppt_y</p:attrName>
                                        </p:attrNameLst>
                                      </p:cBhvr>
                                      <p:tavLst>
                                        <p:tav tm="0">
                                          <p:val>
                                            <p:fltVal val="0.5"/>
                                          </p:val>
                                        </p:tav>
                                        <p:tav tm="100000">
                                          <p:val>
                                            <p:strVal val="#ppt_y"/>
                                          </p:val>
                                        </p:tav>
                                      </p:tavLst>
                                    </p:anim>
                                  </p:childTnLst>
                                </p:cTn>
                              </p:par>
                              <p:par>
                                <p:cTn id="297" presetID="23" presetClass="entr" presetSubtype="528" repeatCount="indefinite" fill="hold" nodeType="withEffect">
                                  <p:stCondLst>
                                    <p:cond delay="0"/>
                                  </p:stCondLst>
                                  <p:childTnLst>
                                    <p:set>
                                      <p:cBhvr>
                                        <p:cTn id="298" dur="1" fill="hold">
                                          <p:stCondLst>
                                            <p:cond delay="0"/>
                                          </p:stCondLst>
                                        </p:cTn>
                                        <p:tgtEl>
                                          <p:spTgt spid="22"/>
                                        </p:tgtEl>
                                        <p:attrNameLst>
                                          <p:attrName>style.visibility</p:attrName>
                                        </p:attrNameLst>
                                      </p:cBhvr>
                                      <p:to>
                                        <p:strVal val="visible"/>
                                      </p:to>
                                    </p:set>
                                    <p:anim calcmode="lin" valueType="num">
                                      <p:cBhvr>
                                        <p:cTn id="299" dur="1000" fill="hold"/>
                                        <p:tgtEl>
                                          <p:spTgt spid="22"/>
                                        </p:tgtEl>
                                        <p:attrNameLst>
                                          <p:attrName>ppt_w</p:attrName>
                                        </p:attrNameLst>
                                      </p:cBhvr>
                                      <p:tavLst>
                                        <p:tav tm="0">
                                          <p:val>
                                            <p:fltVal val="0"/>
                                          </p:val>
                                        </p:tav>
                                        <p:tav tm="100000">
                                          <p:val>
                                            <p:strVal val="#ppt_w"/>
                                          </p:val>
                                        </p:tav>
                                      </p:tavLst>
                                    </p:anim>
                                    <p:anim calcmode="lin" valueType="num">
                                      <p:cBhvr>
                                        <p:cTn id="300" dur="1000" fill="hold"/>
                                        <p:tgtEl>
                                          <p:spTgt spid="22"/>
                                        </p:tgtEl>
                                        <p:attrNameLst>
                                          <p:attrName>ppt_h</p:attrName>
                                        </p:attrNameLst>
                                      </p:cBhvr>
                                      <p:tavLst>
                                        <p:tav tm="0">
                                          <p:val>
                                            <p:fltVal val="0"/>
                                          </p:val>
                                        </p:tav>
                                        <p:tav tm="100000">
                                          <p:val>
                                            <p:strVal val="#ppt_h"/>
                                          </p:val>
                                        </p:tav>
                                      </p:tavLst>
                                    </p:anim>
                                    <p:anim calcmode="lin" valueType="num">
                                      <p:cBhvr>
                                        <p:cTn id="301" dur="1000" fill="hold"/>
                                        <p:tgtEl>
                                          <p:spTgt spid="22"/>
                                        </p:tgtEl>
                                        <p:attrNameLst>
                                          <p:attrName>ppt_x</p:attrName>
                                        </p:attrNameLst>
                                      </p:cBhvr>
                                      <p:tavLst>
                                        <p:tav tm="0">
                                          <p:val>
                                            <p:fltVal val="0.5"/>
                                          </p:val>
                                        </p:tav>
                                        <p:tav tm="100000">
                                          <p:val>
                                            <p:strVal val="#ppt_x"/>
                                          </p:val>
                                        </p:tav>
                                      </p:tavLst>
                                    </p:anim>
                                    <p:anim calcmode="lin" valueType="num">
                                      <p:cBhvr>
                                        <p:cTn id="302" dur="1000" fill="hold"/>
                                        <p:tgtEl>
                                          <p:spTgt spid="22"/>
                                        </p:tgtEl>
                                        <p:attrNameLst>
                                          <p:attrName>ppt_y</p:attrName>
                                        </p:attrNameLst>
                                      </p:cBhvr>
                                      <p:tavLst>
                                        <p:tav tm="0">
                                          <p:val>
                                            <p:fltVal val="0.5"/>
                                          </p:val>
                                        </p:tav>
                                        <p:tav tm="100000">
                                          <p:val>
                                            <p:strVal val="#ppt_y"/>
                                          </p:val>
                                        </p:tav>
                                      </p:tavLst>
                                    </p:anim>
                                  </p:childTnLst>
                                </p:cTn>
                              </p:par>
                              <p:par>
                                <p:cTn id="303" presetID="23" presetClass="entr" presetSubtype="528" repeatCount="indefinite" fill="hold" grpId="0" nodeType="withEffect">
                                  <p:stCondLst>
                                    <p:cond delay="0"/>
                                  </p:stCondLst>
                                  <p:childTnLst>
                                    <p:set>
                                      <p:cBhvr>
                                        <p:cTn id="304" dur="1" fill="hold">
                                          <p:stCondLst>
                                            <p:cond delay="0"/>
                                          </p:stCondLst>
                                        </p:cTn>
                                        <p:tgtEl>
                                          <p:spTgt spid="23"/>
                                        </p:tgtEl>
                                        <p:attrNameLst>
                                          <p:attrName>style.visibility</p:attrName>
                                        </p:attrNameLst>
                                      </p:cBhvr>
                                      <p:to>
                                        <p:strVal val="visible"/>
                                      </p:to>
                                    </p:set>
                                    <p:anim calcmode="lin" valueType="num">
                                      <p:cBhvr>
                                        <p:cTn id="305" dur="1000" fill="hold"/>
                                        <p:tgtEl>
                                          <p:spTgt spid="23"/>
                                        </p:tgtEl>
                                        <p:attrNameLst>
                                          <p:attrName>ppt_w</p:attrName>
                                        </p:attrNameLst>
                                      </p:cBhvr>
                                      <p:tavLst>
                                        <p:tav tm="0">
                                          <p:val>
                                            <p:fltVal val="0"/>
                                          </p:val>
                                        </p:tav>
                                        <p:tav tm="100000">
                                          <p:val>
                                            <p:strVal val="#ppt_w"/>
                                          </p:val>
                                        </p:tav>
                                      </p:tavLst>
                                    </p:anim>
                                    <p:anim calcmode="lin" valueType="num">
                                      <p:cBhvr>
                                        <p:cTn id="306" dur="1000" fill="hold"/>
                                        <p:tgtEl>
                                          <p:spTgt spid="23"/>
                                        </p:tgtEl>
                                        <p:attrNameLst>
                                          <p:attrName>ppt_h</p:attrName>
                                        </p:attrNameLst>
                                      </p:cBhvr>
                                      <p:tavLst>
                                        <p:tav tm="0">
                                          <p:val>
                                            <p:fltVal val="0"/>
                                          </p:val>
                                        </p:tav>
                                        <p:tav tm="100000">
                                          <p:val>
                                            <p:strVal val="#ppt_h"/>
                                          </p:val>
                                        </p:tav>
                                      </p:tavLst>
                                    </p:anim>
                                    <p:anim calcmode="lin" valueType="num">
                                      <p:cBhvr>
                                        <p:cTn id="307" dur="1000" fill="hold"/>
                                        <p:tgtEl>
                                          <p:spTgt spid="23"/>
                                        </p:tgtEl>
                                        <p:attrNameLst>
                                          <p:attrName>ppt_x</p:attrName>
                                        </p:attrNameLst>
                                      </p:cBhvr>
                                      <p:tavLst>
                                        <p:tav tm="0">
                                          <p:val>
                                            <p:fltVal val="0.5"/>
                                          </p:val>
                                        </p:tav>
                                        <p:tav tm="100000">
                                          <p:val>
                                            <p:strVal val="#ppt_x"/>
                                          </p:val>
                                        </p:tav>
                                      </p:tavLst>
                                    </p:anim>
                                    <p:anim calcmode="lin" valueType="num">
                                      <p:cBhvr>
                                        <p:cTn id="308" dur="1000" fill="hold"/>
                                        <p:tgtEl>
                                          <p:spTgt spid="23"/>
                                        </p:tgtEl>
                                        <p:attrNameLst>
                                          <p:attrName>ppt_y</p:attrName>
                                        </p:attrNameLst>
                                      </p:cBhvr>
                                      <p:tavLst>
                                        <p:tav tm="0">
                                          <p:val>
                                            <p:fltVal val="0.5"/>
                                          </p:val>
                                        </p:tav>
                                        <p:tav tm="100000">
                                          <p:val>
                                            <p:strVal val="#ppt_y"/>
                                          </p:val>
                                        </p:tav>
                                      </p:tavLst>
                                    </p:anim>
                                  </p:childTnLst>
                                </p:cTn>
                              </p:par>
                              <p:par>
                                <p:cTn id="309" presetID="23" presetClass="entr" presetSubtype="528" repeatCount="indefinite" fill="hold" grpId="0" nodeType="withEffect">
                                  <p:stCondLst>
                                    <p:cond delay="0"/>
                                  </p:stCondLst>
                                  <p:childTnLst>
                                    <p:set>
                                      <p:cBhvr>
                                        <p:cTn id="310" dur="1" fill="hold">
                                          <p:stCondLst>
                                            <p:cond delay="0"/>
                                          </p:stCondLst>
                                        </p:cTn>
                                        <p:tgtEl>
                                          <p:spTgt spid="24"/>
                                        </p:tgtEl>
                                        <p:attrNameLst>
                                          <p:attrName>style.visibility</p:attrName>
                                        </p:attrNameLst>
                                      </p:cBhvr>
                                      <p:to>
                                        <p:strVal val="visible"/>
                                      </p:to>
                                    </p:set>
                                    <p:anim calcmode="lin" valueType="num">
                                      <p:cBhvr>
                                        <p:cTn id="311" dur="1000" fill="hold"/>
                                        <p:tgtEl>
                                          <p:spTgt spid="24"/>
                                        </p:tgtEl>
                                        <p:attrNameLst>
                                          <p:attrName>ppt_w</p:attrName>
                                        </p:attrNameLst>
                                      </p:cBhvr>
                                      <p:tavLst>
                                        <p:tav tm="0">
                                          <p:val>
                                            <p:fltVal val="0"/>
                                          </p:val>
                                        </p:tav>
                                        <p:tav tm="100000">
                                          <p:val>
                                            <p:strVal val="#ppt_w"/>
                                          </p:val>
                                        </p:tav>
                                      </p:tavLst>
                                    </p:anim>
                                    <p:anim calcmode="lin" valueType="num">
                                      <p:cBhvr>
                                        <p:cTn id="312" dur="1000" fill="hold"/>
                                        <p:tgtEl>
                                          <p:spTgt spid="24"/>
                                        </p:tgtEl>
                                        <p:attrNameLst>
                                          <p:attrName>ppt_h</p:attrName>
                                        </p:attrNameLst>
                                      </p:cBhvr>
                                      <p:tavLst>
                                        <p:tav tm="0">
                                          <p:val>
                                            <p:fltVal val="0"/>
                                          </p:val>
                                        </p:tav>
                                        <p:tav tm="100000">
                                          <p:val>
                                            <p:strVal val="#ppt_h"/>
                                          </p:val>
                                        </p:tav>
                                      </p:tavLst>
                                    </p:anim>
                                    <p:anim calcmode="lin" valueType="num">
                                      <p:cBhvr>
                                        <p:cTn id="313" dur="1000" fill="hold"/>
                                        <p:tgtEl>
                                          <p:spTgt spid="24"/>
                                        </p:tgtEl>
                                        <p:attrNameLst>
                                          <p:attrName>ppt_x</p:attrName>
                                        </p:attrNameLst>
                                      </p:cBhvr>
                                      <p:tavLst>
                                        <p:tav tm="0">
                                          <p:val>
                                            <p:fltVal val="0.5"/>
                                          </p:val>
                                        </p:tav>
                                        <p:tav tm="100000">
                                          <p:val>
                                            <p:strVal val="#ppt_x"/>
                                          </p:val>
                                        </p:tav>
                                      </p:tavLst>
                                    </p:anim>
                                    <p:anim calcmode="lin" valueType="num">
                                      <p:cBhvr>
                                        <p:cTn id="314" dur="1000" fill="hold"/>
                                        <p:tgtEl>
                                          <p:spTgt spid="24"/>
                                        </p:tgtEl>
                                        <p:attrNameLst>
                                          <p:attrName>ppt_y</p:attrName>
                                        </p:attrNameLst>
                                      </p:cBhvr>
                                      <p:tavLst>
                                        <p:tav tm="0">
                                          <p:val>
                                            <p:fltVal val="0.5"/>
                                          </p:val>
                                        </p:tav>
                                        <p:tav tm="100000">
                                          <p:val>
                                            <p:strVal val="#ppt_y"/>
                                          </p:val>
                                        </p:tav>
                                      </p:tavLst>
                                    </p:anim>
                                  </p:childTnLst>
                                </p:cTn>
                              </p:par>
                              <p:par>
                                <p:cTn id="315" presetID="23" presetClass="entr" presetSubtype="528" repeatCount="indefinite" fill="hold" nodeType="withEffect">
                                  <p:stCondLst>
                                    <p:cond delay="1500"/>
                                  </p:stCondLst>
                                  <p:childTnLst>
                                    <p:set>
                                      <p:cBhvr>
                                        <p:cTn id="316" dur="1" fill="hold">
                                          <p:stCondLst>
                                            <p:cond delay="0"/>
                                          </p:stCondLst>
                                        </p:cTn>
                                        <p:tgtEl>
                                          <p:spTgt spid="25"/>
                                        </p:tgtEl>
                                        <p:attrNameLst>
                                          <p:attrName>style.visibility</p:attrName>
                                        </p:attrNameLst>
                                      </p:cBhvr>
                                      <p:to>
                                        <p:strVal val="visible"/>
                                      </p:to>
                                    </p:set>
                                    <p:anim calcmode="lin" valueType="num">
                                      <p:cBhvr>
                                        <p:cTn id="317" dur="1000" fill="hold"/>
                                        <p:tgtEl>
                                          <p:spTgt spid="25"/>
                                        </p:tgtEl>
                                        <p:attrNameLst>
                                          <p:attrName>ppt_w</p:attrName>
                                        </p:attrNameLst>
                                      </p:cBhvr>
                                      <p:tavLst>
                                        <p:tav tm="0">
                                          <p:val>
                                            <p:fltVal val="0"/>
                                          </p:val>
                                        </p:tav>
                                        <p:tav tm="100000">
                                          <p:val>
                                            <p:strVal val="#ppt_w"/>
                                          </p:val>
                                        </p:tav>
                                      </p:tavLst>
                                    </p:anim>
                                    <p:anim calcmode="lin" valueType="num">
                                      <p:cBhvr>
                                        <p:cTn id="318" dur="1000" fill="hold"/>
                                        <p:tgtEl>
                                          <p:spTgt spid="25"/>
                                        </p:tgtEl>
                                        <p:attrNameLst>
                                          <p:attrName>ppt_h</p:attrName>
                                        </p:attrNameLst>
                                      </p:cBhvr>
                                      <p:tavLst>
                                        <p:tav tm="0">
                                          <p:val>
                                            <p:fltVal val="0"/>
                                          </p:val>
                                        </p:tav>
                                        <p:tav tm="100000">
                                          <p:val>
                                            <p:strVal val="#ppt_h"/>
                                          </p:val>
                                        </p:tav>
                                      </p:tavLst>
                                    </p:anim>
                                    <p:anim calcmode="lin" valueType="num">
                                      <p:cBhvr>
                                        <p:cTn id="319" dur="1000" fill="hold"/>
                                        <p:tgtEl>
                                          <p:spTgt spid="25"/>
                                        </p:tgtEl>
                                        <p:attrNameLst>
                                          <p:attrName>ppt_x</p:attrName>
                                        </p:attrNameLst>
                                      </p:cBhvr>
                                      <p:tavLst>
                                        <p:tav tm="0">
                                          <p:val>
                                            <p:fltVal val="0.5"/>
                                          </p:val>
                                        </p:tav>
                                        <p:tav tm="100000">
                                          <p:val>
                                            <p:strVal val="#ppt_x"/>
                                          </p:val>
                                        </p:tav>
                                      </p:tavLst>
                                    </p:anim>
                                    <p:anim calcmode="lin" valueType="num">
                                      <p:cBhvr>
                                        <p:cTn id="320" dur="1000" fill="hold"/>
                                        <p:tgtEl>
                                          <p:spTgt spid="25"/>
                                        </p:tgtEl>
                                        <p:attrNameLst>
                                          <p:attrName>ppt_y</p:attrName>
                                        </p:attrNameLst>
                                      </p:cBhvr>
                                      <p:tavLst>
                                        <p:tav tm="0">
                                          <p:val>
                                            <p:fltVal val="0.5"/>
                                          </p:val>
                                        </p:tav>
                                        <p:tav tm="100000">
                                          <p:val>
                                            <p:strVal val="#ppt_y"/>
                                          </p:val>
                                        </p:tav>
                                      </p:tavLst>
                                    </p:anim>
                                  </p:childTnLst>
                                </p:cTn>
                              </p:par>
                              <p:par>
                                <p:cTn id="321" presetID="23" presetClass="entr" presetSubtype="528" repeatCount="indefinite" fill="hold" nodeType="withEffect">
                                  <p:stCondLst>
                                    <p:cond delay="1500"/>
                                  </p:stCondLst>
                                  <p:childTnLst>
                                    <p:set>
                                      <p:cBhvr>
                                        <p:cTn id="322" dur="1" fill="hold">
                                          <p:stCondLst>
                                            <p:cond delay="0"/>
                                          </p:stCondLst>
                                        </p:cTn>
                                        <p:tgtEl>
                                          <p:spTgt spid="26"/>
                                        </p:tgtEl>
                                        <p:attrNameLst>
                                          <p:attrName>style.visibility</p:attrName>
                                        </p:attrNameLst>
                                      </p:cBhvr>
                                      <p:to>
                                        <p:strVal val="visible"/>
                                      </p:to>
                                    </p:set>
                                    <p:anim calcmode="lin" valueType="num">
                                      <p:cBhvr>
                                        <p:cTn id="323" dur="1000" fill="hold"/>
                                        <p:tgtEl>
                                          <p:spTgt spid="26"/>
                                        </p:tgtEl>
                                        <p:attrNameLst>
                                          <p:attrName>ppt_w</p:attrName>
                                        </p:attrNameLst>
                                      </p:cBhvr>
                                      <p:tavLst>
                                        <p:tav tm="0">
                                          <p:val>
                                            <p:fltVal val="0"/>
                                          </p:val>
                                        </p:tav>
                                        <p:tav tm="100000">
                                          <p:val>
                                            <p:strVal val="#ppt_w"/>
                                          </p:val>
                                        </p:tav>
                                      </p:tavLst>
                                    </p:anim>
                                    <p:anim calcmode="lin" valueType="num">
                                      <p:cBhvr>
                                        <p:cTn id="324" dur="1000" fill="hold"/>
                                        <p:tgtEl>
                                          <p:spTgt spid="26"/>
                                        </p:tgtEl>
                                        <p:attrNameLst>
                                          <p:attrName>ppt_h</p:attrName>
                                        </p:attrNameLst>
                                      </p:cBhvr>
                                      <p:tavLst>
                                        <p:tav tm="0">
                                          <p:val>
                                            <p:fltVal val="0"/>
                                          </p:val>
                                        </p:tav>
                                        <p:tav tm="100000">
                                          <p:val>
                                            <p:strVal val="#ppt_h"/>
                                          </p:val>
                                        </p:tav>
                                      </p:tavLst>
                                    </p:anim>
                                    <p:anim calcmode="lin" valueType="num">
                                      <p:cBhvr>
                                        <p:cTn id="325" dur="1000" fill="hold"/>
                                        <p:tgtEl>
                                          <p:spTgt spid="26"/>
                                        </p:tgtEl>
                                        <p:attrNameLst>
                                          <p:attrName>ppt_x</p:attrName>
                                        </p:attrNameLst>
                                      </p:cBhvr>
                                      <p:tavLst>
                                        <p:tav tm="0">
                                          <p:val>
                                            <p:fltVal val="0.5"/>
                                          </p:val>
                                        </p:tav>
                                        <p:tav tm="100000">
                                          <p:val>
                                            <p:strVal val="#ppt_x"/>
                                          </p:val>
                                        </p:tav>
                                      </p:tavLst>
                                    </p:anim>
                                    <p:anim calcmode="lin" valueType="num">
                                      <p:cBhvr>
                                        <p:cTn id="326" dur="1000" fill="hold"/>
                                        <p:tgtEl>
                                          <p:spTgt spid="26"/>
                                        </p:tgtEl>
                                        <p:attrNameLst>
                                          <p:attrName>ppt_y</p:attrName>
                                        </p:attrNameLst>
                                      </p:cBhvr>
                                      <p:tavLst>
                                        <p:tav tm="0">
                                          <p:val>
                                            <p:fltVal val="0.5"/>
                                          </p:val>
                                        </p:tav>
                                        <p:tav tm="100000">
                                          <p:val>
                                            <p:strVal val="#ppt_y"/>
                                          </p:val>
                                        </p:tav>
                                      </p:tavLst>
                                    </p:anim>
                                  </p:childTnLst>
                                </p:cTn>
                              </p:par>
                              <p:par>
                                <p:cTn id="327" presetID="23" presetClass="entr" presetSubtype="528" repeatCount="indefinite" fill="hold" nodeType="withEffect">
                                  <p:stCondLst>
                                    <p:cond delay="0"/>
                                  </p:stCondLst>
                                  <p:childTnLst>
                                    <p:set>
                                      <p:cBhvr>
                                        <p:cTn id="328" dur="1" fill="hold">
                                          <p:stCondLst>
                                            <p:cond delay="0"/>
                                          </p:stCondLst>
                                        </p:cTn>
                                        <p:tgtEl>
                                          <p:spTgt spid="27"/>
                                        </p:tgtEl>
                                        <p:attrNameLst>
                                          <p:attrName>style.visibility</p:attrName>
                                        </p:attrNameLst>
                                      </p:cBhvr>
                                      <p:to>
                                        <p:strVal val="visible"/>
                                      </p:to>
                                    </p:set>
                                    <p:anim calcmode="lin" valueType="num">
                                      <p:cBhvr>
                                        <p:cTn id="329" dur="1000" fill="hold"/>
                                        <p:tgtEl>
                                          <p:spTgt spid="27"/>
                                        </p:tgtEl>
                                        <p:attrNameLst>
                                          <p:attrName>ppt_w</p:attrName>
                                        </p:attrNameLst>
                                      </p:cBhvr>
                                      <p:tavLst>
                                        <p:tav tm="0">
                                          <p:val>
                                            <p:fltVal val="0"/>
                                          </p:val>
                                        </p:tav>
                                        <p:tav tm="100000">
                                          <p:val>
                                            <p:strVal val="#ppt_w"/>
                                          </p:val>
                                        </p:tav>
                                      </p:tavLst>
                                    </p:anim>
                                    <p:anim calcmode="lin" valueType="num">
                                      <p:cBhvr>
                                        <p:cTn id="330" dur="1000" fill="hold"/>
                                        <p:tgtEl>
                                          <p:spTgt spid="27"/>
                                        </p:tgtEl>
                                        <p:attrNameLst>
                                          <p:attrName>ppt_h</p:attrName>
                                        </p:attrNameLst>
                                      </p:cBhvr>
                                      <p:tavLst>
                                        <p:tav tm="0">
                                          <p:val>
                                            <p:fltVal val="0"/>
                                          </p:val>
                                        </p:tav>
                                        <p:tav tm="100000">
                                          <p:val>
                                            <p:strVal val="#ppt_h"/>
                                          </p:val>
                                        </p:tav>
                                      </p:tavLst>
                                    </p:anim>
                                    <p:anim calcmode="lin" valueType="num">
                                      <p:cBhvr>
                                        <p:cTn id="331" dur="1000" fill="hold"/>
                                        <p:tgtEl>
                                          <p:spTgt spid="27"/>
                                        </p:tgtEl>
                                        <p:attrNameLst>
                                          <p:attrName>ppt_x</p:attrName>
                                        </p:attrNameLst>
                                      </p:cBhvr>
                                      <p:tavLst>
                                        <p:tav tm="0">
                                          <p:val>
                                            <p:fltVal val="0.5"/>
                                          </p:val>
                                        </p:tav>
                                        <p:tav tm="100000">
                                          <p:val>
                                            <p:strVal val="#ppt_x"/>
                                          </p:val>
                                        </p:tav>
                                      </p:tavLst>
                                    </p:anim>
                                    <p:anim calcmode="lin" valueType="num">
                                      <p:cBhvr>
                                        <p:cTn id="332" dur="1000" fill="hold"/>
                                        <p:tgtEl>
                                          <p:spTgt spid="27"/>
                                        </p:tgtEl>
                                        <p:attrNameLst>
                                          <p:attrName>ppt_y</p:attrName>
                                        </p:attrNameLst>
                                      </p:cBhvr>
                                      <p:tavLst>
                                        <p:tav tm="0">
                                          <p:val>
                                            <p:fltVal val="0.5"/>
                                          </p:val>
                                        </p:tav>
                                        <p:tav tm="100000">
                                          <p:val>
                                            <p:strVal val="#ppt_y"/>
                                          </p:val>
                                        </p:tav>
                                      </p:tavLst>
                                    </p:anim>
                                  </p:childTnLst>
                                </p:cTn>
                              </p:par>
                              <p:par>
                                <p:cTn id="333" presetID="23" presetClass="entr" presetSubtype="528" repeatCount="indefinite" fill="hold" grpId="0" nodeType="withEffect">
                                  <p:stCondLst>
                                    <p:cond delay="0"/>
                                  </p:stCondLst>
                                  <p:childTnLst>
                                    <p:set>
                                      <p:cBhvr>
                                        <p:cTn id="334" dur="1" fill="hold">
                                          <p:stCondLst>
                                            <p:cond delay="0"/>
                                          </p:stCondLst>
                                        </p:cTn>
                                        <p:tgtEl>
                                          <p:spTgt spid="28"/>
                                        </p:tgtEl>
                                        <p:attrNameLst>
                                          <p:attrName>style.visibility</p:attrName>
                                        </p:attrNameLst>
                                      </p:cBhvr>
                                      <p:to>
                                        <p:strVal val="visible"/>
                                      </p:to>
                                    </p:set>
                                    <p:anim calcmode="lin" valueType="num">
                                      <p:cBhvr>
                                        <p:cTn id="335" dur="1000" fill="hold"/>
                                        <p:tgtEl>
                                          <p:spTgt spid="28"/>
                                        </p:tgtEl>
                                        <p:attrNameLst>
                                          <p:attrName>ppt_w</p:attrName>
                                        </p:attrNameLst>
                                      </p:cBhvr>
                                      <p:tavLst>
                                        <p:tav tm="0">
                                          <p:val>
                                            <p:fltVal val="0"/>
                                          </p:val>
                                        </p:tav>
                                        <p:tav tm="100000">
                                          <p:val>
                                            <p:strVal val="#ppt_w"/>
                                          </p:val>
                                        </p:tav>
                                      </p:tavLst>
                                    </p:anim>
                                    <p:anim calcmode="lin" valueType="num">
                                      <p:cBhvr>
                                        <p:cTn id="336" dur="1000" fill="hold"/>
                                        <p:tgtEl>
                                          <p:spTgt spid="28"/>
                                        </p:tgtEl>
                                        <p:attrNameLst>
                                          <p:attrName>ppt_h</p:attrName>
                                        </p:attrNameLst>
                                      </p:cBhvr>
                                      <p:tavLst>
                                        <p:tav tm="0">
                                          <p:val>
                                            <p:fltVal val="0"/>
                                          </p:val>
                                        </p:tav>
                                        <p:tav tm="100000">
                                          <p:val>
                                            <p:strVal val="#ppt_h"/>
                                          </p:val>
                                        </p:tav>
                                      </p:tavLst>
                                    </p:anim>
                                    <p:anim calcmode="lin" valueType="num">
                                      <p:cBhvr>
                                        <p:cTn id="337" dur="1000" fill="hold"/>
                                        <p:tgtEl>
                                          <p:spTgt spid="28"/>
                                        </p:tgtEl>
                                        <p:attrNameLst>
                                          <p:attrName>ppt_x</p:attrName>
                                        </p:attrNameLst>
                                      </p:cBhvr>
                                      <p:tavLst>
                                        <p:tav tm="0">
                                          <p:val>
                                            <p:fltVal val="0.5"/>
                                          </p:val>
                                        </p:tav>
                                        <p:tav tm="100000">
                                          <p:val>
                                            <p:strVal val="#ppt_x"/>
                                          </p:val>
                                        </p:tav>
                                      </p:tavLst>
                                    </p:anim>
                                    <p:anim calcmode="lin" valueType="num">
                                      <p:cBhvr>
                                        <p:cTn id="338" dur="1000" fill="hold"/>
                                        <p:tgtEl>
                                          <p:spTgt spid="28"/>
                                        </p:tgtEl>
                                        <p:attrNameLst>
                                          <p:attrName>ppt_y</p:attrName>
                                        </p:attrNameLst>
                                      </p:cBhvr>
                                      <p:tavLst>
                                        <p:tav tm="0">
                                          <p:val>
                                            <p:fltVal val="0.5"/>
                                          </p:val>
                                        </p:tav>
                                        <p:tav tm="100000">
                                          <p:val>
                                            <p:strVal val="#ppt_y"/>
                                          </p:val>
                                        </p:tav>
                                      </p:tavLst>
                                    </p:anim>
                                  </p:childTnLst>
                                </p:cTn>
                              </p:par>
                              <p:par>
                                <p:cTn id="339" presetID="23" presetClass="entr" presetSubtype="528" repeatCount="indefinite" fill="hold" grpId="0" nodeType="withEffect">
                                  <p:stCondLst>
                                    <p:cond delay="0"/>
                                  </p:stCondLst>
                                  <p:childTnLst>
                                    <p:set>
                                      <p:cBhvr>
                                        <p:cTn id="340" dur="1" fill="hold">
                                          <p:stCondLst>
                                            <p:cond delay="0"/>
                                          </p:stCondLst>
                                        </p:cTn>
                                        <p:tgtEl>
                                          <p:spTgt spid="29"/>
                                        </p:tgtEl>
                                        <p:attrNameLst>
                                          <p:attrName>style.visibility</p:attrName>
                                        </p:attrNameLst>
                                      </p:cBhvr>
                                      <p:to>
                                        <p:strVal val="visible"/>
                                      </p:to>
                                    </p:set>
                                    <p:anim calcmode="lin" valueType="num">
                                      <p:cBhvr>
                                        <p:cTn id="341" dur="1000" fill="hold"/>
                                        <p:tgtEl>
                                          <p:spTgt spid="29"/>
                                        </p:tgtEl>
                                        <p:attrNameLst>
                                          <p:attrName>ppt_w</p:attrName>
                                        </p:attrNameLst>
                                      </p:cBhvr>
                                      <p:tavLst>
                                        <p:tav tm="0">
                                          <p:val>
                                            <p:fltVal val="0"/>
                                          </p:val>
                                        </p:tav>
                                        <p:tav tm="100000">
                                          <p:val>
                                            <p:strVal val="#ppt_w"/>
                                          </p:val>
                                        </p:tav>
                                      </p:tavLst>
                                    </p:anim>
                                    <p:anim calcmode="lin" valueType="num">
                                      <p:cBhvr>
                                        <p:cTn id="342" dur="1000" fill="hold"/>
                                        <p:tgtEl>
                                          <p:spTgt spid="29"/>
                                        </p:tgtEl>
                                        <p:attrNameLst>
                                          <p:attrName>ppt_h</p:attrName>
                                        </p:attrNameLst>
                                      </p:cBhvr>
                                      <p:tavLst>
                                        <p:tav tm="0">
                                          <p:val>
                                            <p:fltVal val="0"/>
                                          </p:val>
                                        </p:tav>
                                        <p:tav tm="100000">
                                          <p:val>
                                            <p:strVal val="#ppt_h"/>
                                          </p:val>
                                        </p:tav>
                                      </p:tavLst>
                                    </p:anim>
                                    <p:anim calcmode="lin" valueType="num">
                                      <p:cBhvr>
                                        <p:cTn id="343" dur="1000" fill="hold"/>
                                        <p:tgtEl>
                                          <p:spTgt spid="29"/>
                                        </p:tgtEl>
                                        <p:attrNameLst>
                                          <p:attrName>ppt_x</p:attrName>
                                        </p:attrNameLst>
                                      </p:cBhvr>
                                      <p:tavLst>
                                        <p:tav tm="0">
                                          <p:val>
                                            <p:fltVal val="0.5"/>
                                          </p:val>
                                        </p:tav>
                                        <p:tav tm="100000">
                                          <p:val>
                                            <p:strVal val="#ppt_x"/>
                                          </p:val>
                                        </p:tav>
                                      </p:tavLst>
                                    </p:anim>
                                    <p:anim calcmode="lin" valueType="num">
                                      <p:cBhvr>
                                        <p:cTn id="344" dur="1000" fill="hold"/>
                                        <p:tgtEl>
                                          <p:spTgt spid="29"/>
                                        </p:tgtEl>
                                        <p:attrNameLst>
                                          <p:attrName>ppt_y</p:attrName>
                                        </p:attrNameLst>
                                      </p:cBhvr>
                                      <p:tavLst>
                                        <p:tav tm="0">
                                          <p:val>
                                            <p:fltVal val="0.5"/>
                                          </p:val>
                                        </p:tav>
                                        <p:tav tm="100000">
                                          <p:val>
                                            <p:strVal val="#ppt_y"/>
                                          </p:val>
                                        </p:tav>
                                      </p:tavLst>
                                    </p:anim>
                                  </p:childTnLst>
                                </p:cTn>
                              </p:par>
                              <p:par>
                                <p:cTn id="345" presetID="23" presetClass="entr" presetSubtype="528" repeatCount="indefinite" fill="hold" nodeType="withEffect">
                                  <p:stCondLst>
                                    <p:cond delay="0"/>
                                  </p:stCondLst>
                                  <p:childTnLst>
                                    <p:set>
                                      <p:cBhvr>
                                        <p:cTn id="346" dur="1" fill="hold">
                                          <p:stCondLst>
                                            <p:cond delay="0"/>
                                          </p:stCondLst>
                                        </p:cTn>
                                        <p:tgtEl>
                                          <p:spTgt spid="30"/>
                                        </p:tgtEl>
                                        <p:attrNameLst>
                                          <p:attrName>style.visibility</p:attrName>
                                        </p:attrNameLst>
                                      </p:cBhvr>
                                      <p:to>
                                        <p:strVal val="visible"/>
                                      </p:to>
                                    </p:set>
                                    <p:anim calcmode="lin" valueType="num">
                                      <p:cBhvr>
                                        <p:cTn id="347" dur="1000" fill="hold"/>
                                        <p:tgtEl>
                                          <p:spTgt spid="30"/>
                                        </p:tgtEl>
                                        <p:attrNameLst>
                                          <p:attrName>ppt_w</p:attrName>
                                        </p:attrNameLst>
                                      </p:cBhvr>
                                      <p:tavLst>
                                        <p:tav tm="0">
                                          <p:val>
                                            <p:fltVal val="0"/>
                                          </p:val>
                                        </p:tav>
                                        <p:tav tm="100000">
                                          <p:val>
                                            <p:strVal val="#ppt_w"/>
                                          </p:val>
                                        </p:tav>
                                      </p:tavLst>
                                    </p:anim>
                                    <p:anim calcmode="lin" valueType="num">
                                      <p:cBhvr>
                                        <p:cTn id="348" dur="1000" fill="hold"/>
                                        <p:tgtEl>
                                          <p:spTgt spid="30"/>
                                        </p:tgtEl>
                                        <p:attrNameLst>
                                          <p:attrName>ppt_h</p:attrName>
                                        </p:attrNameLst>
                                      </p:cBhvr>
                                      <p:tavLst>
                                        <p:tav tm="0">
                                          <p:val>
                                            <p:fltVal val="0"/>
                                          </p:val>
                                        </p:tav>
                                        <p:tav tm="100000">
                                          <p:val>
                                            <p:strVal val="#ppt_h"/>
                                          </p:val>
                                        </p:tav>
                                      </p:tavLst>
                                    </p:anim>
                                    <p:anim calcmode="lin" valueType="num">
                                      <p:cBhvr>
                                        <p:cTn id="349" dur="1000" fill="hold"/>
                                        <p:tgtEl>
                                          <p:spTgt spid="30"/>
                                        </p:tgtEl>
                                        <p:attrNameLst>
                                          <p:attrName>ppt_x</p:attrName>
                                        </p:attrNameLst>
                                      </p:cBhvr>
                                      <p:tavLst>
                                        <p:tav tm="0">
                                          <p:val>
                                            <p:fltVal val="0.5"/>
                                          </p:val>
                                        </p:tav>
                                        <p:tav tm="100000">
                                          <p:val>
                                            <p:strVal val="#ppt_x"/>
                                          </p:val>
                                        </p:tav>
                                      </p:tavLst>
                                    </p:anim>
                                    <p:anim calcmode="lin" valueType="num">
                                      <p:cBhvr>
                                        <p:cTn id="350" dur="1000" fill="hold"/>
                                        <p:tgtEl>
                                          <p:spTgt spid="30"/>
                                        </p:tgtEl>
                                        <p:attrNameLst>
                                          <p:attrName>ppt_y</p:attrName>
                                        </p:attrNameLst>
                                      </p:cBhvr>
                                      <p:tavLst>
                                        <p:tav tm="0">
                                          <p:val>
                                            <p:fltVal val="0.5"/>
                                          </p:val>
                                        </p:tav>
                                        <p:tav tm="100000">
                                          <p:val>
                                            <p:strVal val="#ppt_y"/>
                                          </p:val>
                                        </p:tav>
                                      </p:tavLst>
                                    </p:anim>
                                  </p:childTnLst>
                                </p:cTn>
                              </p:par>
                              <p:par>
                                <p:cTn id="351" presetID="23" presetClass="entr" presetSubtype="528" repeatCount="indefinite" fill="hold" nodeType="withEffect">
                                  <p:stCondLst>
                                    <p:cond delay="0"/>
                                  </p:stCondLst>
                                  <p:childTnLst>
                                    <p:set>
                                      <p:cBhvr>
                                        <p:cTn id="352" dur="1" fill="hold">
                                          <p:stCondLst>
                                            <p:cond delay="0"/>
                                          </p:stCondLst>
                                        </p:cTn>
                                        <p:tgtEl>
                                          <p:spTgt spid="31"/>
                                        </p:tgtEl>
                                        <p:attrNameLst>
                                          <p:attrName>style.visibility</p:attrName>
                                        </p:attrNameLst>
                                      </p:cBhvr>
                                      <p:to>
                                        <p:strVal val="visible"/>
                                      </p:to>
                                    </p:set>
                                    <p:anim calcmode="lin" valueType="num">
                                      <p:cBhvr>
                                        <p:cTn id="353" dur="1000" fill="hold"/>
                                        <p:tgtEl>
                                          <p:spTgt spid="31"/>
                                        </p:tgtEl>
                                        <p:attrNameLst>
                                          <p:attrName>ppt_w</p:attrName>
                                        </p:attrNameLst>
                                      </p:cBhvr>
                                      <p:tavLst>
                                        <p:tav tm="0">
                                          <p:val>
                                            <p:fltVal val="0"/>
                                          </p:val>
                                        </p:tav>
                                        <p:tav tm="100000">
                                          <p:val>
                                            <p:strVal val="#ppt_w"/>
                                          </p:val>
                                        </p:tav>
                                      </p:tavLst>
                                    </p:anim>
                                    <p:anim calcmode="lin" valueType="num">
                                      <p:cBhvr>
                                        <p:cTn id="354" dur="1000" fill="hold"/>
                                        <p:tgtEl>
                                          <p:spTgt spid="31"/>
                                        </p:tgtEl>
                                        <p:attrNameLst>
                                          <p:attrName>ppt_h</p:attrName>
                                        </p:attrNameLst>
                                      </p:cBhvr>
                                      <p:tavLst>
                                        <p:tav tm="0">
                                          <p:val>
                                            <p:fltVal val="0"/>
                                          </p:val>
                                        </p:tav>
                                        <p:tav tm="100000">
                                          <p:val>
                                            <p:strVal val="#ppt_h"/>
                                          </p:val>
                                        </p:tav>
                                      </p:tavLst>
                                    </p:anim>
                                    <p:anim calcmode="lin" valueType="num">
                                      <p:cBhvr>
                                        <p:cTn id="355" dur="1000" fill="hold"/>
                                        <p:tgtEl>
                                          <p:spTgt spid="31"/>
                                        </p:tgtEl>
                                        <p:attrNameLst>
                                          <p:attrName>ppt_x</p:attrName>
                                        </p:attrNameLst>
                                      </p:cBhvr>
                                      <p:tavLst>
                                        <p:tav tm="0">
                                          <p:val>
                                            <p:fltVal val="0.5"/>
                                          </p:val>
                                        </p:tav>
                                        <p:tav tm="100000">
                                          <p:val>
                                            <p:strVal val="#ppt_x"/>
                                          </p:val>
                                        </p:tav>
                                      </p:tavLst>
                                    </p:anim>
                                    <p:anim calcmode="lin" valueType="num">
                                      <p:cBhvr>
                                        <p:cTn id="356" dur="1000" fill="hold"/>
                                        <p:tgtEl>
                                          <p:spTgt spid="31"/>
                                        </p:tgtEl>
                                        <p:attrNameLst>
                                          <p:attrName>ppt_y</p:attrName>
                                        </p:attrNameLst>
                                      </p:cBhvr>
                                      <p:tavLst>
                                        <p:tav tm="0">
                                          <p:val>
                                            <p:fltVal val="0.5"/>
                                          </p:val>
                                        </p:tav>
                                        <p:tav tm="100000">
                                          <p:val>
                                            <p:strVal val="#ppt_y"/>
                                          </p:val>
                                        </p:tav>
                                      </p:tavLst>
                                    </p:anim>
                                  </p:childTnLst>
                                </p:cTn>
                              </p:par>
                              <p:par>
                                <p:cTn id="357" presetID="23" presetClass="entr" presetSubtype="528" repeatCount="indefinite" fill="hold" grpId="0" nodeType="withEffect">
                                  <p:stCondLst>
                                    <p:cond delay="0"/>
                                  </p:stCondLst>
                                  <p:childTnLst>
                                    <p:set>
                                      <p:cBhvr>
                                        <p:cTn id="358" dur="1" fill="hold">
                                          <p:stCondLst>
                                            <p:cond delay="0"/>
                                          </p:stCondLst>
                                        </p:cTn>
                                        <p:tgtEl>
                                          <p:spTgt spid="54272"/>
                                        </p:tgtEl>
                                        <p:attrNameLst>
                                          <p:attrName>style.visibility</p:attrName>
                                        </p:attrNameLst>
                                      </p:cBhvr>
                                      <p:to>
                                        <p:strVal val="visible"/>
                                      </p:to>
                                    </p:set>
                                    <p:anim calcmode="lin" valueType="num">
                                      <p:cBhvr>
                                        <p:cTn id="359" dur="1000" fill="hold"/>
                                        <p:tgtEl>
                                          <p:spTgt spid="54272"/>
                                        </p:tgtEl>
                                        <p:attrNameLst>
                                          <p:attrName>ppt_w</p:attrName>
                                        </p:attrNameLst>
                                      </p:cBhvr>
                                      <p:tavLst>
                                        <p:tav tm="0">
                                          <p:val>
                                            <p:fltVal val="0"/>
                                          </p:val>
                                        </p:tav>
                                        <p:tav tm="100000">
                                          <p:val>
                                            <p:strVal val="#ppt_w"/>
                                          </p:val>
                                        </p:tav>
                                      </p:tavLst>
                                    </p:anim>
                                    <p:anim calcmode="lin" valueType="num">
                                      <p:cBhvr>
                                        <p:cTn id="360" dur="1000" fill="hold"/>
                                        <p:tgtEl>
                                          <p:spTgt spid="54272"/>
                                        </p:tgtEl>
                                        <p:attrNameLst>
                                          <p:attrName>ppt_h</p:attrName>
                                        </p:attrNameLst>
                                      </p:cBhvr>
                                      <p:tavLst>
                                        <p:tav tm="0">
                                          <p:val>
                                            <p:fltVal val="0"/>
                                          </p:val>
                                        </p:tav>
                                        <p:tav tm="100000">
                                          <p:val>
                                            <p:strVal val="#ppt_h"/>
                                          </p:val>
                                        </p:tav>
                                      </p:tavLst>
                                    </p:anim>
                                    <p:anim calcmode="lin" valueType="num">
                                      <p:cBhvr>
                                        <p:cTn id="361" dur="1000" fill="hold"/>
                                        <p:tgtEl>
                                          <p:spTgt spid="54272"/>
                                        </p:tgtEl>
                                        <p:attrNameLst>
                                          <p:attrName>ppt_x</p:attrName>
                                        </p:attrNameLst>
                                      </p:cBhvr>
                                      <p:tavLst>
                                        <p:tav tm="0">
                                          <p:val>
                                            <p:fltVal val="0.5"/>
                                          </p:val>
                                        </p:tav>
                                        <p:tav tm="100000">
                                          <p:val>
                                            <p:strVal val="#ppt_x"/>
                                          </p:val>
                                        </p:tav>
                                      </p:tavLst>
                                    </p:anim>
                                    <p:anim calcmode="lin" valueType="num">
                                      <p:cBhvr>
                                        <p:cTn id="362" dur="1000" fill="hold"/>
                                        <p:tgtEl>
                                          <p:spTgt spid="54272"/>
                                        </p:tgtEl>
                                        <p:attrNameLst>
                                          <p:attrName>ppt_y</p:attrName>
                                        </p:attrNameLst>
                                      </p:cBhvr>
                                      <p:tavLst>
                                        <p:tav tm="0">
                                          <p:val>
                                            <p:fltVal val="0.5"/>
                                          </p:val>
                                        </p:tav>
                                        <p:tav tm="100000">
                                          <p:val>
                                            <p:strVal val="#ppt_y"/>
                                          </p:val>
                                        </p:tav>
                                      </p:tavLst>
                                    </p:anim>
                                  </p:childTnLst>
                                </p:cTn>
                              </p:par>
                              <p:par>
                                <p:cTn id="363" presetID="23" presetClass="entr" presetSubtype="528" repeatCount="indefinite" fill="hold" nodeType="withEffect">
                                  <p:stCondLst>
                                    <p:cond delay="1500"/>
                                  </p:stCondLst>
                                  <p:childTnLst>
                                    <p:set>
                                      <p:cBhvr>
                                        <p:cTn id="364" dur="1" fill="hold">
                                          <p:stCondLst>
                                            <p:cond delay="0"/>
                                          </p:stCondLst>
                                        </p:cTn>
                                        <p:tgtEl>
                                          <p:spTgt spid="54273"/>
                                        </p:tgtEl>
                                        <p:attrNameLst>
                                          <p:attrName>style.visibility</p:attrName>
                                        </p:attrNameLst>
                                      </p:cBhvr>
                                      <p:to>
                                        <p:strVal val="visible"/>
                                      </p:to>
                                    </p:set>
                                    <p:anim calcmode="lin" valueType="num">
                                      <p:cBhvr>
                                        <p:cTn id="365" dur="1000" fill="hold"/>
                                        <p:tgtEl>
                                          <p:spTgt spid="54273"/>
                                        </p:tgtEl>
                                        <p:attrNameLst>
                                          <p:attrName>ppt_w</p:attrName>
                                        </p:attrNameLst>
                                      </p:cBhvr>
                                      <p:tavLst>
                                        <p:tav tm="0">
                                          <p:val>
                                            <p:fltVal val="0"/>
                                          </p:val>
                                        </p:tav>
                                        <p:tav tm="100000">
                                          <p:val>
                                            <p:strVal val="#ppt_w"/>
                                          </p:val>
                                        </p:tav>
                                      </p:tavLst>
                                    </p:anim>
                                    <p:anim calcmode="lin" valueType="num">
                                      <p:cBhvr>
                                        <p:cTn id="366" dur="1000" fill="hold"/>
                                        <p:tgtEl>
                                          <p:spTgt spid="54273"/>
                                        </p:tgtEl>
                                        <p:attrNameLst>
                                          <p:attrName>ppt_h</p:attrName>
                                        </p:attrNameLst>
                                      </p:cBhvr>
                                      <p:tavLst>
                                        <p:tav tm="0">
                                          <p:val>
                                            <p:fltVal val="0"/>
                                          </p:val>
                                        </p:tav>
                                        <p:tav tm="100000">
                                          <p:val>
                                            <p:strVal val="#ppt_h"/>
                                          </p:val>
                                        </p:tav>
                                      </p:tavLst>
                                    </p:anim>
                                    <p:anim calcmode="lin" valueType="num">
                                      <p:cBhvr>
                                        <p:cTn id="367" dur="1000" fill="hold"/>
                                        <p:tgtEl>
                                          <p:spTgt spid="54273"/>
                                        </p:tgtEl>
                                        <p:attrNameLst>
                                          <p:attrName>ppt_x</p:attrName>
                                        </p:attrNameLst>
                                      </p:cBhvr>
                                      <p:tavLst>
                                        <p:tav tm="0">
                                          <p:val>
                                            <p:fltVal val="0.5"/>
                                          </p:val>
                                        </p:tav>
                                        <p:tav tm="100000">
                                          <p:val>
                                            <p:strVal val="#ppt_x"/>
                                          </p:val>
                                        </p:tav>
                                      </p:tavLst>
                                    </p:anim>
                                    <p:anim calcmode="lin" valueType="num">
                                      <p:cBhvr>
                                        <p:cTn id="368" dur="1000" fill="hold"/>
                                        <p:tgtEl>
                                          <p:spTgt spid="54273"/>
                                        </p:tgtEl>
                                        <p:attrNameLst>
                                          <p:attrName>ppt_y</p:attrName>
                                        </p:attrNameLst>
                                      </p:cBhvr>
                                      <p:tavLst>
                                        <p:tav tm="0">
                                          <p:val>
                                            <p:fltVal val="0.5"/>
                                          </p:val>
                                        </p:tav>
                                        <p:tav tm="100000">
                                          <p:val>
                                            <p:strVal val="#ppt_y"/>
                                          </p:val>
                                        </p:tav>
                                      </p:tavLst>
                                    </p:anim>
                                  </p:childTnLst>
                                </p:cTn>
                              </p:par>
                              <p:par>
                                <p:cTn id="369" presetID="23" presetClass="entr" presetSubtype="528" repeatCount="indefinite" fill="hold" nodeType="withEffect">
                                  <p:stCondLst>
                                    <p:cond delay="0"/>
                                  </p:stCondLst>
                                  <p:childTnLst>
                                    <p:set>
                                      <p:cBhvr>
                                        <p:cTn id="370" dur="1" fill="hold">
                                          <p:stCondLst>
                                            <p:cond delay="0"/>
                                          </p:stCondLst>
                                        </p:cTn>
                                        <p:tgtEl>
                                          <p:spTgt spid="54276"/>
                                        </p:tgtEl>
                                        <p:attrNameLst>
                                          <p:attrName>style.visibility</p:attrName>
                                        </p:attrNameLst>
                                      </p:cBhvr>
                                      <p:to>
                                        <p:strVal val="visible"/>
                                      </p:to>
                                    </p:set>
                                    <p:anim calcmode="lin" valueType="num">
                                      <p:cBhvr>
                                        <p:cTn id="371" dur="1000" fill="hold"/>
                                        <p:tgtEl>
                                          <p:spTgt spid="54276"/>
                                        </p:tgtEl>
                                        <p:attrNameLst>
                                          <p:attrName>ppt_w</p:attrName>
                                        </p:attrNameLst>
                                      </p:cBhvr>
                                      <p:tavLst>
                                        <p:tav tm="0">
                                          <p:val>
                                            <p:fltVal val="0"/>
                                          </p:val>
                                        </p:tav>
                                        <p:tav tm="100000">
                                          <p:val>
                                            <p:strVal val="#ppt_w"/>
                                          </p:val>
                                        </p:tav>
                                      </p:tavLst>
                                    </p:anim>
                                    <p:anim calcmode="lin" valueType="num">
                                      <p:cBhvr>
                                        <p:cTn id="372" dur="1000" fill="hold"/>
                                        <p:tgtEl>
                                          <p:spTgt spid="54276"/>
                                        </p:tgtEl>
                                        <p:attrNameLst>
                                          <p:attrName>ppt_h</p:attrName>
                                        </p:attrNameLst>
                                      </p:cBhvr>
                                      <p:tavLst>
                                        <p:tav tm="0">
                                          <p:val>
                                            <p:fltVal val="0"/>
                                          </p:val>
                                        </p:tav>
                                        <p:tav tm="100000">
                                          <p:val>
                                            <p:strVal val="#ppt_h"/>
                                          </p:val>
                                        </p:tav>
                                      </p:tavLst>
                                    </p:anim>
                                    <p:anim calcmode="lin" valueType="num">
                                      <p:cBhvr>
                                        <p:cTn id="373" dur="1000" fill="hold"/>
                                        <p:tgtEl>
                                          <p:spTgt spid="54276"/>
                                        </p:tgtEl>
                                        <p:attrNameLst>
                                          <p:attrName>ppt_x</p:attrName>
                                        </p:attrNameLst>
                                      </p:cBhvr>
                                      <p:tavLst>
                                        <p:tav tm="0">
                                          <p:val>
                                            <p:fltVal val="0.5"/>
                                          </p:val>
                                        </p:tav>
                                        <p:tav tm="100000">
                                          <p:val>
                                            <p:strVal val="#ppt_x"/>
                                          </p:val>
                                        </p:tav>
                                      </p:tavLst>
                                    </p:anim>
                                    <p:anim calcmode="lin" valueType="num">
                                      <p:cBhvr>
                                        <p:cTn id="374" dur="1000" fill="hold"/>
                                        <p:tgtEl>
                                          <p:spTgt spid="54276"/>
                                        </p:tgtEl>
                                        <p:attrNameLst>
                                          <p:attrName>ppt_y</p:attrName>
                                        </p:attrNameLst>
                                      </p:cBhvr>
                                      <p:tavLst>
                                        <p:tav tm="0">
                                          <p:val>
                                            <p:fltVal val="0.5"/>
                                          </p:val>
                                        </p:tav>
                                        <p:tav tm="100000">
                                          <p:val>
                                            <p:strVal val="#ppt_y"/>
                                          </p:val>
                                        </p:tav>
                                      </p:tavLst>
                                    </p:anim>
                                  </p:childTnLst>
                                </p:cTn>
                              </p:par>
                              <p:par>
                                <p:cTn id="375" presetID="23" presetClass="entr" presetSubtype="528" repeatCount="indefinite" fill="hold" nodeType="withEffect">
                                  <p:stCondLst>
                                    <p:cond delay="0"/>
                                  </p:stCondLst>
                                  <p:childTnLst>
                                    <p:set>
                                      <p:cBhvr>
                                        <p:cTn id="376" dur="1" fill="hold">
                                          <p:stCondLst>
                                            <p:cond delay="0"/>
                                          </p:stCondLst>
                                        </p:cTn>
                                        <p:tgtEl>
                                          <p:spTgt spid="54277"/>
                                        </p:tgtEl>
                                        <p:attrNameLst>
                                          <p:attrName>style.visibility</p:attrName>
                                        </p:attrNameLst>
                                      </p:cBhvr>
                                      <p:to>
                                        <p:strVal val="visible"/>
                                      </p:to>
                                    </p:set>
                                    <p:anim calcmode="lin" valueType="num">
                                      <p:cBhvr>
                                        <p:cTn id="377" dur="1000" fill="hold"/>
                                        <p:tgtEl>
                                          <p:spTgt spid="54277"/>
                                        </p:tgtEl>
                                        <p:attrNameLst>
                                          <p:attrName>ppt_w</p:attrName>
                                        </p:attrNameLst>
                                      </p:cBhvr>
                                      <p:tavLst>
                                        <p:tav tm="0">
                                          <p:val>
                                            <p:fltVal val="0"/>
                                          </p:val>
                                        </p:tav>
                                        <p:tav tm="100000">
                                          <p:val>
                                            <p:strVal val="#ppt_w"/>
                                          </p:val>
                                        </p:tav>
                                      </p:tavLst>
                                    </p:anim>
                                    <p:anim calcmode="lin" valueType="num">
                                      <p:cBhvr>
                                        <p:cTn id="378" dur="1000" fill="hold"/>
                                        <p:tgtEl>
                                          <p:spTgt spid="54277"/>
                                        </p:tgtEl>
                                        <p:attrNameLst>
                                          <p:attrName>ppt_h</p:attrName>
                                        </p:attrNameLst>
                                      </p:cBhvr>
                                      <p:tavLst>
                                        <p:tav tm="0">
                                          <p:val>
                                            <p:fltVal val="0"/>
                                          </p:val>
                                        </p:tav>
                                        <p:tav tm="100000">
                                          <p:val>
                                            <p:strVal val="#ppt_h"/>
                                          </p:val>
                                        </p:tav>
                                      </p:tavLst>
                                    </p:anim>
                                    <p:anim calcmode="lin" valueType="num">
                                      <p:cBhvr>
                                        <p:cTn id="379" dur="1000" fill="hold"/>
                                        <p:tgtEl>
                                          <p:spTgt spid="54277"/>
                                        </p:tgtEl>
                                        <p:attrNameLst>
                                          <p:attrName>ppt_x</p:attrName>
                                        </p:attrNameLst>
                                      </p:cBhvr>
                                      <p:tavLst>
                                        <p:tav tm="0">
                                          <p:val>
                                            <p:fltVal val="0.5"/>
                                          </p:val>
                                        </p:tav>
                                        <p:tav tm="100000">
                                          <p:val>
                                            <p:strVal val="#ppt_x"/>
                                          </p:val>
                                        </p:tav>
                                      </p:tavLst>
                                    </p:anim>
                                    <p:anim calcmode="lin" valueType="num">
                                      <p:cBhvr>
                                        <p:cTn id="380" dur="1000" fill="hold"/>
                                        <p:tgtEl>
                                          <p:spTgt spid="54277"/>
                                        </p:tgtEl>
                                        <p:attrNameLst>
                                          <p:attrName>ppt_y</p:attrName>
                                        </p:attrNameLst>
                                      </p:cBhvr>
                                      <p:tavLst>
                                        <p:tav tm="0">
                                          <p:val>
                                            <p:fltVal val="0.5"/>
                                          </p:val>
                                        </p:tav>
                                        <p:tav tm="100000">
                                          <p:val>
                                            <p:strVal val="#ppt_y"/>
                                          </p:val>
                                        </p:tav>
                                      </p:tavLst>
                                    </p:anim>
                                  </p:childTnLst>
                                </p:cTn>
                              </p:par>
                              <p:par>
                                <p:cTn id="381" presetID="23" presetClass="entr" presetSubtype="528" repeatCount="indefinite" fill="hold" nodeType="withEffect">
                                  <p:stCondLst>
                                    <p:cond delay="1500"/>
                                  </p:stCondLst>
                                  <p:childTnLst>
                                    <p:set>
                                      <p:cBhvr>
                                        <p:cTn id="382" dur="1" fill="hold">
                                          <p:stCondLst>
                                            <p:cond delay="0"/>
                                          </p:stCondLst>
                                        </p:cTn>
                                        <p:tgtEl>
                                          <p:spTgt spid="54278"/>
                                        </p:tgtEl>
                                        <p:attrNameLst>
                                          <p:attrName>style.visibility</p:attrName>
                                        </p:attrNameLst>
                                      </p:cBhvr>
                                      <p:to>
                                        <p:strVal val="visible"/>
                                      </p:to>
                                    </p:set>
                                    <p:anim calcmode="lin" valueType="num">
                                      <p:cBhvr>
                                        <p:cTn id="383" dur="1000" fill="hold"/>
                                        <p:tgtEl>
                                          <p:spTgt spid="54278"/>
                                        </p:tgtEl>
                                        <p:attrNameLst>
                                          <p:attrName>ppt_w</p:attrName>
                                        </p:attrNameLst>
                                      </p:cBhvr>
                                      <p:tavLst>
                                        <p:tav tm="0">
                                          <p:val>
                                            <p:fltVal val="0"/>
                                          </p:val>
                                        </p:tav>
                                        <p:tav tm="100000">
                                          <p:val>
                                            <p:strVal val="#ppt_w"/>
                                          </p:val>
                                        </p:tav>
                                      </p:tavLst>
                                    </p:anim>
                                    <p:anim calcmode="lin" valueType="num">
                                      <p:cBhvr>
                                        <p:cTn id="384" dur="1000" fill="hold"/>
                                        <p:tgtEl>
                                          <p:spTgt spid="54278"/>
                                        </p:tgtEl>
                                        <p:attrNameLst>
                                          <p:attrName>ppt_h</p:attrName>
                                        </p:attrNameLst>
                                      </p:cBhvr>
                                      <p:tavLst>
                                        <p:tav tm="0">
                                          <p:val>
                                            <p:fltVal val="0"/>
                                          </p:val>
                                        </p:tav>
                                        <p:tav tm="100000">
                                          <p:val>
                                            <p:strVal val="#ppt_h"/>
                                          </p:val>
                                        </p:tav>
                                      </p:tavLst>
                                    </p:anim>
                                    <p:anim calcmode="lin" valueType="num">
                                      <p:cBhvr>
                                        <p:cTn id="385" dur="1000" fill="hold"/>
                                        <p:tgtEl>
                                          <p:spTgt spid="54278"/>
                                        </p:tgtEl>
                                        <p:attrNameLst>
                                          <p:attrName>ppt_x</p:attrName>
                                        </p:attrNameLst>
                                      </p:cBhvr>
                                      <p:tavLst>
                                        <p:tav tm="0">
                                          <p:val>
                                            <p:fltVal val="0.5"/>
                                          </p:val>
                                        </p:tav>
                                        <p:tav tm="100000">
                                          <p:val>
                                            <p:strVal val="#ppt_x"/>
                                          </p:val>
                                        </p:tav>
                                      </p:tavLst>
                                    </p:anim>
                                    <p:anim calcmode="lin" valueType="num">
                                      <p:cBhvr>
                                        <p:cTn id="386" dur="1000" fill="hold"/>
                                        <p:tgtEl>
                                          <p:spTgt spid="54278"/>
                                        </p:tgtEl>
                                        <p:attrNameLst>
                                          <p:attrName>ppt_y</p:attrName>
                                        </p:attrNameLst>
                                      </p:cBhvr>
                                      <p:tavLst>
                                        <p:tav tm="0">
                                          <p:val>
                                            <p:fltVal val="0.5"/>
                                          </p:val>
                                        </p:tav>
                                        <p:tav tm="100000">
                                          <p:val>
                                            <p:strVal val="#ppt_y"/>
                                          </p:val>
                                        </p:tav>
                                      </p:tavLst>
                                    </p:anim>
                                  </p:childTnLst>
                                </p:cTn>
                              </p:par>
                              <p:par>
                                <p:cTn id="387" presetID="23" presetClass="entr" presetSubtype="528" repeatCount="indefinite" fill="hold" grpId="0" nodeType="withEffect">
                                  <p:stCondLst>
                                    <p:cond delay="0"/>
                                  </p:stCondLst>
                                  <p:childTnLst>
                                    <p:set>
                                      <p:cBhvr>
                                        <p:cTn id="388" dur="1" fill="hold">
                                          <p:stCondLst>
                                            <p:cond delay="0"/>
                                          </p:stCondLst>
                                        </p:cTn>
                                        <p:tgtEl>
                                          <p:spTgt spid="54279"/>
                                        </p:tgtEl>
                                        <p:attrNameLst>
                                          <p:attrName>style.visibility</p:attrName>
                                        </p:attrNameLst>
                                      </p:cBhvr>
                                      <p:to>
                                        <p:strVal val="visible"/>
                                      </p:to>
                                    </p:set>
                                    <p:anim calcmode="lin" valueType="num">
                                      <p:cBhvr>
                                        <p:cTn id="389" dur="1000" fill="hold"/>
                                        <p:tgtEl>
                                          <p:spTgt spid="54279"/>
                                        </p:tgtEl>
                                        <p:attrNameLst>
                                          <p:attrName>ppt_w</p:attrName>
                                        </p:attrNameLst>
                                      </p:cBhvr>
                                      <p:tavLst>
                                        <p:tav tm="0">
                                          <p:val>
                                            <p:fltVal val="0"/>
                                          </p:val>
                                        </p:tav>
                                        <p:tav tm="100000">
                                          <p:val>
                                            <p:strVal val="#ppt_w"/>
                                          </p:val>
                                        </p:tav>
                                      </p:tavLst>
                                    </p:anim>
                                    <p:anim calcmode="lin" valueType="num">
                                      <p:cBhvr>
                                        <p:cTn id="390" dur="1000" fill="hold"/>
                                        <p:tgtEl>
                                          <p:spTgt spid="54279"/>
                                        </p:tgtEl>
                                        <p:attrNameLst>
                                          <p:attrName>ppt_h</p:attrName>
                                        </p:attrNameLst>
                                      </p:cBhvr>
                                      <p:tavLst>
                                        <p:tav tm="0">
                                          <p:val>
                                            <p:fltVal val="0"/>
                                          </p:val>
                                        </p:tav>
                                        <p:tav tm="100000">
                                          <p:val>
                                            <p:strVal val="#ppt_h"/>
                                          </p:val>
                                        </p:tav>
                                      </p:tavLst>
                                    </p:anim>
                                    <p:anim calcmode="lin" valueType="num">
                                      <p:cBhvr>
                                        <p:cTn id="391" dur="1000" fill="hold"/>
                                        <p:tgtEl>
                                          <p:spTgt spid="54279"/>
                                        </p:tgtEl>
                                        <p:attrNameLst>
                                          <p:attrName>ppt_x</p:attrName>
                                        </p:attrNameLst>
                                      </p:cBhvr>
                                      <p:tavLst>
                                        <p:tav tm="0">
                                          <p:val>
                                            <p:fltVal val="0.5"/>
                                          </p:val>
                                        </p:tav>
                                        <p:tav tm="100000">
                                          <p:val>
                                            <p:strVal val="#ppt_x"/>
                                          </p:val>
                                        </p:tav>
                                      </p:tavLst>
                                    </p:anim>
                                    <p:anim calcmode="lin" valueType="num">
                                      <p:cBhvr>
                                        <p:cTn id="392" dur="1000" fill="hold"/>
                                        <p:tgtEl>
                                          <p:spTgt spid="54279"/>
                                        </p:tgtEl>
                                        <p:attrNameLst>
                                          <p:attrName>ppt_y</p:attrName>
                                        </p:attrNameLst>
                                      </p:cBhvr>
                                      <p:tavLst>
                                        <p:tav tm="0">
                                          <p:val>
                                            <p:fltVal val="0.5"/>
                                          </p:val>
                                        </p:tav>
                                        <p:tav tm="100000">
                                          <p:val>
                                            <p:strVal val="#ppt_y"/>
                                          </p:val>
                                        </p:tav>
                                      </p:tavLst>
                                    </p:anim>
                                  </p:childTnLst>
                                </p:cTn>
                              </p:par>
                              <p:par>
                                <p:cTn id="393" presetID="23" presetClass="entr" presetSubtype="528" repeatCount="indefinite" fill="hold" nodeType="withEffect">
                                  <p:stCondLst>
                                    <p:cond delay="0"/>
                                  </p:stCondLst>
                                  <p:childTnLst>
                                    <p:set>
                                      <p:cBhvr>
                                        <p:cTn id="394" dur="1" fill="hold">
                                          <p:stCondLst>
                                            <p:cond delay="0"/>
                                          </p:stCondLst>
                                        </p:cTn>
                                        <p:tgtEl>
                                          <p:spTgt spid="54280"/>
                                        </p:tgtEl>
                                        <p:attrNameLst>
                                          <p:attrName>style.visibility</p:attrName>
                                        </p:attrNameLst>
                                      </p:cBhvr>
                                      <p:to>
                                        <p:strVal val="visible"/>
                                      </p:to>
                                    </p:set>
                                    <p:anim calcmode="lin" valueType="num">
                                      <p:cBhvr>
                                        <p:cTn id="395" dur="1000" fill="hold"/>
                                        <p:tgtEl>
                                          <p:spTgt spid="54280"/>
                                        </p:tgtEl>
                                        <p:attrNameLst>
                                          <p:attrName>ppt_w</p:attrName>
                                        </p:attrNameLst>
                                      </p:cBhvr>
                                      <p:tavLst>
                                        <p:tav tm="0">
                                          <p:val>
                                            <p:fltVal val="0"/>
                                          </p:val>
                                        </p:tav>
                                        <p:tav tm="100000">
                                          <p:val>
                                            <p:strVal val="#ppt_w"/>
                                          </p:val>
                                        </p:tav>
                                      </p:tavLst>
                                    </p:anim>
                                    <p:anim calcmode="lin" valueType="num">
                                      <p:cBhvr>
                                        <p:cTn id="396" dur="1000" fill="hold"/>
                                        <p:tgtEl>
                                          <p:spTgt spid="54280"/>
                                        </p:tgtEl>
                                        <p:attrNameLst>
                                          <p:attrName>ppt_h</p:attrName>
                                        </p:attrNameLst>
                                      </p:cBhvr>
                                      <p:tavLst>
                                        <p:tav tm="0">
                                          <p:val>
                                            <p:fltVal val="0"/>
                                          </p:val>
                                        </p:tav>
                                        <p:tav tm="100000">
                                          <p:val>
                                            <p:strVal val="#ppt_h"/>
                                          </p:val>
                                        </p:tav>
                                      </p:tavLst>
                                    </p:anim>
                                    <p:anim calcmode="lin" valueType="num">
                                      <p:cBhvr>
                                        <p:cTn id="397" dur="1000" fill="hold"/>
                                        <p:tgtEl>
                                          <p:spTgt spid="54280"/>
                                        </p:tgtEl>
                                        <p:attrNameLst>
                                          <p:attrName>ppt_x</p:attrName>
                                        </p:attrNameLst>
                                      </p:cBhvr>
                                      <p:tavLst>
                                        <p:tav tm="0">
                                          <p:val>
                                            <p:fltVal val="0.5"/>
                                          </p:val>
                                        </p:tav>
                                        <p:tav tm="100000">
                                          <p:val>
                                            <p:strVal val="#ppt_x"/>
                                          </p:val>
                                        </p:tav>
                                      </p:tavLst>
                                    </p:anim>
                                    <p:anim calcmode="lin" valueType="num">
                                      <p:cBhvr>
                                        <p:cTn id="398" dur="1000" fill="hold"/>
                                        <p:tgtEl>
                                          <p:spTgt spid="54280"/>
                                        </p:tgtEl>
                                        <p:attrNameLst>
                                          <p:attrName>ppt_y</p:attrName>
                                        </p:attrNameLst>
                                      </p:cBhvr>
                                      <p:tavLst>
                                        <p:tav tm="0">
                                          <p:val>
                                            <p:fltVal val="0.5"/>
                                          </p:val>
                                        </p:tav>
                                        <p:tav tm="100000">
                                          <p:val>
                                            <p:strVal val="#ppt_y"/>
                                          </p:val>
                                        </p:tav>
                                      </p:tavLst>
                                    </p:anim>
                                  </p:childTnLst>
                                </p:cTn>
                              </p:par>
                              <p:par>
                                <p:cTn id="399" presetID="23" presetClass="entr" presetSubtype="528" repeatCount="indefinite" fill="hold" nodeType="withEffect">
                                  <p:stCondLst>
                                    <p:cond delay="1500"/>
                                  </p:stCondLst>
                                  <p:childTnLst>
                                    <p:set>
                                      <p:cBhvr>
                                        <p:cTn id="400" dur="1" fill="hold">
                                          <p:stCondLst>
                                            <p:cond delay="0"/>
                                          </p:stCondLst>
                                        </p:cTn>
                                        <p:tgtEl>
                                          <p:spTgt spid="54281"/>
                                        </p:tgtEl>
                                        <p:attrNameLst>
                                          <p:attrName>style.visibility</p:attrName>
                                        </p:attrNameLst>
                                      </p:cBhvr>
                                      <p:to>
                                        <p:strVal val="visible"/>
                                      </p:to>
                                    </p:set>
                                    <p:anim calcmode="lin" valueType="num">
                                      <p:cBhvr>
                                        <p:cTn id="401" dur="1000" fill="hold"/>
                                        <p:tgtEl>
                                          <p:spTgt spid="54281"/>
                                        </p:tgtEl>
                                        <p:attrNameLst>
                                          <p:attrName>ppt_w</p:attrName>
                                        </p:attrNameLst>
                                      </p:cBhvr>
                                      <p:tavLst>
                                        <p:tav tm="0">
                                          <p:val>
                                            <p:fltVal val="0"/>
                                          </p:val>
                                        </p:tav>
                                        <p:tav tm="100000">
                                          <p:val>
                                            <p:strVal val="#ppt_w"/>
                                          </p:val>
                                        </p:tav>
                                      </p:tavLst>
                                    </p:anim>
                                    <p:anim calcmode="lin" valueType="num">
                                      <p:cBhvr>
                                        <p:cTn id="402" dur="1000" fill="hold"/>
                                        <p:tgtEl>
                                          <p:spTgt spid="54281"/>
                                        </p:tgtEl>
                                        <p:attrNameLst>
                                          <p:attrName>ppt_h</p:attrName>
                                        </p:attrNameLst>
                                      </p:cBhvr>
                                      <p:tavLst>
                                        <p:tav tm="0">
                                          <p:val>
                                            <p:fltVal val="0"/>
                                          </p:val>
                                        </p:tav>
                                        <p:tav tm="100000">
                                          <p:val>
                                            <p:strVal val="#ppt_h"/>
                                          </p:val>
                                        </p:tav>
                                      </p:tavLst>
                                    </p:anim>
                                    <p:anim calcmode="lin" valueType="num">
                                      <p:cBhvr>
                                        <p:cTn id="403" dur="1000" fill="hold"/>
                                        <p:tgtEl>
                                          <p:spTgt spid="54281"/>
                                        </p:tgtEl>
                                        <p:attrNameLst>
                                          <p:attrName>ppt_x</p:attrName>
                                        </p:attrNameLst>
                                      </p:cBhvr>
                                      <p:tavLst>
                                        <p:tav tm="0">
                                          <p:val>
                                            <p:fltVal val="0.5"/>
                                          </p:val>
                                        </p:tav>
                                        <p:tav tm="100000">
                                          <p:val>
                                            <p:strVal val="#ppt_x"/>
                                          </p:val>
                                        </p:tav>
                                      </p:tavLst>
                                    </p:anim>
                                    <p:anim calcmode="lin" valueType="num">
                                      <p:cBhvr>
                                        <p:cTn id="404" dur="1000" fill="hold"/>
                                        <p:tgtEl>
                                          <p:spTgt spid="54281"/>
                                        </p:tgtEl>
                                        <p:attrNameLst>
                                          <p:attrName>ppt_y</p:attrName>
                                        </p:attrNameLst>
                                      </p:cBhvr>
                                      <p:tavLst>
                                        <p:tav tm="0">
                                          <p:val>
                                            <p:fltVal val="0.5"/>
                                          </p:val>
                                        </p:tav>
                                        <p:tav tm="100000">
                                          <p:val>
                                            <p:strVal val="#ppt_y"/>
                                          </p:val>
                                        </p:tav>
                                      </p:tavLst>
                                    </p:anim>
                                  </p:childTnLst>
                                </p:cTn>
                              </p:par>
                              <p:par>
                                <p:cTn id="405" presetID="23" presetClass="entr" presetSubtype="528" repeatCount="indefinite" fill="hold" nodeType="withEffect">
                                  <p:stCondLst>
                                    <p:cond delay="0"/>
                                  </p:stCondLst>
                                  <p:childTnLst>
                                    <p:set>
                                      <p:cBhvr>
                                        <p:cTn id="406" dur="1" fill="hold">
                                          <p:stCondLst>
                                            <p:cond delay="0"/>
                                          </p:stCondLst>
                                        </p:cTn>
                                        <p:tgtEl>
                                          <p:spTgt spid="54282"/>
                                        </p:tgtEl>
                                        <p:attrNameLst>
                                          <p:attrName>style.visibility</p:attrName>
                                        </p:attrNameLst>
                                      </p:cBhvr>
                                      <p:to>
                                        <p:strVal val="visible"/>
                                      </p:to>
                                    </p:set>
                                    <p:anim calcmode="lin" valueType="num">
                                      <p:cBhvr>
                                        <p:cTn id="407" dur="1000" fill="hold"/>
                                        <p:tgtEl>
                                          <p:spTgt spid="54282"/>
                                        </p:tgtEl>
                                        <p:attrNameLst>
                                          <p:attrName>ppt_w</p:attrName>
                                        </p:attrNameLst>
                                      </p:cBhvr>
                                      <p:tavLst>
                                        <p:tav tm="0">
                                          <p:val>
                                            <p:fltVal val="0"/>
                                          </p:val>
                                        </p:tav>
                                        <p:tav tm="100000">
                                          <p:val>
                                            <p:strVal val="#ppt_w"/>
                                          </p:val>
                                        </p:tav>
                                      </p:tavLst>
                                    </p:anim>
                                    <p:anim calcmode="lin" valueType="num">
                                      <p:cBhvr>
                                        <p:cTn id="408" dur="1000" fill="hold"/>
                                        <p:tgtEl>
                                          <p:spTgt spid="54282"/>
                                        </p:tgtEl>
                                        <p:attrNameLst>
                                          <p:attrName>ppt_h</p:attrName>
                                        </p:attrNameLst>
                                      </p:cBhvr>
                                      <p:tavLst>
                                        <p:tav tm="0">
                                          <p:val>
                                            <p:fltVal val="0"/>
                                          </p:val>
                                        </p:tav>
                                        <p:tav tm="100000">
                                          <p:val>
                                            <p:strVal val="#ppt_h"/>
                                          </p:val>
                                        </p:tav>
                                      </p:tavLst>
                                    </p:anim>
                                    <p:anim calcmode="lin" valueType="num">
                                      <p:cBhvr>
                                        <p:cTn id="409" dur="1000" fill="hold"/>
                                        <p:tgtEl>
                                          <p:spTgt spid="54282"/>
                                        </p:tgtEl>
                                        <p:attrNameLst>
                                          <p:attrName>ppt_x</p:attrName>
                                        </p:attrNameLst>
                                      </p:cBhvr>
                                      <p:tavLst>
                                        <p:tav tm="0">
                                          <p:val>
                                            <p:fltVal val="0.5"/>
                                          </p:val>
                                        </p:tav>
                                        <p:tav tm="100000">
                                          <p:val>
                                            <p:strVal val="#ppt_x"/>
                                          </p:val>
                                        </p:tav>
                                      </p:tavLst>
                                    </p:anim>
                                    <p:anim calcmode="lin" valueType="num">
                                      <p:cBhvr>
                                        <p:cTn id="410" dur="1000" fill="hold"/>
                                        <p:tgtEl>
                                          <p:spTgt spid="54282"/>
                                        </p:tgtEl>
                                        <p:attrNameLst>
                                          <p:attrName>ppt_y</p:attrName>
                                        </p:attrNameLst>
                                      </p:cBhvr>
                                      <p:tavLst>
                                        <p:tav tm="0">
                                          <p:val>
                                            <p:fltVal val="0.5"/>
                                          </p:val>
                                        </p:tav>
                                        <p:tav tm="100000">
                                          <p:val>
                                            <p:strVal val="#ppt_y"/>
                                          </p:val>
                                        </p:tav>
                                      </p:tavLst>
                                    </p:anim>
                                  </p:childTnLst>
                                </p:cTn>
                              </p:par>
                              <p:par>
                                <p:cTn id="411" presetID="23" presetClass="entr" presetSubtype="528" repeatCount="indefinite" fill="hold" grpId="0" nodeType="withEffect">
                                  <p:stCondLst>
                                    <p:cond delay="0"/>
                                  </p:stCondLst>
                                  <p:childTnLst>
                                    <p:set>
                                      <p:cBhvr>
                                        <p:cTn id="412" dur="1" fill="hold">
                                          <p:stCondLst>
                                            <p:cond delay="0"/>
                                          </p:stCondLst>
                                        </p:cTn>
                                        <p:tgtEl>
                                          <p:spTgt spid="54283"/>
                                        </p:tgtEl>
                                        <p:attrNameLst>
                                          <p:attrName>style.visibility</p:attrName>
                                        </p:attrNameLst>
                                      </p:cBhvr>
                                      <p:to>
                                        <p:strVal val="visible"/>
                                      </p:to>
                                    </p:set>
                                    <p:anim calcmode="lin" valueType="num">
                                      <p:cBhvr>
                                        <p:cTn id="413" dur="1000" fill="hold"/>
                                        <p:tgtEl>
                                          <p:spTgt spid="54283"/>
                                        </p:tgtEl>
                                        <p:attrNameLst>
                                          <p:attrName>ppt_w</p:attrName>
                                        </p:attrNameLst>
                                      </p:cBhvr>
                                      <p:tavLst>
                                        <p:tav tm="0">
                                          <p:val>
                                            <p:fltVal val="0"/>
                                          </p:val>
                                        </p:tav>
                                        <p:tav tm="100000">
                                          <p:val>
                                            <p:strVal val="#ppt_w"/>
                                          </p:val>
                                        </p:tav>
                                      </p:tavLst>
                                    </p:anim>
                                    <p:anim calcmode="lin" valueType="num">
                                      <p:cBhvr>
                                        <p:cTn id="414" dur="1000" fill="hold"/>
                                        <p:tgtEl>
                                          <p:spTgt spid="54283"/>
                                        </p:tgtEl>
                                        <p:attrNameLst>
                                          <p:attrName>ppt_h</p:attrName>
                                        </p:attrNameLst>
                                      </p:cBhvr>
                                      <p:tavLst>
                                        <p:tav tm="0">
                                          <p:val>
                                            <p:fltVal val="0"/>
                                          </p:val>
                                        </p:tav>
                                        <p:tav tm="100000">
                                          <p:val>
                                            <p:strVal val="#ppt_h"/>
                                          </p:val>
                                        </p:tav>
                                      </p:tavLst>
                                    </p:anim>
                                    <p:anim calcmode="lin" valueType="num">
                                      <p:cBhvr>
                                        <p:cTn id="415" dur="1000" fill="hold"/>
                                        <p:tgtEl>
                                          <p:spTgt spid="54283"/>
                                        </p:tgtEl>
                                        <p:attrNameLst>
                                          <p:attrName>ppt_x</p:attrName>
                                        </p:attrNameLst>
                                      </p:cBhvr>
                                      <p:tavLst>
                                        <p:tav tm="0">
                                          <p:val>
                                            <p:fltVal val="0.5"/>
                                          </p:val>
                                        </p:tav>
                                        <p:tav tm="100000">
                                          <p:val>
                                            <p:strVal val="#ppt_x"/>
                                          </p:val>
                                        </p:tav>
                                      </p:tavLst>
                                    </p:anim>
                                    <p:anim calcmode="lin" valueType="num">
                                      <p:cBhvr>
                                        <p:cTn id="416" dur="1000" fill="hold"/>
                                        <p:tgtEl>
                                          <p:spTgt spid="54283"/>
                                        </p:tgtEl>
                                        <p:attrNameLst>
                                          <p:attrName>ppt_y</p:attrName>
                                        </p:attrNameLst>
                                      </p:cBhvr>
                                      <p:tavLst>
                                        <p:tav tm="0">
                                          <p:val>
                                            <p:fltVal val="0.5"/>
                                          </p:val>
                                        </p:tav>
                                        <p:tav tm="100000">
                                          <p:val>
                                            <p:strVal val="#ppt_y"/>
                                          </p:val>
                                        </p:tav>
                                      </p:tavLst>
                                    </p:anim>
                                  </p:childTnLst>
                                </p:cTn>
                              </p:par>
                              <p:par>
                                <p:cTn id="417" presetID="23" presetClass="entr" presetSubtype="528" repeatCount="indefinite" fill="hold" grpId="0" nodeType="withEffect">
                                  <p:stCondLst>
                                    <p:cond delay="0"/>
                                  </p:stCondLst>
                                  <p:childTnLst>
                                    <p:set>
                                      <p:cBhvr>
                                        <p:cTn id="418" dur="1" fill="hold">
                                          <p:stCondLst>
                                            <p:cond delay="0"/>
                                          </p:stCondLst>
                                        </p:cTn>
                                        <p:tgtEl>
                                          <p:spTgt spid="54284"/>
                                        </p:tgtEl>
                                        <p:attrNameLst>
                                          <p:attrName>style.visibility</p:attrName>
                                        </p:attrNameLst>
                                      </p:cBhvr>
                                      <p:to>
                                        <p:strVal val="visible"/>
                                      </p:to>
                                    </p:set>
                                    <p:anim calcmode="lin" valueType="num">
                                      <p:cBhvr>
                                        <p:cTn id="419" dur="1000" fill="hold"/>
                                        <p:tgtEl>
                                          <p:spTgt spid="54284"/>
                                        </p:tgtEl>
                                        <p:attrNameLst>
                                          <p:attrName>ppt_w</p:attrName>
                                        </p:attrNameLst>
                                      </p:cBhvr>
                                      <p:tavLst>
                                        <p:tav tm="0">
                                          <p:val>
                                            <p:fltVal val="0"/>
                                          </p:val>
                                        </p:tav>
                                        <p:tav tm="100000">
                                          <p:val>
                                            <p:strVal val="#ppt_w"/>
                                          </p:val>
                                        </p:tav>
                                      </p:tavLst>
                                    </p:anim>
                                    <p:anim calcmode="lin" valueType="num">
                                      <p:cBhvr>
                                        <p:cTn id="420" dur="1000" fill="hold"/>
                                        <p:tgtEl>
                                          <p:spTgt spid="54284"/>
                                        </p:tgtEl>
                                        <p:attrNameLst>
                                          <p:attrName>ppt_h</p:attrName>
                                        </p:attrNameLst>
                                      </p:cBhvr>
                                      <p:tavLst>
                                        <p:tav tm="0">
                                          <p:val>
                                            <p:fltVal val="0"/>
                                          </p:val>
                                        </p:tav>
                                        <p:tav tm="100000">
                                          <p:val>
                                            <p:strVal val="#ppt_h"/>
                                          </p:val>
                                        </p:tav>
                                      </p:tavLst>
                                    </p:anim>
                                    <p:anim calcmode="lin" valueType="num">
                                      <p:cBhvr>
                                        <p:cTn id="421" dur="1000" fill="hold"/>
                                        <p:tgtEl>
                                          <p:spTgt spid="54284"/>
                                        </p:tgtEl>
                                        <p:attrNameLst>
                                          <p:attrName>ppt_x</p:attrName>
                                        </p:attrNameLst>
                                      </p:cBhvr>
                                      <p:tavLst>
                                        <p:tav tm="0">
                                          <p:val>
                                            <p:fltVal val="0.5"/>
                                          </p:val>
                                        </p:tav>
                                        <p:tav tm="100000">
                                          <p:val>
                                            <p:strVal val="#ppt_x"/>
                                          </p:val>
                                        </p:tav>
                                      </p:tavLst>
                                    </p:anim>
                                    <p:anim calcmode="lin" valueType="num">
                                      <p:cBhvr>
                                        <p:cTn id="422" dur="1000" fill="hold"/>
                                        <p:tgtEl>
                                          <p:spTgt spid="54284"/>
                                        </p:tgtEl>
                                        <p:attrNameLst>
                                          <p:attrName>ppt_y</p:attrName>
                                        </p:attrNameLst>
                                      </p:cBhvr>
                                      <p:tavLst>
                                        <p:tav tm="0">
                                          <p:val>
                                            <p:fltVal val="0.5"/>
                                          </p:val>
                                        </p:tav>
                                        <p:tav tm="100000">
                                          <p:val>
                                            <p:strVal val="#ppt_y"/>
                                          </p:val>
                                        </p:tav>
                                      </p:tavLst>
                                    </p:anim>
                                  </p:childTnLst>
                                </p:cTn>
                              </p:par>
                              <p:par>
                                <p:cTn id="423" presetID="23" presetClass="entr" presetSubtype="528" repeatCount="indefinite" fill="hold" nodeType="withEffect">
                                  <p:stCondLst>
                                    <p:cond delay="0"/>
                                  </p:stCondLst>
                                  <p:childTnLst>
                                    <p:set>
                                      <p:cBhvr>
                                        <p:cTn id="424" dur="1" fill="hold">
                                          <p:stCondLst>
                                            <p:cond delay="0"/>
                                          </p:stCondLst>
                                        </p:cTn>
                                        <p:tgtEl>
                                          <p:spTgt spid="54285"/>
                                        </p:tgtEl>
                                        <p:attrNameLst>
                                          <p:attrName>style.visibility</p:attrName>
                                        </p:attrNameLst>
                                      </p:cBhvr>
                                      <p:to>
                                        <p:strVal val="visible"/>
                                      </p:to>
                                    </p:set>
                                    <p:anim calcmode="lin" valueType="num">
                                      <p:cBhvr>
                                        <p:cTn id="425" dur="1000" fill="hold"/>
                                        <p:tgtEl>
                                          <p:spTgt spid="54285"/>
                                        </p:tgtEl>
                                        <p:attrNameLst>
                                          <p:attrName>ppt_w</p:attrName>
                                        </p:attrNameLst>
                                      </p:cBhvr>
                                      <p:tavLst>
                                        <p:tav tm="0">
                                          <p:val>
                                            <p:fltVal val="0"/>
                                          </p:val>
                                        </p:tav>
                                        <p:tav tm="100000">
                                          <p:val>
                                            <p:strVal val="#ppt_w"/>
                                          </p:val>
                                        </p:tav>
                                      </p:tavLst>
                                    </p:anim>
                                    <p:anim calcmode="lin" valueType="num">
                                      <p:cBhvr>
                                        <p:cTn id="426" dur="1000" fill="hold"/>
                                        <p:tgtEl>
                                          <p:spTgt spid="54285"/>
                                        </p:tgtEl>
                                        <p:attrNameLst>
                                          <p:attrName>ppt_h</p:attrName>
                                        </p:attrNameLst>
                                      </p:cBhvr>
                                      <p:tavLst>
                                        <p:tav tm="0">
                                          <p:val>
                                            <p:fltVal val="0"/>
                                          </p:val>
                                        </p:tav>
                                        <p:tav tm="100000">
                                          <p:val>
                                            <p:strVal val="#ppt_h"/>
                                          </p:val>
                                        </p:tav>
                                      </p:tavLst>
                                    </p:anim>
                                    <p:anim calcmode="lin" valueType="num">
                                      <p:cBhvr>
                                        <p:cTn id="427" dur="1000" fill="hold"/>
                                        <p:tgtEl>
                                          <p:spTgt spid="54285"/>
                                        </p:tgtEl>
                                        <p:attrNameLst>
                                          <p:attrName>ppt_x</p:attrName>
                                        </p:attrNameLst>
                                      </p:cBhvr>
                                      <p:tavLst>
                                        <p:tav tm="0">
                                          <p:val>
                                            <p:fltVal val="0.5"/>
                                          </p:val>
                                        </p:tav>
                                        <p:tav tm="100000">
                                          <p:val>
                                            <p:strVal val="#ppt_x"/>
                                          </p:val>
                                        </p:tav>
                                      </p:tavLst>
                                    </p:anim>
                                    <p:anim calcmode="lin" valueType="num">
                                      <p:cBhvr>
                                        <p:cTn id="428" dur="1000" fill="hold"/>
                                        <p:tgtEl>
                                          <p:spTgt spid="54285"/>
                                        </p:tgtEl>
                                        <p:attrNameLst>
                                          <p:attrName>ppt_y</p:attrName>
                                        </p:attrNameLst>
                                      </p:cBhvr>
                                      <p:tavLst>
                                        <p:tav tm="0">
                                          <p:val>
                                            <p:fltVal val="0.5"/>
                                          </p:val>
                                        </p:tav>
                                        <p:tav tm="100000">
                                          <p:val>
                                            <p:strVal val="#ppt_y"/>
                                          </p:val>
                                        </p:tav>
                                      </p:tavLst>
                                    </p:anim>
                                  </p:childTnLst>
                                </p:cTn>
                              </p:par>
                              <p:par>
                                <p:cTn id="429" presetID="23" presetClass="entr" presetSubtype="528" repeatCount="indefinite" fill="hold" grpId="0" nodeType="withEffect">
                                  <p:stCondLst>
                                    <p:cond delay="0"/>
                                  </p:stCondLst>
                                  <p:childTnLst>
                                    <p:set>
                                      <p:cBhvr>
                                        <p:cTn id="430" dur="1" fill="hold">
                                          <p:stCondLst>
                                            <p:cond delay="0"/>
                                          </p:stCondLst>
                                        </p:cTn>
                                        <p:tgtEl>
                                          <p:spTgt spid="54286"/>
                                        </p:tgtEl>
                                        <p:attrNameLst>
                                          <p:attrName>style.visibility</p:attrName>
                                        </p:attrNameLst>
                                      </p:cBhvr>
                                      <p:to>
                                        <p:strVal val="visible"/>
                                      </p:to>
                                    </p:set>
                                    <p:anim calcmode="lin" valueType="num">
                                      <p:cBhvr>
                                        <p:cTn id="431" dur="1000" fill="hold"/>
                                        <p:tgtEl>
                                          <p:spTgt spid="54286"/>
                                        </p:tgtEl>
                                        <p:attrNameLst>
                                          <p:attrName>ppt_w</p:attrName>
                                        </p:attrNameLst>
                                      </p:cBhvr>
                                      <p:tavLst>
                                        <p:tav tm="0">
                                          <p:val>
                                            <p:fltVal val="0"/>
                                          </p:val>
                                        </p:tav>
                                        <p:tav tm="100000">
                                          <p:val>
                                            <p:strVal val="#ppt_w"/>
                                          </p:val>
                                        </p:tav>
                                      </p:tavLst>
                                    </p:anim>
                                    <p:anim calcmode="lin" valueType="num">
                                      <p:cBhvr>
                                        <p:cTn id="432" dur="1000" fill="hold"/>
                                        <p:tgtEl>
                                          <p:spTgt spid="54286"/>
                                        </p:tgtEl>
                                        <p:attrNameLst>
                                          <p:attrName>ppt_h</p:attrName>
                                        </p:attrNameLst>
                                      </p:cBhvr>
                                      <p:tavLst>
                                        <p:tav tm="0">
                                          <p:val>
                                            <p:fltVal val="0"/>
                                          </p:val>
                                        </p:tav>
                                        <p:tav tm="100000">
                                          <p:val>
                                            <p:strVal val="#ppt_h"/>
                                          </p:val>
                                        </p:tav>
                                      </p:tavLst>
                                    </p:anim>
                                    <p:anim calcmode="lin" valueType="num">
                                      <p:cBhvr>
                                        <p:cTn id="433" dur="1000" fill="hold"/>
                                        <p:tgtEl>
                                          <p:spTgt spid="54286"/>
                                        </p:tgtEl>
                                        <p:attrNameLst>
                                          <p:attrName>ppt_x</p:attrName>
                                        </p:attrNameLst>
                                      </p:cBhvr>
                                      <p:tavLst>
                                        <p:tav tm="0">
                                          <p:val>
                                            <p:fltVal val="0.5"/>
                                          </p:val>
                                        </p:tav>
                                        <p:tav tm="100000">
                                          <p:val>
                                            <p:strVal val="#ppt_x"/>
                                          </p:val>
                                        </p:tav>
                                      </p:tavLst>
                                    </p:anim>
                                    <p:anim calcmode="lin" valueType="num">
                                      <p:cBhvr>
                                        <p:cTn id="434" dur="1000" fill="hold"/>
                                        <p:tgtEl>
                                          <p:spTgt spid="54286"/>
                                        </p:tgtEl>
                                        <p:attrNameLst>
                                          <p:attrName>ppt_y</p:attrName>
                                        </p:attrNameLst>
                                      </p:cBhvr>
                                      <p:tavLst>
                                        <p:tav tm="0">
                                          <p:val>
                                            <p:fltVal val="0.5"/>
                                          </p:val>
                                        </p:tav>
                                        <p:tav tm="100000">
                                          <p:val>
                                            <p:strVal val="#ppt_y"/>
                                          </p:val>
                                        </p:tav>
                                      </p:tavLst>
                                    </p:anim>
                                  </p:childTnLst>
                                </p:cTn>
                              </p:par>
                              <p:par>
                                <p:cTn id="435" presetID="23" presetClass="entr" presetSubtype="528" repeatCount="indefinite" fill="hold" nodeType="withEffect">
                                  <p:stCondLst>
                                    <p:cond delay="1500"/>
                                  </p:stCondLst>
                                  <p:childTnLst>
                                    <p:set>
                                      <p:cBhvr>
                                        <p:cTn id="436" dur="1" fill="hold">
                                          <p:stCondLst>
                                            <p:cond delay="0"/>
                                          </p:stCondLst>
                                        </p:cTn>
                                        <p:tgtEl>
                                          <p:spTgt spid="54287"/>
                                        </p:tgtEl>
                                        <p:attrNameLst>
                                          <p:attrName>style.visibility</p:attrName>
                                        </p:attrNameLst>
                                      </p:cBhvr>
                                      <p:to>
                                        <p:strVal val="visible"/>
                                      </p:to>
                                    </p:set>
                                    <p:anim calcmode="lin" valueType="num">
                                      <p:cBhvr>
                                        <p:cTn id="437" dur="1000" fill="hold"/>
                                        <p:tgtEl>
                                          <p:spTgt spid="54287"/>
                                        </p:tgtEl>
                                        <p:attrNameLst>
                                          <p:attrName>ppt_w</p:attrName>
                                        </p:attrNameLst>
                                      </p:cBhvr>
                                      <p:tavLst>
                                        <p:tav tm="0">
                                          <p:val>
                                            <p:fltVal val="0"/>
                                          </p:val>
                                        </p:tav>
                                        <p:tav tm="100000">
                                          <p:val>
                                            <p:strVal val="#ppt_w"/>
                                          </p:val>
                                        </p:tav>
                                      </p:tavLst>
                                    </p:anim>
                                    <p:anim calcmode="lin" valueType="num">
                                      <p:cBhvr>
                                        <p:cTn id="438" dur="1000" fill="hold"/>
                                        <p:tgtEl>
                                          <p:spTgt spid="54287"/>
                                        </p:tgtEl>
                                        <p:attrNameLst>
                                          <p:attrName>ppt_h</p:attrName>
                                        </p:attrNameLst>
                                      </p:cBhvr>
                                      <p:tavLst>
                                        <p:tav tm="0">
                                          <p:val>
                                            <p:fltVal val="0"/>
                                          </p:val>
                                        </p:tav>
                                        <p:tav tm="100000">
                                          <p:val>
                                            <p:strVal val="#ppt_h"/>
                                          </p:val>
                                        </p:tav>
                                      </p:tavLst>
                                    </p:anim>
                                    <p:anim calcmode="lin" valueType="num">
                                      <p:cBhvr>
                                        <p:cTn id="439" dur="1000" fill="hold"/>
                                        <p:tgtEl>
                                          <p:spTgt spid="54287"/>
                                        </p:tgtEl>
                                        <p:attrNameLst>
                                          <p:attrName>ppt_x</p:attrName>
                                        </p:attrNameLst>
                                      </p:cBhvr>
                                      <p:tavLst>
                                        <p:tav tm="0">
                                          <p:val>
                                            <p:fltVal val="0.5"/>
                                          </p:val>
                                        </p:tav>
                                        <p:tav tm="100000">
                                          <p:val>
                                            <p:strVal val="#ppt_x"/>
                                          </p:val>
                                        </p:tav>
                                      </p:tavLst>
                                    </p:anim>
                                    <p:anim calcmode="lin" valueType="num">
                                      <p:cBhvr>
                                        <p:cTn id="440" dur="1000" fill="hold"/>
                                        <p:tgtEl>
                                          <p:spTgt spid="54287"/>
                                        </p:tgtEl>
                                        <p:attrNameLst>
                                          <p:attrName>ppt_y</p:attrName>
                                        </p:attrNameLst>
                                      </p:cBhvr>
                                      <p:tavLst>
                                        <p:tav tm="0">
                                          <p:val>
                                            <p:fltVal val="0.5"/>
                                          </p:val>
                                        </p:tav>
                                        <p:tav tm="100000">
                                          <p:val>
                                            <p:strVal val="#ppt_y"/>
                                          </p:val>
                                        </p:tav>
                                      </p:tavLst>
                                    </p:anim>
                                  </p:childTnLst>
                                </p:cTn>
                              </p:par>
                              <p:par>
                                <p:cTn id="441" presetID="23" presetClass="entr" presetSubtype="528" repeatCount="indefinite" fill="hold" nodeType="withEffect">
                                  <p:stCondLst>
                                    <p:cond delay="1500"/>
                                  </p:stCondLst>
                                  <p:childTnLst>
                                    <p:set>
                                      <p:cBhvr>
                                        <p:cTn id="442" dur="1" fill="hold">
                                          <p:stCondLst>
                                            <p:cond delay="0"/>
                                          </p:stCondLst>
                                        </p:cTn>
                                        <p:tgtEl>
                                          <p:spTgt spid="54288"/>
                                        </p:tgtEl>
                                        <p:attrNameLst>
                                          <p:attrName>style.visibility</p:attrName>
                                        </p:attrNameLst>
                                      </p:cBhvr>
                                      <p:to>
                                        <p:strVal val="visible"/>
                                      </p:to>
                                    </p:set>
                                    <p:anim calcmode="lin" valueType="num">
                                      <p:cBhvr>
                                        <p:cTn id="443" dur="1000" fill="hold"/>
                                        <p:tgtEl>
                                          <p:spTgt spid="54288"/>
                                        </p:tgtEl>
                                        <p:attrNameLst>
                                          <p:attrName>ppt_w</p:attrName>
                                        </p:attrNameLst>
                                      </p:cBhvr>
                                      <p:tavLst>
                                        <p:tav tm="0">
                                          <p:val>
                                            <p:fltVal val="0"/>
                                          </p:val>
                                        </p:tav>
                                        <p:tav tm="100000">
                                          <p:val>
                                            <p:strVal val="#ppt_w"/>
                                          </p:val>
                                        </p:tav>
                                      </p:tavLst>
                                    </p:anim>
                                    <p:anim calcmode="lin" valueType="num">
                                      <p:cBhvr>
                                        <p:cTn id="444" dur="1000" fill="hold"/>
                                        <p:tgtEl>
                                          <p:spTgt spid="54288"/>
                                        </p:tgtEl>
                                        <p:attrNameLst>
                                          <p:attrName>ppt_h</p:attrName>
                                        </p:attrNameLst>
                                      </p:cBhvr>
                                      <p:tavLst>
                                        <p:tav tm="0">
                                          <p:val>
                                            <p:fltVal val="0"/>
                                          </p:val>
                                        </p:tav>
                                        <p:tav tm="100000">
                                          <p:val>
                                            <p:strVal val="#ppt_h"/>
                                          </p:val>
                                        </p:tav>
                                      </p:tavLst>
                                    </p:anim>
                                    <p:anim calcmode="lin" valueType="num">
                                      <p:cBhvr>
                                        <p:cTn id="445" dur="1000" fill="hold"/>
                                        <p:tgtEl>
                                          <p:spTgt spid="54288"/>
                                        </p:tgtEl>
                                        <p:attrNameLst>
                                          <p:attrName>ppt_x</p:attrName>
                                        </p:attrNameLst>
                                      </p:cBhvr>
                                      <p:tavLst>
                                        <p:tav tm="0">
                                          <p:val>
                                            <p:fltVal val="0.5"/>
                                          </p:val>
                                        </p:tav>
                                        <p:tav tm="100000">
                                          <p:val>
                                            <p:strVal val="#ppt_x"/>
                                          </p:val>
                                        </p:tav>
                                      </p:tavLst>
                                    </p:anim>
                                    <p:anim calcmode="lin" valueType="num">
                                      <p:cBhvr>
                                        <p:cTn id="446" dur="1000" fill="hold"/>
                                        <p:tgtEl>
                                          <p:spTgt spid="54288"/>
                                        </p:tgtEl>
                                        <p:attrNameLst>
                                          <p:attrName>ppt_y</p:attrName>
                                        </p:attrNameLst>
                                      </p:cBhvr>
                                      <p:tavLst>
                                        <p:tav tm="0">
                                          <p:val>
                                            <p:fltVal val="0.5"/>
                                          </p:val>
                                        </p:tav>
                                        <p:tav tm="100000">
                                          <p:val>
                                            <p:strVal val="#ppt_y"/>
                                          </p:val>
                                        </p:tav>
                                      </p:tavLst>
                                    </p:anim>
                                  </p:childTnLst>
                                </p:cTn>
                              </p:par>
                              <p:par>
                                <p:cTn id="447" presetID="23" presetClass="entr" presetSubtype="528" repeatCount="indefinite" fill="hold" nodeType="withEffect">
                                  <p:stCondLst>
                                    <p:cond delay="0"/>
                                  </p:stCondLst>
                                  <p:childTnLst>
                                    <p:set>
                                      <p:cBhvr>
                                        <p:cTn id="448" dur="1" fill="hold">
                                          <p:stCondLst>
                                            <p:cond delay="0"/>
                                          </p:stCondLst>
                                        </p:cTn>
                                        <p:tgtEl>
                                          <p:spTgt spid="54289"/>
                                        </p:tgtEl>
                                        <p:attrNameLst>
                                          <p:attrName>style.visibility</p:attrName>
                                        </p:attrNameLst>
                                      </p:cBhvr>
                                      <p:to>
                                        <p:strVal val="visible"/>
                                      </p:to>
                                    </p:set>
                                    <p:anim calcmode="lin" valueType="num">
                                      <p:cBhvr>
                                        <p:cTn id="449" dur="1000" fill="hold"/>
                                        <p:tgtEl>
                                          <p:spTgt spid="54289"/>
                                        </p:tgtEl>
                                        <p:attrNameLst>
                                          <p:attrName>ppt_w</p:attrName>
                                        </p:attrNameLst>
                                      </p:cBhvr>
                                      <p:tavLst>
                                        <p:tav tm="0">
                                          <p:val>
                                            <p:fltVal val="0"/>
                                          </p:val>
                                        </p:tav>
                                        <p:tav tm="100000">
                                          <p:val>
                                            <p:strVal val="#ppt_w"/>
                                          </p:val>
                                        </p:tav>
                                      </p:tavLst>
                                    </p:anim>
                                    <p:anim calcmode="lin" valueType="num">
                                      <p:cBhvr>
                                        <p:cTn id="450" dur="1000" fill="hold"/>
                                        <p:tgtEl>
                                          <p:spTgt spid="54289"/>
                                        </p:tgtEl>
                                        <p:attrNameLst>
                                          <p:attrName>ppt_h</p:attrName>
                                        </p:attrNameLst>
                                      </p:cBhvr>
                                      <p:tavLst>
                                        <p:tav tm="0">
                                          <p:val>
                                            <p:fltVal val="0"/>
                                          </p:val>
                                        </p:tav>
                                        <p:tav tm="100000">
                                          <p:val>
                                            <p:strVal val="#ppt_h"/>
                                          </p:val>
                                        </p:tav>
                                      </p:tavLst>
                                    </p:anim>
                                    <p:anim calcmode="lin" valueType="num">
                                      <p:cBhvr>
                                        <p:cTn id="451" dur="1000" fill="hold"/>
                                        <p:tgtEl>
                                          <p:spTgt spid="54289"/>
                                        </p:tgtEl>
                                        <p:attrNameLst>
                                          <p:attrName>ppt_x</p:attrName>
                                        </p:attrNameLst>
                                      </p:cBhvr>
                                      <p:tavLst>
                                        <p:tav tm="0">
                                          <p:val>
                                            <p:fltVal val="0.5"/>
                                          </p:val>
                                        </p:tav>
                                        <p:tav tm="100000">
                                          <p:val>
                                            <p:strVal val="#ppt_x"/>
                                          </p:val>
                                        </p:tav>
                                      </p:tavLst>
                                    </p:anim>
                                    <p:anim calcmode="lin" valueType="num">
                                      <p:cBhvr>
                                        <p:cTn id="452" dur="1000" fill="hold"/>
                                        <p:tgtEl>
                                          <p:spTgt spid="54289"/>
                                        </p:tgtEl>
                                        <p:attrNameLst>
                                          <p:attrName>ppt_y</p:attrName>
                                        </p:attrNameLst>
                                      </p:cBhvr>
                                      <p:tavLst>
                                        <p:tav tm="0">
                                          <p:val>
                                            <p:fltVal val="0.5"/>
                                          </p:val>
                                        </p:tav>
                                        <p:tav tm="100000">
                                          <p:val>
                                            <p:strVal val="#ppt_y"/>
                                          </p:val>
                                        </p:tav>
                                      </p:tavLst>
                                    </p:anim>
                                  </p:childTnLst>
                                </p:cTn>
                              </p:par>
                              <p:par>
                                <p:cTn id="453" presetID="23" presetClass="entr" presetSubtype="528" repeatCount="indefinite" fill="hold" nodeType="withEffect">
                                  <p:stCondLst>
                                    <p:cond delay="1500"/>
                                  </p:stCondLst>
                                  <p:childTnLst>
                                    <p:set>
                                      <p:cBhvr>
                                        <p:cTn id="454" dur="1" fill="hold">
                                          <p:stCondLst>
                                            <p:cond delay="0"/>
                                          </p:stCondLst>
                                        </p:cTn>
                                        <p:tgtEl>
                                          <p:spTgt spid="54290"/>
                                        </p:tgtEl>
                                        <p:attrNameLst>
                                          <p:attrName>style.visibility</p:attrName>
                                        </p:attrNameLst>
                                      </p:cBhvr>
                                      <p:to>
                                        <p:strVal val="visible"/>
                                      </p:to>
                                    </p:set>
                                    <p:anim calcmode="lin" valueType="num">
                                      <p:cBhvr>
                                        <p:cTn id="455" dur="1000" fill="hold"/>
                                        <p:tgtEl>
                                          <p:spTgt spid="54290"/>
                                        </p:tgtEl>
                                        <p:attrNameLst>
                                          <p:attrName>ppt_w</p:attrName>
                                        </p:attrNameLst>
                                      </p:cBhvr>
                                      <p:tavLst>
                                        <p:tav tm="0">
                                          <p:val>
                                            <p:fltVal val="0"/>
                                          </p:val>
                                        </p:tav>
                                        <p:tav tm="100000">
                                          <p:val>
                                            <p:strVal val="#ppt_w"/>
                                          </p:val>
                                        </p:tav>
                                      </p:tavLst>
                                    </p:anim>
                                    <p:anim calcmode="lin" valueType="num">
                                      <p:cBhvr>
                                        <p:cTn id="456" dur="1000" fill="hold"/>
                                        <p:tgtEl>
                                          <p:spTgt spid="54290"/>
                                        </p:tgtEl>
                                        <p:attrNameLst>
                                          <p:attrName>ppt_h</p:attrName>
                                        </p:attrNameLst>
                                      </p:cBhvr>
                                      <p:tavLst>
                                        <p:tav tm="0">
                                          <p:val>
                                            <p:fltVal val="0"/>
                                          </p:val>
                                        </p:tav>
                                        <p:tav tm="100000">
                                          <p:val>
                                            <p:strVal val="#ppt_h"/>
                                          </p:val>
                                        </p:tav>
                                      </p:tavLst>
                                    </p:anim>
                                    <p:anim calcmode="lin" valueType="num">
                                      <p:cBhvr>
                                        <p:cTn id="457" dur="1000" fill="hold"/>
                                        <p:tgtEl>
                                          <p:spTgt spid="54290"/>
                                        </p:tgtEl>
                                        <p:attrNameLst>
                                          <p:attrName>ppt_x</p:attrName>
                                        </p:attrNameLst>
                                      </p:cBhvr>
                                      <p:tavLst>
                                        <p:tav tm="0">
                                          <p:val>
                                            <p:fltVal val="0.5"/>
                                          </p:val>
                                        </p:tav>
                                        <p:tav tm="100000">
                                          <p:val>
                                            <p:strVal val="#ppt_x"/>
                                          </p:val>
                                        </p:tav>
                                      </p:tavLst>
                                    </p:anim>
                                    <p:anim calcmode="lin" valueType="num">
                                      <p:cBhvr>
                                        <p:cTn id="458" dur="1000" fill="hold"/>
                                        <p:tgtEl>
                                          <p:spTgt spid="54290"/>
                                        </p:tgtEl>
                                        <p:attrNameLst>
                                          <p:attrName>ppt_y</p:attrName>
                                        </p:attrNameLst>
                                      </p:cBhvr>
                                      <p:tavLst>
                                        <p:tav tm="0">
                                          <p:val>
                                            <p:fltVal val="0.5"/>
                                          </p:val>
                                        </p:tav>
                                        <p:tav tm="100000">
                                          <p:val>
                                            <p:strVal val="#ppt_y"/>
                                          </p:val>
                                        </p:tav>
                                      </p:tavLst>
                                    </p:anim>
                                  </p:childTnLst>
                                </p:cTn>
                              </p:par>
                              <p:par>
                                <p:cTn id="459" presetID="23" presetClass="entr" presetSubtype="528" repeatCount="indefinite" fill="hold" grpId="0" nodeType="withEffect">
                                  <p:stCondLst>
                                    <p:cond delay="0"/>
                                  </p:stCondLst>
                                  <p:childTnLst>
                                    <p:set>
                                      <p:cBhvr>
                                        <p:cTn id="460" dur="1" fill="hold">
                                          <p:stCondLst>
                                            <p:cond delay="0"/>
                                          </p:stCondLst>
                                        </p:cTn>
                                        <p:tgtEl>
                                          <p:spTgt spid="54291"/>
                                        </p:tgtEl>
                                        <p:attrNameLst>
                                          <p:attrName>style.visibility</p:attrName>
                                        </p:attrNameLst>
                                      </p:cBhvr>
                                      <p:to>
                                        <p:strVal val="visible"/>
                                      </p:to>
                                    </p:set>
                                    <p:anim calcmode="lin" valueType="num">
                                      <p:cBhvr>
                                        <p:cTn id="461" dur="1000" fill="hold"/>
                                        <p:tgtEl>
                                          <p:spTgt spid="54291"/>
                                        </p:tgtEl>
                                        <p:attrNameLst>
                                          <p:attrName>ppt_w</p:attrName>
                                        </p:attrNameLst>
                                      </p:cBhvr>
                                      <p:tavLst>
                                        <p:tav tm="0">
                                          <p:val>
                                            <p:fltVal val="0"/>
                                          </p:val>
                                        </p:tav>
                                        <p:tav tm="100000">
                                          <p:val>
                                            <p:strVal val="#ppt_w"/>
                                          </p:val>
                                        </p:tav>
                                      </p:tavLst>
                                    </p:anim>
                                    <p:anim calcmode="lin" valueType="num">
                                      <p:cBhvr>
                                        <p:cTn id="462" dur="1000" fill="hold"/>
                                        <p:tgtEl>
                                          <p:spTgt spid="54291"/>
                                        </p:tgtEl>
                                        <p:attrNameLst>
                                          <p:attrName>ppt_h</p:attrName>
                                        </p:attrNameLst>
                                      </p:cBhvr>
                                      <p:tavLst>
                                        <p:tav tm="0">
                                          <p:val>
                                            <p:fltVal val="0"/>
                                          </p:val>
                                        </p:tav>
                                        <p:tav tm="100000">
                                          <p:val>
                                            <p:strVal val="#ppt_h"/>
                                          </p:val>
                                        </p:tav>
                                      </p:tavLst>
                                    </p:anim>
                                    <p:anim calcmode="lin" valueType="num">
                                      <p:cBhvr>
                                        <p:cTn id="463" dur="1000" fill="hold"/>
                                        <p:tgtEl>
                                          <p:spTgt spid="54291"/>
                                        </p:tgtEl>
                                        <p:attrNameLst>
                                          <p:attrName>ppt_x</p:attrName>
                                        </p:attrNameLst>
                                      </p:cBhvr>
                                      <p:tavLst>
                                        <p:tav tm="0">
                                          <p:val>
                                            <p:fltVal val="0.5"/>
                                          </p:val>
                                        </p:tav>
                                        <p:tav tm="100000">
                                          <p:val>
                                            <p:strVal val="#ppt_x"/>
                                          </p:val>
                                        </p:tav>
                                      </p:tavLst>
                                    </p:anim>
                                    <p:anim calcmode="lin" valueType="num">
                                      <p:cBhvr>
                                        <p:cTn id="464" dur="1000" fill="hold"/>
                                        <p:tgtEl>
                                          <p:spTgt spid="54291"/>
                                        </p:tgtEl>
                                        <p:attrNameLst>
                                          <p:attrName>ppt_y</p:attrName>
                                        </p:attrNameLst>
                                      </p:cBhvr>
                                      <p:tavLst>
                                        <p:tav tm="0">
                                          <p:val>
                                            <p:fltVal val="0.5"/>
                                          </p:val>
                                        </p:tav>
                                        <p:tav tm="100000">
                                          <p:val>
                                            <p:strVal val="#ppt_y"/>
                                          </p:val>
                                        </p:tav>
                                      </p:tavLst>
                                    </p:anim>
                                  </p:childTnLst>
                                </p:cTn>
                              </p:par>
                              <p:par>
                                <p:cTn id="465" presetID="23" presetClass="entr" presetSubtype="528" repeatCount="indefinite" fill="hold" grpId="0" nodeType="withEffect">
                                  <p:stCondLst>
                                    <p:cond delay="0"/>
                                  </p:stCondLst>
                                  <p:childTnLst>
                                    <p:set>
                                      <p:cBhvr>
                                        <p:cTn id="466" dur="1" fill="hold">
                                          <p:stCondLst>
                                            <p:cond delay="0"/>
                                          </p:stCondLst>
                                        </p:cTn>
                                        <p:tgtEl>
                                          <p:spTgt spid="54292"/>
                                        </p:tgtEl>
                                        <p:attrNameLst>
                                          <p:attrName>style.visibility</p:attrName>
                                        </p:attrNameLst>
                                      </p:cBhvr>
                                      <p:to>
                                        <p:strVal val="visible"/>
                                      </p:to>
                                    </p:set>
                                    <p:anim calcmode="lin" valueType="num">
                                      <p:cBhvr>
                                        <p:cTn id="467" dur="1000" fill="hold"/>
                                        <p:tgtEl>
                                          <p:spTgt spid="54292"/>
                                        </p:tgtEl>
                                        <p:attrNameLst>
                                          <p:attrName>ppt_w</p:attrName>
                                        </p:attrNameLst>
                                      </p:cBhvr>
                                      <p:tavLst>
                                        <p:tav tm="0">
                                          <p:val>
                                            <p:fltVal val="0"/>
                                          </p:val>
                                        </p:tav>
                                        <p:tav tm="100000">
                                          <p:val>
                                            <p:strVal val="#ppt_w"/>
                                          </p:val>
                                        </p:tav>
                                      </p:tavLst>
                                    </p:anim>
                                    <p:anim calcmode="lin" valueType="num">
                                      <p:cBhvr>
                                        <p:cTn id="468" dur="1000" fill="hold"/>
                                        <p:tgtEl>
                                          <p:spTgt spid="54292"/>
                                        </p:tgtEl>
                                        <p:attrNameLst>
                                          <p:attrName>ppt_h</p:attrName>
                                        </p:attrNameLst>
                                      </p:cBhvr>
                                      <p:tavLst>
                                        <p:tav tm="0">
                                          <p:val>
                                            <p:fltVal val="0"/>
                                          </p:val>
                                        </p:tav>
                                        <p:tav tm="100000">
                                          <p:val>
                                            <p:strVal val="#ppt_h"/>
                                          </p:val>
                                        </p:tav>
                                      </p:tavLst>
                                    </p:anim>
                                    <p:anim calcmode="lin" valueType="num">
                                      <p:cBhvr>
                                        <p:cTn id="469" dur="1000" fill="hold"/>
                                        <p:tgtEl>
                                          <p:spTgt spid="54292"/>
                                        </p:tgtEl>
                                        <p:attrNameLst>
                                          <p:attrName>ppt_x</p:attrName>
                                        </p:attrNameLst>
                                      </p:cBhvr>
                                      <p:tavLst>
                                        <p:tav tm="0">
                                          <p:val>
                                            <p:fltVal val="0.5"/>
                                          </p:val>
                                        </p:tav>
                                        <p:tav tm="100000">
                                          <p:val>
                                            <p:strVal val="#ppt_x"/>
                                          </p:val>
                                        </p:tav>
                                      </p:tavLst>
                                    </p:anim>
                                    <p:anim calcmode="lin" valueType="num">
                                      <p:cBhvr>
                                        <p:cTn id="470" dur="1000" fill="hold"/>
                                        <p:tgtEl>
                                          <p:spTgt spid="54292"/>
                                        </p:tgtEl>
                                        <p:attrNameLst>
                                          <p:attrName>ppt_y</p:attrName>
                                        </p:attrNameLst>
                                      </p:cBhvr>
                                      <p:tavLst>
                                        <p:tav tm="0">
                                          <p:val>
                                            <p:fltVal val="0.5"/>
                                          </p:val>
                                        </p:tav>
                                        <p:tav tm="100000">
                                          <p:val>
                                            <p:strVal val="#ppt_y"/>
                                          </p:val>
                                        </p:tav>
                                      </p:tavLst>
                                    </p:anim>
                                  </p:childTnLst>
                                </p:cTn>
                              </p:par>
                              <p:par>
                                <p:cTn id="471" presetID="23" presetClass="entr" presetSubtype="528" repeatCount="indefinite" fill="hold" grpId="0" nodeType="withEffect">
                                  <p:stCondLst>
                                    <p:cond delay="0"/>
                                  </p:stCondLst>
                                  <p:childTnLst>
                                    <p:set>
                                      <p:cBhvr>
                                        <p:cTn id="472" dur="1" fill="hold">
                                          <p:stCondLst>
                                            <p:cond delay="0"/>
                                          </p:stCondLst>
                                        </p:cTn>
                                        <p:tgtEl>
                                          <p:spTgt spid="54293"/>
                                        </p:tgtEl>
                                        <p:attrNameLst>
                                          <p:attrName>style.visibility</p:attrName>
                                        </p:attrNameLst>
                                      </p:cBhvr>
                                      <p:to>
                                        <p:strVal val="visible"/>
                                      </p:to>
                                    </p:set>
                                    <p:anim calcmode="lin" valueType="num">
                                      <p:cBhvr>
                                        <p:cTn id="473" dur="1000" fill="hold"/>
                                        <p:tgtEl>
                                          <p:spTgt spid="54293"/>
                                        </p:tgtEl>
                                        <p:attrNameLst>
                                          <p:attrName>ppt_w</p:attrName>
                                        </p:attrNameLst>
                                      </p:cBhvr>
                                      <p:tavLst>
                                        <p:tav tm="0">
                                          <p:val>
                                            <p:fltVal val="0"/>
                                          </p:val>
                                        </p:tav>
                                        <p:tav tm="100000">
                                          <p:val>
                                            <p:strVal val="#ppt_w"/>
                                          </p:val>
                                        </p:tav>
                                      </p:tavLst>
                                    </p:anim>
                                    <p:anim calcmode="lin" valueType="num">
                                      <p:cBhvr>
                                        <p:cTn id="474" dur="1000" fill="hold"/>
                                        <p:tgtEl>
                                          <p:spTgt spid="54293"/>
                                        </p:tgtEl>
                                        <p:attrNameLst>
                                          <p:attrName>ppt_h</p:attrName>
                                        </p:attrNameLst>
                                      </p:cBhvr>
                                      <p:tavLst>
                                        <p:tav tm="0">
                                          <p:val>
                                            <p:fltVal val="0"/>
                                          </p:val>
                                        </p:tav>
                                        <p:tav tm="100000">
                                          <p:val>
                                            <p:strVal val="#ppt_h"/>
                                          </p:val>
                                        </p:tav>
                                      </p:tavLst>
                                    </p:anim>
                                    <p:anim calcmode="lin" valueType="num">
                                      <p:cBhvr>
                                        <p:cTn id="475" dur="1000" fill="hold"/>
                                        <p:tgtEl>
                                          <p:spTgt spid="54293"/>
                                        </p:tgtEl>
                                        <p:attrNameLst>
                                          <p:attrName>ppt_x</p:attrName>
                                        </p:attrNameLst>
                                      </p:cBhvr>
                                      <p:tavLst>
                                        <p:tav tm="0">
                                          <p:val>
                                            <p:fltVal val="0.5"/>
                                          </p:val>
                                        </p:tav>
                                        <p:tav tm="100000">
                                          <p:val>
                                            <p:strVal val="#ppt_x"/>
                                          </p:val>
                                        </p:tav>
                                      </p:tavLst>
                                    </p:anim>
                                    <p:anim calcmode="lin" valueType="num">
                                      <p:cBhvr>
                                        <p:cTn id="476" dur="1000" fill="hold"/>
                                        <p:tgtEl>
                                          <p:spTgt spid="54293"/>
                                        </p:tgtEl>
                                        <p:attrNameLst>
                                          <p:attrName>ppt_y</p:attrName>
                                        </p:attrNameLst>
                                      </p:cBhvr>
                                      <p:tavLst>
                                        <p:tav tm="0">
                                          <p:val>
                                            <p:fltVal val="0.5"/>
                                          </p:val>
                                        </p:tav>
                                        <p:tav tm="100000">
                                          <p:val>
                                            <p:strVal val="#ppt_y"/>
                                          </p:val>
                                        </p:tav>
                                      </p:tavLst>
                                    </p:anim>
                                  </p:childTnLst>
                                </p:cTn>
                              </p:par>
                              <p:par>
                                <p:cTn id="477" presetID="23" presetClass="entr" presetSubtype="528" repeatCount="indefinite" fill="hold" grpId="0" nodeType="withEffect">
                                  <p:stCondLst>
                                    <p:cond delay="0"/>
                                  </p:stCondLst>
                                  <p:childTnLst>
                                    <p:set>
                                      <p:cBhvr>
                                        <p:cTn id="478" dur="1" fill="hold">
                                          <p:stCondLst>
                                            <p:cond delay="0"/>
                                          </p:stCondLst>
                                        </p:cTn>
                                        <p:tgtEl>
                                          <p:spTgt spid="54294"/>
                                        </p:tgtEl>
                                        <p:attrNameLst>
                                          <p:attrName>style.visibility</p:attrName>
                                        </p:attrNameLst>
                                      </p:cBhvr>
                                      <p:to>
                                        <p:strVal val="visible"/>
                                      </p:to>
                                    </p:set>
                                    <p:anim calcmode="lin" valueType="num">
                                      <p:cBhvr>
                                        <p:cTn id="479" dur="1000" fill="hold"/>
                                        <p:tgtEl>
                                          <p:spTgt spid="54294"/>
                                        </p:tgtEl>
                                        <p:attrNameLst>
                                          <p:attrName>ppt_w</p:attrName>
                                        </p:attrNameLst>
                                      </p:cBhvr>
                                      <p:tavLst>
                                        <p:tav tm="0">
                                          <p:val>
                                            <p:fltVal val="0"/>
                                          </p:val>
                                        </p:tav>
                                        <p:tav tm="100000">
                                          <p:val>
                                            <p:strVal val="#ppt_w"/>
                                          </p:val>
                                        </p:tav>
                                      </p:tavLst>
                                    </p:anim>
                                    <p:anim calcmode="lin" valueType="num">
                                      <p:cBhvr>
                                        <p:cTn id="480" dur="1000" fill="hold"/>
                                        <p:tgtEl>
                                          <p:spTgt spid="54294"/>
                                        </p:tgtEl>
                                        <p:attrNameLst>
                                          <p:attrName>ppt_h</p:attrName>
                                        </p:attrNameLst>
                                      </p:cBhvr>
                                      <p:tavLst>
                                        <p:tav tm="0">
                                          <p:val>
                                            <p:fltVal val="0"/>
                                          </p:val>
                                        </p:tav>
                                        <p:tav tm="100000">
                                          <p:val>
                                            <p:strVal val="#ppt_h"/>
                                          </p:val>
                                        </p:tav>
                                      </p:tavLst>
                                    </p:anim>
                                    <p:anim calcmode="lin" valueType="num">
                                      <p:cBhvr>
                                        <p:cTn id="481" dur="1000" fill="hold"/>
                                        <p:tgtEl>
                                          <p:spTgt spid="54294"/>
                                        </p:tgtEl>
                                        <p:attrNameLst>
                                          <p:attrName>ppt_x</p:attrName>
                                        </p:attrNameLst>
                                      </p:cBhvr>
                                      <p:tavLst>
                                        <p:tav tm="0">
                                          <p:val>
                                            <p:fltVal val="0.5"/>
                                          </p:val>
                                        </p:tav>
                                        <p:tav tm="100000">
                                          <p:val>
                                            <p:strVal val="#ppt_x"/>
                                          </p:val>
                                        </p:tav>
                                      </p:tavLst>
                                    </p:anim>
                                    <p:anim calcmode="lin" valueType="num">
                                      <p:cBhvr>
                                        <p:cTn id="482" dur="1000" fill="hold"/>
                                        <p:tgtEl>
                                          <p:spTgt spid="54294"/>
                                        </p:tgtEl>
                                        <p:attrNameLst>
                                          <p:attrName>ppt_y</p:attrName>
                                        </p:attrNameLst>
                                      </p:cBhvr>
                                      <p:tavLst>
                                        <p:tav tm="0">
                                          <p:val>
                                            <p:fltVal val="0.5"/>
                                          </p:val>
                                        </p:tav>
                                        <p:tav tm="100000">
                                          <p:val>
                                            <p:strVal val="#ppt_y"/>
                                          </p:val>
                                        </p:tav>
                                      </p:tavLst>
                                    </p:anim>
                                  </p:childTnLst>
                                </p:cTn>
                              </p:par>
                              <p:par>
                                <p:cTn id="483" presetID="23" presetClass="entr" presetSubtype="528" repeatCount="indefinite" fill="hold" nodeType="withEffect">
                                  <p:stCondLst>
                                    <p:cond delay="1500"/>
                                  </p:stCondLst>
                                  <p:childTnLst>
                                    <p:set>
                                      <p:cBhvr>
                                        <p:cTn id="484" dur="1" fill="hold">
                                          <p:stCondLst>
                                            <p:cond delay="0"/>
                                          </p:stCondLst>
                                        </p:cTn>
                                        <p:tgtEl>
                                          <p:spTgt spid="54295"/>
                                        </p:tgtEl>
                                        <p:attrNameLst>
                                          <p:attrName>style.visibility</p:attrName>
                                        </p:attrNameLst>
                                      </p:cBhvr>
                                      <p:to>
                                        <p:strVal val="visible"/>
                                      </p:to>
                                    </p:set>
                                    <p:anim calcmode="lin" valueType="num">
                                      <p:cBhvr>
                                        <p:cTn id="485" dur="1000" fill="hold"/>
                                        <p:tgtEl>
                                          <p:spTgt spid="54295"/>
                                        </p:tgtEl>
                                        <p:attrNameLst>
                                          <p:attrName>ppt_w</p:attrName>
                                        </p:attrNameLst>
                                      </p:cBhvr>
                                      <p:tavLst>
                                        <p:tav tm="0">
                                          <p:val>
                                            <p:fltVal val="0"/>
                                          </p:val>
                                        </p:tav>
                                        <p:tav tm="100000">
                                          <p:val>
                                            <p:strVal val="#ppt_w"/>
                                          </p:val>
                                        </p:tav>
                                      </p:tavLst>
                                    </p:anim>
                                    <p:anim calcmode="lin" valueType="num">
                                      <p:cBhvr>
                                        <p:cTn id="486" dur="1000" fill="hold"/>
                                        <p:tgtEl>
                                          <p:spTgt spid="54295"/>
                                        </p:tgtEl>
                                        <p:attrNameLst>
                                          <p:attrName>ppt_h</p:attrName>
                                        </p:attrNameLst>
                                      </p:cBhvr>
                                      <p:tavLst>
                                        <p:tav tm="0">
                                          <p:val>
                                            <p:fltVal val="0"/>
                                          </p:val>
                                        </p:tav>
                                        <p:tav tm="100000">
                                          <p:val>
                                            <p:strVal val="#ppt_h"/>
                                          </p:val>
                                        </p:tav>
                                      </p:tavLst>
                                    </p:anim>
                                    <p:anim calcmode="lin" valueType="num">
                                      <p:cBhvr>
                                        <p:cTn id="487" dur="1000" fill="hold"/>
                                        <p:tgtEl>
                                          <p:spTgt spid="54295"/>
                                        </p:tgtEl>
                                        <p:attrNameLst>
                                          <p:attrName>ppt_x</p:attrName>
                                        </p:attrNameLst>
                                      </p:cBhvr>
                                      <p:tavLst>
                                        <p:tav tm="0">
                                          <p:val>
                                            <p:fltVal val="0.5"/>
                                          </p:val>
                                        </p:tav>
                                        <p:tav tm="100000">
                                          <p:val>
                                            <p:strVal val="#ppt_x"/>
                                          </p:val>
                                        </p:tav>
                                      </p:tavLst>
                                    </p:anim>
                                    <p:anim calcmode="lin" valueType="num">
                                      <p:cBhvr>
                                        <p:cTn id="488" dur="1000" fill="hold"/>
                                        <p:tgtEl>
                                          <p:spTgt spid="54295"/>
                                        </p:tgtEl>
                                        <p:attrNameLst>
                                          <p:attrName>ppt_y</p:attrName>
                                        </p:attrNameLst>
                                      </p:cBhvr>
                                      <p:tavLst>
                                        <p:tav tm="0">
                                          <p:val>
                                            <p:fltVal val="0.5"/>
                                          </p:val>
                                        </p:tav>
                                        <p:tav tm="100000">
                                          <p:val>
                                            <p:strVal val="#ppt_y"/>
                                          </p:val>
                                        </p:tav>
                                      </p:tavLst>
                                    </p:anim>
                                  </p:childTnLst>
                                </p:cTn>
                              </p:par>
                              <p:par>
                                <p:cTn id="489" presetID="53" presetClass="entr" presetSubtype="16" repeatCount="indefinite" fill="hold" grpId="0" nodeType="withEffect">
                                  <p:stCondLst>
                                    <p:cond delay="0"/>
                                  </p:stCondLst>
                                  <p:endCondLst>
                                    <p:cond evt="onNext" delay="0">
                                      <p:tgtEl>
                                        <p:sldTgt/>
                                      </p:tgtEl>
                                    </p:cond>
                                  </p:endCondLst>
                                  <p:childTnLst>
                                    <p:set>
                                      <p:cBhvr>
                                        <p:cTn id="490" dur="1" fill="hold">
                                          <p:stCondLst>
                                            <p:cond delay="0"/>
                                          </p:stCondLst>
                                        </p:cTn>
                                        <p:tgtEl>
                                          <p:spTgt spid="4110"/>
                                        </p:tgtEl>
                                        <p:attrNameLst>
                                          <p:attrName>style.visibility</p:attrName>
                                        </p:attrNameLst>
                                      </p:cBhvr>
                                      <p:to>
                                        <p:strVal val="visible"/>
                                      </p:to>
                                    </p:set>
                                    <p:anim calcmode="lin" valueType="num">
                                      <p:cBhvr>
                                        <p:cTn id="491" dur="3000" fill="hold"/>
                                        <p:tgtEl>
                                          <p:spTgt spid="4110"/>
                                        </p:tgtEl>
                                        <p:attrNameLst>
                                          <p:attrName>ppt_w</p:attrName>
                                        </p:attrNameLst>
                                      </p:cBhvr>
                                      <p:tavLst>
                                        <p:tav tm="0">
                                          <p:val>
                                            <p:fltVal val="0"/>
                                          </p:val>
                                        </p:tav>
                                        <p:tav tm="100000">
                                          <p:val>
                                            <p:strVal val="#ppt_w"/>
                                          </p:val>
                                        </p:tav>
                                      </p:tavLst>
                                    </p:anim>
                                    <p:anim calcmode="lin" valueType="num">
                                      <p:cBhvr>
                                        <p:cTn id="492" dur="3000" fill="hold"/>
                                        <p:tgtEl>
                                          <p:spTgt spid="4110"/>
                                        </p:tgtEl>
                                        <p:attrNameLst>
                                          <p:attrName>ppt_h</p:attrName>
                                        </p:attrNameLst>
                                      </p:cBhvr>
                                      <p:tavLst>
                                        <p:tav tm="0">
                                          <p:val>
                                            <p:fltVal val="0"/>
                                          </p:val>
                                        </p:tav>
                                        <p:tav tm="100000">
                                          <p:val>
                                            <p:strVal val="#ppt_h"/>
                                          </p:val>
                                        </p:tav>
                                      </p:tavLst>
                                    </p:anim>
                                    <p:animEffect transition="in" filter="fade">
                                      <p:cBhvr>
                                        <p:cTn id="493" dur="3000"/>
                                        <p:tgtEl>
                                          <p:spTgt spid="4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nimBg="1"/>
      <p:bldP spid="54275" grpId="1" animBg="1"/>
      <p:bldP spid="17435" grpId="0" animBg="1"/>
      <p:bldP spid="17437" grpId="0" animBg="1"/>
      <p:bldP spid="17438" grpId="0" animBg="1"/>
      <p:bldP spid="17439" grpId="0" animBg="1"/>
      <p:bldP spid="17440" grpId="0" animBg="1"/>
      <p:bldP spid="17444" grpId="0" animBg="1"/>
      <p:bldP spid="17445" grpId="0" animBg="1"/>
      <p:bldP spid="17455" grpId="0" animBg="1"/>
      <p:bldP spid="17456" grpId="0" animBg="1"/>
      <p:bldP spid="17457" grpId="0" animBg="1"/>
      <p:bldP spid="17460" grpId="0" animBg="1"/>
      <p:bldP spid="17461" grpId="0" animBg="1"/>
      <p:bldP spid="2" grpId="0" animBg="1"/>
      <p:bldP spid="3" grpId="0" animBg="1"/>
      <p:bldP spid="4" grpId="0" animBg="1"/>
      <p:bldP spid="5" grpId="0" animBg="1"/>
      <p:bldP spid="6" grpId="0" animBg="1"/>
      <p:bldP spid="10" grpId="0" animBg="1"/>
      <p:bldP spid="11" grpId="0" animBg="1"/>
      <p:bldP spid="19" grpId="0" animBg="1"/>
      <p:bldP spid="20" grpId="0" animBg="1"/>
      <p:bldP spid="21" grpId="0" animBg="1"/>
      <p:bldP spid="23" grpId="0" animBg="1"/>
      <p:bldP spid="24" grpId="0" animBg="1"/>
      <p:bldP spid="28" grpId="0" animBg="1"/>
      <p:bldP spid="29" grpId="0" animBg="1"/>
      <p:bldP spid="54272" grpId="0" animBg="1"/>
      <p:bldP spid="54279" grpId="0" animBg="1"/>
      <p:bldP spid="54283" grpId="0" animBg="1"/>
      <p:bldP spid="54284" grpId="0" animBg="1"/>
      <p:bldP spid="54286" grpId="0" animBg="1"/>
      <p:bldP spid="54291" grpId="0" animBg="1"/>
      <p:bldP spid="54292" grpId="0" animBg="1"/>
      <p:bldP spid="54293" grpId="0" animBg="1"/>
      <p:bldP spid="54294" grpId="0" animBg="1"/>
      <p:bldP spid="4110" grpId="0" animBg="1"/>
      <p:bldP spid="54355" grpId="0" animBg="1"/>
      <p:bldP spid="5435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TextBox 4"/>
          <p:cNvSpPr txBox="1"/>
          <p:nvPr/>
        </p:nvSpPr>
        <p:spPr>
          <a:xfrm>
            <a:off x="137160" y="769203"/>
            <a:ext cx="1191768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Times New Roman" pitchFamily="18" charset="0"/>
                <a:cs typeface="Times New Roman" pitchFamily="18" charset="0"/>
              </a:rPr>
              <a:t>Thứ</a:t>
            </a:r>
            <a:r>
              <a:rPr kumimoji="0" lang="en-US" sz="40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 </a:t>
            </a:r>
            <a:r>
              <a:rPr kumimoji="0" lang="en-US" sz="4000" b="1" i="0" u="none" strike="noStrike" kern="1200" cap="none" spc="0" normalizeH="0" baseline="0" noProof="0" dirty="0" err="1" smtClean="0">
                <a:ln>
                  <a:noFill/>
                </a:ln>
                <a:solidFill>
                  <a:prstClr val="white"/>
                </a:solidFill>
                <a:effectLst/>
                <a:uLnTx/>
                <a:uFillTx/>
                <a:latin typeface="Times New Roman" pitchFamily="18" charset="0"/>
                <a:cs typeface="Times New Roman" pitchFamily="18" charset="0"/>
              </a:rPr>
              <a:t>Ba</a:t>
            </a:r>
            <a:r>
              <a:rPr kumimoji="0" lang="en-US" sz="4000" b="1" i="0" u="none" strike="noStrike" kern="1200" cap="none" spc="0" normalizeH="0" baseline="0" noProof="0" dirty="0" smtClean="0">
                <a:ln>
                  <a:noFill/>
                </a:ln>
                <a:solidFill>
                  <a:prstClr val="white"/>
                </a:solidFill>
                <a:effectLst/>
                <a:uLnTx/>
                <a:uFillTx/>
                <a:latin typeface="Times New Roman" pitchFamily="18" charset="0"/>
                <a:cs typeface="Times New Roman" pitchFamily="18" charset="0"/>
              </a:rPr>
              <a:t> </a:t>
            </a:r>
            <a:r>
              <a:rPr kumimoji="0" lang="en-US" sz="4000" b="1" i="0" u="none" strike="noStrike" kern="1200" cap="none" spc="0" normalizeH="0" baseline="0" noProof="0" dirty="0" err="1">
                <a:ln>
                  <a:noFill/>
                </a:ln>
                <a:solidFill>
                  <a:prstClr val="white"/>
                </a:solidFill>
                <a:effectLst/>
                <a:uLnTx/>
                <a:uFillTx/>
                <a:latin typeface="Times New Roman" pitchFamily="18" charset="0"/>
                <a:cs typeface="Times New Roman" pitchFamily="18" charset="0"/>
              </a:rPr>
              <a:t>ngày</a:t>
            </a:r>
            <a:r>
              <a:rPr kumimoji="0" lang="en-US" sz="40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 </a:t>
            </a:r>
            <a:r>
              <a:rPr kumimoji="0" lang="en-US" sz="4000" b="1" i="0" u="none" strike="noStrike" kern="1200" cap="none" spc="0" normalizeH="0" baseline="0" noProof="0" dirty="0" smtClean="0">
                <a:ln>
                  <a:noFill/>
                </a:ln>
                <a:solidFill>
                  <a:prstClr val="white"/>
                </a:solidFill>
                <a:effectLst/>
                <a:uLnTx/>
                <a:uFillTx/>
                <a:latin typeface="Times New Roman" pitchFamily="18" charset="0"/>
                <a:cs typeface="Times New Roman" pitchFamily="18" charset="0"/>
              </a:rPr>
              <a:t>23 </a:t>
            </a:r>
            <a:r>
              <a:rPr kumimoji="0" lang="en-US" sz="4000" b="1" i="0" u="none" strike="noStrike" kern="1200" cap="none" spc="0" normalizeH="0" baseline="0" noProof="0" dirty="0" err="1">
                <a:ln>
                  <a:noFill/>
                </a:ln>
                <a:solidFill>
                  <a:prstClr val="white"/>
                </a:solidFill>
                <a:effectLst/>
                <a:uLnTx/>
                <a:uFillTx/>
                <a:latin typeface="Times New Roman" pitchFamily="18" charset="0"/>
                <a:cs typeface="Times New Roman" pitchFamily="18" charset="0"/>
              </a:rPr>
              <a:t>tháng</a:t>
            </a:r>
            <a:r>
              <a:rPr kumimoji="0" lang="en-US" sz="40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 </a:t>
            </a:r>
            <a:r>
              <a:rPr kumimoji="0" lang="en-US" sz="4000" b="1" i="0" u="none" strike="noStrike" kern="1200" cap="none" spc="0" normalizeH="0" baseline="0" noProof="0" dirty="0" smtClean="0">
                <a:ln>
                  <a:noFill/>
                </a:ln>
                <a:solidFill>
                  <a:prstClr val="white"/>
                </a:solidFill>
                <a:effectLst/>
                <a:uLnTx/>
                <a:uFillTx/>
                <a:latin typeface="Times New Roman" pitchFamily="18" charset="0"/>
                <a:cs typeface="Times New Roman" pitchFamily="18" charset="0"/>
              </a:rPr>
              <a:t>9 </a:t>
            </a:r>
            <a:r>
              <a:rPr kumimoji="0" lang="en-US" sz="4000" b="1" i="0" u="none" strike="noStrike" kern="1200" cap="none" spc="0" normalizeH="0" baseline="0" noProof="0" dirty="0" err="1">
                <a:ln>
                  <a:noFill/>
                </a:ln>
                <a:solidFill>
                  <a:prstClr val="white"/>
                </a:solidFill>
                <a:effectLst/>
                <a:uLnTx/>
                <a:uFillTx/>
                <a:latin typeface="Times New Roman" pitchFamily="18" charset="0"/>
                <a:cs typeface="Times New Roman" pitchFamily="18" charset="0"/>
              </a:rPr>
              <a:t>năm</a:t>
            </a:r>
            <a:r>
              <a:rPr kumimoji="0" lang="en-US" sz="40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 </a:t>
            </a:r>
            <a:r>
              <a:rPr kumimoji="0" lang="en-US" sz="4000" b="1" i="0" u="none" strike="noStrike" kern="1200" cap="none" spc="0" normalizeH="0" baseline="0" noProof="0" dirty="0" smtClean="0">
                <a:ln>
                  <a:noFill/>
                </a:ln>
                <a:solidFill>
                  <a:prstClr val="white"/>
                </a:solidFill>
                <a:effectLst/>
                <a:uLnTx/>
                <a:uFillTx/>
                <a:latin typeface="Times New Roman" pitchFamily="18" charset="0"/>
                <a:cs typeface="Times New Roman" pitchFamily="18" charset="0"/>
              </a:rPr>
              <a:t>2024</a:t>
            </a:r>
            <a:endParaRPr kumimoji="0" lang="en-US" sz="4000" b="1"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sp>
        <p:nvSpPr>
          <p:cNvPr id="6" name="TextBox 5"/>
          <p:cNvSpPr txBox="1"/>
          <p:nvPr/>
        </p:nvSpPr>
        <p:spPr>
          <a:xfrm>
            <a:off x="2520922" y="1838167"/>
            <a:ext cx="65408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smtClean="0">
                <a:ln>
                  <a:noFill/>
                </a:ln>
                <a:solidFill>
                  <a:prstClr val="white"/>
                </a:solidFill>
                <a:effectLst/>
                <a:uLnTx/>
                <a:uFillTx/>
                <a:latin typeface="Times New Roman" pitchFamily="18" charset="0"/>
                <a:cs typeface="Times New Roman" pitchFamily="18" charset="0"/>
              </a:rPr>
              <a:t>Tiếng</a:t>
            </a:r>
            <a:r>
              <a:rPr kumimoji="0" lang="en-US" sz="4000" b="1" i="0" u="none" strike="noStrike" kern="1200" cap="none" spc="0" normalizeH="0" noProof="0" dirty="0" smtClean="0">
                <a:ln>
                  <a:noFill/>
                </a:ln>
                <a:solidFill>
                  <a:prstClr val="white"/>
                </a:solidFill>
                <a:effectLst/>
                <a:uLnTx/>
                <a:uFillTx/>
                <a:latin typeface="Times New Roman" pitchFamily="18" charset="0"/>
                <a:cs typeface="Times New Roman" pitchFamily="18" charset="0"/>
              </a:rPr>
              <a:t> </a:t>
            </a:r>
            <a:r>
              <a:rPr kumimoji="0" lang="en-US" sz="4000" b="1" i="0" u="none" strike="noStrike" kern="1200" cap="none" spc="0" normalizeH="0" noProof="0" dirty="0" err="1" smtClean="0">
                <a:ln>
                  <a:noFill/>
                </a:ln>
                <a:solidFill>
                  <a:prstClr val="white"/>
                </a:solidFill>
                <a:effectLst/>
                <a:uLnTx/>
                <a:uFillTx/>
                <a:latin typeface="Times New Roman" pitchFamily="18" charset="0"/>
                <a:cs typeface="Times New Roman" pitchFamily="18" charset="0"/>
              </a:rPr>
              <a:t>Việt</a:t>
            </a:r>
            <a:r>
              <a:rPr kumimoji="0" lang="en-US" sz="4000" b="1" i="0" u="none" strike="noStrike" kern="1200" cap="none" spc="0" normalizeH="0" noProof="0" dirty="0" smtClean="0">
                <a:ln>
                  <a:noFill/>
                </a:ln>
                <a:solidFill>
                  <a:prstClr val="white"/>
                </a:solidFill>
                <a:effectLst/>
                <a:uLnTx/>
                <a:uFillTx/>
                <a:latin typeface="Times New Roman" pitchFamily="18" charset="0"/>
                <a:cs typeface="Times New Roman" pitchFamily="18" charset="0"/>
              </a:rPr>
              <a:t> </a:t>
            </a:r>
            <a:endParaRPr kumimoji="0" lang="en-US" sz="4000" b="1"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sp>
        <p:nvSpPr>
          <p:cNvPr id="9" name="TextBox 14">
            <a:extLst>
              <a:ext uri="{FF2B5EF4-FFF2-40B4-BE49-F238E27FC236}">
                <a16:creationId xmlns="" xmlns:a16="http://schemas.microsoft.com/office/drawing/2014/main" id="{D9D3B5C3-5409-4E6E-A27C-822372CA9A7F}"/>
              </a:ext>
            </a:extLst>
          </p:cNvPr>
          <p:cNvSpPr txBox="1"/>
          <p:nvPr/>
        </p:nvSpPr>
        <p:spPr>
          <a:xfrm>
            <a:off x="237916" y="2667341"/>
            <a:ext cx="11718716" cy="2100569"/>
          </a:xfrm>
          <a:prstGeom prst="rect">
            <a:avLst/>
          </a:prstGeom>
          <a:noFill/>
        </p:spPr>
        <p:txBody>
          <a:bodyPr wrap="square" lIns="68499" tIns="34287" rIns="68499" bIns="34287" rtlCol="0">
            <a:spAutoFit/>
          </a:bodyPr>
          <a:lstStyle/>
          <a:p>
            <a:pPr marL="0" marR="0" lvl="0" indent="0" algn="ctr" defTabSz="684886" rtl="0" eaLnBrk="1" fontAlgn="auto" latinLnBrk="0" hangingPunct="1">
              <a:lnSpc>
                <a:spcPct val="150000"/>
              </a:lnSpc>
              <a:spcBef>
                <a:spcPts val="0"/>
              </a:spcBef>
              <a:spcAft>
                <a:spcPts val="0"/>
              </a:spcAft>
              <a:buClrTx/>
              <a:buSzTx/>
              <a:buFontTx/>
              <a:buNone/>
              <a:tabLst/>
              <a:defRPr/>
            </a:pPr>
            <a:r>
              <a:rPr kumimoji="0" lang="en-US" sz="4400" b="1" i="0" u="none" strike="noStrike" kern="1200" cap="none" spc="0" normalizeH="0" baseline="0" noProof="0" dirty="0" err="1" smtClean="0">
                <a:ln>
                  <a:noFill/>
                </a:ln>
                <a:solidFill>
                  <a:srgbClr val="FFC000"/>
                </a:solidFill>
                <a:effectLst>
                  <a:outerShdw blurRad="38100" dist="25400" dir="5400000" algn="ctr" rotWithShape="0">
                    <a:srgbClr val="6E747A">
                      <a:alpha val="43000"/>
                    </a:srgbClr>
                  </a:outerShdw>
                </a:effectLst>
                <a:uLnTx/>
                <a:uFillTx/>
                <a:latin typeface="Times New Roman" pitchFamily="18" charset="0"/>
                <a:cs typeface="Times New Roman" pitchFamily="18" charset="0"/>
              </a:rPr>
              <a:t>Bài</a:t>
            </a:r>
            <a:r>
              <a:rPr kumimoji="0" lang="en-US" sz="4400" b="1" i="0" u="none" strike="noStrike" kern="1200" cap="none" spc="0" normalizeH="0" noProof="0" dirty="0" smtClean="0">
                <a:ln>
                  <a:noFill/>
                </a:ln>
                <a:solidFill>
                  <a:srgbClr val="FFC000"/>
                </a:solidFill>
                <a:effectLst>
                  <a:outerShdw blurRad="38100" dist="25400" dir="5400000" algn="ctr" rotWithShape="0">
                    <a:srgbClr val="6E747A">
                      <a:alpha val="43000"/>
                    </a:srgbClr>
                  </a:outerShdw>
                </a:effectLst>
                <a:uLnTx/>
                <a:uFillTx/>
                <a:latin typeface="Times New Roman" pitchFamily="18" charset="0"/>
                <a:cs typeface="Times New Roman" pitchFamily="18" charset="0"/>
              </a:rPr>
              <a:t> 5: </a:t>
            </a:r>
            <a:r>
              <a:rPr kumimoji="0" lang="en-US" sz="4400" b="1" i="0" u="none" strike="noStrike" kern="1200" cap="none" spc="0" normalizeH="0" noProof="0" dirty="0" err="1" smtClean="0">
                <a:ln>
                  <a:noFill/>
                </a:ln>
                <a:solidFill>
                  <a:srgbClr val="FFC000"/>
                </a:solidFill>
                <a:effectLst>
                  <a:outerShdw blurRad="38100" dist="25400" dir="5400000" algn="ctr" rotWithShape="0">
                    <a:srgbClr val="6E747A">
                      <a:alpha val="43000"/>
                    </a:srgbClr>
                  </a:outerShdw>
                </a:effectLst>
                <a:uLnTx/>
                <a:uFillTx/>
                <a:latin typeface="Times New Roman" pitchFamily="18" charset="0"/>
                <a:cs typeface="Times New Roman" pitchFamily="18" charset="0"/>
              </a:rPr>
              <a:t>Thằn</a:t>
            </a:r>
            <a:r>
              <a:rPr kumimoji="0" lang="en-US" sz="4400" b="1" i="0" u="none" strike="noStrike" kern="1200" cap="none" spc="0" normalizeH="0" noProof="0" dirty="0" smtClean="0">
                <a:ln>
                  <a:noFill/>
                </a:ln>
                <a:solidFill>
                  <a:srgbClr val="FFC000"/>
                </a:solidFill>
                <a:effectLst>
                  <a:outerShdw blurRad="38100" dist="25400" dir="5400000" algn="ctr" rotWithShape="0">
                    <a:srgbClr val="6E747A">
                      <a:alpha val="43000"/>
                    </a:srgbClr>
                  </a:outerShdw>
                </a:effectLst>
                <a:uLnTx/>
                <a:uFillTx/>
                <a:latin typeface="Times New Roman" pitchFamily="18" charset="0"/>
                <a:cs typeface="Times New Roman" pitchFamily="18" charset="0"/>
              </a:rPr>
              <a:t> </a:t>
            </a:r>
            <a:r>
              <a:rPr kumimoji="0" lang="en-US" sz="4400" b="1" i="0" u="none" strike="noStrike" kern="1200" cap="none" spc="0" normalizeH="0" noProof="0" dirty="0" err="1" smtClean="0">
                <a:ln>
                  <a:noFill/>
                </a:ln>
                <a:solidFill>
                  <a:srgbClr val="FFC000"/>
                </a:solidFill>
                <a:effectLst>
                  <a:outerShdw blurRad="38100" dist="25400" dir="5400000" algn="ctr" rotWithShape="0">
                    <a:srgbClr val="6E747A">
                      <a:alpha val="43000"/>
                    </a:srgbClr>
                  </a:outerShdw>
                </a:effectLst>
                <a:uLnTx/>
                <a:uFillTx/>
                <a:latin typeface="Times New Roman" pitchFamily="18" charset="0"/>
                <a:cs typeface="Times New Roman" pitchFamily="18" charset="0"/>
              </a:rPr>
              <a:t>lằn</a:t>
            </a:r>
            <a:r>
              <a:rPr kumimoji="0" lang="en-US" sz="4400" b="1" i="0" u="none" strike="noStrike" kern="1200" cap="none" spc="0" normalizeH="0" noProof="0" dirty="0" smtClean="0">
                <a:ln>
                  <a:noFill/>
                </a:ln>
                <a:solidFill>
                  <a:srgbClr val="FFC000"/>
                </a:solidFill>
                <a:effectLst>
                  <a:outerShdw blurRad="38100" dist="25400" dir="5400000" algn="ctr" rotWithShape="0">
                    <a:srgbClr val="6E747A">
                      <a:alpha val="43000"/>
                    </a:srgbClr>
                  </a:outerShdw>
                </a:effectLst>
                <a:uLnTx/>
                <a:uFillTx/>
                <a:latin typeface="Times New Roman" pitchFamily="18" charset="0"/>
                <a:cs typeface="Times New Roman" pitchFamily="18" charset="0"/>
              </a:rPr>
              <a:t> </a:t>
            </a:r>
            <a:r>
              <a:rPr kumimoji="0" lang="en-US" sz="4400" b="1" i="0" u="none" strike="noStrike" kern="1200" cap="none" spc="0" normalizeH="0" noProof="0" dirty="0" err="1" smtClean="0">
                <a:ln>
                  <a:noFill/>
                </a:ln>
                <a:solidFill>
                  <a:srgbClr val="FFC000"/>
                </a:solidFill>
                <a:effectLst>
                  <a:outerShdw blurRad="38100" dist="25400" dir="5400000" algn="ctr" rotWithShape="0">
                    <a:srgbClr val="6E747A">
                      <a:alpha val="43000"/>
                    </a:srgbClr>
                  </a:outerShdw>
                </a:effectLst>
                <a:uLnTx/>
                <a:uFillTx/>
                <a:latin typeface="Times New Roman" pitchFamily="18" charset="0"/>
                <a:cs typeface="Times New Roman" pitchFamily="18" charset="0"/>
              </a:rPr>
              <a:t>xanh</a:t>
            </a:r>
            <a:r>
              <a:rPr kumimoji="0" lang="en-US" sz="4400" b="1" i="0" u="none" strike="noStrike" kern="1200" cap="none" spc="0" normalizeH="0" noProof="0" dirty="0" smtClean="0">
                <a:ln>
                  <a:noFill/>
                </a:ln>
                <a:solidFill>
                  <a:srgbClr val="FFC000"/>
                </a:solidFill>
                <a:effectLst>
                  <a:outerShdw blurRad="38100" dist="25400" dir="5400000" algn="ctr" rotWithShape="0">
                    <a:srgbClr val="6E747A">
                      <a:alpha val="43000"/>
                    </a:srgbClr>
                  </a:outerShdw>
                </a:effectLst>
                <a:uLnTx/>
                <a:uFillTx/>
                <a:latin typeface="Times New Roman" pitchFamily="18" charset="0"/>
                <a:cs typeface="Times New Roman" pitchFamily="18" charset="0"/>
              </a:rPr>
              <a:t> </a:t>
            </a:r>
            <a:r>
              <a:rPr kumimoji="0" lang="en-US" sz="4400" b="1" i="0" u="none" strike="noStrike" kern="1200" cap="none" spc="0" normalizeH="0" noProof="0" dirty="0" err="1" smtClean="0">
                <a:ln>
                  <a:noFill/>
                </a:ln>
                <a:solidFill>
                  <a:srgbClr val="FFC000"/>
                </a:solidFill>
                <a:effectLst>
                  <a:outerShdw blurRad="38100" dist="25400" dir="5400000" algn="ctr" rotWithShape="0">
                    <a:srgbClr val="6E747A">
                      <a:alpha val="43000"/>
                    </a:srgbClr>
                  </a:outerShdw>
                </a:effectLst>
                <a:uLnTx/>
                <a:uFillTx/>
                <a:latin typeface="Times New Roman" pitchFamily="18" charset="0"/>
                <a:cs typeface="Times New Roman" pitchFamily="18" charset="0"/>
              </a:rPr>
              <a:t>và</a:t>
            </a:r>
            <a:r>
              <a:rPr kumimoji="0" lang="en-US" sz="4400" b="1" i="0" u="none" strike="noStrike" kern="1200" cap="none" spc="0" normalizeH="0" noProof="0" dirty="0" smtClean="0">
                <a:ln>
                  <a:noFill/>
                </a:ln>
                <a:solidFill>
                  <a:srgbClr val="FFC000"/>
                </a:solidFill>
                <a:effectLst>
                  <a:outerShdw blurRad="38100" dist="25400" dir="5400000" algn="ctr" rotWithShape="0">
                    <a:srgbClr val="6E747A">
                      <a:alpha val="43000"/>
                    </a:srgbClr>
                  </a:outerShdw>
                </a:effectLst>
                <a:uLnTx/>
                <a:uFillTx/>
                <a:latin typeface="Times New Roman" pitchFamily="18" charset="0"/>
                <a:cs typeface="Times New Roman" pitchFamily="18" charset="0"/>
              </a:rPr>
              <a:t> </a:t>
            </a:r>
            <a:r>
              <a:rPr kumimoji="0" lang="en-US" sz="4400" b="1" i="0" u="none" strike="noStrike" kern="1200" cap="none" spc="0" normalizeH="0" noProof="0" dirty="0" err="1" smtClean="0">
                <a:ln>
                  <a:noFill/>
                </a:ln>
                <a:solidFill>
                  <a:srgbClr val="FFC000"/>
                </a:solidFill>
                <a:effectLst>
                  <a:outerShdw blurRad="38100" dist="25400" dir="5400000" algn="ctr" rotWithShape="0">
                    <a:srgbClr val="6E747A">
                      <a:alpha val="43000"/>
                    </a:srgbClr>
                  </a:outerShdw>
                </a:effectLst>
                <a:uLnTx/>
                <a:uFillTx/>
                <a:latin typeface="Times New Roman" pitchFamily="18" charset="0"/>
                <a:cs typeface="Times New Roman" pitchFamily="18" charset="0"/>
              </a:rPr>
              <a:t>tắc</a:t>
            </a:r>
            <a:r>
              <a:rPr kumimoji="0" lang="en-US" sz="4400" b="1" i="0" u="none" strike="noStrike" kern="1200" cap="none" spc="0" normalizeH="0" noProof="0" dirty="0" smtClean="0">
                <a:ln>
                  <a:noFill/>
                </a:ln>
                <a:solidFill>
                  <a:srgbClr val="FFC000"/>
                </a:solidFill>
                <a:effectLst>
                  <a:outerShdw blurRad="38100" dist="25400" dir="5400000" algn="ctr" rotWithShape="0">
                    <a:srgbClr val="6E747A">
                      <a:alpha val="43000"/>
                    </a:srgbClr>
                  </a:outerShdw>
                </a:effectLst>
                <a:uLnTx/>
                <a:uFillTx/>
                <a:latin typeface="Times New Roman" pitchFamily="18" charset="0"/>
                <a:cs typeface="Times New Roman" pitchFamily="18" charset="0"/>
              </a:rPr>
              <a:t> </a:t>
            </a:r>
            <a:r>
              <a:rPr kumimoji="0" lang="en-US" sz="4400" b="1" i="0" u="none" strike="noStrike" kern="1200" cap="none" spc="0" normalizeH="0" noProof="0" dirty="0" err="1" smtClean="0">
                <a:ln>
                  <a:noFill/>
                </a:ln>
                <a:solidFill>
                  <a:srgbClr val="FFC000"/>
                </a:solidFill>
                <a:effectLst>
                  <a:outerShdw blurRad="38100" dist="25400" dir="5400000" algn="ctr" rotWithShape="0">
                    <a:srgbClr val="6E747A">
                      <a:alpha val="43000"/>
                    </a:srgbClr>
                  </a:outerShdw>
                </a:effectLst>
                <a:uLnTx/>
                <a:uFillTx/>
                <a:latin typeface="Times New Roman" pitchFamily="18" charset="0"/>
                <a:cs typeface="Times New Roman" pitchFamily="18" charset="0"/>
              </a:rPr>
              <a:t>kè</a:t>
            </a:r>
            <a:r>
              <a:rPr kumimoji="0" lang="en-US" sz="4400" b="1" i="0" u="none" strike="noStrike" kern="1200" cap="none" spc="0" normalizeH="0" noProof="0" dirty="0" smtClean="0">
                <a:ln>
                  <a:noFill/>
                </a:ln>
                <a:solidFill>
                  <a:srgbClr val="FFC000"/>
                </a:solidFill>
                <a:effectLst>
                  <a:outerShdw blurRad="38100" dist="25400" dir="5400000" algn="ctr" rotWithShape="0">
                    <a:srgbClr val="6E747A">
                      <a:alpha val="43000"/>
                    </a:srgbClr>
                  </a:outerShdw>
                </a:effectLst>
                <a:uLnTx/>
                <a:uFillTx/>
                <a:latin typeface="Times New Roman" pitchFamily="18" charset="0"/>
                <a:cs typeface="Times New Roman" pitchFamily="18" charset="0"/>
              </a:rPr>
              <a:t> ( </a:t>
            </a:r>
            <a:r>
              <a:rPr kumimoji="0" lang="en-US" sz="4400" b="1" i="0" u="none" strike="noStrike" kern="1200" cap="none" spc="0" normalizeH="0" noProof="0" dirty="0" err="1" smtClean="0">
                <a:ln>
                  <a:noFill/>
                </a:ln>
                <a:solidFill>
                  <a:srgbClr val="FFC000"/>
                </a:solidFill>
                <a:effectLst>
                  <a:outerShdw blurRad="38100" dist="25400" dir="5400000" algn="ctr" rotWithShape="0">
                    <a:srgbClr val="6E747A">
                      <a:alpha val="43000"/>
                    </a:srgbClr>
                  </a:outerShdw>
                </a:effectLst>
                <a:uLnTx/>
                <a:uFillTx/>
                <a:latin typeface="Times New Roman" pitchFamily="18" charset="0"/>
                <a:cs typeface="Times New Roman" pitchFamily="18" charset="0"/>
              </a:rPr>
              <a:t>Tiết</a:t>
            </a:r>
            <a:r>
              <a:rPr kumimoji="0" lang="en-US" sz="4400" b="1" i="0" u="none" strike="noStrike" kern="1200" cap="none" spc="0" normalizeH="0" noProof="0" dirty="0" smtClean="0">
                <a:ln>
                  <a:noFill/>
                </a:ln>
                <a:solidFill>
                  <a:srgbClr val="FFC000"/>
                </a:solidFill>
                <a:effectLst>
                  <a:outerShdw blurRad="38100" dist="25400" dir="5400000" algn="ctr" rotWithShape="0">
                    <a:srgbClr val="6E747A">
                      <a:alpha val="43000"/>
                    </a:srgbClr>
                  </a:outerShdw>
                </a:effectLst>
                <a:uLnTx/>
                <a:uFillTx/>
                <a:latin typeface="Times New Roman" pitchFamily="18" charset="0"/>
                <a:cs typeface="Times New Roman" pitchFamily="18" charset="0"/>
              </a:rPr>
              <a:t> 2)</a:t>
            </a:r>
          </a:p>
          <a:p>
            <a:pPr marL="0" marR="0" lvl="0" indent="0" algn="ctr" defTabSz="684886" rtl="0" eaLnBrk="1" fontAlgn="auto" latinLnBrk="0" hangingPunct="1">
              <a:lnSpc>
                <a:spcPct val="150000"/>
              </a:lnSpc>
              <a:spcBef>
                <a:spcPts val="0"/>
              </a:spcBef>
              <a:spcAft>
                <a:spcPts val="0"/>
              </a:spcAft>
              <a:buClrTx/>
              <a:buSzTx/>
              <a:buFontTx/>
              <a:buNone/>
              <a:tabLst/>
              <a:defRPr/>
            </a:pPr>
            <a:r>
              <a:rPr kumimoji="0" lang="en-US" sz="4400" b="1" i="0" u="none" strike="noStrike" kern="1200" cap="none" spc="0" normalizeH="0" noProof="0" dirty="0" err="1" smtClean="0">
                <a:ln>
                  <a:noFill/>
                </a:ln>
                <a:solidFill>
                  <a:srgbClr val="FFC000"/>
                </a:solidFill>
                <a:effectLst>
                  <a:outerShdw blurRad="38100" dist="25400" dir="5400000" algn="ctr" rotWithShape="0">
                    <a:srgbClr val="6E747A">
                      <a:alpha val="43000"/>
                    </a:srgbClr>
                  </a:outerShdw>
                </a:effectLst>
                <a:uLnTx/>
                <a:uFillTx/>
                <a:latin typeface="Times New Roman" pitchFamily="18" charset="0"/>
                <a:cs typeface="Times New Roman" pitchFamily="18" charset="0"/>
              </a:rPr>
              <a:t>Luyện</a:t>
            </a:r>
            <a:r>
              <a:rPr kumimoji="0" lang="en-US" sz="4400" b="1" i="0" u="none" strike="noStrike" kern="1200" cap="none" spc="0" normalizeH="0" noProof="0" dirty="0" smtClean="0">
                <a:ln>
                  <a:noFill/>
                </a:ln>
                <a:solidFill>
                  <a:srgbClr val="FFC000"/>
                </a:solidFill>
                <a:effectLst>
                  <a:outerShdw blurRad="38100" dist="25400" dir="5400000" algn="ctr" rotWithShape="0">
                    <a:srgbClr val="6E747A">
                      <a:alpha val="43000"/>
                    </a:srgbClr>
                  </a:outerShdw>
                </a:effectLst>
                <a:uLnTx/>
                <a:uFillTx/>
                <a:latin typeface="Times New Roman" pitchFamily="18" charset="0"/>
                <a:cs typeface="Times New Roman" pitchFamily="18" charset="0"/>
              </a:rPr>
              <a:t> </a:t>
            </a:r>
            <a:r>
              <a:rPr kumimoji="0" lang="en-US" sz="4400" b="1" i="0" u="none" strike="noStrike" kern="1200" cap="none" spc="0" normalizeH="0" noProof="0" dirty="0" err="1" smtClean="0">
                <a:ln>
                  <a:noFill/>
                </a:ln>
                <a:solidFill>
                  <a:srgbClr val="FFC000"/>
                </a:solidFill>
                <a:effectLst>
                  <a:outerShdw blurRad="38100" dist="25400" dir="5400000" algn="ctr" rotWithShape="0">
                    <a:srgbClr val="6E747A">
                      <a:alpha val="43000"/>
                    </a:srgbClr>
                  </a:outerShdw>
                </a:effectLst>
                <a:uLnTx/>
                <a:uFillTx/>
                <a:latin typeface="Times New Roman" pitchFamily="18" charset="0"/>
                <a:cs typeface="Times New Roman" pitchFamily="18" charset="0"/>
              </a:rPr>
              <a:t>tập</a:t>
            </a:r>
            <a:r>
              <a:rPr kumimoji="0" lang="en-US" sz="4400" b="1" i="0" u="none" strike="noStrike" kern="1200" cap="none" spc="0" normalizeH="0" noProof="0" dirty="0" smtClean="0">
                <a:ln>
                  <a:noFill/>
                </a:ln>
                <a:solidFill>
                  <a:srgbClr val="FFC000"/>
                </a:solidFill>
                <a:effectLst>
                  <a:outerShdw blurRad="38100" dist="25400" dir="5400000" algn="ctr" rotWithShape="0">
                    <a:srgbClr val="6E747A">
                      <a:alpha val="43000"/>
                    </a:srgbClr>
                  </a:outerShdw>
                </a:effectLst>
                <a:uLnTx/>
                <a:uFillTx/>
                <a:latin typeface="Times New Roman" pitchFamily="18" charset="0"/>
                <a:cs typeface="Times New Roman" pitchFamily="18" charset="0"/>
              </a:rPr>
              <a:t> </a:t>
            </a:r>
            <a:r>
              <a:rPr kumimoji="0" lang="en-US" sz="4400" b="1" i="0" u="none" strike="noStrike" kern="1200" cap="none" spc="0" normalizeH="0" noProof="0" dirty="0" err="1" smtClean="0">
                <a:ln>
                  <a:noFill/>
                </a:ln>
                <a:solidFill>
                  <a:srgbClr val="FFC000"/>
                </a:solidFill>
                <a:effectLst>
                  <a:outerShdw blurRad="38100" dist="25400" dir="5400000" algn="ctr" rotWithShape="0">
                    <a:srgbClr val="6E747A">
                      <a:alpha val="43000"/>
                    </a:srgbClr>
                  </a:outerShdw>
                </a:effectLst>
                <a:uLnTx/>
                <a:uFillTx/>
                <a:latin typeface="Times New Roman" pitchFamily="18" charset="0"/>
                <a:cs typeface="Times New Roman" pitchFamily="18" charset="0"/>
              </a:rPr>
              <a:t>về</a:t>
            </a:r>
            <a:r>
              <a:rPr kumimoji="0" lang="en-US" sz="4400" b="1" i="0" u="none" strike="noStrike" kern="1200" cap="none" spc="0" normalizeH="0" noProof="0" dirty="0" smtClean="0">
                <a:ln>
                  <a:noFill/>
                </a:ln>
                <a:solidFill>
                  <a:srgbClr val="FFC000"/>
                </a:solidFill>
                <a:effectLst>
                  <a:outerShdw blurRad="38100" dist="25400" dir="5400000" algn="ctr" rotWithShape="0">
                    <a:srgbClr val="6E747A">
                      <a:alpha val="43000"/>
                    </a:srgbClr>
                  </a:outerShdw>
                </a:effectLst>
                <a:uLnTx/>
                <a:uFillTx/>
                <a:latin typeface="Times New Roman" pitchFamily="18" charset="0"/>
                <a:cs typeface="Times New Roman" pitchFamily="18" charset="0"/>
              </a:rPr>
              <a:t> </a:t>
            </a:r>
            <a:r>
              <a:rPr kumimoji="0" lang="en-US" sz="4400" b="1" i="0" u="none" strike="noStrike" kern="1200" cap="none" spc="0" normalizeH="0" noProof="0" dirty="0" err="1" smtClean="0">
                <a:ln>
                  <a:noFill/>
                </a:ln>
                <a:solidFill>
                  <a:srgbClr val="FFC000"/>
                </a:solidFill>
                <a:effectLst>
                  <a:outerShdw blurRad="38100" dist="25400" dir="5400000" algn="ctr" rotWithShape="0">
                    <a:srgbClr val="6E747A">
                      <a:alpha val="43000"/>
                    </a:srgbClr>
                  </a:outerShdw>
                </a:effectLst>
                <a:uLnTx/>
                <a:uFillTx/>
                <a:latin typeface="Times New Roman" pitchFamily="18" charset="0"/>
                <a:cs typeface="Times New Roman" pitchFamily="18" charset="0"/>
              </a:rPr>
              <a:t>danh</a:t>
            </a:r>
            <a:r>
              <a:rPr kumimoji="0" lang="en-US" sz="4400" b="1" i="0" u="none" strike="noStrike" kern="1200" cap="none" spc="0" normalizeH="0" noProof="0" dirty="0" smtClean="0">
                <a:ln>
                  <a:noFill/>
                </a:ln>
                <a:solidFill>
                  <a:srgbClr val="FFC000"/>
                </a:solidFill>
                <a:effectLst>
                  <a:outerShdw blurRad="38100" dist="25400" dir="5400000" algn="ctr" rotWithShape="0">
                    <a:srgbClr val="6E747A">
                      <a:alpha val="43000"/>
                    </a:srgbClr>
                  </a:outerShdw>
                </a:effectLst>
                <a:uLnTx/>
                <a:uFillTx/>
                <a:latin typeface="Times New Roman" pitchFamily="18" charset="0"/>
                <a:cs typeface="Times New Roman" pitchFamily="18" charset="0"/>
              </a:rPr>
              <a:t> </a:t>
            </a:r>
            <a:r>
              <a:rPr kumimoji="0" lang="en-US" sz="4400" b="1" i="0" u="none" strike="noStrike" kern="1200" cap="none" spc="0" normalizeH="0" noProof="0" dirty="0" err="1" smtClean="0">
                <a:ln>
                  <a:noFill/>
                </a:ln>
                <a:solidFill>
                  <a:srgbClr val="FFC000"/>
                </a:solidFill>
                <a:effectLst>
                  <a:outerShdw blurRad="38100" dist="25400" dir="5400000" algn="ctr" rotWithShape="0">
                    <a:srgbClr val="6E747A">
                      <a:alpha val="43000"/>
                    </a:srgbClr>
                  </a:outerShdw>
                </a:effectLst>
                <a:uLnTx/>
                <a:uFillTx/>
                <a:latin typeface="Times New Roman" pitchFamily="18" charset="0"/>
                <a:cs typeface="Times New Roman" pitchFamily="18" charset="0"/>
              </a:rPr>
              <a:t>từ</a:t>
            </a:r>
            <a:r>
              <a:rPr kumimoji="0" lang="en-US" sz="4400" b="1" i="0" u="none" strike="noStrike" kern="1200" cap="none" spc="0" normalizeH="0" noProof="0" dirty="0" smtClean="0">
                <a:ln>
                  <a:noFill/>
                </a:ln>
                <a:solidFill>
                  <a:srgbClr val="FFC000"/>
                </a:solidFill>
                <a:effectLst>
                  <a:outerShdw blurRad="38100" dist="25400" dir="5400000" algn="ctr" rotWithShape="0">
                    <a:srgbClr val="6E747A">
                      <a:alpha val="43000"/>
                    </a:srgbClr>
                  </a:outerShdw>
                </a:effectLst>
                <a:uLnTx/>
                <a:uFillTx/>
                <a:latin typeface="Times New Roman" pitchFamily="18" charset="0"/>
                <a:cs typeface="Times New Roman" pitchFamily="18" charset="0"/>
              </a:rPr>
              <a:t> </a:t>
            </a:r>
            <a:endParaRPr kumimoji="0" lang="en-US" sz="4400" b="0" i="0" u="none" strike="noStrike" kern="1200" cap="none" spc="0" normalizeH="0" baseline="0" noProof="0" dirty="0">
              <a:ln>
                <a:noFill/>
              </a:ln>
              <a:solidFill>
                <a:srgbClr val="FFC000"/>
              </a:solidFill>
              <a:effectLst>
                <a:outerShdw blurRad="38100" dist="25400" dir="5400000" algn="ctr" rotWithShape="0">
                  <a:srgbClr val="6E747A">
                    <a:alpha val="43000"/>
                  </a:srgbClr>
                </a:outerShdw>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xmlns="" val="1158775602"/>
      </p:ext>
    </p:extLst>
  </p:cSld>
  <p:clrMapOvr>
    <a:masterClrMapping/>
  </p:clrMapOvr>
  <p:transition spd="slow" advClick="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844C6C3-FA0C-6461-2867-478B3E7DF244}"/>
              </a:ext>
            </a:extLst>
          </p:cNvPr>
          <p:cNvPicPr>
            <a:picLocks noChangeAspect="1"/>
          </p:cNvPicPr>
          <p:nvPr/>
        </p:nvPicPr>
        <p:blipFill rotWithShape="1">
          <a:blip r:embed="rId2">
            <a:extLst>
              <a:ext uri="{BEBA8EAE-BF5A-486C-A8C5-ECC9F3942E4B}">
                <a14:imgProps xmlns:a14="http://schemas.microsoft.com/office/drawing/2010/main" xmlns="">
                  <a14:imgLayer r:embed="rId3">
                    <a14:imgEffect>
                      <a14:brightnessContrast contrast="20000"/>
                    </a14:imgEffect>
                  </a14:imgLayer>
                </a14:imgProps>
              </a:ext>
            </a:extLst>
          </a:blip>
          <a:srcRect b="2585"/>
          <a:stretch/>
        </p:blipFill>
        <p:spPr>
          <a:xfrm>
            <a:off x="0" y="0"/>
            <a:ext cx="12192000" cy="6858000"/>
          </a:xfrm>
          <a:prstGeom prst="rect">
            <a:avLst/>
          </a:prstGeom>
        </p:spPr>
      </p:pic>
      <p:grpSp>
        <p:nvGrpSpPr>
          <p:cNvPr id="2" name="Group 4">
            <a:extLst>
              <a:ext uri="{FF2B5EF4-FFF2-40B4-BE49-F238E27FC236}">
                <a16:creationId xmlns:a16="http://schemas.microsoft.com/office/drawing/2014/main" xmlns="" id="{10347056-A807-5F20-1F3C-02DF63DC9B2F}"/>
              </a:ext>
            </a:extLst>
          </p:cNvPr>
          <p:cNvGrpSpPr/>
          <p:nvPr/>
        </p:nvGrpSpPr>
        <p:grpSpPr>
          <a:xfrm>
            <a:off x="643632" y="141601"/>
            <a:ext cx="9416453" cy="1200329"/>
            <a:chOff x="825624" y="561120"/>
            <a:chExt cx="10908656" cy="1200329"/>
          </a:xfrm>
        </p:grpSpPr>
        <p:sp>
          <p:nvSpPr>
            <p:cNvPr id="6" name="Rectangle: Rounded Corners 5">
              <a:extLst>
                <a:ext uri="{FF2B5EF4-FFF2-40B4-BE49-F238E27FC236}">
                  <a16:creationId xmlns:a16="http://schemas.microsoft.com/office/drawing/2014/main" xmlns="" id="{4AF7B388-5AA0-88FF-2895-7E1BD75143F0}"/>
                </a:ext>
              </a:extLst>
            </p:cNvPr>
            <p:cNvSpPr/>
            <p:nvPr/>
          </p:nvSpPr>
          <p:spPr>
            <a:xfrm>
              <a:off x="825624" y="606090"/>
              <a:ext cx="10647284" cy="1125124"/>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xmlns="" id="{CCC13418-945C-8BC9-99DA-8E8F9619F799}"/>
                </a:ext>
              </a:extLst>
            </p:cNvPr>
            <p:cNvSpPr txBox="1"/>
            <p:nvPr/>
          </p:nvSpPr>
          <p:spPr>
            <a:xfrm>
              <a:off x="1230817" y="561120"/>
              <a:ext cx="1050346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rPr>
                <a:t>1. </a:t>
              </a:r>
              <a:r>
                <a:rPr kumimoji="0" lang="vi-VN" sz="3600" b="1" i="0" u="none" strike="noStrike" kern="1200" cap="none" spc="0" normalizeH="0" baseline="0" noProof="0" dirty="0">
                  <a:ln>
                    <a:noFill/>
                  </a:ln>
                  <a:solidFill>
                    <a:srgbClr val="0070C0"/>
                  </a:solidFill>
                  <a:effectLst/>
                  <a:uLnTx/>
                  <a:uFillTx/>
                  <a:latin typeface="Calibri" panose="020F0502020204030204"/>
                  <a:ea typeface="+mn-ea"/>
                  <a:cs typeface="+mn-cs"/>
                </a:rPr>
                <a:t>Tìm danh từ chỉ thời gian, con vật, cây cối trong đoạn văn dưới đây:</a:t>
              </a:r>
            </a:p>
          </p:txBody>
        </p:sp>
      </p:grpSp>
      <p:pic>
        <p:nvPicPr>
          <p:cNvPr id="13" name="Picture 12">
            <a:extLst>
              <a:ext uri="{FF2B5EF4-FFF2-40B4-BE49-F238E27FC236}">
                <a16:creationId xmlns:a16="http://schemas.microsoft.com/office/drawing/2014/main" xmlns="" id="{36BE8A39-F558-7881-94E0-3E626A4CAB7C}"/>
              </a:ext>
            </a:extLst>
          </p:cNvPr>
          <p:cNvPicPr>
            <a:picLocks noChangeAspect="1"/>
          </p:cNvPicPr>
          <p:nvPr/>
        </p:nvPicPr>
        <p:blipFill>
          <a:blip r:embed="rId4"/>
          <a:stretch>
            <a:fillRect/>
          </a:stretch>
        </p:blipFill>
        <p:spPr>
          <a:xfrm>
            <a:off x="10060085" y="103893"/>
            <a:ext cx="1906295" cy="958754"/>
          </a:xfrm>
          <a:prstGeom prst="rect">
            <a:avLst/>
          </a:prstGeom>
        </p:spPr>
      </p:pic>
      <p:sp>
        <p:nvSpPr>
          <p:cNvPr id="12" name="Rectangle: Rounded Corners 1">
            <a:extLst>
              <a:ext uri="{FF2B5EF4-FFF2-40B4-BE49-F238E27FC236}">
                <a16:creationId xmlns:a16="http://schemas.microsoft.com/office/drawing/2014/main" xmlns="" id="{4A614DAF-C885-C313-BA5C-904EE3D5DD17}"/>
              </a:ext>
            </a:extLst>
          </p:cNvPr>
          <p:cNvSpPr/>
          <p:nvPr/>
        </p:nvSpPr>
        <p:spPr>
          <a:xfrm>
            <a:off x="643632" y="1483531"/>
            <a:ext cx="11020538" cy="5297257"/>
          </a:xfrm>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54921" y="214018"/>
                  <a:pt x="309555" y="41345"/>
                  <a:pt x="573702" y="0"/>
                </a:cubicBezTo>
                <a:cubicBezTo>
                  <a:pt x="5523934" y="326791"/>
                  <a:pt x="8353040" y="259955"/>
                  <a:pt x="10446835" y="0"/>
                </a:cubicBezTo>
                <a:cubicBezTo>
                  <a:pt x="10798323" y="52460"/>
                  <a:pt x="11063852" y="272573"/>
                  <a:pt x="11020538" y="495823"/>
                </a:cubicBezTo>
                <a:cubicBezTo>
                  <a:pt x="11009707" y="1405152"/>
                  <a:pt x="11125193" y="4061313"/>
                  <a:pt x="11020538" y="4801433"/>
                </a:cubicBezTo>
                <a:cubicBezTo>
                  <a:pt x="10918454" y="5091601"/>
                  <a:pt x="10700340" y="5257997"/>
                  <a:pt x="10446835" y="5297257"/>
                </a:cubicBezTo>
                <a:cubicBezTo>
                  <a:pt x="6774434" y="5409981"/>
                  <a:pt x="2988650" y="5099002"/>
                  <a:pt x="573702" y="5297257"/>
                </a:cubicBezTo>
                <a:cubicBezTo>
                  <a:pt x="267328" y="5163138"/>
                  <a:pt x="-56021" y="5106048"/>
                  <a:pt x="0" y="4801433"/>
                </a:cubicBezTo>
                <a:cubicBezTo>
                  <a:pt x="-18228" y="4410834"/>
                  <a:pt x="66681" y="1128536"/>
                  <a:pt x="0" y="495823"/>
                </a:cubicBezTo>
                <a:close/>
              </a:path>
              <a:path w="11020538" h="5297257" stroke="0" extrusionOk="0">
                <a:moveTo>
                  <a:pt x="0" y="495823"/>
                </a:moveTo>
                <a:cubicBezTo>
                  <a:pt x="-47818" y="219102"/>
                  <a:pt x="298408" y="-33794"/>
                  <a:pt x="573702" y="0"/>
                </a:cubicBezTo>
                <a:cubicBezTo>
                  <a:pt x="1162616" y="772497"/>
                  <a:pt x="6051164" y="-23353"/>
                  <a:pt x="10446835" y="0"/>
                </a:cubicBezTo>
                <a:cubicBezTo>
                  <a:pt x="10748919" y="91411"/>
                  <a:pt x="10951216" y="290917"/>
                  <a:pt x="11020538" y="495823"/>
                </a:cubicBezTo>
                <a:cubicBezTo>
                  <a:pt x="11114946" y="852621"/>
                  <a:pt x="10730321" y="3286383"/>
                  <a:pt x="11020538" y="4801433"/>
                </a:cubicBezTo>
                <a:cubicBezTo>
                  <a:pt x="11094350" y="5131316"/>
                  <a:pt x="10753832" y="5331832"/>
                  <a:pt x="10446835" y="5297257"/>
                </a:cubicBezTo>
                <a:cubicBezTo>
                  <a:pt x="6091908" y="5785755"/>
                  <a:pt x="3241024" y="4592648"/>
                  <a:pt x="573702" y="5297257"/>
                </a:cubicBezTo>
                <a:cubicBezTo>
                  <a:pt x="349258" y="5276774"/>
                  <a:pt x="-5184" y="5017410"/>
                  <a:pt x="0" y="4801433"/>
                </a:cubicBezTo>
                <a:cubicBezTo>
                  <a:pt x="348141" y="4504014"/>
                  <a:pt x="-106435" y="1987219"/>
                  <a:pt x="0" y="495823"/>
                </a:cubicBezTo>
                <a:close/>
              </a:path>
              <a:path w="11020538" h="5297257" fill="none" stroke="0" extrusionOk="0">
                <a:moveTo>
                  <a:pt x="0" y="495823"/>
                </a:moveTo>
                <a:cubicBezTo>
                  <a:pt x="-91803" y="217625"/>
                  <a:pt x="211867" y="1692"/>
                  <a:pt x="573702" y="0"/>
                </a:cubicBezTo>
                <a:cubicBezTo>
                  <a:pt x="5850753" y="-12104"/>
                  <a:pt x="8354215" y="-72901"/>
                  <a:pt x="10446835" y="0"/>
                </a:cubicBezTo>
                <a:cubicBezTo>
                  <a:pt x="10700180" y="24847"/>
                  <a:pt x="11044521" y="269877"/>
                  <a:pt x="11020538" y="495823"/>
                </a:cubicBezTo>
                <a:cubicBezTo>
                  <a:pt x="10808854" y="1545676"/>
                  <a:pt x="11135909" y="4252847"/>
                  <a:pt x="11020538" y="4801433"/>
                </a:cubicBezTo>
                <a:cubicBezTo>
                  <a:pt x="11047789" y="5071166"/>
                  <a:pt x="10714052" y="5295841"/>
                  <a:pt x="10446835" y="5297257"/>
                </a:cubicBezTo>
                <a:cubicBezTo>
                  <a:pt x="7171680" y="5490598"/>
                  <a:pt x="3004099" y="5452858"/>
                  <a:pt x="573702" y="5297257"/>
                </a:cubicBezTo>
                <a:cubicBezTo>
                  <a:pt x="267490" y="5241726"/>
                  <a:pt x="3573" y="5149523"/>
                  <a:pt x="0" y="4801433"/>
                </a:cubicBezTo>
                <a:cubicBezTo>
                  <a:pt x="175972" y="4341452"/>
                  <a:pt x="109662" y="1139707"/>
                  <a:pt x="0" y="495823"/>
                </a:cubicBezTo>
                <a:close/>
              </a:path>
              <a:path w="11020538" h="5297257" fill="none" stroke="0" extrusionOk="0">
                <a:moveTo>
                  <a:pt x="0" y="495823"/>
                </a:moveTo>
                <a:cubicBezTo>
                  <a:pt x="-82615" y="193825"/>
                  <a:pt x="234686" y="41957"/>
                  <a:pt x="573702" y="0"/>
                </a:cubicBezTo>
                <a:cubicBezTo>
                  <a:pt x="5586688" y="227255"/>
                  <a:pt x="7951458" y="242395"/>
                  <a:pt x="10446835" y="0"/>
                </a:cubicBezTo>
                <a:cubicBezTo>
                  <a:pt x="10767911" y="68540"/>
                  <a:pt x="11045541" y="305702"/>
                  <a:pt x="11020538" y="495823"/>
                </a:cubicBezTo>
                <a:cubicBezTo>
                  <a:pt x="10865106" y="1476395"/>
                  <a:pt x="11171780" y="4120663"/>
                  <a:pt x="11020538" y="4801433"/>
                </a:cubicBezTo>
                <a:cubicBezTo>
                  <a:pt x="10988408" y="5091591"/>
                  <a:pt x="10726968" y="5222155"/>
                  <a:pt x="10446835" y="5297257"/>
                </a:cubicBezTo>
                <a:cubicBezTo>
                  <a:pt x="6798835" y="5405001"/>
                  <a:pt x="2932341" y="5409718"/>
                  <a:pt x="573702" y="5297257"/>
                </a:cubicBezTo>
                <a:cubicBezTo>
                  <a:pt x="263419" y="5194561"/>
                  <a:pt x="-67305" y="5134956"/>
                  <a:pt x="0" y="4801433"/>
                </a:cubicBezTo>
                <a:cubicBezTo>
                  <a:pt x="118858" y="4371524"/>
                  <a:pt x="81765" y="1123734"/>
                  <a:pt x="0" y="495823"/>
                </a:cubicBezTo>
                <a:close/>
              </a:path>
            </a:pathLst>
          </a:custGeom>
          <a:solidFill>
            <a:schemeClr val="bg1">
              <a:alpha val="87000"/>
            </a:schemeClr>
          </a:solidFill>
          <a:ln w="31750">
            <a:solidFill>
              <a:srgbClr val="0070C0"/>
            </a:solidFill>
            <a:prstDash val="dash"/>
            <a:extLst>
              <a:ext uri="{C807C97D-BFC1-408E-A445-0C87EB9F89A2}">
                <ask:lineSketchStyleProps xmln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xmlns="" id="{97EEBDD1-0D82-FACD-ACE7-D957B1DAFDA1}"/>
              </a:ext>
            </a:extLst>
          </p:cNvPr>
          <p:cNvSpPr txBox="1"/>
          <p:nvPr/>
        </p:nvSpPr>
        <p:spPr>
          <a:xfrm>
            <a:off x="723900" y="1914787"/>
            <a:ext cx="10658475" cy="2323713"/>
          </a:xfrm>
          <a:prstGeom prst="rect">
            <a:avLst/>
          </a:prstGeom>
          <a:noFill/>
        </p:spPr>
        <p:txBody>
          <a:bodyPr wrap="square" rtlCol="0">
            <a:spAutoFit/>
          </a:bodyPr>
          <a:lstStyle/>
          <a:p>
            <a:pPr lvl="0" algn="just"/>
            <a:r>
              <a:rPr lang="en-US" sz="2900" dirty="0">
                <a:solidFill>
                  <a:prstClr val="black"/>
                </a:solidFill>
                <a:latin typeface="Calibri" panose="020F0502020204030204"/>
              </a:rPr>
              <a:t>   </a:t>
            </a:r>
            <a:r>
              <a:rPr lang="vi-VN" sz="2900" dirty="0">
                <a:solidFill>
                  <a:prstClr val="black"/>
                </a:solidFill>
                <a:latin typeface="Calibri" panose="020F0502020204030204"/>
              </a:rPr>
              <a:t>Tổ vành khuyên nhỏ xinh nằm lọt thỏm giữa hai chiếc lá bưởi. Mẹ vành khuyên cẩn thận khâu hai chiếc lá lại rồi tha cỏ khô về đan tổ bên trong. Đêm đêm, mùi cỏ, mùi lá bưởi thơm cả vào những giấc mơ. Mấy anh em vành khuyên nằm gối đầu lên nhau, mơ một ngày khôn lớn sải cánh bay ra trời </a:t>
            </a:r>
            <a:r>
              <a:rPr lang="vi-VN" sz="2900" dirty="0" smtClean="0">
                <a:solidFill>
                  <a:prstClr val="black"/>
                </a:solidFill>
                <a:latin typeface="Calibri" panose="020F0502020204030204"/>
              </a:rPr>
              <a:t>rộng.</a:t>
            </a:r>
            <a:r>
              <a:rPr lang="vi-VN" sz="2900" i="1" dirty="0" smtClean="0">
                <a:solidFill>
                  <a:prstClr val="black"/>
                </a:solidFill>
                <a:latin typeface="Calibri" panose="020F0502020204030204"/>
              </a:rPr>
              <a:t>(Theo </a:t>
            </a:r>
            <a:r>
              <a:rPr lang="vi-VN" sz="2900" i="1" dirty="0">
                <a:solidFill>
                  <a:prstClr val="black"/>
                </a:solidFill>
                <a:latin typeface="Calibri" panose="020F0502020204030204"/>
              </a:rPr>
              <a:t>Trần Đức Tiến)</a:t>
            </a:r>
            <a:endParaRPr kumimoji="0" lang="vi-VN" sz="2600" b="0" i="1"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35" name="Picture 34">
            <a:extLst>
              <a:ext uri="{FF2B5EF4-FFF2-40B4-BE49-F238E27FC236}">
                <a16:creationId xmlns:a16="http://schemas.microsoft.com/office/drawing/2014/main" xmlns="" id="{3EAE73E4-B149-0A09-438E-74D38341E9E5}"/>
              </a:ext>
            </a:extLst>
          </p:cNvPr>
          <p:cNvPicPr>
            <a:picLocks noChangeAspect="1"/>
          </p:cNvPicPr>
          <p:nvPr/>
        </p:nvPicPr>
        <p:blipFill>
          <a:blip r:embed="rId5"/>
          <a:stretch>
            <a:fillRect/>
          </a:stretch>
        </p:blipFill>
        <p:spPr>
          <a:xfrm>
            <a:off x="7205662" y="4822789"/>
            <a:ext cx="1833563" cy="1720886"/>
          </a:xfrm>
          <a:prstGeom prst="rect">
            <a:avLst/>
          </a:prstGeom>
        </p:spPr>
      </p:pic>
      <p:pic>
        <p:nvPicPr>
          <p:cNvPr id="37" name="Picture 36">
            <a:extLst>
              <a:ext uri="{FF2B5EF4-FFF2-40B4-BE49-F238E27FC236}">
                <a16:creationId xmlns:a16="http://schemas.microsoft.com/office/drawing/2014/main" xmlns="" id="{895D4A6E-84CE-CC9F-8210-9168989CBCD7}"/>
              </a:ext>
            </a:extLst>
          </p:cNvPr>
          <p:cNvPicPr>
            <a:picLocks noChangeAspect="1"/>
          </p:cNvPicPr>
          <p:nvPr/>
        </p:nvPicPr>
        <p:blipFill>
          <a:blip r:embed="rId6"/>
          <a:stretch>
            <a:fillRect/>
          </a:stretch>
        </p:blipFill>
        <p:spPr>
          <a:xfrm>
            <a:off x="4243387" y="4972050"/>
            <a:ext cx="1704975" cy="1600200"/>
          </a:xfrm>
          <a:prstGeom prst="rect">
            <a:avLst/>
          </a:prstGeom>
        </p:spPr>
      </p:pic>
      <p:pic>
        <p:nvPicPr>
          <p:cNvPr id="39" name="Picture 38">
            <a:extLst>
              <a:ext uri="{FF2B5EF4-FFF2-40B4-BE49-F238E27FC236}">
                <a16:creationId xmlns:a16="http://schemas.microsoft.com/office/drawing/2014/main" xmlns="" id="{8BA2FAB7-175D-53EB-20AA-1D85031D8844}"/>
              </a:ext>
            </a:extLst>
          </p:cNvPr>
          <p:cNvPicPr>
            <a:picLocks noChangeAspect="1"/>
          </p:cNvPicPr>
          <p:nvPr/>
        </p:nvPicPr>
        <p:blipFill>
          <a:blip r:embed="rId7"/>
          <a:stretch>
            <a:fillRect/>
          </a:stretch>
        </p:blipFill>
        <p:spPr>
          <a:xfrm>
            <a:off x="1357312" y="4857750"/>
            <a:ext cx="1590675" cy="1619250"/>
          </a:xfrm>
          <a:prstGeom prst="rect">
            <a:avLst/>
          </a:prstGeom>
        </p:spPr>
      </p:pic>
      <p:pic>
        <p:nvPicPr>
          <p:cNvPr id="44" name="Picture 43">
            <a:extLst>
              <a:ext uri="{FF2B5EF4-FFF2-40B4-BE49-F238E27FC236}">
                <a16:creationId xmlns:a16="http://schemas.microsoft.com/office/drawing/2014/main" xmlns="" id="{E66C7A90-A27D-064A-2D87-A9818DDA061A}"/>
              </a:ext>
            </a:extLst>
          </p:cNvPr>
          <p:cNvPicPr>
            <a:picLocks noChangeAspect="1"/>
          </p:cNvPicPr>
          <p:nvPr/>
        </p:nvPicPr>
        <p:blipFill>
          <a:blip r:embed="rId8"/>
          <a:stretch>
            <a:fillRect/>
          </a:stretch>
        </p:blipFill>
        <p:spPr>
          <a:xfrm>
            <a:off x="9093161" y="4693051"/>
            <a:ext cx="2793757" cy="1802999"/>
          </a:xfrm>
          <a:prstGeom prst="rect">
            <a:avLst/>
          </a:prstGeom>
        </p:spPr>
      </p:pic>
      <mc:AlternateContent xmlns:mc="http://schemas.openxmlformats.org/markup-compatibility/2006">
        <mc:Choice xmlns:p14="http://schemas.microsoft.com/office/powerpoint/2010/main" xmlns="" Requires="p14">
          <p:contentPart p14:bwMode="auto" r:id="rId9">
            <p14:nvContentPartPr>
              <p14:cNvPr id="45" name="Viết tay 12">
                <a:extLst>
                  <a:ext uri="{FF2B5EF4-FFF2-40B4-BE49-F238E27FC236}">
                    <a16:creationId xmlns:a16="http://schemas.microsoft.com/office/drawing/2014/main" id="{5AF22BE6-46A8-B217-A655-37801315EFA3}"/>
                  </a:ext>
                </a:extLst>
              </p14:cNvPr>
              <p14:cNvContentPartPr/>
              <p14:nvPr/>
            </p14:nvContentPartPr>
            <p14:xfrm flipV="1">
              <a:off x="1598976" y="2155251"/>
              <a:ext cx="1789651" cy="45719"/>
            </p14:xfrm>
          </p:contentPart>
        </mc:Choice>
        <mc:Fallback>
          <p:pic>
            <p:nvPicPr>
              <p:cNvPr id="45" name="Viết tay 12">
                <a:extLst>
                  <a:ext uri="{FF2B5EF4-FFF2-40B4-BE49-F238E27FC236}">
                    <a16:creationId xmlns:a16="http://schemas.microsoft.com/office/drawing/2014/main" xmlns="" xmlns:p14="http://schemas.microsoft.com/office/powerpoint/2010/main" id="{5AF22BE6-46A8-B217-A655-37801315EFA3}"/>
                  </a:ext>
                </a:extLst>
              </p:cNvPr>
              <p:cNvPicPr/>
              <p:nvPr/>
            </p:nvPicPr>
            <p:blipFill>
              <a:blip r:embed="rId10"/>
              <a:stretch>
                <a:fillRect/>
              </a:stretch>
            </p:blipFill>
            <p:spPr>
              <a:xfrm flipV="1">
                <a:off x="1508971" y="1974189"/>
                <a:ext cx="1969300" cy="408205"/>
              </a:xfrm>
              <a:prstGeom prst="rect">
                <a:avLst/>
              </a:prstGeom>
            </p:spPr>
          </p:pic>
        </mc:Fallback>
      </mc:AlternateContent>
      <p:cxnSp>
        <p:nvCxnSpPr>
          <p:cNvPr id="55" name="Straight Connector 54">
            <a:extLst>
              <a:ext uri="{FF2B5EF4-FFF2-40B4-BE49-F238E27FC236}">
                <a16:creationId xmlns:a16="http://schemas.microsoft.com/office/drawing/2014/main" xmlns="" id="{1F645F1E-AC27-B0E3-D43C-B836B9A21C16}"/>
              </a:ext>
            </a:extLst>
          </p:cNvPr>
          <p:cNvCxnSpPr/>
          <p:nvPr/>
        </p:nvCxnSpPr>
        <p:spPr>
          <a:xfrm>
            <a:off x="2435087" y="675861"/>
            <a:ext cx="69474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057587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2" presetClass="entr" presetSubtype="2"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1+#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anim calcmode="lin" valueType="num">
                                      <p:cBhvr>
                                        <p:cTn id="34" dur="1000" fill="hold"/>
                                        <p:tgtEl>
                                          <p:spTgt spid="35"/>
                                        </p:tgtEl>
                                        <p:attrNameLst>
                                          <p:attrName>ppt_x</p:attrName>
                                        </p:attrNameLst>
                                      </p:cBhvr>
                                      <p:tavLst>
                                        <p:tav tm="0">
                                          <p:val>
                                            <p:strVal val="#ppt_x"/>
                                          </p:val>
                                        </p:tav>
                                        <p:tav tm="100000">
                                          <p:val>
                                            <p:strVal val="#ppt_x"/>
                                          </p:val>
                                        </p:tav>
                                      </p:tavLst>
                                    </p:anim>
                                    <p:anim calcmode="lin" valueType="num">
                                      <p:cBhvr>
                                        <p:cTn id="3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wipe(down)">
                                      <p:cBhvr>
                                        <p:cTn id="40" dur="500"/>
                                        <p:tgtEl>
                                          <p:spTgt spid="5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barn(inVertical)">
                                      <p:cBhvr>
                                        <p:cTn id="45" dur="500"/>
                                        <p:tgtEl>
                                          <p:spTgt spid="44"/>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xit" presetSubtype="32" fill="hold" nodeType="clickEffect">
                                  <p:stCondLst>
                                    <p:cond delay="0"/>
                                  </p:stCondLst>
                                  <p:childTnLst>
                                    <p:animEffect transition="out" filter="circle(out)">
                                      <p:cBhvr>
                                        <p:cTn id="49" dur="2000"/>
                                        <p:tgtEl>
                                          <p:spTgt spid="44"/>
                                        </p:tgtEl>
                                      </p:cBhvr>
                                    </p:animEffect>
                                    <p:set>
                                      <p:cBhvr>
                                        <p:cTn id="50" dur="1" fill="hold">
                                          <p:stCondLst>
                                            <p:cond delay="19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838200" y="2142699"/>
          <a:ext cx="10515600" cy="3637127"/>
        </p:xfrm>
        <a:graphic>
          <a:graphicData uri="http://schemas.openxmlformats.org/drawingml/2006/table">
            <a:tbl>
              <a:tblPr firstRow="1" bandRow="1">
                <a:tableStyleId>{5C22544A-7EE6-4342-B048-85BDC9FD1C3A}</a:tableStyleId>
              </a:tblPr>
              <a:tblGrid>
                <a:gridCol w="3505200"/>
                <a:gridCol w="3505200"/>
                <a:gridCol w="3505200"/>
              </a:tblGrid>
              <a:tr h="1692322">
                <a:tc>
                  <a:txBody>
                    <a:bodyPr/>
                    <a:lstStyle/>
                    <a:p>
                      <a:pPr algn="ctr"/>
                      <a:r>
                        <a:rPr lang="en-US" sz="3200" dirty="0" err="1" smtClean="0">
                          <a:solidFill>
                            <a:schemeClr val="tx1"/>
                          </a:solidFill>
                          <a:latin typeface="Times New Roman" pitchFamily="18" charset="0"/>
                          <a:cs typeface="Times New Roman" pitchFamily="18" charset="0"/>
                        </a:rPr>
                        <a:t>Danh</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từ</a:t>
                      </a:r>
                      <a:r>
                        <a:rPr lang="en-US" sz="3200" baseline="0" dirty="0" smtClean="0">
                          <a:solidFill>
                            <a:schemeClr val="tx1"/>
                          </a:solidFill>
                          <a:latin typeface="Times New Roman" pitchFamily="18" charset="0"/>
                          <a:cs typeface="Times New Roman" pitchFamily="18" charset="0"/>
                        </a:rPr>
                        <a:t> </a:t>
                      </a:r>
                      <a:r>
                        <a:rPr lang="en-US" sz="3200" baseline="0" dirty="0" err="1" smtClean="0">
                          <a:solidFill>
                            <a:schemeClr val="tx1"/>
                          </a:solidFill>
                          <a:latin typeface="Times New Roman" pitchFamily="18" charset="0"/>
                          <a:cs typeface="Times New Roman" pitchFamily="18" charset="0"/>
                        </a:rPr>
                        <a:t>chỉ</a:t>
                      </a:r>
                      <a:r>
                        <a:rPr lang="en-US" sz="3200" baseline="0" dirty="0" smtClean="0">
                          <a:solidFill>
                            <a:schemeClr val="tx1"/>
                          </a:solidFill>
                          <a:latin typeface="Times New Roman" pitchFamily="18" charset="0"/>
                          <a:cs typeface="Times New Roman" pitchFamily="18" charset="0"/>
                        </a:rPr>
                        <a:t> </a:t>
                      </a:r>
                    </a:p>
                    <a:p>
                      <a:pPr algn="ctr"/>
                      <a:r>
                        <a:rPr lang="en-US" sz="3200" baseline="0" dirty="0" err="1" smtClean="0">
                          <a:solidFill>
                            <a:schemeClr val="tx1"/>
                          </a:solidFill>
                          <a:latin typeface="Times New Roman" pitchFamily="18" charset="0"/>
                          <a:cs typeface="Times New Roman" pitchFamily="18" charset="0"/>
                        </a:rPr>
                        <a:t>thời</a:t>
                      </a:r>
                      <a:r>
                        <a:rPr lang="en-US" sz="3200" baseline="0" dirty="0" smtClean="0">
                          <a:solidFill>
                            <a:schemeClr val="tx1"/>
                          </a:solidFill>
                          <a:latin typeface="Times New Roman" pitchFamily="18" charset="0"/>
                          <a:cs typeface="Times New Roman" pitchFamily="18" charset="0"/>
                        </a:rPr>
                        <a:t> </a:t>
                      </a:r>
                      <a:r>
                        <a:rPr lang="en-US" sz="3200" baseline="0" dirty="0" err="1" smtClean="0">
                          <a:solidFill>
                            <a:schemeClr val="tx1"/>
                          </a:solidFill>
                          <a:latin typeface="Times New Roman" pitchFamily="18" charset="0"/>
                          <a:cs typeface="Times New Roman" pitchFamily="18" charset="0"/>
                        </a:rPr>
                        <a:t>gian</a:t>
                      </a:r>
                      <a:endParaRPr lang="vi-VN" sz="3200" dirty="0">
                        <a:solidFill>
                          <a:schemeClr val="tx1"/>
                        </a:solidFill>
                        <a:latin typeface="Times New Roman" pitchFamily="18" charset="0"/>
                        <a:cs typeface="Times New Roman" pitchFamily="18" charset="0"/>
                      </a:endParaRPr>
                    </a:p>
                  </a:txBody>
                  <a:tcPr/>
                </a:tc>
                <a:tc>
                  <a:txBody>
                    <a:bodyPr/>
                    <a:lstStyle/>
                    <a:p>
                      <a:pPr algn="ctr"/>
                      <a:r>
                        <a:rPr lang="en-US" sz="3200" dirty="0" err="1" smtClean="0">
                          <a:solidFill>
                            <a:schemeClr val="tx1"/>
                          </a:solidFill>
                          <a:latin typeface="Times New Roman" pitchFamily="18" charset="0"/>
                          <a:cs typeface="Times New Roman" pitchFamily="18" charset="0"/>
                        </a:rPr>
                        <a:t>Danh</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tử</a:t>
                      </a:r>
                      <a:r>
                        <a:rPr lang="en-US" sz="3200" baseline="0" dirty="0" smtClean="0">
                          <a:solidFill>
                            <a:schemeClr val="tx1"/>
                          </a:solidFill>
                          <a:latin typeface="Times New Roman" pitchFamily="18" charset="0"/>
                          <a:cs typeface="Times New Roman" pitchFamily="18" charset="0"/>
                        </a:rPr>
                        <a:t> </a:t>
                      </a:r>
                      <a:r>
                        <a:rPr lang="en-US" sz="3200" baseline="0" dirty="0" err="1" smtClean="0">
                          <a:solidFill>
                            <a:schemeClr val="tx1"/>
                          </a:solidFill>
                          <a:latin typeface="Times New Roman" pitchFamily="18" charset="0"/>
                          <a:cs typeface="Times New Roman" pitchFamily="18" charset="0"/>
                        </a:rPr>
                        <a:t>chỉ</a:t>
                      </a:r>
                      <a:endParaRPr lang="en-US" sz="3200" baseline="0" dirty="0" smtClean="0">
                        <a:solidFill>
                          <a:schemeClr val="tx1"/>
                        </a:solidFill>
                        <a:latin typeface="Times New Roman" pitchFamily="18" charset="0"/>
                        <a:cs typeface="Times New Roman" pitchFamily="18" charset="0"/>
                      </a:endParaRPr>
                    </a:p>
                    <a:p>
                      <a:pPr algn="ctr"/>
                      <a:r>
                        <a:rPr lang="en-US" sz="3200" baseline="0" dirty="0" smtClean="0">
                          <a:solidFill>
                            <a:schemeClr val="tx1"/>
                          </a:solidFill>
                          <a:latin typeface="Times New Roman" pitchFamily="18" charset="0"/>
                          <a:cs typeface="Times New Roman" pitchFamily="18" charset="0"/>
                        </a:rPr>
                        <a:t> con </a:t>
                      </a:r>
                      <a:r>
                        <a:rPr lang="en-US" sz="3200" baseline="0" dirty="0" err="1" smtClean="0">
                          <a:solidFill>
                            <a:schemeClr val="tx1"/>
                          </a:solidFill>
                          <a:latin typeface="Times New Roman" pitchFamily="18" charset="0"/>
                          <a:cs typeface="Times New Roman" pitchFamily="18" charset="0"/>
                        </a:rPr>
                        <a:t>vật</a:t>
                      </a:r>
                      <a:r>
                        <a:rPr lang="en-US" sz="3200" baseline="0" dirty="0" smtClean="0">
                          <a:solidFill>
                            <a:schemeClr val="tx1"/>
                          </a:solidFill>
                          <a:latin typeface="Times New Roman" pitchFamily="18" charset="0"/>
                          <a:cs typeface="Times New Roman" pitchFamily="18" charset="0"/>
                        </a:rPr>
                        <a:t> </a:t>
                      </a:r>
                      <a:endParaRPr lang="vi-VN" sz="3200" dirty="0">
                        <a:solidFill>
                          <a:schemeClr val="tx1"/>
                        </a:solidFill>
                        <a:latin typeface="Times New Roman" pitchFamily="18" charset="0"/>
                        <a:cs typeface="Times New Roman" pitchFamily="18" charset="0"/>
                      </a:endParaRPr>
                    </a:p>
                  </a:txBody>
                  <a:tcPr/>
                </a:tc>
                <a:tc>
                  <a:txBody>
                    <a:bodyPr/>
                    <a:lstStyle/>
                    <a:p>
                      <a:pPr algn="ctr"/>
                      <a:r>
                        <a:rPr lang="en-US" sz="3200" dirty="0" err="1" smtClean="0">
                          <a:solidFill>
                            <a:schemeClr val="tx1"/>
                          </a:solidFill>
                          <a:latin typeface="Times New Roman" pitchFamily="18" charset="0"/>
                          <a:cs typeface="Times New Roman" pitchFamily="18" charset="0"/>
                        </a:rPr>
                        <a:t>Danh</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từ</a:t>
                      </a:r>
                      <a:r>
                        <a:rPr lang="en-US" sz="3200" baseline="0" dirty="0" smtClean="0">
                          <a:solidFill>
                            <a:schemeClr val="tx1"/>
                          </a:solidFill>
                          <a:latin typeface="Times New Roman" pitchFamily="18" charset="0"/>
                          <a:cs typeface="Times New Roman" pitchFamily="18" charset="0"/>
                        </a:rPr>
                        <a:t> </a:t>
                      </a:r>
                      <a:r>
                        <a:rPr lang="en-US" sz="3200" baseline="0" dirty="0" err="1" smtClean="0">
                          <a:solidFill>
                            <a:schemeClr val="tx1"/>
                          </a:solidFill>
                          <a:latin typeface="Times New Roman" pitchFamily="18" charset="0"/>
                          <a:cs typeface="Times New Roman" pitchFamily="18" charset="0"/>
                        </a:rPr>
                        <a:t>chỉ</a:t>
                      </a:r>
                      <a:endParaRPr lang="en-US" sz="3200" baseline="0" dirty="0" smtClean="0">
                        <a:solidFill>
                          <a:schemeClr val="tx1"/>
                        </a:solidFill>
                        <a:latin typeface="Times New Roman" pitchFamily="18" charset="0"/>
                        <a:cs typeface="Times New Roman" pitchFamily="18" charset="0"/>
                      </a:endParaRPr>
                    </a:p>
                    <a:p>
                      <a:pPr algn="ctr"/>
                      <a:r>
                        <a:rPr lang="en-US" sz="3200" baseline="0" dirty="0" smtClean="0">
                          <a:solidFill>
                            <a:schemeClr val="tx1"/>
                          </a:solidFill>
                          <a:latin typeface="Times New Roman" pitchFamily="18" charset="0"/>
                          <a:cs typeface="Times New Roman" pitchFamily="18" charset="0"/>
                        </a:rPr>
                        <a:t> </a:t>
                      </a:r>
                      <a:r>
                        <a:rPr lang="en-US" sz="3200" baseline="0" dirty="0" err="1" smtClean="0">
                          <a:solidFill>
                            <a:schemeClr val="tx1"/>
                          </a:solidFill>
                          <a:latin typeface="Times New Roman" pitchFamily="18" charset="0"/>
                          <a:cs typeface="Times New Roman" pitchFamily="18" charset="0"/>
                        </a:rPr>
                        <a:t>cây</a:t>
                      </a:r>
                      <a:r>
                        <a:rPr lang="en-US" sz="3200" baseline="0" dirty="0" smtClean="0">
                          <a:solidFill>
                            <a:schemeClr val="tx1"/>
                          </a:solidFill>
                          <a:latin typeface="Times New Roman" pitchFamily="18" charset="0"/>
                          <a:cs typeface="Times New Roman" pitchFamily="18" charset="0"/>
                        </a:rPr>
                        <a:t> </a:t>
                      </a:r>
                      <a:r>
                        <a:rPr lang="en-US" sz="3200" baseline="0" dirty="0" err="1" smtClean="0">
                          <a:solidFill>
                            <a:schemeClr val="tx1"/>
                          </a:solidFill>
                          <a:latin typeface="Times New Roman" pitchFamily="18" charset="0"/>
                          <a:cs typeface="Times New Roman" pitchFamily="18" charset="0"/>
                        </a:rPr>
                        <a:t>cối</a:t>
                      </a:r>
                      <a:endParaRPr lang="vi-VN" sz="3200" dirty="0">
                        <a:solidFill>
                          <a:schemeClr val="tx1"/>
                        </a:solidFill>
                        <a:latin typeface="Times New Roman" pitchFamily="18" charset="0"/>
                        <a:cs typeface="Times New Roman" pitchFamily="18" charset="0"/>
                      </a:endParaRPr>
                    </a:p>
                  </a:txBody>
                  <a:tcPr/>
                </a:tc>
              </a:tr>
              <a:tr h="1944805">
                <a:tc>
                  <a:txBody>
                    <a:bodyPr/>
                    <a:lstStyle/>
                    <a:p>
                      <a:r>
                        <a:rPr lang="en-US" sz="3600" dirty="0" err="1" smtClean="0">
                          <a:solidFill>
                            <a:srgbClr val="FF0000"/>
                          </a:solidFill>
                          <a:latin typeface="Times New Roman" pitchFamily="18" charset="0"/>
                          <a:cs typeface="Times New Roman" pitchFamily="18" charset="0"/>
                        </a:rPr>
                        <a:t>đêm</a:t>
                      </a:r>
                      <a:r>
                        <a:rPr lang="en-US" sz="3600" baseline="0" dirty="0" smtClean="0">
                          <a:solidFill>
                            <a:srgbClr val="FF0000"/>
                          </a:solidFill>
                          <a:latin typeface="Times New Roman" pitchFamily="18" charset="0"/>
                          <a:cs typeface="Times New Roman" pitchFamily="18" charset="0"/>
                        </a:rPr>
                        <a:t> </a:t>
                      </a:r>
                      <a:r>
                        <a:rPr lang="en-US" sz="3600" baseline="0" dirty="0" err="1" smtClean="0">
                          <a:solidFill>
                            <a:srgbClr val="FF0000"/>
                          </a:solidFill>
                          <a:latin typeface="Times New Roman" pitchFamily="18" charset="0"/>
                          <a:cs typeface="Times New Roman" pitchFamily="18" charset="0"/>
                        </a:rPr>
                        <a:t>đêm</a:t>
                      </a:r>
                      <a:r>
                        <a:rPr lang="en-US" sz="3600" baseline="0" dirty="0" smtClean="0">
                          <a:solidFill>
                            <a:srgbClr val="FF0000"/>
                          </a:solidFill>
                          <a:latin typeface="Times New Roman" pitchFamily="18" charset="0"/>
                          <a:cs typeface="Times New Roman" pitchFamily="18" charset="0"/>
                        </a:rPr>
                        <a:t>, </a:t>
                      </a:r>
                      <a:r>
                        <a:rPr lang="en-US" sz="3600" baseline="0" dirty="0" err="1" smtClean="0">
                          <a:solidFill>
                            <a:srgbClr val="FF0000"/>
                          </a:solidFill>
                          <a:latin typeface="Times New Roman" pitchFamily="18" charset="0"/>
                          <a:cs typeface="Times New Roman" pitchFamily="18" charset="0"/>
                        </a:rPr>
                        <a:t>ngày</a:t>
                      </a:r>
                      <a:r>
                        <a:rPr lang="en-US" sz="3600" baseline="0" dirty="0" smtClean="0">
                          <a:solidFill>
                            <a:srgbClr val="FF0000"/>
                          </a:solidFill>
                          <a:latin typeface="Times New Roman" pitchFamily="18" charset="0"/>
                          <a:cs typeface="Times New Roman" pitchFamily="18" charset="0"/>
                        </a:rPr>
                        <a:t> </a:t>
                      </a:r>
                      <a:endParaRPr lang="vi-VN" sz="3600" dirty="0">
                        <a:solidFill>
                          <a:srgbClr val="FF0000"/>
                        </a:solidFill>
                        <a:latin typeface="Times New Roman" pitchFamily="18" charset="0"/>
                        <a:cs typeface="Times New Roman" pitchFamily="18" charset="0"/>
                      </a:endParaRPr>
                    </a:p>
                  </a:txBody>
                  <a:tcPr/>
                </a:tc>
                <a:tc>
                  <a:txBody>
                    <a:bodyPr/>
                    <a:lstStyle/>
                    <a:p>
                      <a:r>
                        <a:rPr lang="en-US" sz="3600" dirty="0" err="1" smtClean="0">
                          <a:solidFill>
                            <a:srgbClr val="FF0000"/>
                          </a:solidFill>
                          <a:latin typeface="Times New Roman" pitchFamily="18" charset="0"/>
                          <a:cs typeface="Times New Roman" pitchFamily="18" charset="0"/>
                        </a:rPr>
                        <a:t>vành</a:t>
                      </a:r>
                      <a:r>
                        <a:rPr lang="en-US" sz="3600" baseline="0" dirty="0" smtClean="0">
                          <a:solidFill>
                            <a:srgbClr val="FF0000"/>
                          </a:solidFill>
                          <a:latin typeface="Times New Roman" pitchFamily="18" charset="0"/>
                          <a:cs typeface="Times New Roman" pitchFamily="18" charset="0"/>
                        </a:rPr>
                        <a:t> </a:t>
                      </a:r>
                      <a:r>
                        <a:rPr lang="en-US" sz="3600" baseline="0" dirty="0" err="1" smtClean="0">
                          <a:solidFill>
                            <a:srgbClr val="FF0000"/>
                          </a:solidFill>
                          <a:latin typeface="Times New Roman" pitchFamily="18" charset="0"/>
                          <a:cs typeface="Times New Roman" pitchFamily="18" charset="0"/>
                        </a:rPr>
                        <a:t>khuyên</a:t>
                      </a:r>
                      <a:r>
                        <a:rPr lang="en-US" sz="3600" baseline="0" dirty="0" smtClean="0">
                          <a:solidFill>
                            <a:srgbClr val="FF0000"/>
                          </a:solidFill>
                          <a:latin typeface="Times New Roman" pitchFamily="18" charset="0"/>
                          <a:cs typeface="Times New Roman" pitchFamily="18" charset="0"/>
                        </a:rPr>
                        <a:t> </a:t>
                      </a:r>
                      <a:endParaRPr lang="vi-VN" sz="3600" dirty="0">
                        <a:solidFill>
                          <a:srgbClr val="FF0000"/>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dirty="0" err="1" smtClean="0">
                          <a:solidFill>
                            <a:srgbClr val="FF0000"/>
                          </a:solidFill>
                          <a:latin typeface="Times New Roman" pitchFamily="18" charset="0"/>
                          <a:cs typeface="Times New Roman" pitchFamily="18" charset="0"/>
                        </a:rPr>
                        <a:t>lá</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bưởi</a:t>
                      </a:r>
                      <a:r>
                        <a:rPr lang="en-US" sz="3600" dirty="0" smtClean="0">
                          <a:solidFill>
                            <a:srgbClr val="FF0000"/>
                          </a:solidFill>
                          <a:latin typeface="Times New Roman" pitchFamily="18" charset="0"/>
                          <a:cs typeface="Times New Roman" pitchFamily="18" charset="0"/>
                        </a:rPr>
                        <a:t>,</a:t>
                      </a:r>
                      <a:r>
                        <a:rPr lang="en-US" sz="3600" baseline="0" dirty="0" smtClean="0">
                          <a:solidFill>
                            <a:srgbClr val="FF0000"/>
                          </a:solidFill>
                          <a:latin typeface="Times New Roman" pitchFamily="18" charset="0"/>
                          <a:cs typeface="Times New Roman" pitchFamily="18" charset="0"/>
                        </a:rPr>
                        <a:t> </a:t>
                      </a:r>
                      <a:r>
                        <a:rPr lang="en-US" sz="3600" baseline="0" dirty="0" err="1" smtClean="0">
                          <a:solidFill>
                            <a:srgbClr val="FF0000"/>
                          </a:solidFill>
                          <a:latin typeface="Times New Roman" pitchFamily="18" charset="0"/>
                          <a:cs typeface="Times New Roman" pitchFamily="18" charset="0"/>
                        </a:rPr>
                        <a:t>cỏ</a:t>
                      </a:r>
                      <a:r>
                        <a:rPr lang="en-US" sz="3600" baseline="0" dirty="0" smtClean="0">
                          <a:solidFill>
                            <a:srgbClr val="FF0000"/>
                          </a:solidFill>
                          <a:latin typeface="Times New Roman" pitchFamily="18" charset="0"/>
                          <a:cs typeface="Times New Roman" pitchFamily="18" charset="0"/>
                        </a:rPr>
                        <a:t> </a:t>
                      </a:r>
                      <a:endParaRPr lang="vi-VN" sz="3600" dirty="0" smtClean="0">
                        <a:solidFill>
                          <a:srgbClr val="FF0000"/>
                        </a:solidFill>
                        <a:latin typeface="Times New Roman" pitchFamily="18" charset="0"/>
                        <a:cs typeface="Times New Roman" pitchFamily="18" charset="0"/>
                      </a:endParaRPr>
                    </a:p>
                    <a:p>
                      <a:endParaRPr lang="vi-VN" sz="3600" dirty="0">
                        <a:solidFill>
                          <a:srgbClr val="FF0000"/>
                        </a:solidFill>
                        <a:latin typeface="Times New Roman" pitchFamily="18" charset="0"/>
                        <a:cs typeface="Times New Roman" pitchFamily="18" charset="0"/>
                      </a:endParaRPr>
                    </a:p>
                  </a:txBody>
                  <a:tcPr/>
                </a:tc>
              </a:tr>
            </a:tbl>
          </a:graphicData>
        </a:graphic>
      </p:graphicFrame>
      <p:sp>
        <p:nvSpPr>
          <p:cNvPr id="4" name="Footer Placeholder 3"/>
          <p:cNvSpPr>
            <a:spLocks noGrp="1"/>
          </p:cNvSpPr>
          <p:nvPr>
            <p:ph type="ftr" sz="quarter" idx="11"/>
          </p:nvPr>
        </p:nvSpPr>
        <p:spPr/>
        <p:txBody>
          <a:bodyPr/>
          <a:lstStyle/>
          <a:p>
            <a:r>
              <a:rPr lang="en-US" altLang="zh-CN" smtClean="0"/>
              <a:t>GV: Chu Thị Soa</a:t>
            </a:r>
            <a:endParaRPr lang="zh-CN" altLang="en-US"/>
          </a:p>
        </p:txBody>
      </p:sp>
      <p:pic>
        <p:nvPicPr>
          <p:cNvPr id="7" name="Picture 6">
            <a:extLst>
              <a:ext uri="{FF2B5EF4-FFF2-40B4-BE49-F238E27FC236}">
                <a16:creationId xmlns:a16="http://schemas.microsoft.com/office/drawing/2014/main" xmlns="" id="{8BA2FAB7-175D-53EB-20AA-1D85031D8844}"/>
              </a:ext>
            </a:extLst>
          </p:cNvPr>
          <p:cNvPicPr>
            <a:picLocks noChangeAspect="1"/>
          </p:cNvPicPr>
          <p:nvPr/>
        </p:nvPicPr>
        <p:blipFill>
          <a:blip r:embed="rId2"/>
          <a:stretch>
            <a:fillRect/>
          </a:stretch>
        </p:blipFill>
        <p:spPr>
          <a:xfrm>
            <a:off x="975174" y="259307"/>
            <a:ext cx="1590675" cy="1619250"/>
          </a:xfrm>
          <a:prstGeom prst="rect">
            <a:avLst/>
          </a:prstGeom>
        </p:spPr>
      </p:pic>
      <p:pic>
        <p:nvPicPr>
          <p:cNvPr id="8" name="Picture 7">
            <a:extLst>
              <a:ext uri="{FF2B5EF4-FFF2-40B4-BE49-F238E27FC236}">
                <a16:creationId xmlns:a16="http://schemas.microsoft.com/office/drawing/2014/main" xmlns="" id="{895D4A6E-84CE-CC9F-8210-9168989CBCD7}"/>
              </a:ext>
            </a:extLst>
          </p:cNvPr>
          <p:cNvPicPr>
            <a:picLocks noChangeAspect="1"/>
          </p:cNvPicPr>
          <p:nvPr/>
        </p:nvPicPr>
        <p:blipFill>
          <a:blip r:embed="rId3"/>
          <a:stretch>
            <a:fillRect/>
          </a:stretch>
        </p:blipFill>
        <p:spPr>
          <a:xfrm>
            <a:off x="4871184" y="427346"/>
            <a:ext cx="1704975" cy="1600200"/>
          </a:xfrm>
          <a:prstGeom prst="rect">
            <a:avLst/>
          </a:prstGeom>
        </p:spPr>
      </p:pic>
      <p:pic>
        <p:nvPicPr>
          <p:cNvPr id="9" name="Picture 8">
            <a:extLst>
              <a:ext uri="{FF2B5EF4-FFF2-40B4-BE49-F238E27FC236}">
                <a16:creationId xmlns:a16="http://schemas.microsoft.com/office/drawing/2014/main" xmlns="" id="{3EAE73E4-B149-0A09-438E-74D38341E9E5}"/>
              </a:ext>
            </a:extLst>
          </p:cNvPr>
          <p:cNvPicPr>
            <a:picLocks noChangeAspect="1"/>
          </p:cNvPicPr>
          <p:nvPr/>
        </p:nvPicPr>
        <p:blipFill>
          <a:blip r:embed="rId4"/>
          <a:stretch>
            <a:fillRect/>
          </a:stretch>
        </p:blipFill>
        <p:spPr>
          <a:xfrm>
            <a:off x="8365722" y="319028"/>
            <a:ext cx="1833563" cy="17208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ảnh chim vành khuyên.jpg"/>
          <p:cNvPicPr>
            <a:picLocks noGrp="1" noChangeAspect="1"/>
          </p:cNvPicPr>
          <p:nvPr>
            <p:ph idx="1"/>
          </p:nvPr>
        </p:nvPicPr>
        <p:blipFill>
          <a:blip r:embed="rId2"/>
          <a:stretch>
            <a:fillRect/>
          </a:stretch>
        </p:blipFill>
        <p:spPr>
          <a:xfrm>
            <a:off x="0" y="0"/>
            <a:ext cx="12192000" cy="6858000"/>
          </a:xfrm>
        </p:spPr>
      </p:pic>
      <p:sp>
        <p:nvSpPr>
          <p:cNvPr id="4" name="Footer Placeholder 3"/>
          <p:cNvSpPr>
            <a:spLocks noGrp="1"/>
          </p:cNvSpPr>
          <p:nvPr>
            <p:ph type="ftr" sz="quarter" idx="11"/>
          </p:nvPr>
        </p:nvSpPr>
        <p:spPr/>
        <p:txBody>
          <a:bodyPr/>
          <a:lstStyle/>
          <a:p>
            <a:r>
              <a:rPr lang="en-US" altLang="zh-CN" smtClean="0"/>
              <a:t>GV: Chu Thị Soa</a:t>
            </a:r>
            <a:endParaRPr lang="zh-CN"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00467DD7-EDD3-13B7-E57F-C667722E1342}"/>
              </a:ext>
            </a:extLst>
          </p:cNvPr>
          <p:cNvPicPr>
            <a:picLocks noChangeAspect="1"/>
          </p:cNvPicPr>
          <p:nvPr/>
        </p:nvPicPr>
        <p:blipFill rotWithShape="1">
          <a:blip r:embed="rId2"/>
          <a:srcRect t="40" b="6949"/>
          <a:stretch/>
        </p:blipFill>
        <p:spPr>
          <a:xfrm>
            <a:off x="0" y="0"/>
            <a:ext cx="12192000" cy="6858000"/>
          </a:xfrm>
          <a:prstGeom prst="rect">
            <a:avLst/>
          </a:prstGeom>
        </p:spPr>
      </p:pic>
      <p:pic>
        <p:nvPicPr>
          <p:cNvPr id="11" name="Picture 10">
            <a:extLst>
              <a:ext uri="{FF2B5EF4-FFF2-40B4-BE49-F238E27FC236}">
                <a16:creationId xmlns:a16="http://schemas.microsoft.com/office/drawing/2014/main" xmlns="" id="{B310CFD5-370D-2198-BA8A-667E24F9010D}"/>
              </a:ext>
            </a:extLst>
          </p:cNvPr>
          <p:cNvPicPr>
            <a:picLocks noChangeAspect="1"/>
          </p:cNvPicPr>
          <p:nvPr/>
        </p:nvPicPr>
        <p:blipFill>
          <a:blip r:embed="rId3">
            <a:extLst>
              <a:ext uri="{BEBA8EAE-BF5A-486C-A8C5-ECC9F3942E4B}">
                <a14:imgProps xmlns:a14="http://schemas.microsoft.com/office/drawing/2010/main" xmlns="">
                  <a14:imgLayer r:embed="rId4">
                    <a14:imgEffect>
                      <a14:brightnessContrast contrast="20000"/>
                    </a14:imgEffect>
                  </a14:imgLayer>
                </a14:imgProps>
              </a:ext>
              <a:ext uri="{28A0092B-C50C-407E-A947-70E740481C1C}">
                <a14:useLocalDpi xmlns:a14="http://schemas.microsoft.com/office/drawing/2010/main" xmlns="" val="0"/>
              </a:ext>
            </a:extLst>
          </a:blip>
          <a:stretch>
            <a:fillRect/>
          </a:stretch>
        </p:blipFill>
        <p:spPr>
          <a:xfrm>
            <a:off x="3421706" y="3101898"/>
            <a:ext cx="5878851" cy="3756102"/>
          </a:xfrm>
          <a:prstGeom prst="rect">
            <a:avLst/>
          </a:prstGeom>
        </p:spPr>
      </p:pic>
      <p:sp>
        <p:nvSpPr>
          <p:cNvPr id="14" name="TextBox 13">
            <a:extLst>
              <a:ext uri="{FF2B5EF4-FFF2-40B4-BE49-F238E27FC236}">
                <a16:creationId xmlns:a16="http://schemas.microsoft.com/office/drawing/2014/main" xmlns="" id="{7A30F095-8D4E-6344-2266-6098B60EBDF8}"/>
              </a:ext>
            </a:extLst>
          </p:cNvPr>
          <p:cNvSpPr txBox="1"/>
          <p:nvPr/>
        </p:nvSpPr>
        <p:spPr>
          <a:xfrm>
            <a:off x="2781301" y="1356382"/>
            <a:ext cx="6467354"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Tìm</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tiếp</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các</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danh</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từ</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chỉ</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thời</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gian</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con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vật</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cây</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cối</a:t>
            </a:r>
            <a:endParaRPr kumimoji="0" lang="vi-VN" sz="4400" b="1" i="0" u="none" strike="noStrike" kern="1200" cap="none" spc="0" normalizeH="0" baseline="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endParaRPr>
          </a:p>
        </p:txBody>
      </p:sp>
    </p:spTree>
    <p:extLst>
      <p:ext uri="{BB962C8B-B14F-4D97-AF65-F5344CB8AC3E}">
        <p14:creationId xmlns:p14="http://schemas.microsoft.com/office/powerpoint/2010/main" xmlns="" val="2011028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623ACE4-C0C4-1421-1806-943083FC7388}"/>
              </a:ext>
            </a:extLst>
          </p:cNvPr>
          <p:cNvPicPr>
            <a:picLocks noChangeAspect="1"/>
          </p:cNvPicPr>
          <p:nvPr/>
        </p:nvPicPr>
        <p:blipFill>
          <a:blip r:embed="rId3"/>
          <a:stretch>
            <a:fillRect/>
          </a:stretch>
        </p:blipFill>
        <p:spPr>
          <a:xfrm>
            <a:off x="-2614" y="3133"/>
            <a:ext cx="12194613" cy="6861527"/>
          </a:xfrm>
          <a:prstGeom prst="rect">
            <a:avLst/>
          </a:prstGeom>
        </p:spPr>
      </p:pic>
      <p:graphicFrame>
        <p:nvGraphicFramePr>
          <p:cNvPr id="2" name="Table 3">
            <a:extLst>
              <a:ext uri="{FF2B5EF4-FFF2-40B4-BE49-F238E27FC236}">
                <a16:creationId xmlns:a16="http://schemas.microsoft.com/office/drawing/2014/main" xmlns="" id="{008265D9-2D71-E1EE-DE43-CEFEF101E1A9}"/>
              </a:ext>
            </a:extLst>
          </p:cNvPr>
          <p:cNvGraphicFramePr>
            <a:graphicFrameLocks noGrp="1"/>
          </p:cNvGraphicFramePr>
          <p:nvPr>
            <p:extLst>
              <p:ext uri="{D42A27DB-BD31-4B8C-83A1-F6EECF244321}">
                <p14:modId xmlns:p14="http://schemas.microsoft.com/office/powerpoint/2010/main" xmlns="" val="3622803522"/>
              </p:ext>
            </p:extLst>
          </p:nvPr>
        </p:nvGraphicFramePr>
        <p:xfrm>
          <a:off x="962026" y="1453091"/>
          <a:ext cx="10220325" cy="3169756"/>
        </p:xfrm>
        <a:graphic>
          <a:graphicData uri="http://schemas.openxmlformats.org/drawingml/2006/table">
            <a:tbl>
              <a:tblPr firstRow="1" bandRow="1">
                <a:tableStyleId>{21E4AEA4-8DFA-4A89-87EB-49C32662AFE0}</a:tableStyleId>
              </a:tblPr>
              <a:tblGrid>
                <a:gridCol w="3406775">
                  <a:extLst>
                    <a:ext uri="{9D8B030D-6E8A-4147-A177-3AD203B41FA5}">
                      <a16:colId xmlns:a16="http://schemas.microsoft.com/office/drawing/2014/main" xmlns="" val="1554984051"/>
                    </a:ext>
                  </a:extLst>
                </a:gridCol>
                <a:gridCol w="3406775">
                  <a:extLst>
                    <a:ext uri="{9D8B030D-6E8A-4147-A177-3AD203B41FA5}">
                      <a16:colId xmlns:a16="http://schemas.microsoft.com/office/drawing/2014/main" xmlns="" val="1834555851"/>
                    </a:ext>
                  </a:extLst>
                </a:gridCol>
                <a:gridCol w="3406775">
                  <a:extLst>
                    <a:ext uri="{9D8B030D-6E8A-4147-A177-3AD203B41FA5}">
                      <a16:colId xmlns:a16="http://schemas.microsoft.com/office/drawing/2014/main" xmlns="" val="622728075"/>
                    </a:ext>
                  </a:extLst>
                </a:gridCol>
              </a:tblGrid>
              <a:tr h="604309">
                <a:tc>
                  <a:txBody>
                    <a:bodyPr/>
                    <a:lstStyle/>
                    <a:p>
                      <a:pPr algn="ctr"/>
                      <a:r>
                        <a:rPr lang="en-US" sz="2800" dirty="0" err="1">
                          <a:solidFill>
                            <a:srgbClr val="002060"/>
                          </a:solidFill>
                        </a:rPr>
                        <a:t>Danh</a:t>
                      </a:r>
                      <a:r>
                        <a:rPr lang="en-US" sz="2800" dirty="0">
                          <a:solidFill>
                            <a:srgbClr val="002060"/>
                          </a:solidFill>
                        </a:rPr>
                        <a:t> </a:t>
                      </a:r>
                      <a:r>
                        <a:rPr lang="en-US" sz="2800" dirty="0" err="1">
                          <a:solidFill>
                            <a:srgbClr val="002060"/>
                          </a:solidFill>
                        </a:rPr>
                        <a:t>từ</a:t>
                      </a:r>
                      <a:r>
                        <a:rPr lang="en-US" sz="2800" dirty="0">
                          <a:solidFill>
                            <a:srgbClr val="002060"/>
                          </a:solidFill>
                        </a:rPr>
                        <a:t> </a:t>
                      </a:r>
                      <a:r>
                        <a:rPr lang="en-US" sz="2800" dirty="0" err="1">
                          <a:solidFill>
                            <a:srgbClr val="002060"/>
                          </a:solidFill>
                        </a:rPr>
                        <a:t>chỉ</a:t>
                      </a:r>
                      <a:r>
                        <a:rPr lang="en-US" sz="2800" dirty="0">
                          <a:solidFill>
                            <a:srgbClr val="002060"/>
                          </a:solidFill>
                        </a:rPr>
                        <a:t> </a:t>
                      </a:r>
                      <a:r>
                        <a:rPr lang="en-US" sz="2800" dirty="0" err="1">
                          <a:solidFill>
                            <a:srgbClr val="002060"/>
                          </a:solidFill>
                        </a:rPr>
                        <a:t>thời</a:t>
                      </a:r>
                      <a:r>
                        <a:rPr lang="en-US" sz="2800" dirty="0">
                          <a:solidFill>
                            <a:srgbClr val="002060"/>
                          </a:solidFill>
                        </a:rPr>
                        <a:t> </a:t>
                      </a:r>
                      <a:r>
                        <a:rPr lang="en-US" sz="2800" dirty="0" err="1">
                          <a:solidFill>
                            <a:srgbClr val="002060"/>
                          </a:solidFill>
                        </a:rPr>
                        <a:t>gian</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solidFill>
                            <a:srgbClr val="002060"/>
                          </a:solidFill>
                        </a:rPr>
                        <a:t>Danh</a:t>
                      </a:r>
                      <a:r>
                        <a:rPr lang="en-US" sz="2800" dirty="0">
                          <a:solidFill>
                            <a:srgbClr val="002060"/>
                          </a:solidFill>
                        </a:rPr>
                        <a:t> </a:t>
                      </a:r>
                      <a:r>
                        <a:rPr lang="en-US" sz="2800" dirty="0" err="1">
                          <a:solidFill>
                            <a:srgbClr val="002060"/>
                          </a:solidFill>
                        </a:rPr>
                        <a:t>từ</a:t>
                      </a:r>
                      <a:r>
                        <a:rPr lang="en-US" sz="2800" dirty="0">
                          <a:solidFill>
                            <a:srgbClr val="002060"/>
                          </a:solidFill>
                        </a:rPr>
                        <a:t> </a:t>
                      </a:r>
                      <a:r>
                        <a:rPr lang="en-US" sz="2800" dirty="0" err="1">
                          <a:solidFill>
                            <a:srgbClr val="002060"/>
                          </a:solidFill>
                        </a:rPr>
                        <a:t>chỉ</a:t>
                      </a:r>
                      <a:r>
                        <a:rPr lang="en-US" sz="2800" dirty="0">
                          <a:solidFill>
                            <a:srgbClr val="002060"/>
                          </a:solidFill>
                        </a:rPr>
                        <a:t> con </a:t>
                      </a:r>
                      <a:r>
                        <a:rPr lang="en-US" sz="2800" dirty="0" err="1">
                          <a:solidFill>
                            <a:srgbClr val="002060"/>
                          </a:solidFill>
                        </a:rPr>
                        <a:t>vật</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2800" dirty="0" err="1">
                          <a:solidFill>
                            <a:srgbClr val="002060"/>
                          </a:solidFill>
                        </a:rPr>
                        <a:t>Danh</a:t>
                      </a:r>
                      <a:r>
                        <a:rPr lang="en-US" sz="2800" dirty="0">
                          <a:solidFill>
                            <a:srgbClr val="002060"/>
                          </a:solidFill>
                        </a:rPr>
                        <a:t> </a:t>
                      </a:r>
                      <a:r>
                        <a:rPr lang="en-US" sz="2800" dirty="0" err="1">
                          <a:solidFill>
                            <a:srgbClr val="002060"/>
                          </a:solidFill>
                        </a:rPr>
                        <a:t>từ</a:t>
                      </a:r>
                      <a:r>
                        <a:rPr lang="en-US" sz="2800" dirty="0">
                          <a:solidFill>
                            <a:srgbClr val="002060"/>
                          </a:solidFill>
                        </a:rPr>
                        <a:t> </a:t>
                      </a:r>
                      <a:r>
                        <a:rPr lang="en-US" sz="2800" dirty="0" err="1">
                          <a:solidFill>
                            <a:srgbClr val="002060"/>
                          </a:solidFill>
                        </a:rPr>
                        <a:t>chỉ</a:t>
                      </a:r>
                      <a:r>
                        <a:rPr lang="en-US" sz="2800" dirty="0">
                          <a:solidFill>
                            <a:srgbClr val="002060"/>
                          </a:solidFill>
                        </a:rPr>
                        <a:t> </a:t>
                      </a:r>
                      <a:r>
                        <a:rPr lang="en-US" sz="2800" dirty="0" err="1">
                          <a:solidFill>
                            <a:srgbClr val="002060"/>
                          </a:solidFill>
                        </a:rPr>
                        <a:t>cây</a:t>
                      </a:r>
                      <a:r>
                        <a:rPr lang="en-US" sz="2800" dirty="0">
                          <a:solidFill>
                            <a:srgbClr val="002060"/>
                          </a:solidFill>
                        </a:rPr>
                        <a:t> </a:t>
                      </a:r>
                      <a:r>
                        <a:rPr lang="en-US" sz="2800" dirty="0" err="1">
                          <a:solidFill>
                            <a:srgbClr val="002060"/>
                          </a:solidFill>
                        </a:rPr>
                        <a:t>cối</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2676285036"/>
                  </a:ext>
                </a:extLst>
              </a:tr>
              <a:tr h="256544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11456766"/>
                  </a:ext>
                </a:extLst>
              </a:tr>
            </a:tbl>
          </a:graphicData>
        </a:graphic>
      </p:graphicFrame>
      <p:sp>
        <p:nvSpPr>
          <p:cNvPr id="5" name="TextBox 4">
            <a:extLst>
              <a:ext uri="{FF2B5EF4-FFF2-40B4-BE49-F238E27FC236}">
                <a16:creationId xmlns:a16="http://schemas.microsoft.com/office/drawing/2014/main" xmlns="" id="{F226705A-0184-B29D-B213-B00F331228E3}"/>
              </a:ext>
            </a:extLst>
          </p:cNvPr>
          <p:cNvSpPr txBox="1"/>
          <p:nvPr/>
        </p:nvSpPr>
        <p:spPr>
          <a:xfrm>
            <a:off x="1123949" y="2286000"/>
            <a:ext cx="3209925" cy="2062103"/>
          </a:xfrm>
          <a:prstGeom prst="rect">
            <a:avLst/>
          </a:prstGeom>
          <a:noFill/>
        </p:spPr>
        <p:txBody>
          <a:bodyPr wrap="square" rtlCol="0">
            <a:spAutoFit/>
          </a:bodyPr>
          <a:lstStyle/>
          <a:p>
            <a:pPr algn="just"/>
            <a:r>
              <a:rPr lang="en-US" sz="3200" b="0" i="0" u="none" strike="noStrike" dirty="0" err="1">
                <a:solidFill>
                  <a:srgbClr val="FF0000"/>
                </a:solidFill>
                <a:effectLst/>
              </a:rPr>
              <a:t>năm</a:t>
            </a:r>
            <a:r>
              <a:rPr lang="en-US" sz="3200" b="0" i="0" u="none" strike="noStrike" dirty="0">
                <a:solidFill>
                  <a:srgbClr val="FF0000"/>
                </a:solidFill>
                <a:effectLst/>
              </a:rPr>
              <a:t>, </a:t>
            </a:r>
            <a:r>
              <a:rPr lang="en-US" sz="3200" b="0" i="0" u="none" strike="noStrike" dirty="0" err="1">
                <a:solidFill>
                  <a:srgbClr val="FF0000"/>
                </a:solidFill>
                <a:effectLst/>
              </a:rPr>
              <a:t>tháng</a:t>
            </a:r>
            <a:r>
              <a:rPr lang="en-US" sz="3200" b="0" i="0" u="none" strike="noStrike" dirty="0">
                <a:solidFill>
                  <a:srgbClr val="FF0000"/>
                </a:solidFill>
                <a:effectLst/>
              </a:rPr>
              <a:t>, </a:t>
            </a:r>
            <a:r>
              <a:rPr lang="en-US" sz="3200" b="0" i="0" u="none" strike="noStrike" dirty="0" err="1">
                <a:solidFill>
                  <a:srgbClr val="FF0000"/>
                </a:solidFill>
                <a:effectLst/>
              </a:rPr>
              <a:t>tuần</a:t>
            </a:r>
            <a:r>
              <a:rPr lang="en-US" sz="3200" b="0" i="0" u="none" strike="noStrike" dirty="0">
                <a:solidFill>
                  <a:srgbClr val="FF0000"/>
                </a:solidFill>
                <a:effectLst/>
              </a:rPr>
              <a:t>, </a:t>
            </a:r>
            <a:r>
              <a:rPr lang="en-US" sz="3200" b="0" i="0" u="none" strike="noStrike" dirty="0" err="1">
                <a:solidFill>
                  <a:srgbClr val="FF0000"/>
                </a:solidFill>
                <a:effectLst/>
              </a:rPr>
              <a:t>ngày</a:t>
            </a:r>
            <a:r>
              <a:rPr lang="en-US" sz="3200" b="0" i="0" u="none" strike="noStrike" dirty="0">
                <a:solidFill>
                  <a:srgbClr val="FF0000"/>
                </a:solidFill>
                <a:effectLst/>
              </a:rPr>
              <a:t>, </a:t>
            </a:r>
            <a:r>
              <a:rPr lang="en-US" sz="3200" b="0" i="0" u="none" strike="noStrike" dirty="0" err="1">
                <a:solidFill>
                  <a:srgbClr val="FF0000"/>
                </a:solidFill>
                <a:effectLst/>
              </a:rPr>
              <a:t>buổi</a:t>
            </a:r>
            <a:r>
              <a:rPr lang="en-US" sz="3200" b="0" i="0" u="none" strike="noStrike" dirty="0">
                <a:solidFill>
                  <a:srgbClr val="FF0000"/>
                </a:solidFill>
                <a:effectLst/>
              </a:rPr>
              <a:t>, </a:t>
            </a:r>
            <a:r>
              <a:rPr lang="en-US" sz="3200" b="0" i="0" u="none" strike="noStrike" dirty="0" err="1">
                <a:solidFill>
                  <a:srgbClr val="FF0000"/>
                </a:solidFill>
                <a:effectLst/>
              </a:rPr>
              <a:t>giờ</a:t>
            </a:r>
            <a:r>
              <a:rPr lang="en-US" sz="3200" b="0" i="0" u="none" strike="noStrike" dirty="0">
                <a:solidFill>
                  <a:srgbClr val="FF0000"/>
                </a:solidFill>
                <a:effectLst/>
              </a:rPr>
              <a:t>, </a:t>
            </a:r>
            <a:r>
              <a:rPr lang="en-US" sz="3200" b="0" i="0" u="none" strike="noStrike" dirty="0" err="1">
                <a:solidFill>
                  <a:srgbClr val="FF0000"/>
                </a:solidFill>
                <a:effectLst/>
              </a:rPr>
              <a:t>phút</a:t>
            </a:r>
            <a:r>
              <a:rPr lang="en-US" sz="3200" b="0" i="0" u="none" strike="noStrike" dirty="0">
                <a:solidFill>
                  <a:srgbClr val="FF0000"/>
                </a:solidFill>
                <a:effectLst/>
              </a:rPr>
              <a:t>, </a:t>
            </a:r>
            <a:r>
              <a:rPr lang="en-US" sz="3200" b="0" i="0" u="none" strike="noStrike" dirty="0" err="1">
                <a:solidFill>
                  <a:srgbClr val="FF0000"/>
                </a:solidFill>
                <a:effectLst/>
              </a:rPr>
              <a:t>giây</a:t>
            </a:r>
            <a:r>
              <a:rPr lang="en-US" sz="3200" b="0" i="0" u="none" strike="noStrike" dirty="0">
                <a:solidFill>
                  <a:srgbClr val="FF0000"/>
                </a:solidFill>
                <a:effectLst/>
              </a:rPr>
              <a:t>, </a:t>
            </a:r>
            <a:r>
              <a:rPr lang="en-US" sz="3200" b="0" i="0" u="none" strike="noStrike" dirty="0" err="1">
                <a:solidFill>
                  <a:srgbClr val="FF0000"/>
                </a:solidFill>
                <a:effectLst/>
              </a:rPr>
              <a:t>sáng</a:t>
            </a:r>
            <a:r>
              <a:rPr lang="en-US" sz="3200" b="0" i="0" u="none" strike="noStrike" dirty="0">
                <a:solidFill>
                  <a:srgbClr val="FF0000"/>
                </a:solidFill>
                <a:effectLst/>
              </a:rPr>
              <a:t>, </a:t>
            </a:r>
            <a:r>
              <a:rPr lang="en-US" sz="3200" b="0" i="0" u="none" strike="noStrike" dirty="0" err="1">
                <a:solidFill>
                  <a:srgbClr val="FF0000"/>
                </a:solidFill>
                <a:effectLst/>
              </a:rPr>
              <a:t>chiều</a:t>
            </a:r>
            <a:r>
              <a:rPr lang="en-US" sz="3200" b="0" i="0" u="none" strike="noStrike" dirty="0">
                <a:solidFill>
                  <a:srgbClr val="FF0000"/>
                </a:solidFill>
                <a:effectLst/>
              </a:rPr>
              <a:t>, </a:t>
            </a:r>
            <a:r>
              <a:rPr lang="en-US" sz="3200" b="0" i="0" u="none" strike="noStrike" dirty="0" err="1">
                <a:solidFill>
                  <a:srgbClr val="FF0000"/>
                </a:solidFill>
                <a:effectLst/>
              </a:rPr>
              <a:t>tối</a:t>
            </a:r>
            <a:r>
              <a:rPr lang="en-US" sz="3200" b="0" i="0" u="none" strike="noStrike" dirty="0">
                <a:solidFill>
                  <a:srgbClr val="FF0000"/>
                </a:solidFill>
                <a:effectLst/>
              </a:rPr>
              <a:t>....</a:t>
            </a:r>
            <a:endParaRPr lang="en-US" sz="3200" dirty="0">
              <a:solidFill>
                <a:srgbClr val="FF0000"/>
              </a:solidFill>
            </a:endParaRPr>
          </a:p>
        </p:txBody>
      </p:sp>
      <p:sp>
        <p:nvSpPr>
          <p:cNvPr id="6" name="TextBox 5">
            <a:extLst>
              <a:ext uri="{FF2B5EF4-FFF2-40B4-BE49-F238E27FC236}">
                <a16:creationId xmlns:a16="http://schemas.microsoft.com/office/drawing/2014/main" xmlns="" id="{46B02A2E-5D9F-9EAF-2626-92CA6BBD361D}"/>
              </a:ext>
            </a:extLst>
          </p:cNvPr>
          <p:cNvSpPr txBox="1"/>
          <p:nvPr/>
        </p:nvSpPr>
        <p:spPr>
          <a:xfrm>
            <a:off x="4524374" y="2028825"/>
            <a:ext cx="3209925" cy="2554545"/>
          </a:xfrm>
          <a:prstGeom prst="rect">
            <a:avLst/>
          </a:prstGeom>
          <a:noFill/>
        </p:spPr>
        <p:txBody>
          <a:bodyPr wrap="square" rtlCol="0">
            <a:spAutoFit/>
          </a:bodyPr>
          <a:lstStyle/>
          <a:p>
            <a:pPr algn="just"/>
            <a:r>
              <a:rPr lang="en-US" sz="3200" dirty="0">
                <a:solidFill>
                  <a:srgbClr val="FF0000"/>
                </a:solidFill>
              </a:rPr>
              <a:t> </a:t>
            </a:r>
            <a:r>
              <a:rPr lang="en-US" sz="3200" dirty="0" err="1">
                <a:solidFill>
                  <a:srgbClr val="FF0000"/>
                </a:solidFill>
              </a:rPr>
              <a:t>thằn</a:t>
            </a:r>
            <a:r>
              <a:rPr lang="en-US" sz="3200" dirty="0">
                <a:solidFill>
                  <a:srgbClr val="FF0000"/>
                </a:solidFill>
              </a:rPr>
              <a:t> </a:t>
            </a:r>
            <a:r>
              <a:rPr lang="en-US" sz="3200" dirty="0" err="1">
                <a:solidFill>
                  <a:srgbClr val="FF0000"/>
                </a:solidFill>
              </a:rPr>
              <a:t>lằn</a:t>
            </a:r>
            <a:r>
              <a:rPr lang="en-US" sz="3200" dirty="0">
                <a:solidFill>
                  <a:srgbClr val="FF0000"/>
                </a:solidFill>
              </a:rPr>
              <a:t>, </a:t>
            </a:r>
            <a:r>
              <a:rPr lang="en-US" sz="3200" dirty="0" err="1">
                <a:solidFill>
                  <a:srgbClr val="FF0000"/>
                </a:solidFill>
              </a:rPr>
              <a:t>tắc</a:t>
            </a:r>
            <a:r>
              <a:rPr lang="en-US" sz="3200" dirty="0">
                <a:solidFill>
                  <a:srgbClr val="FF0000"/>
                </a:solidFill>
              </a:rPr>
              <a:t> </a:t>
            </a:r>
            <a:r>
              <a:rPr lang="en-US" sz="3200" dirty="0" err="1">
                <a:solidFill>
                  <a:srgbClr val="FF0000"/>
                </a:solidFill>
              </a:rPr>
              <a:t>kè</a:t>
            </a:r>
            <a:r>
              <a:rPr lang="en-US" sz="3200" dirty="0">
                <a:solidFill>
                  <a:srgbClr val="FF0000"/>
                </a:solidFill>
              </a:rPr>
              <a:t>, </a:t>
            </a:r>
            <a:r>
              <a:rPr lang="en-US" sz="3200" dirty="0" err="1">
                <a:solidFill>
                  <a:srgbClr val="FF0000"/>
                </a:solidFill>
              </a:rPr>
              <a:t>cá</a:t>
            </a:r>
            <a:r>
              <a:rPr lang="en-US" sz="3200" dirty="0">
                <a:solidFill>
                  <a:srgbClr val="FF0000"/>
                </a:solidFill>
              </a:rPr>
              <a:t>, </a:t>
            </a:r>
            <a:r>
              <a:rPr lang="en-US" sz="3200" dirty="0" err="1">
                <a:solidFill>
                  <a:srgbClr val="FF0000"/>
                </a:solidFill>
              </a:rPr>
              <a:t>chim</a:t>
            </a:r>
            <a:r>
              <a:rPr lang="en-US" sz="3200" dirty="0">
                <a:solidFill>
                  <a:srgbClr val="FF0000"/>
                </a:solidFill>
              </a:rPr>
              <a:t>, </a:t>
            </a:r>
            <a:r>
              <a:rPr lang="en-US" sz="3200" dirty="0" err="1">
                <a:solidFill>
                  <a:srgbClr val="FF0000"/>
                </a:solidFill>
              </a:rPr>
              <a:t>hổ</a:t>
            </a:r>
            <a:r>
              <a:rPr lang="en-US" sz="3200" dirty="0">
                <a:solidFill>
                  <a:srgbClr val="FF0000"/>
                </a:solidFill>
              </a:rPr>
              <a:t>, </a:t>
            </a:r>
            <a:r>
              <a:rPr lang="en-US" sz="3200" dirty="0" err="1">
                <a:solidFill>
                  <a:srgbClr val="FF0000"/>
                </a:solidFill>
              </a:rPr>
              <a:t>báo</a:t>
            </a:r>
            <a:r>
              <a:rPr lang="en-US" sz="3200" dirty="0">
                <a:solidFill>
                  <a:srgbClr val="FF0000"/>
                </a:solidFill>
              </a:rPr>
              <a:t>, </a:t>
            </a:r>
            <a:r>
              <a:rPr lang="en-US" sz="3200" dirty="0" err="1">
                <a:solidFill>
                  <a:srgbClr val="FF0000"/>
                </a:solidFill>
              </a:rPr>
              <a:t>mèo</a:t>
            </a:r>
            <a:r>
              <a:rPr lang="en-US" sz="3200" dirty="0">
                <a:solidFill>
                  <a:srgbClr val="FF0000"/>
                </a:solidFill>
              </a:rPr>
              <a:t>, </a:t>
            </a:r>
            <a:r>
              <a:rPr lang="en-US" sz="3200" dirty="0" err="1">
                <a:solidFill>
                  <a:srgbClr val="FF0000"/>
                </a:solidFill>
              </a:rPr>
              <a:t>gà</a:t>
            </a:r>
            <a:r>
              <a:rPr lang="en-US" sz="3200" dirty="0">
                <a:solidFill>
                  <a:srgbClr val="FF0000"/>
                </a:solidFill>
              </a:rPr>
              <a:t>, </a:t>
            </a:r>
            <a:r>
              <a:rPr lang="en-US" sz="3200" dirty="0" err="1">
                <a:solidFill>
                  <a:srgbClr val="FF0000"/>
                </a:solidFill>
              </a:rPr>
              <a:t>vịt</a:t>
            </a:r>
            <a:r>
              <a:rPr lang="en-US" sz="3200" dirty="0">
                <a:solidFill>
                  <a:srgbClr val="FF0000"/>
                </a:solidFill>
              </a:rPr>
              <a:t>, </a:t>
            </a:r>
            <a:r>
              <a:rPr lang="en-US" sz="3200" dirty="0" err="1">
                <a:solidFill>
                  <a:srgbClr val="FF0000"/>
                </a:solidFill>
              </a:rPr>
              <a:t>lợn</a:t>
            </a:r>
            <a:r>
              <a:rPr lang="en-US" sz="3200" dirty="0">
                <a:solidFill>
                  <a:srgbClr val="FF0000"/>
                </a:solidFill>
              </a:rPr>
              <a:t>, </a:t>
            </a:r>
            <a:r>
              <a:rPr lang="en-US" sz="3200" dirty="0" err="1">
                <a:solidFill>
                  <a:srgbClr val="FF0000"/>
                </a:solidFill>
              </a:rPr>
              <a:t>khủng</a:t>
            </a:r>
            <a:r>
              <a:rPr lang="en-US" sz="3200" dirty="0">
                <a:solidFill>
                  <a:srgbClr val="FF0000"/>
                </a:solidFill>
              </a:rPr>
              <a:t> long, </a:t>
            </a:r>
            <a:r>
              <a:rPr lang="en-US" sz="3200" dirty="0" err="1">
                <a:solidFill>
                  <a:srgbClr val="FF0000"/>
                </a:solidFill>
              </a:rPr>
              <a:t>gấu</a:t>
            </a:r>
            <a:r>
              <a:rPr lang="en-US" sz="3200" dirty="0">
                <a:solidFill>
                  <a:srgbClr val="FF0000"/>
                </a:solidFill>
              </a:rPr>
              <a:t> </a:t>
            </a:r>
            <a:r>
              <a:rPr lang="en-US" sz="3200" dirty="0" err="1">
                <a:solidFill>
                  <a:srgbClr val="FF0000"/>
                </a:solidFill>
              </a:rPr>
              <a:t>trúc</a:t>
            </a:r>
            <a:r>
              <a:rPr lang="en-US" sz="3200" dirty="0">
                <a:solidFill>
                  <a:srgbClr val="FF0000"/>
                </a:solidFill>
              </a:rPr>
              <a:t>, </a:t>
            </a:r>
            <a:r>
              <a:rPr lang="en-US" sz="3200" dirty="0" err="1">
                <a:solidFill>
                  <a:srgbClr val="FF0000"/>
                </a:solidFill>
              </a:rPr>
              <a:t>chuột</a:t>
            </a:r>
            <a:r>
              <a:rPr lang="en-US" sz="3200" dirty="0">
                <a:solidFill>
                  <a:srgbClr val="FF0000"/>
                </a:solidFill>
              </a:rPr>
              <a:t> </a:t>
            </a:r>
            <a:r>
              <a:rPr lang="en-US" sz="3200" dirty="0" err="1">
                <a:solidFill>
                  <a:srgbClr val="FF0000"/>
                </a:solidFill>
              </a:rPr>
              <a:t>túi</a:t>
            </a:r>
            <a:r>
              <a:rPr lang="en-US" sz="3200" dirty="0">
                <a:solidFill>
                  <a:srgbClr val="FF0000"/>
                </a:solidFill>
              </a:rPr>
              <a:t>,...</a:t>
            </a:r>
          </a:p>
        </p:txBody>
      </p:sp>
      <p:sp>
        <p:nvSpPr>
          <p:cNvPr id="9" name="TextBox 8">
            <a:extLst>
              <a:ext uri="{FF2B5EF4-FFF2-40B4-BE49-F238E27FC236}">
                <a16:creationId xmlns:a16="http://schemas.microsoft.com/office/drawing/2014/main" xmlns="" id="{33A95985-BE91-5EB8-85DE-AA1415DD6F15}"/>
              </a:ext>
            </a:extLst>
          </p:cNvPr>
          <p:cNvSpPr txBox="1"/>
          <p:nvPr/>
        </p:nvSpPr>
        <p:spPr>
          <a:xfrm>
            <a:off x="7924799" y="2085975"/>
            <a:ext cx="3209925" cy="2554545"/>
          </a:xfrm>
          <a:prstGeom prst="rect">
            <a:avLst/>
          </a:prstGeom>
          <a:noFill/>
        </p:spPr>
        <p:txBody>
          <a:bodyPr wrap="square" rtlCol="0">
            <a:spAutoFit/>
          </a:bodyPr>
          <a:lstStyle/>
          <a:p>
            <a:pPr algn="just"/>
            <a:r>
              <a:rPr lang="en-US" sz="3200">
                <a:solidFill>
                  <a:srgbClr val="FF0000"/>
                </a:solidFill>
              </a:rPr>
              <a:t>xà cừ, long não, thông, tùng, bách, xoan, đào, hồng, mai, hoa, gốc, rễ, cành, nhuỵ....</a:t>
            </a:r>
            <a:endParaRPr lang="en-US" sz="3200" dirty="0" err="1">
              <a:solidFill>
                <a:srgbClr val="FF0000"/>
              </a:solidFill>
            </a:endParaRPr>
          </a:p>
        </p:txBody>
      </p:sp>
    </p:spTree>
    <p:extLst>
      <p:ext uri="{BB962C8B-B14F-4D97-AF65-F5344CB8AC3E}">
        <p14:creationId xmlns:p14="http://schemas.microsoft.com/office/powerpoint/2010/main" xmlns="" val="28912447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623ACE4-C0C4-1421-1806-943083FC7388}"/>
              </a:ext>
            </a:extLst>
          </p:cNvPr>
          <p:cNvPicPr>
            <a:picLocks noChangeAspect="1"/>
          </p:cNvPicPr>
          <p:nvPr/>
        </p:nvPicPr>
        <p:blipFill>
          <a:blip r:embed="rId3"/>
          <a:stretch>
            <a:fillRect/>
          </a:stretch>
        </p:blipFill>
        <p:spPr>
          <a:xfrm>
            <a:off x="-2614" y="3133"/>
            <a:ext cx="12194613" cy="6861527"/>
          </a:xfrm>
          <a:prstGeom prst="rect">
            <a:avLst/>
          </a:prstGeom>
        </p:spPr>
      </p:pic>
      <p:grpSp>
        <p:nvGrpSpPr>
          <p:cNvPr id="2" name="Group 1029">
            <a:extLst>
              <a:ext uri="{FF2B5EF4-FFF2-40B4-BE49-F238E27FC236}">
                <a16:creationId xmlns:a16="http://schemas.microsoft.com/office/drawing/2014/main" xmlns="" id="{518FD52C-F61F-A4DE-C6D2-D0415AA898ED}"/>
              </a:ext>
            </a:extLst>
          </p:cNvPr>
          <p:cNvGrpSpPr/>
          <p:nvPr/>
        </p:nvGrpSpPr>
        <p:grpSpPr>
          <a:xfrm>
            <a:off x="643631" y="186571"/>
            <a:ext cx="10922492" cy="826016"/>
            <a:chOff x="825624" y="606090"/>
            <a:chExt cx="10647284" cy="826016"/>
          </a:xfrm>
        </p:grpSpPr>
        <p:sp>
          <p:nvSpPr>
            <p:cNvPr id="1029" name="Rectangle: Rounded Corners 1028">
              <a:extLst>
                <a:ext uri="{FF2B5EF4-FFF2-40B4-BE49-F238E27FC236}">
                  <a16:creationId xmlns:a16="http://schemas.microsoft.com/office/drawing/2014/main" xmlns="" id="{129B7313-B343-BD22-E729-A704C5D6E5C4}"/>
                </a:ext>
              </a:extLst>
            </p:cNvPr>
            <p:cNvSpPr/>
            <p:nvPr/>
          </p:nvSpPr>
          <p:spPr>
            <a:xfrm>
              <a:off x="825624" y="606090"/>
              <a:ext cx="10647284" cy="826016"/>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3" name="TextBox 42">
              <a:extLst>
                <a:ext uri="{FF2B5EF4-FFF2-40B4-BE49-F238E27FC236}">
                  <a16:creationId xmlns:a16="http://schemas.microsoft.com/office/drawing/2014/main" xmlns="" id="{A45A6BB1-E6CB-65CD-9913-C35F047ECCA4}"/>
                </a:ext>
              </a:extLst>
            </p:cNvPr>
            <p:cNvSpPr txBox="1"/>
            <p:nvPr/>
          </p:nvSpPr>
          <p:spPr>
            <a:xfrm>
              <a:off x="969446" y="668567"/>
              <a:ext cx="1050346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rPr>
                <a:t>2. </a:t>
              </a:r>
              <a:r>
                <a:rPr kumimoji="0" lang="vi-VN" sz="3600" b="1" i="0" u="none" strike="noStrike" kern="1200" cap="none" spc="0" normalizeH="0" baseline="0" noProof="0" dirty="0">
                  <a:ln>
                    <a:noFill/>
                  </a:ln>
                  <a:solidFill>
                    <a:srgbClr val="0070C0"/>
                  </a:solidFill>
                  <a:effectLst/>
                  <a:uLnTx/>
                  <a:uFillTx/>
                  <a:latin typeface="Calibri" panose="020F0502020204030204"/>
                  <a:ea typeface="+mn-ea"/>
                  <a:cs typeface="+mn-cs"/>
                </a:rPr>
                <a:t>Tìm tiếp các danh từ chỉ người cho mỗi nhóm.</a:t>
              </a:r>
              <a:endParaRPr kumimoji="0" lang="vi-VN" sz="36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endParaRPr>
            </a:p>
          </p:txBody>
        </p:sp>
      </p:grpSp>
      <p:pic>
        <p:nvPicPr>
          <p:cNvPr id="4" name="Picture 3">
            <a:extLst>
              <a:ext uri="{FF2B5EF4-FFF2-40B4-BE49-F238E27FC236}">
                <a16:creationId xmlns:a16="http://schemas.microsoft.com/office/drawing/2014/main" xmlns="" id="{921E04CC-BE8A-B803-2948-E585A889A895}"/>
              </a:ext>
            </a:extLst>
          </p:cNvPr>
          <p:cNvPicPr>
            <a:picLocks noChangeAspect="1"/>
          </p:cNvPicPr>
          <p:nvPr/>
        </p:nvPicPr>
        <p:blipFill>
          <a:blip r:embed="rId4"/>
          <a:stretch>
            <a:fillRect/>
          </a:stretch>
        </p:blipFill>
        <p:spPr>
          <a:xfrm>
            <a:off x="1402378" y="1542409"/>
            <a:ext cx="9451750" cy="27955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7" name="Straight Connector 6">
            <a:extLst>
              <a:ext uri="{FF2B5EF4-FFF2-40B4-BE49-F238E27FC236}">
                <a16:creationId xmlns:a16="http://schemas.microsoft.com/office/drawing/2014/main" xmlns="" id="{1F645F1E-AC27-B0E3-D43C-B836B9A21C16}"/>
              </a:ext>
            </a:extLst>
          </p:cNvPr>
          <p:cNvCxnSpPr/>
          <p:nvPr/>
        </p:nvCxnSpPr>
        <p:spPr>
          <a:xfrm>
            <a:off x="4449170" y="777922"/>
            <a:ext cx="3630305"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663549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5|0|0.6|0"/>
</p:tagLst>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sljho3q">
      <a:majorFont>
        <a:latin typeface="Arial"/>
        <a:ea typeface="汉仪跳跳体简"/>
        <a:cs typeface=""/>
      </a:majorFont>
      <a:minorFont>
        <a:latin typeface="Arial"/>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620</Words>
  <Application>WPS Presentation</Application>
  <PresentationFormat>Custom</PresentationFormat>
  <Paragraphs>88</Paragraphs>
  <Slides>21</Slides>
  <Notes>3</Notes>
  <HiddenSlides>0</HiddenSlides>
  <MMClips>0</MMClips>
  <ScaleCrop>false</ScaleCrop>
  <HeadingPairs>
    <vt:vector size="4" baseType="variant">
      <vt:variant>
        <vt:lpstr>Theme</vt:lpstr>
      </vt:variant>
      <vt:variant>
        <vt:i4>4</vt:i4>
      </vt:variant>
      <vt:variant>
        <vt:lpstr>Slide Titles</vt:lpstr>
      </vt:variant>
      <vt:variant>
        <vt:i4>21</vt:i4>
      </vt:variant>
    </vt:vector>
  </HeadingPairs>
  <TitlesOfParts>
    <vt:vector size="25" baseType="lpstr">
      <vt:lpstr>https://www.freeppt7.com</vt:lpstr>
      <vt:lpstr>3_Office 主题</vt:lpstr>
      <vt:lpstr>1_Office 主题</vt:lpstr>
      <vt:lpstr>4_Office 主题</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TGDD</cp:lastModifiedBy>
  <cp:revision>232</cp:revision>
  <dcterms:created xsi:type="dcterms:W3CDTF">2021-07-25T08:29:00Z</dcterms:created>
  <dcterms:modified xsi:type="dcterms:W3CDTF">2025-09-23T14:46:26Z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B1349B3BBDCE4BD59209951CBBF4B131_12</vt:lpwstr>
  </property>
  <property fmtid="{D5CDD505-2E9C-101B-9397-08002B2CF9AE}" pid="3" name="KSOProductBuildVer">
    <vt:lpwstr>1033-12.2.0.21931</vt:lpwstr>
  </property>
</Properties>
</file>