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33" r:id="rId6"/>
  </p:sldMasterIdLst>
  <p:notesMasterIdLst>
    <p:notesMasterId r:id="rId18"/>
  </p:notesMasterIdLst>
  <p:sldIdLst>
    <p:sldId id="277" r:id="rId7"/>
    <p:sldId id="279" r:id="rId8"/>
    <p:sldId id="280" r:id="rId9"/>
    <p:sldId id="270" r:id="rId10"/>
    <p:sldId id="273" r:id="rId11"/>
    <p:sldId id="281" r:id="rId12"/>
    <p:sldId id="271" r:id="rId13"/>
    <p:sldId id="267" r:id="rId14"/>
    <p:sldId id="269" r:id="rId15"/>
    <p:sldId id="276" r:id="rId16"/>
    <p:sldId id="28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BDD"/>
    <a:srgbClr val="828202"/>
    <a:srgbClr val="DCF117"/>
    <a:srgbClr val="D5E226"/>
    <a:srgbClr val="66FF33"/>
    <a:srgbClr val="67C98C"/>
    <a:srgbClr val="66FF66"/>
    <a:srgbClr val="E2EE42"/>
    <a:srgbClr val="53DDCD"/>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306" autoAdjust="0"/>
  </p:normalViewPr>
  <p:slideViewPr>
    <p:cSldViewPr snapToGrid="0">
      <p:cViewPr varScale="1">
        <p:scale>
          <a:sx n="68" d="100"/>
          <a:sy n="68" d="100"/>
        </p:scale>
        <p:origin x="792" y="72"/>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2F641-6007-4074-958C-914A138AFF65}" type="datetimeFigureOut">
              <a:rPr lang="en-US" smtClean="0"/>
              <a:pPr/>
              <a:t>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5273C-EFAE-43A0-A2A1-5052D3AFD479}" type="slidenum">
              <a:rPr lang="en-US" smtClean="0"/>
              <a:pPr/>
              <a:t>‹#›</a:t>
            </a:fld>
            <a:endParaRPr lang="en-US"/>
          </a:p>
        </p:txBody>
      </p:sp>
    </p:spTree>
    <p:extLst>
      <p:ext uri="{BB962C8B-B14F-4D97-AF65-F5344CB8AC3E}">
        <p14:creationId xmlns:p14="http://schemas.microsoft.com/office/powerpoint/2010/main" val="4077865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3DA3AD-C8D0-400F-A10B-D82FFB2EA9F0}" type="datetimeFigureOut">
              <a:rPr lang="en-US" smtClean="0"/>
              <a:pPr/>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pPr/>
              <a:t>‹#›</a:t>
            </a:fld>
            <a:endParaRPr lang="en-US"/>
          </a:p>
        </p:txBody>
      </p:sp>
    </p:spTree>
    <p:extLst>
      <p:ext uri="{BB962C8B-B14F-4D97-AF65-F5344CB8AC3E}">
        <p14:creationId xmlns:p14="http://schemas.microsoft.com/office/powerpoint/2010/main" val="2276299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DA3AD-C8D0-400F-A10B-D82FFB2EA9F0}" type="datetimeFigureOut">
              <a:rPr lang="en-US" smtClean="0"/>
              <a:pPr/>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pPr/>
              <a:t>‹#›</a:t>
            </a:fld>
            <a:endParaRPr lang="en-US"/>
          </a:p>
        </p:txBody>
      </p:sp>
    </p:spTree>
    <p:extLst>
      <p:ext uri="{BB962C8B-B14F-4D97-AF65-F5344CB8AC3E}">
        <p14:creationId xmlns:p14="http://schemas.microsoft.com/office/powerpoint/2010/main" val="1917492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DA3AD-C8D0-400F-A10B-D82FFB2EA9F0}" type="datetimeFigureOut">
              <a:rPr lang="en-US" smtClean="0"/>
              <a:pPr/>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pPr/>
              <a:t>‹#›</a:t>
            </a:fld>
            <a:endParaRPr lang="en-US"/>
          </a:p>
        </p:txBody>
      </p:sp>
    </p:spTree>
    <p:extLst>
      <p:ext uri="{BB962C8B-B14F-4D97-AF65-F5344CB8AC3E}">
        <p14:creationId xmlns:p14="http://schemas.microsoft.com/office/powerpoint/2010/main" val="1589377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0071EA-C430-47CE-AE64-73C942E0475E}"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41558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C7DBC5-931A-4638-9677-9AC632970699}"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9308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4D1775-7150-4A3B-8E71-AFA6EFCF569B}"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43137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7197C4-002F-42FA-86EF-DF3AE7E2B1A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6082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39E23C-C319-4258-A2D0-DEF4B501786B}"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01776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DEB67E-950A-4F8A-B0C3-CC18D0F6545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181100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7F66E7-02F1-4FE4-9AB6-878D8901C376}"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30338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CC86E0-F0FB-4557-8C9D-BB6F9A84DC86}"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68647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3DA3AD-C8D0-400F-A10B-D82FFB2EA9F0}" type="datetimeFigureOut">
              <a:rPr lang="en-US" smtClean="0"/>
              <a:pPr/>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pPr/>
              <a:t>‹#›</a:t>
            </a:fld>
            <a:endParaRPr lang="en-US"/>
          </a:p>
        </p:txBody>
      </p:sp>
    </p:spTree>
    <p:extLst>
      <p:ext uri="{BB962C8B-B14F-4D97-AF65-F5344CB8AC3E}">
        <p14:creationId xmlns:p14="http://schemas.microsoft.com/office/powerpoint/2010/main" val="34504430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3147F-3D6F-4B39-A16E-D198953D2DF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07504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2CF9DE-604F-4DD9-B41B-11AACCFE9FF7}"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830098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6F383A-CCBD-4124-A15A-54DDE13D3729}"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Chu Thị Soa</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329668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0071EA-C430-47CE-AE64-73C942E0475E}"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605353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C7DBC5-931A-4638-9677-9AC632970699}"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90523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4D1775-7150-4A3B-8E71-AFA6EFCF569B}"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45272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7197C4-002F-42FA-86EF-DF3AE7E2B1A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394764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39E23C-C319-4258-A2D0-DEF4B501786B}"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897156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DEB67E-950A-4F8A-B0C3-CC18D0F6545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911764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7F66E7-02F1-4FE4-9AB6-878D8901C376}"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8600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3DA3AD-C8D0-400F-A10B-D82FFB2EA9F0}" type="datetimeFigureOut">
              <a:rPr lang="en-US" smtClean="0"/>
              <a:pPr/>
              <a:t>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0ACBD-5A24-45AC-AF1D-217408AA190E}" type="slidenum">
              <a:rPr lang="en-US" smtClean="0"/>
              <a:pPr/>
              <a:t>‹#›</a:t>
            </a:fld>
            <a:endParaRPr lang="en-US"/>
          </a:p>
        </p:txBody>
      </p:sp>
    </p:spTree>
    <p:extLst>
      <p:ext uri="{BB962C8B-B14F-4D97-AF65-F5344CB8AC3E}">
        <p14:creationId xmlns:p14="http://schemas.microsoft.com/office/powerpoint/2010/main" val="245907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CC86E0-F0FB-4557-8C9D-BB6F9A84DC86}"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2004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3147F-3D6F-4B39-A16E-D198953D2DF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2672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2CF9DE-604F-4DD9-B41B-11AACCFE9FF7}"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4534831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6F383A-CCBD-4124-A15A-54DDE13D3729}"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Chu Thị Soa</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5848699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0071EA-C430-47CE-AE64-73C942E0475E}"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029079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6C7DBC5-931A-4638-9677-9AC632970699}"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510872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4D1775-7150-4A3B-8E71-AFA6EFCF569B}"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95337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7197C4-002F-42FA-86EF-DF3AE7E2B1A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782449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F39E23C-C319-4258-A2D0-DEF4B501786B}"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76496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DEB67E-950A-4F8A-B0C3-CC18D0F6545D}"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5170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3DA3AD-C8D0-400F-A10B-D82FFB2EA9F0}" type="datetimeFigureOut">
              <a:rPr lang="en-US" smtClean="0"/>
              <a:pPr/>
              <a:t>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0ACBD-5A24-45AC-AF1D-217408AA190E}" type="slidenum">
              <a:rPr lang="en-US" smtClean="0"/>
              <a:pPr/>
              <a:t>‹#›</a:t>
            </a:fld>
            <a:endParaRPr lang="en-US"/>
          </a:p>
        </p:txBody>
      </p:sp>
    </p:spTree>
    <p:extLst>
      <p:ext uri="{BB962C8B-B14F-4D97-AF65-F5344CB8AC3E}">
        <p14:creationId xmlns:p14="http://schemas.microsoft.com/office/powerpoint/2010/main" val="2299023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7F66E7-02F1-4FE4-9AB6-878D8901C376}"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410086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6CC86E0-F0FB-4557-8C9D-BB6F9A84DC86}"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9127154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753147F-3D6F-4B39-A16E-D198953D2DFA}"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562967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2CF9DE-604F-4DD9-B41B-11AACCFE9FF7}"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1058148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86F383A-CCBD-4124-A15A-54DDE13D3729}"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GV: Chu Thị Soa</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4F7387-1A44-43D0-A42C-0F5D255AB470}"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Picture Placeholder 8"/>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4093713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gradFill flip="none" rotWithShape="1">
          <a:gsLst>
            <a:gs pos="0">
              <a:schemeClr val="accent1">
                <a:lumMod val="60000"/>
                <a:lumOff val="40000"/>
              </a:schemeClr>
            </a:gs>
            <a:gs pos="70000">
              <a:schemeClr val="accent1"/>
            </a:gs>
          </a:gsLst>
          <a:lin ang="27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458456"/>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gradFill flip="none" rotWithShape="1">
          <a:gsLst>
            <a:gs pos="70000">
              <a:schemeClr val="accent1">
                <a:lumMod val="20000"/>
                <a:lumOff val="80000"/>
              </a:schemeClr>
            </a:gs>
            <a:gs pos="0">
              <a:schemeClr val="bg1"/>
            </a:gs>
          </a:gsLst>
          <a:lin ang="27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862277"/>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28698"/>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Title Slide" preserve="1" userDrawn="1">
  <p:cSld name="Title Slide">
    <p:bg>
      <p:bgPr>
        <a:gradFill flip="none" rotWithShape="1">
          <a:gsLst>
            <a:gs pos="0">
              <a:schemeClr val="accent1">
                <a:lumMod val="60000"/>
                <a:lumOff val="40000"/>
              </a:schemeClr>
            </a:gs>
            <a:gs pos="70000">
              <a:schemeClr val="accent1"/>
            </a:gs>
          </a:gsLst>
          <a:lin ang="27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124244"/>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pPr lvl="0"/>
            <a:r>
              <a:rPr lang="en-US"/>
              <a:t>Click to add title</a:t>
            </a:r>
          </a:p>
        </p:txBody>
      </p:sp>
      <p:sp>
        <p:nvSpPr>
          <p:cNvPr id="3" name="Content Placeholder 2"/>
          <p:cNvSpPr>
            <a:spLocks noGrp="1"/>
          </p:cNvSpPr>
          <p:nvPr>
            <p:ph idx="1" hasCustomPrompt="1"/>
          </p:nvPr>
        </p:nvSpPr>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F2F2F">
                  <a:tint val="75000"/>
                </a:srgbClr>
              </a:solidFill>
              <a:effectLst/>
              <a:uLnTx/>
              <a:uFillTx/>
              <a:latin typeface="Arial"/>
              <a:ea typeface="微软雅黑"/>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F2F2F">
                  <a:tint val="75000"/>
                </a:srgbClr>
              </a:solidFill>
              <a:effectLst/>
              <a:uLnTx/>
              <a:uFillTx/>
              <a:latin typeface="Arial"/>
              <a:ea typeface="微软雅黑"/>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B1146-E542-4D4E-B8E9-6919A11DDD48}" type="slidenum">
              <a:rPr kumimoji="0" lang="en-US" sz="1000" b="0" i="0" u="none" strike="noStrike" kern="1200" cap="none" spc="0" normalizeH="0" baseline="0" noProof="0" smtClean="0">
                <a:ln>
                  <a:noFill/>
                </a:ln>
                <a:solidFill>
                  <a:srgbClr val="2F2F2F">
                    <a:tint val="75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2F2F2F">
                  <a:tint val="75000"/>
                </a:srgbClr>
              </a:solidFill>
              <a:effectLst/>
              <a:uLnTx/>
              <a:uFillTx/>
              <a:latin typeface="Arial"/>
              <a:ea typeface="微软雅黑"/>
              <a:cs typeface="+mn-cs"/>
            </a:endParaRPr>
          </a:p>
        </p:txBody>
      </p:sp>
    </p:spTree>
    <p:extLst>
      <p:ext uri="{BB962C8B-B14F-4D97-AF65-F5344CB8AC3E}">
        <p14:creationId xmlns:p14="http://schemas.microsoft.com/office/powerpoint/2010/main" val="3696791641"/>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3DA3AD-C8D0-400F-A10B-D82FFB2EA9F0}" type="datetimeFigureOut">
              <a:rPr lang="en-US" smtClean="0"/>
              <a:pPr/>
              <a:t>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40ACBD-5A24-45AC-AF1D-217408AA190E}" type="slidenum">
              <a:rPr lang="en-US" smtClean="0"/>
              <a:pPr/>
              <a:t>‹#›</a:t>
            </a:fld>
            <a:endParaRPr lang="en-US"/>
          </a:p>
        </p:txBody>
      </p:sp>
    </p:spTree>
    <p:extLst>
      <p:ext uri="{BB962C8B-B14F-4D97-AF65-F5344CB8AC3E}">
        <p14:creationId xmlns:p14="http://schemas.microsoft.com/office/powerpoint/2010/main" val="2371574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Agenda" preserve="1" userDrawn="1">
  <p:cSld name="Agenda">
    <p:bg>
      <p:bgPr>
        <a:gradFill flip="none" rotWithShape="1">
          <a:gsLst>
            <a:gs pos="70000">
              <a:schemeClr val="accent1"/>
            </a:gs>
            <a:gs pos="0">
              <a:schemeClr val="accent1">
                <a:lumMod val="60000"/>
                <a:lumOff val="40000"/>
              </a:schemeClr>
            </a:gs>
          </a:gsLst>
          <a:lin ang="2700000" scaled="1"/>
          <a:tileRect/>
        </a:gradFill>
        <a:effectLst/>
      </p:bgPr>
    </p:bg>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id="{CC53C887-0AEB-EBEC-8A10-178CFBAFAEB3}"/>
              </a:ext>
            </a:extLst>
          </p:cNvPr>
          <p:cNvGrpSpPr/>
          <p:nvPr userDrawn="1"/>
        </p:nvGrpSpPr>
        <p:grpSpPr>
          <a:xfrm>
            <a:off x="-1" y="-1"/>
            <a:ext cx="12192000" cy="6858001"/>
            <a:chOff x="-1" y="-1"/>
            <a:chExt cx="12192000" cy="6858001"/>
          </a:xfrm>
        </p:grpSpPr>
        <p:grpSp>
          <p:nvGrpSpPr>
            <p:cNvPr id="14" name="组合 13">
              <a:extLst>
                <a:ext uri="{FF2B5EF4-FFF2-40B4-BE49-F238E27FC236}">
                  <a16:creationId xmlns:a16="http://schemas.microsoft.com/office/drawing/2014/main" id="{E4D95399-B6F3-781A-5347-348D22CF1FE2}"/>
                </a:ext>
              </a:extLst>
            </p:cNvPr>
            <p:cNvGrpSpPr/>
            <p:nvPr userDrawn="1"/>
          </p:nvGrpSpPr>
          <p:grpSpPr>
            <a:xfrm>
              <a:off x="-1" y="-1"/>
              <a:ext cx="12192000" cy="6858001"/>
              <a:chOff x="-1" y="-1"/>
              <a:chExt cx="12192000" cy="6858001"/>
            </a:xfrm>
          </p:grpSpPr>
          <p:grpSp>
            <p:nvGrpSpPr>
              <p:cNvPr id="21" name="组合 20">
                <a:extLst>
                  <a:ext uri="{FF2B5EF4-FFF2-40B4-BE49-F238E27FC236}">
                    <a16:creationId xmlns:a16="http://schemas.microsoft.com/office/drawing/2014/main" id="{0A4F866F-6377-DEDB-2924-273501CD5204}"/>
                  </a:ext>
                </a:extLst>
              </p:cNvPr>
              <p:cNvGrpSpPr>
                <a:grpSpLocks noChangeAspect="1"/>
              </p:cNvGrpSpPr>
              <p:nvPr userDrawn="1"/>
            </p:nvGrpSpPr>
            <p:grpSpPr>
              <a:xfrm flipH="1">
                <a:off x="-1" y="-1"/>
                <a:ext cx="12192000" cy="469547"/>
                <a:chOff x="-894589" y="0"/>
                <a:chExt cx="13086589" cy="504000"/>
              </a:xfrm>
              <a:solidFill>
                <a:schemeClr val="accent1">
                  <a:lumMod val="75000"/>
                  <a:alpha val="20000"/>
                </a:schemeClr>
              </a:solidFill>
            </p:grpSpPr>
            <p:sp>
              <p:nvSpPr>
                <p:cNvPr id="27" name="任意多边形: 形状 26">
                  <a:extLst>
                    <a:ext uri="{FF2B5EF4-FFF2-40B4-BE49-F238E27FC236}">
                      <a16:creationId xmlns:a16="http://schemas.microsoft.com/office/drawing/2014/main" id="{E293A0EB-4E10-FF7A-2444-E0C59BCA4BBD}"/>
                    </a:ext>
                  </a:extLst>
                </p:cNvPr>
                <p:cNvSpPr>
                  <a:spLocks noChangeAspect="1"/>
                </p:cNvSpPr>
                <p:nvPr userDrawn="1"/>
              </p:nvSpPr>
              <p:spPr>
                <a:xfrm>
                  <a:off x="8174709" y="50"/>
                  <a:ext cx="4017291" cy="503950"/>
                </a:xfrm>
                <a:custGeom>
                  <a:avLst/>
                  <a:gdLst>
                    <a:gd name="connsiteX0" fmla="*/ 1259624 w 4017291"/>
                    <a:gd name="connsiteY0" fmla="*/ 251976 h 503950"/>
                    <a:gd name="connsiteX1" fmla="*/ 1511549 w 4017291"/>
                    <a:gd name="connsiteY1" fmla="*/ 251976 h 503950"/>
                    <a:gd name="connsiteX2" fmla="*/ 1511549 w 4017291"/>
                    <a:gd name="connsiteY2" fmla="*/ 503901 h 503950"/>
                    <a:gd name="connsiteX3" fmla="*/ 1259624 w 4017291"/>
                    <a:gd name="connsiteY3" fmla="*/ 503901 h 503950"/>
                    <a:gd name="connsiteX4" fmla="*/ 2771173 w 4017291"/>
                    <a:gd name="connsiteY4" fmla="*/ 251925 h 503950"/>
                    <a:gd name="connsiteX5" fmla="*/ 3023099 w 4017291"/>
                    <a:gd name="connsiteY5" fmla="*/ 251925 h 503950"/>
                    <a:gd name="connsiteX6" fmla="*/ 3023099 w 4017291"/>
                    <a:gd name="connsiteY6" fmla="*/ 503850 h 503950"/>
                    <a:gd name="connsiteX7" fmla="*/ 2771173 w 4017291"/>
                    <a:gd name="connsiteY7" fmla="*/ 503850 h 503950"/>
                    <a:gd name="connsiteX8" fmla="*/ 1511549 w 4017291"/>
                    <a:gd name="connsiteY8" fmla="*/ 51 h 503950"/>
                    <a:gd name="connsiteX9" fmla="*/ 1763474 w 4017291"/>
                    <a:gd name="connsiteY9" fmla="*/ 51 h 503950"/>
                    <a:gd name="connsiteX10" fmla="*/ 1763474 w 4017291"/>
                    <a:gd name="connsiteY10" fmla="*/ 251976 h 503950"/>
                    <a:gd name="connsiteX11" fmla="*/ 2015399 w 4017291"/>
                    <a:gd name="connsiteY11" fmla="*/ 251976 h 503950"/>
                    <a:gd name="connsiteX12" fmla="*/ 2015399 w 4017291"/>
                    <a:gd name="connsiteY12" fmla="*/ 503901 h 503950"/>
                    <a:gd name="connsiteX13" fmla="*/ 1763473 w 4017291"/>
                    <a:gd name="connsiteY13" fmla="*/ 503901 h 503950"/>
                    <a:gd name="connsiteX14" fmla="*/ 1763473 w 4017291"/>
                    <a:gd name="connsiteY14" fmla="*/ 251976 h 503950"/>
                    <a:gd name="connsiteX15" fmla="*/ 1511549 w 4017291"/>
                    <a:gd name="connsiteY15" fmla="*/ 251976 h 503950"/>
                    <a:gd name="connsiteX16" fmla="*/ 1007699 w 4017291"/>
                    <a:gd name="connsiteY16" fmla="*/ 51 h 503950"/>
                    <a:gd name="connsiteX17" fmla="*/ 1259624 w 4017291"/>
                    <a:gd name="connsiteY17" fmla="*/ 51 h 503950"/>
                    <a:gd name="connsiteX18" fmla="*/ 1259624 w 4017291"/>
                    <a:gd name="connsiteY18" fmla="*/ 251976 h 503950"/>
                    <a:gd name="connsiteX19" fmla="*/ 1007700 w 4017291"/>
                    <a:gd name="connsiteY19" fmla="*/ 251976 h 503950"/>
                    <a:gd name="connsiteX20" fmla="*/ 1007700 w 4017291"/>
                    <a:gd name="connsiteY20" fmla="*/ 503901 h 503950"/>
                    <a:gd name="connsiteX21" fmla="*/ 755774 w 4017291"/>
                    <a:gd name="connsiteY21" fmla="*/ 503901 h 503950"/>
                    <a:gd name="connsiteX22" fmla="*/ 755774 w 4017291"/>
                    <a:gd name="connsiteY22" fmla="*/ 252026 h 503950"/>
                    <a:gd name="connsiteX23" fmla="*/ 503849 w 4017291"/>
                    <a:gd name="connsiteY23" fmla="*/ 252026 h 503950"/>
                    <a:gd name="connsiteX24" fmla="*/ 503849 w 4017291"/>
                    <a:gd name="connsiteY24" fmla="*/ 503950 h 503950"/>
                    <a:gd name="connsiteX25" fmla="*/ 251924 w 4017291"/>
                    <a:gd name="connsiteY25" fmla="*/ 503950 h 503950"/>
                    <a:gd name="connsiteX26" fmla="*/ 251924 w 4017291"/>
                    <a:gd name="connsiteY26" fmla="*/ 252026 h 503950"/>
                    <a:gd name="connsiteX27" fmla="*/ 0 w 4017291"/>
                    <a:gd name="connsiteY27" fmla="*/ 252026 h 503950"/>
                    <a:gd name="connsiteX28" fmla="*/ 0 w 4017291"/>
                    <a:gd name="connsiteY28" fmla="*/ 101 h 503950"/>
                    <a:gd name="connsiteX29" fmla="*/ 251925 w 4017291"/>
                    <a:gd name="connsiteY29" fmla="*/ 101 h 503950"/>
                    <a:gd name="connsiteX30" fmla="*/ 251925 w 4017291"/>
                    <a:gd name="connsiteY30" fmla="*/ 252026 h 503950"/>
                    <a:gd name="connsiteX31" fmla="*/ 503849 w 4017291"/>
                    <a:gd name="connsiteY31" fmla="*/ 252026 h 503950"/>
                    <a:gd name="connsiteX32" fmla="*/ 503849 w 4017291"/>
                    <a:gd name="connsiteY32" fmla="*/ 101 h 503950"/>
                    <a:gd name="connsiteX33" fmla="*/ 755774 w 4017291"/>
                    <a:gd name="connsiteY33" fmla="*/ 101 h 503950"/>
                    <a:gd name="connsiteX34" fmla="*/ 755774 w 4017291"/>
                    <a:gd name="connsiteY34" fmla="*/ 251976 h 503950"/>
                    <a:gd name="connsiteX35" fmla="*/ 1007699 w 4017291"/>
                    <a:gd name="connsiteY35" fmla="*/ 251976 h 503950"/>
                    <a:gd name="connsiteX36" fmla="*/ 3526949 w 4017291"/>
                    <a:gd name="connsiteY36" fmla="*/ 0 h 503950"/>
                    <a:gd name="connsiteX37" fmla="*/ 3778874 w 4017291"/>
                    <a:gd name="connsiteY37" fmla="*/ 0 h 503950"/>
                    <a:gd name="connsiteX38" fmla="*/ 3778874 w 4017291"/>
                    <a:gd name="connsiteY38" fmla="*/ 251875 h 503950"/>
                    <a:gd name="connsiteX39" fmla="*/ 4017291 w 4017291"/>
                    <a:gd name="connsiteY39" fmla="*/ 251875 h 503950"/>
                    <a:gd name="connsiteX40" fmla="*/ 4017291 w 4017291"/>
                    <a:gd name="connsiteY40" fmla="*/ 503800 h 503950"/>
                    <a:gd name="connsiteX41" fmla="*/ 3778874 w 4017291"/>
                    <a:gd name="connsiteY41" fmla="*/ 503800 h 503950"/>
                    <a:gd name="connsiteX42" fmla="*/ 3778874 w 4017291"/>
                    <a:gd name="connsiteY42" fmla="*/ 251925 h 503950"/>
                    <a:gd name="connsiteX43" fmla="*/ 3526949 w 4017291"/>
                    <a:gd name="connsiteY43" fmla="*/ 251925 h 503950"/>
                    <a:gd name="connsiteX44" fmla="*/ 3023099 w 4017291"/>
                    <a:gd name="connsiteY44" fmla="*/ 0 h 503950"/>
                    <a:gd name="connsiteX45" fmla="*/ 3275024 w 4017291"/>
                    <a:gd name="connsiteY45" fmla="*/ 0 h 503950"/>
                    <a:gd name="connsiteX46" fmla="*/ 3275024 w 4017291"/>
                    <a:gd name="connsiteY46" fmla="*/ 251925 h 503950"/>
                    <a:gd name="connsiteX47" fmla="*/ 3526949 w 4017291"/>
                    <a:gd name="connsiteY47" fmla="*/ 251925 h 503950"/>
                    <a:gd name="connsiteX48" fmla="*/ 3526949 w 4017291"/>
                    <a:gd name="connsiteY48" fmla="*/ 503850 h 503950"/>
                    <a:gd name="connsiteX49" fmla="*/ 3275023 w 4017291"/>
                    <a:gd name="connsiteY49" fmla="*/ 503850 h 503950"/>
                    <a:gd name="connsiteX50" fmla="*/ 3275023 w 4017291"/>
                    <a:gd name="connsiteY50" fmla="*/ 251925 h 503950"/>
                    <a:gd name="connsiteX51" fmla="*/ 3023099 w 4017291"/>
                    <a:gd name="connsiteY51" fmla="*/ 251925 h 503950"/>
                    <a:gd name="connsiteX52" fmla="*/ 2519248 w 4017291"/>
                    <a:gd name="connsiteY52" fmla="*/ 0 h 503950"/>
                    <a:gd name="connsiteX53" fmla="*/ 2771173 w 4017291"/>
                    <a:gd name="connsiteY53" fmla="*/ 0 h 503950"/>
                    <a:gd name="connsiteX54" fmla="*/ 2771173 w 4017291"/>
                    <a:gd name="connsiteY54" fmla="*/ 251925 h 503950"/>
                    <a:gd name="connsiteX55" fmla="*/ 2519249 w 4017291"/>
                    <a:gd name="connsiteY55" fmla="*/ 251925 h 503950"/>
                    <a:gd name="connsiteX56" fmla="*/ 2519249 w 4017291"/>
                    <a:gd name="connsiteY56" fmla="*/ 503850 h 503950"/>
                    <a:gd name="connsiteX57" fmla="*/ 2267324 w 4017291"/>
                    <a:gd name="connsiteY57" fmla="*/ 503850 h 503950"/>
                    <a:gd name="connsiteX58" fmla="*/ 2267324 w 4017291"/>
                    <a:gd name="connsiteY58" fmla="*/ 251976 h 503950"/>
                    <a:gd name="connsiteX59" fmla="*/ 2015399 w 4017291"/>
                    <a:gd name="connsiteY59" fmla="*/ 251976 h 503950"/>
                    <a:gd name="connsiteX60" fmla="*/ 2015399 w 4017291"/>
                    <a:gd name="connsiteY60" fmla="*/ 51 h 503950"/>
                    <a:gd name="connsiteX61" fmla="*/ 2267324 w 4017291"/>
                    <a:gd name="connsiteY61" fmla="*/ 51 h 503950"/>
                    <a:gd name="connsiteX62" fmla="*/ 2267324 w 4017291"/>
                    <a:gd name="connsiteY62" fmla="*/ 251925 h 503950"/>
                    <a:gd name="connsiteX63" fmla="*/ 2519248 w 4017291"/>
                    <a:gd name="connsiteY63" fmla="*/ 251925 h 50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017291" h="503950">
                      <a:moveTo>
                        <a:pt x="1259624" y="251976"/>
                      </a:moveTo>
                      <a:lnTo>
                        <a:pt x="1511549" y="251976"/>
                      </a:lnTo>
                      <a:lnTo>
                        <a:pt x="1511549" y="503901"/>
                      </a:lnTo>
                      <a:lnTo>
                        <a:pt x="1259624" y="503901"/>
                      </a:lnTo>
                      <a:close/>
                      <a:moveTo>
                        <a:pt x="2771173" y="251925"/>
                      </a:moveTo>
                      <a:lnTo>
                        <a:pt x="3023099" y="251925"/>
                      </a:lnTo>
                      <a:lnTo>
                        <a:pt x="3023099" y="503850"/>
                      </a:lnTo>
                      <a:lnTo>
                        <a:pt x="2771173" y="503850"/>
                      </a:lnTo>
                      <a:close/>
                      <a:moveTo>
                        <a:pt x="1511549" y="51"/>
                      </a:moveTo>
                      <a:lnTo>
                        <a:pt x="1763474" y="51"/>
                      </a:lnTo>
                      <a:lnTo>
                        <a:pt x="1763474" y="251976"/>
                      </a:lnTo>
                      <a:lnTo>
                        <a:pt x="2015399" y="251976"/>
                      </a:lnTo>
                      <a:lnTo>
                        <a:pt x="2015399" y="503901"/>
                      </a:lnTo>
                      <a:lnTo>
                        <a:pt x="1763473" y="503901"/>
                      </a:lnTo>
                      <a:lnTo>
                        <a:pt x="1763473" y="251976"/>
                      </a:lnTo>
                      <a:lnTo>
                        <a:pt x="1511549" y="251976"/>
                      </a:lnTo>
                      <a:close/>
                      <a:moveTo>
                        <a:pt x="1007699" y="51"/>
                      </a:moveTo>
                      <a:lnTo>
                        <a:pt x="1259624" y="51"/>
                      </a:lnTo>
                      <a:lnTo>
                        <a:pt x="1259624" y="251976"/>
                      </a:lnTo>
                      <a:lnTo>
                        <a:pt x="1007700" y="251976"/>
                      </a:lnTo>
                      <a:lnTo>
                        <a:pt x="1007700" y="503901"/>
                      </a:lnTo>
                      <a:lnTo>
                        <a:pt x="755774" y="503901"/>
                      </a:lnTo>
                      <a:lnTo>
                        <a:pt x="755774" y="252026"/>
                      </a:lnTo>
                      <a:lnTo>
                        <a:pt x="503849" y="252026"/>
                      </a:lnTo>
                      <a:lnTo>
                        <a:pt x="503849" y="503950"/>
                      </a:lnTo>
                      <a:lnTo>
                        <a:pt x="251924" y="503950"/>
                      </a:lnTo>
                      <a:lnTo>
                        <a:pt x="251924" y="252026"/>
                      </a:lnTo>
                      <a:lnTo>
                        <a:pt x="0" y="252026"/>
                      </a:lnTo>
                      <a:lnTo>
                        <a:pt x="0" y="101"/>
                      </a:lnTo>
                      <a:lnTo>
                        <a:pt x="251925" y="101"/>
                      </a:lnTo>
                      <a:lnTo>
                        <a:pt x="251925" y="252026"/>
                      </a:lnTo>
                      <a:lnTo>
                        <a:pt x="503849" y="252026"/>
                      </a:lnTo>
                      <a:lnTo>
                        <a:pt x="503849" y="101"/>
                      </a:lnTo>
                      <a:lnTo>
                        <a:pt x="755774" y="101"/>
                      </a:lnTo>
                      <a:lnTo>
                        <a:pt x="755774" y="251976"/>
                      </a:lnTo>
                      <a:lnTo>
                        <a:pt x="1007699" y="251976"/>
                      </a:lnTo>
                      <a:close/>
                      <a:moveTo>
                        <a:pt x="3526949" y="0"/>
                      </a:moveTo>
                      <a:lnTo>
                        <a:pt x="3778874" y="0"/>
                      </a:lnTo>
                      <a:lnTo>
                        <a:pt x="3778874" y="251875"/>
                      </a:lnTo>
                      <a:lnTo>
                        <a:pt x="4017291" y="251875"/>
                      </a:lnTo>
                      <a:lnTo>
                        <a:pt x="4017291" y="503800"/>
                      </a:lnTo>
                      <a:lnTo>
                        <a:pt x="3778874" y="503800"/>
                      </a:lnTo>
                      <a:lnTo>
                        <a:pt x="3778874" y="251925"/>
                      </a:lnTo>
                      <a:lnTo>
                        <a:pt x="3526949" y="251925"/>
                      </a:lnTo>
                      <a:close/>
                      <a:moveTo>
                        <a:pt x="3023099" y="0"/>
                      </a:moveTo>
                      <a:lnTo>
                        <a:pt x="3275024" y="0"/>
                      </a:lnTo>
                      <a:lnTo>
                        <a:pt x="3275024" y="251925"/>
                      </a:lnTo>
                      <a:lnTo>
                        <a:pt x="3526949" y="251925"/>
                      </a:lnTo>
                      <a:lnTo>
                        <a:pt x="3526949" y="503850"/>
                      </a:lnTo>
                      <a:lnTo>
                        <a:pt x="3275023" y="503850"/>
                      </a:lnTo>
                      <a:lnTo>
                        <a:pt x="3275023" y="251925"/>
                      </a:lnTo>
                      <a:lnTo>
                        <a:pt x="3023099" y="251925"/>
                      </a:lnTo>
                      <a:close/>
                      <a:moveTo>
                        <a:pt x="2519248" y="0"/>
                      </a:moveTo>
                      <a:lnTo>
                        <a:pt x="2771173" y="0"/>
                      </a:lnTo>
                      <a:lnTo>
                        <a:pt x="2771173" y="251925"/>
                      </a:lnTo>
                      <a:lnTo>
                        <a:pt x="2519249" y="251925"/>
                      </a:lnTo>
                      <a:lnTo>
                        <a:pt x="2519249" y="503850"/>
                      </a:lnTo>
                      <a:lnTo>
                        <a:pt x="2267324" y="503850"/>
                      </a:lnTo>
                      <a:lnTo>
                        <a:pt x="2267324" y="251976"/>
                      </a:lnTo>
                      <a:lnTo>
                        <a:pt x="2015399" y="251976"/>
                      </a:lnTo>
                      <a:lnTo>
                        <a:pt x="2015399" y="51"/>
                      </a:lnTo>
                      <a:lnTo>
                        <a:pt x="2267324" y="51"/>
                      </a:lnTo>
                      <a:lnTo>
                        <a:pt x="2267324" y="251925"/>
                      </a:lnTo>
                      <a:lnTo>
                        <a:pt x="2519248" y="251925"/>
                      </a:lnTo>
                      <a:close/>
                    </a:path>
                  </a:pathLst>
                </a:custGeom>
                <a:grp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F2F2F"/>
                    </a:solidFill>
                    <a:effectLst/>
                    <a:uLnTx/>
                    <a:uFillTx/>
                    <a:latin typeface="Arial"/>
                    <a:ea typeface="微软雅黑"/>
                    <a:cs typeface="+mn-cs"/>
                  </a:endParaRPr>
                </a:p>
              </p:txBody>
            </p:sp>
            <p:sp>
              <p:nvSpPr>
                <p:cNvPr id="28" name="任意多边形: 形状 27">
                  <a:extLst>
                    <a:ext uri="{FF2B5EF4-FFF2-40B4-BE49-F238E27FC236}">
                      <a16:creationId xmlns:a16="http://schemas.microsoft.com/office/drawing/2014/main" id="{5FF2EB46-6725-27E0-1050-273A847A8FB8}"/>
                    </a:ext>
                  </a:extLst>
                </p:cNvPr>
                <p:cNvSpPr>
                  <a:spLocks noChangeAspect="1"/>
                </p:cNvSpPr>
                <p:nvPr userDrawn="1"/>
              </p:nvSpPr>
              <p:spPr>
                <a:xfrm>
                  <a:off x="3640060" y="0"/>
                  <a:ext cx="4534649" cy="504000"/>
                </a:xfrm>
                <a:custGeom>
                  <a:avLst/>
                  <a:gdLst>
                    <a:gd name="connsiteX0" fmla="*/ 1259624 w 4534649"/>
                    <a:gd name="connsiteY0" fmla="*/ 252026 h 504000"/>
                    <a:gd name="connsiteX1" fmla="*/ 1511550 w 4534649"/>
                    <a:gd name="connsiteY1" fmla="*/ 252026 h 504000"/>
                    <a:gd name="connsiteX2" fmla="*/ 1511550 w 4534649"/>
                    <a:gd name="connsiteY2" fmla="*/ 503951 h 504000"/>
                    <a:gd name="connsiteX3" fmla="*/ 1259624 w 4534649"/>
                    <a:gd name="connsiteY3" fmla="*/ 503951 h 504000"/>
                    <a:gd name="connsiteX4" fmla="*/ 2771174 w 4534649"/>
                    <a:gd name="connsiteY4" fmla="*/ 251975 h 504000"/>
                    <a:gd name="connsiteX5" fmla="*/ 3023099 w 4534649"/>
                    <a:gd name="connsiteY5" fmla="*/ 251975 h 504000"/>
                    <a:gd name="connsiteX6" fmla="*/ 3023099 w 4534649"/>
                    <a:gd name="connsiteY6" fmla="*/ 503900 h 504000"/>
                    <a:gd name="connsiteX7" fmla="*/ 2771174 w 4534649"/>
                    <a:gd name="connsiteY7" fmla="*/ 503900 h 504000"/>
                    <a:gd name="connsiteX8" fmla="*/ 1511550 w 4534649"/>
                    <a:gd name="connsiteY8" fmla="*/ 101 h 504000"/>
                    <a:gd name="connsiteX9" fmla="*/ 1763474 w 4534649"/>
                    <a:gd name="connsiteY9" fmla="*/ 101 h 504000"/>
                    <a:gd name="connsiteX10" fmla="*/ 1763474 w 4534649"/>
                    <a:gd name="connsiteY10" fmla="*/ 252026 h 504000"/>
                    <a:gd name="connsiteX11" fmla="*/ 2015399 w 4534649"/>
                    <a:gd name="connsiteY11" fmla="*/ 252026 h 504000"/>
                    <a:gd name="connsiteX12" fmla="*/ 2015399 w 4534649"/>
                    <a:gd name="connsiteY12" fmla="*/ 503951 h 504000"/>
                    <a:gd name="connsiteX13" fmla="*/ 1763473 w 4534649"/>
                    <a:gd name="connsiteY13" fmla="*/ 503951 h 504000"/>
                    <a:gd name="connsiteX14" fmla="*/ 1763473 w 4534649"/>
                    <a:gd name="connsiteY14" fmla="*/ 252026 h 504000"/>
                    <a:gd name="connsiteX15" fmla="*/ 1511550 w 4534649"/>
                    <a:gd name="connsiteY15" fmla="*/ 252026 h 504000"/>
                    <a:gd name="connsiteX16" fmla="*/ 1007699 w 4534649"/>
                    <a:gd name="connsiteY16" fmla="*/ 101 h 504000"/>
                    <a:gd name="connsiteX17" fmla="*/ 1259624 w 4534649"/>
                    <a:gd name="connsiteY17" fmla="*/ 101 h 504000"/>
                    <a:gd name="connsiteX18" fmla="*/ 1259624 w 4534649"/>
                    <a:gd name="connsiteY18" fmla="*/ 252026 h 504000"/>
                    <a:gd name="connsiteX19" fmla="*/ 1007700 w 4534649"/>
                    <a:gd name="connsiteY19" fmla="*/ 252026 h 504000"/>
                    <a:gd name="connsiteX20" fmla="*/ 1007700 w 4534649"/>
                    <a:gd name="connsiteY20" fmla="*/ 503951 h 504000"/>
                    <a:gd name="connsiteX21" fmla="*/ 755775 w 4534649"/>
                    <a:gd name="connsiteY21" fmla="*/ 503951 h 504000"/>
                    <a:gd name="connsiteX22" fmla="*/ 755775 w 4534649"/>
                    <a:gd name="connsiteY22" fmla="*/ 252076 h 504000"/>
                    <a:gd name="connsiteX23" fmla="*/ 503849 w 4534649"/>
                    <a:gd name="connsiteY23" fmla="*/ 252076 h 504000"/>
                    <a:gd name="connsiteX24" fmla="*/ 503849 w 4534649"/>
                    <a:gd name="connsiteY24" fmla="*/ 504000 h 504000"/>
                    <a:gd name="connsiteX25" fmla="*/ 251924 w 4534649"/>
                    <a:gd name="connsiteY25" fmla="*/ 504000 h 504000"/>
                    <a:gd name="connsiteX26" fmla="*/ 251924 w 4534649"/>
                    <a:gd name="connsiteY26" fmla="*/ 252076 h 504000"/>
                    <a:gd name="connsiteX27" fmla="*/ 0 w 4534649"/>
                    <a:gd name="connsiteY27" fmla="*/ 252076 h 504000"/>
                    <a:gd name="connsiteX28" fmla="*/ 0 w 4534649"/>
                    <a:gd name="connsiteY28" fmla="*/ 151 h 504000"/>
                    <a:gd name="connsiteX29" fmla="*/ 251925 w 4534649"/>
                    <a:gd name="connsiteY29" fmla="*/ 151 h 504000"/>
                    <a:gd name="connsiteX30" fmla="*/ 251925 w 4534649"/>
                    <a:gd name="connsiteY30" fmla="*/ 252076 h 504000"/>
                    <a:gd name="connsiteX31" fmla="*/ 503849 w 4534649"/>
                    <a:gd name="connsiteY31" fmla="*/ 252076 h 504000"/>
                    <a:gd name="connsiteX32" fmla="*/ 503849 w 4534649"/>
                    <a:gd name="connsiteY32" fmla="*/ 151 h 504000"/>
                    <a:gd name="connsiteX33" fmla="*/ 755775 w 4534649"/>
                    <a:gd name="connsiteY33" fmla="*/ 151 h 504000"/>
                    <a:gd name="connsiteX34" fmla="*/ 755775 w 4534649"/>
                    <a:gd name="connsiteY34" fmla="*/ 252026 h 504000"/>
                    <a:gd name="connsiteX35" fmla="*/ 1007699 w 4534649"/>
                    <a:gd name="connsiteY35" fmla="*/ 252026 h 504000"/>
                    <a:gd name="connsiteX36" fmla="*/ 3023099 w 4534649"/>
                    <a:gd name="connsiteY36" fmla="*/ 50 h 504000"/>
                    <a:gd name="connsiteX37" fmla="*/ 3275024 w 4534649"/>
                    <a:gd name="connsiteY37" fmla="*/ 50 h 504000"/>
                    <a:gd name="connsiteX38" fmla="*/ 3275024 w 4534649"/>
                    <a:gd name="connsiteY38" fmla="*/ 251975 h 504000"/>
                    <a:gd name="connsiteX39" fmla="*/ 3526949 w 4534649"/>
                    <a:gd name="connsiteY39" fmla="*/ 251975 h 504000"/>
                    <a:gd name="connsiteX40" fmla="*/ 3526949 w 4534649"/>
                    <a:gd name="connsiteY40" fmla="*/ 503900 h 504000"/>
                    <a:gd name="connsiteX41" fmla="*/ 3275023 w 4534649"/>
                    <a:gd name="connsiteY41" fmla="*/ 503900 h 504000"/>
                    <a:gd name="connsiteX42" fmla="*/ 3275023 w 4534649"/>
                    <a:gd name="connsiteY42" fmla="*/ 251975 h 504000"/>
                    <a:gd name="connsiteX43" fmla="*/ 3023099 w 4534649"/>
                    <a:gd name="connsiteY43" fmla="*/ 251975 h 504000"/>
                    <a:gd name="connsiteX44" fmla="*/ 2519248 w 4534649"/>
                    <a:gd name="connsiteY44" fmla="*/ 50 h 504000"/>
                    <a:gd name="connsiteX45" fmla="*/ 2771174 w 4534649"/>
                    <a:gd name="connsiteY45" fmla="*/ 50 h 504000"/>
                    <a:gd name="connsiteX46" fmla="*/ 2771174 w 4534649"/>
                    <a:gd name="connsiteY46" fmla="*/ 251975 h 504000"/>
                    <a:gd name="connsiteX47" fmla="*/ 2519249 w 4534649"/>
                    <a:gd name="connsiteY47" fmla="*/ 251975 h 504000"/>
                    <a:gd name="connsiteX48" fmla="*/ 2519249 w 4534649"/>
                    <a:gd name="connsiteY48" fmla="*/ 503900 h 504000"/>
                    <a:gd name="connsiteX49" fmla="*/ 2267324 w 4534649"/>
                    <a:gd name="connsiteY49" fmla="*/ 503900 h 504000"/>
                    <a:gd name="connsiteX50" fmla="*/ 2267324 w 4534649"/>
                    <a:gd name="connsiteY50" fmla="*/ 252026 h 504000"/>
                    <a:gd name="connsiteX51" fmla="*/ 2015399 w 4534649"/>
                    <a:gd name="connsiteY51" fmla="*/ 252026 h 504000"/>
                    <a:gd name="connsiteX52" fmla="*/ 2015399 w 4534649"/>
                    <a:gd name="connsiteY52" fmla="*/ 101 h 504000"/>
                    <a:gd name="connsiteX53" fmla="*/ 2267324 w 4534649"/>
                    <a:gd name="connsiteY53" fmla="*/ 101 h 504000"/>
                    <a:gd name="connsiteX54" fmla="*/ 2267324 w 4534649"/>
                    <a:gd name="connsiteY54" fmla="*/ 251975 h 504000"/>
                    <a:gd name="connsiteX55" fmla="*/ 2519248 w 4534649"/>
                    <a:gd name="connsiteY55" fmla="*/ 251975 h 504000"/>
                    <a:gd name="connsiteX56" fmla="*/ 4030799 w 4534649"/>
                    <a:gd name="connsiteY56" fmla="*/ 0 h 504000"/>
                    <a:gd name="connsiteX57" fmla="*/ 4282724 w 4534649"/>
                    <a:gd name="connsiteY57" fmla="*/ 0 h 504000"/>
                    <a:gd name="connsiteX58" fmla="*/ 4282724 w 4534649"/>
                    <a:gd name="connsiteY58" fmla="*/ 251925 h 504000"/>
                    <a:gd name="connsiteX59" fmla="*/ 4534649 w 4534649"/>
                    <a:gd name="connsiteY59" fmla="*/ 251925 h 504000"/>
                    <a:gd name="connsiteX60" fmla="*/ 4534649 w 4534649"/>
                    <a:gd name="connsiteY60" fmla="*/ 503850 h 504000"/>
                    <a:gd name="connsiteX61" fmla="*/ 4282724 w 4534649"/>
                    <a:gd name="connsiteY61" fmla="*/ 503850 h 504000"/>
                    <a:gd name="connsiteX62" fmla="*/ 4282724 w 4534649"/>
                    <a:gd name="connsiteY62" fmla="*/ 251925 h 504000"/>
                    <a:gd name="connsiteX63" fmla="*/ 4030799 w 4534649"/>
                    <a:gd name="connsiteY63" fmla="*/ 251925 h 504000"/>
                    <a:gd name="connsiteX64" fmla="*/ 4030799 w 4534649"/>
                    <a:gd name="connsiteY64" fmla="*/ 503850 h 504000"/>
                    <a:gd name="connsiteX65" fmla="*/ 3778874 w 4534649"/>
                    <a:gd name="connsiteY65" fmla="*/ 503850 h 504000"/>
                    <a:gd name="connsiteX66" fmla="*/ 3778874 w 4534649"/>
                    <a:gd name="connsiteY66" fmla="*/ 251975 h 504000"/>
                    <a:gd name="connsiteX67" fmla="*/ 3526949 w 4534649"/>
                    <a:gd name="connsiteY67" fmla="*/ 251975 h 504000"/>
                    <a:gd name="connsiteX68" fmla="*/ 3526949 w 4534649"/>
                    <a:gd name="connsiteY68" fmla="*/ 50 h 504000"/>
                    <a:gd name="connsiteX69" fmla="*/ 3778874 w 4534649"/>
                    <a:gd name="connsiteY69" fmla="*/ 50 h 504000"/>
                    <a:gd name="connsiteX70" fmla="*/ 3778874 w 4534649"/>
                    <a:gd name="connsiteY70" fmla="*/ 251925 h 504000"/>
                    <a:gd name="connsiteX71" fmla="*/ 4030799 w 4534649"/>
                    <a:gd name="connsiteY71" fmla="*/ 251925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534649" h="504000">
                      <a:moveTo>
                        <a:pt x="1259624" y="252026"/>
                      </a:moveTo>
                      <a:lnTo>
                        <a:pt x="1511550" y="252026"/>
                      </a:lnTo>
                      <a:lnTo>
                        <a:pt x="1511550" y="503951"/>
                      </a:lnTo>
                      <a:lnTo>
                        <a:pt x="1259624" y="503951"/>
                      </a:lnTo>
                      <a:close/>
                      <a:moveTo>
                        <a:pt x="2771174" y="251975"/>
                      </a:moveTo>
                      <a:lnTo>
                        <a:pt x="3023099" y="251975"/>
                      </a:lnTo>
                      <a:lnTo>
                        <a:pt x="3023099" y="503900"/>
                      </a:lnTo>
                      <a:lnTo>
                        <a:pt x="2771174" y="503900"/>
                      </a:lnTo>
                      <a:close/>
                      <a:moveTo>
                        <a:pt x="1511550" y="101"/>
                      </a:moveTo>
                      <a:lnTo>
                        <a:pt x="1763474" y="101"/>
                      </a:lnTo>
                      <a:lnTo>
                        <a:pt x="1763474" y="252026"/>
                      </a:lnTo>
                      <a:lnTo>
                        <a:pt x="2015399" y="252026"/>
                      </a:lnTo>
                      <a:lnTo>
                        <a:pt x="2015399" y="503951"/>
                      </a:lnTo>
                      <a:lnTo>
                        <a:pt x="1763473" y="503951"/>
                      </a:lnTo>
                      <a:lnTo>
                        <a:pt x="1763473" y="252026"/>
                      </a:lnTo>
                      <a:lnTo>
                        <a:pt x="1511550" y="252026"/>
                      </a:lnTo>
                      <a:close/>
                      <a:moveTo>
                        <a:pt x="1007699" y="101"/>
                      </a:moveTo>
                      <a:lnTo>
                        <a:pt x="1259624" y="101"/>
                      </a:lnTo>
                      <a:lnTo>
                        <a:pt x="1259624" y="252026"/>
                      </a:lnTo>
                      <a:lnTo>
                        <a:pt x="1007700" y="252026"/>
                      </a:lnTo>
                      <a:lnTo>
                        <a:pt x="1007700" y="503951"/>
                      </a:lnTo>
                      <a:lnTo>
                        <a:pt x="755775" y="503951"/>
                      </a:lnTo>
                      <a:lnTo>
                        <a:pt x="755775" y="252076"/>
                      </a:lnTo>
                      <a:lnTo>
                        <a:pt x="503849" y="252076"/>
                      </a:lnTo>
                      <a:lnTo>
                        <a:pt x="503849" y="504000"/>
                      </a:lnTo>
                      <a:lnTo>
                        <a:pt x="251924" y="504000"/>
                      </a:lnTo>
                      <a:lnTo>
                        <a:pt x="251924" y="252076"/>
                      </a:lnTo>
                      <a:lnTo>
                        <a:pt x="0" y="252076"/>
                      </a:lnTo>
                      <a:lnTo>
                        <a:pt x="0" y="151"/>
                      </a:lnTo>
                      <a:lnTo>
                        <a:pt x="251925" y="151"/>
                      </a:lnTo>
                      <a:lnTo>
                        <a:pt x="251925" y="252076"/>
                      </a:lnTo>
                      <a:lnTo>
                        <a:pt x="503849" y="252076"/>
                      </a:lnTo>
                      <a:lnTo>
                        <a:pt x="503849" y="151"/>
                      </a:lnTo>
                      <a:lnTo>
                        <a:pt x="755775" y="151"/>
                      </a:lnTo>
                      <a:lnTo>
                        <a:pt x="755775" y="252026"/>
                      </a:lnTo>
                      <a:lnTo>
                        <a:pt x="1007699" y="252026"/>
                      </a:lnTo>
                      <a:close/>
                      <a:moveTo>
                        <a:pt x="3023099" y="50"/>
                      </a:moveTo>
                      <a:lnTo>
                        <a:pt x="3275024" y="50"/>
                      </a:lnTo>
                      <a:lnTo>
                        <a:pt x="3275024" y="251975"/>
                      </a:lnTo>
                      <a:lnTo>
                        <a:pt x="3526949" y="251975"/>
                      </a:lnTo>
                      <a:lnTo>
                        <a:pt x="3526949" y="503900"/>
                      </a:lnTo>
                      <a:lnTo>
                        <a:pt x="3275023" y="503900"/>
                      </a:lnTo>
                      <a:lnTo>
                        <a:pt x="3275023" y="251975"/>
                      </a:lnTo>
                      <a:lnTo>
                        <a:pt x="3023099" y="251975"/>
                      </a:lnTo>
                      <a:close/>
                      <a:moveTo>
                        <a:pt x="2519248" y="50"/>
                      </a:moveTo>
                      <a:lnTo>
                        <a:pt x="2771174" y="50"/>
                      </a:lnTo>
                      <a:lnTo>
                        <a:pt x="2771174" y="251975"/>
                      </a:lnTo>
                      <a:lnTo>
                        <a:pt x="2519249" y="251975"/>
                      </a:lnTo>
                      <a:lnTo>
                        <a:pt x="2519249" y="503900"/>
                      </a:lnTo>
                      <a:lnTo>
                        <a:pt x="2267324" y="503900"/>
                      </a:lnTo>
                      <a:lnTo>
                        <a:pt x="2267324" y="252026"/>
                      </a:lnTo>
                      <a:lnTo>
                        <a:pt x="2015399" y="252026"/>
                      </a:lnTo>
                      <a:lnTo>
                        <a:pt x="2015399" y="101"/>
                      </a:lnTo>
                      <a:lnTo>
                        <a:pt x="2267324" y="101"/>
                      </a:lnTo>
                      <a:lnTo>
                        <a:pt x="2267324" y="251975"/>
                      </a:lnTo>
                      <a:lnTo>
                        <a:pt x="2519248" y="251975"/>
                      </a:lnTo>
                      <a:close/>
                      <a:moveTo>
                        <a:pt x="4030799" y="0"/>
                      </a:moveTo>
                      <a:lnTo>
                        <a:pt x="4282724" y="0"/>
                      </a:lnTo>
                      <a:lnTo>
                        <a:pt x="4282724" y="251925"/>
                      </a:lnTo>
                      <a:lnTo>
                        <a:pt x="4534649" y="251925"/>
                      </a:lnTo>
                      <a:lnTo>
                        <a:pt x="4534649" y="503850"/>
                      </a:lnTo>
                      <a:lnTo>
                        <a:pt x="4282724" y="503850"/>
                      </a:lnTo>
                      <a:lnTo>
                        <a:pt x="4282724" y="251925"/>
                      </a:lnTo>
                      <a:lnTo>
                        <a:pt x="4030799" y="251925"/>
                      </a:lnTo>
                      <a:lnTo>
                        <a:pt x="4030799" y="503850"/>
                      </a:lnTo>
                      <a:lnTo>
                        <a:pt x="3778874" y="503850"/>
                      </a:lnTo>
                      <a:lnTo>
                        <a:pt x="3778874" y="251975"/>
                      </a:lnTo>
                      <a:lnTo>
                        <a:pt x="3526949" y="251975"/>
                      </a:lnTo>
                      <a:lnTo>
                        <a:pt x="3526949" y="50"/>
                      </a:lnTo>
                      <a:lnTo>
                        <a:pt x="3778874" y="50"/>
                      </a:lnTo>
                      <a:lnTo>
                        <a:pt x="3778874" y="251925"/>
                      </a:lnTo>
                      <a:lnTo>
                        <a:pt x="4030799" y="251925"/>
                      </a:lnTo>
                      <a:close/>
                    </a:path>
                  </a:pathLst>
                </a:custGeom>
                <a:grp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F2F2F"/>
                    </a:solidFill>
                    <a:effectLst/>
                    <a:uLnTx/>
                    <a:uFillTx/>
                    <a:latin typeface="Arial"/>
                    <a:ea typeface="微软雅黑"/>
                    <a:cs typeface="+mn-cs"/>
                  </a:endParaRPr>
                </a:p>
              </p:txBody>
            </p:sp>
            <p:sp>
              <p:nvSpPr>
                <p:cNvPr id="29" name="任意多边形: 形状 28">
                  <a:extLst>
                    <a:ext uri="{FF2B5EF4-FFF2-40B4-BE49-F238E27FC236}">
                      <a16:creationId xmlns:a16="http://schemas.microsoft.com/office/drawing/2014/main" id="{7804F7AD-5938-A859-7B86-BDB3EF01DDB3}"/>
                    </a:ext>
                  </a:extLst>
                </p:cNvPr>
                <p:cNvSpPr>
                  <a:spLocks noChangeAspect="1"/>
                </p:cNvSpPr>
                <p:nvPr userDrawn="1"/>
              </p:nvSpPr>
              <p:spPr>
                <a:xfrm>
                  <a:off x="-894589" y="0"/>
                  <a:ext cx="4534649" cy="504000"/>
                </a:xfrm>
                <a:custGeom>
                  <a:avLst/>
                  <a:gdLst>
                    <a:gd name="connsiteX0" fmla="*/ 1259624 w 4534649"/>
                    <a:gd name="connsiteY0" fmla="*/ 252026 h 504000"/>
                    <a:gd name="connsiteX1" fmla="*/ 1511550 w 4534649"/>
                    <a:gd name="connsiteY1" fmla="*/ 252026 h 504000"/>
                    <a:gd name="connsiteX2" fmla="*/ 1511550 w 4534649"/>
                    <a:gd name="connsiteY2" fmla="*/ 503951 h 504000"/>
                    <a:gd name="connsiteX3" fmla="*/ 1259624 w 4534649"/>
                    <a:gd name="connsiteY3" fmla="*/ 503951 h 504000"/>
                    <a:gd name="connsiteX4" fmla="*/ 2771174 w 4534649"/>
                    <a:gd name="connsiteY4" fmla="*/ 251975 h 504000"/>
                    <a:gd name="connsiteX5" fmla="*/ 3023099 w 4534649"/>
                    <a:gd name="connsiteY5" fmla="*/ 251975 h 504000"/>
                    <a:gd name="connsiteX6" fmla="*/ 3023099 w 4534649"/>
                    <a:gd name="connsiteY6" fmla="*/ 503900 h 504000"/>
                    <a:gd name="connsiteX7" fmla="*/ 2771174 w 4534649"/>
                    <a:gd name="connsiteY7" fmla="*/ 503900 h 504000"/>
                    <a:gd name="connsiteX8" fmla="*/ 1511550 w 4534649"/>
                    <a:gd name="connsiteY8" fmla="*/ 101 h 504000"/>
                    <a:gd name="connsiteX9" fmla="*/ 1763474 w 4534649"/>
                    <a:gd name="connsiteY9" fmla="*/ 101 h 504000"/>
                    <a:gd name="connsiteX10" fmla="*/ 1763474 w 4534649"/>
                    <a:gd name="connsiteY10" fmla="*/ 252026 h 504000"/>
                    <a:gd name="connsiteX11" fmla="*/ 2015399 w 4534649"/>
                    <a:gd name="connsiteY11" fmla="*/ 252026 h 504000"/>
                    <a:gd name="connsiteX12" fmla="*/ 2015399 w 4534649"/>
                    <a:gd name="connsiteY12" fmla="*/ 503951 h 504000"/>
                    <a:gd name="connsiteX13" fmla="*/ 1763473 w 4534649"/>
                    <a:gd name="connsiteY13" fmla="*/ 503951 h 504000"/>
                    <a:gd name="connsiteX14" fmla="*/ 1763473 w 4534649"/>
                    <a:gd name="connsiteY14" fmla="*/ 252026 h 504000"/>
                    <a:gd name="connsiteX15" fmla="*/ 1511550 w 4534649"/>
                    <a:gd name="connsiteY15" fmla="*/ 252026 h 504000"/>
                    <a:gd name="connsiteX16" fmla="*/ 1007699 w 4534649"/>
                    <a:gd name="connsiteY16" fmla="*/ 101 h 504000"/>
                    <a:gd name="connsiteX17" fmla="*/ 1259624 w 4534649"/>
                    <a:gd name="connsiteY17" fmla="*/ 101 h 504000"/>
                    <a:gd name="connsiteX18" fmla="*/ 1259624 w 4534649"/>
                    <a:gd name="connsiteY18" fmla="*/ 252026 h 504000"/>
                    <a:gd name="connsiteX19" fmla="*/ 1007700 w 4534649"/>
                    <a:gd name="connsiteY19" fmla="*/ 252026 h 504000"/>
                    <a:gd name="connsiteX20" fmla="*/ 1007700 w 4534649"/>
                    <a:gd name="connsiteY20" fmla="*/ 503951 h 504000"/>
                    <a:gd name="connsiteX21" fmla="*/ 755775 w 4534649"/>
                    <a:gd name="connsiteY21" fmla="*/ 503951 h 504000"/>
                    <a:gd name="connsiteX22" fmla="*/ 755775 w 4534649"/>
                    <a:gd name="connsiteY22" fmla="*/ 252076 h 504000"/>
                    <a:gd name="connsiteX23" fmla="*/ 503849 w 4534649"/>
                    <a:gd name="connsiteY23" fmla="*/ 252076 h 504000"/>
                    <a:gd name="connsiteX24" fmla="*/ 503849 w 4534649"/>
                    <a:gd name="connsiteY24" fmla="*/ 504000 h 504000"/>
                    <a:gd name="connsiteX25" fmla="*/ 251924 w 4534649"/>
                    <a:gd name="connsiteY25" fmla="*/ 504000 h 504000"/>
                    <a:gd name="connsiteX26" fmla="*/ 251924 w 4534649"/>
                    <a:gd name="connsiteY26" fmla="*/ 252076 h 504000"/>
                    <a:gd name="connsiteX27" fmla="*/ 0 w 4534649"/>
                    <a:gd name="connsiteY27" fmla="*/ 252076 h 504000"/>
                    <a:gd name="connsiteX28" fmla="*/ 0 w 4534649"/>
                    <a:gd name="connsiteY28" fmla="*/ 151 h 504000"/>
                    <a:gd name="connsiteX29" fmla="*/ 251925 w 4534649"/>
                    <a:gd name="connsiteY29" fmla="*/ 151 h 504000"/>
                    <a:gd name="connsiteX30" fmla="*/ 251925 w 4534649"/>
                    <a:gd name="connsiteY30" fmla="*/ 252076 h 504000"/>
                    <a:gd name="connsiteX31" fmla="*/ 503849 w 4534649"/>
                    <a:gd name="connsiteY31" fmla="*/ 252076 h 504000"/>
                    <a:gd name="connsiteX32" fmla="*/ 503849 w 4534649"/>
                    <a:gd name="connsiteY32" fmla="*/ 151 h 504000"/>
                    <a:gd name="connsiteX33" fmla="*/ 755775 w 4534649"/>
                    <a:gd name="connsiteY33" fmla="*/ 151 h 504000"/>
                    <a:gd name="connsiteX34" fmla="*/ 755775 w 4534649"/>
                    <a:gd name="connsiteY34" fmla="*/ 252026 h 504000"/>
                    <a:gd name="connsiteX35" fmla="*/ 1007699 w 4534649"/>
                    <a:gd name="connsiteY35" fmla="*/ 252026 h 504000"/>
                    <a:gd name="connsiteX36" fmla="*/ 3023099 w 4534649"/>
                    <a:gd name="connsiteY36" fmla="*/ 50 h 504000"/>
                    <a:gd name="connsiteX37" fmla="*/ 3275024 w 4534649"/>
                    <a:gd name="connsiteY37" fmla="*/ 50 h 504000"/>
                    <a:gd name="connsiteX38" fmla="*/ 3275024 w 4534649"/>
                    <a:gd name="connsiteY38" fmla="*/ 251975 h 504000"/>
                    <a:gd name="connsiteX39" fmla="*/ 3526949 w 4534649"/>
                    <a:gd name="connsiteY39" fmla="*/ 251975 h 504000"/>
                    <a:gd name="connsiteX40" fmla="*/ 3526949 w 4534649"/>
                    <a:gd name="connsiteY40" fmla="*/ 503900 h 504000"/>
                    <a:gd name="connsiteX41" fmla="*/ 3275023 w 4534649"/>
                    <a:gd name="connsiteY41" fmla="*/ 503900 h 504000"/>
                    <a:gd name="connsiteX42" fmla="*/ 3275023 w 4534649"/>
                    <a:gd name="connsiteY42" fmla="*/ 251975 h 504000"/>
                    <a:gd name="connsiteX43" fmla="*/ 3023099 w 4534649"/>
                    <a:gd name="connsiteY43" fmla="*/ 251975 h 504000"/>
                    <a:gd name="connsiteX44" fmla="*/ 2519248 w 4534649"/>
                    <a:gd name="connsiteY44" fmla="*/ 50 h 504000"/>
                    <a:gd name="connsiteX45" fmla="*/ 2771174 w 4534649"/>
                    <a:gd name="connsiteY45" fmla="*/ 50 h 504000"/>
                    <a:gd name="connsiteX46" fmla="*/ 2771174 w 4534649"/>
                    <a:gd name="connsiteY46" fmla="*/ 251975 h 504000"/>
                    <a:gd name="connsiteX47" fmla="*/ 2519249 w 4534649"/>
                    <a:gd name="connsiteY47" fmla="*/ 251975 h 504000"/>
                    <a:gd name="connsiteX48" fmla="*/ 2519249 w 4534649"/>
                    <a:gd name="connsiteY48" fmla="*/ 503900 h 504000"/>
                    <a:gd name="connsiteX49" fmla="*/ 2267324 w 4534649"/>
                    <a:gd name="connsiteY49" fmla="*/ 503900 h 504000"/>
                    <a:gd name="connsiteX50" fmla="*/ 2267324 w 4534649"/>
                    <a:gd name="connsiteY50" fmla="*/ 252026 h 504000"/>
                    <a:gd name="connsiteX51" fmla="*/ 2015399 w 4534649"/>
                    <a:gd name="connsiteY51" fmla="*/ 252026 h 504000"/>
                    <a:gd name="connsiteX52" fmla="*/ 2015399 w 4534649"/>
                    <a:gd name="connsiteY52" fmla="*/ 101 h 504000"/>
                    <a:gd name="connsiteX53" fmla="*/ 2267324 w 4534649"/>
                    <a:gd name="connsiteY53" fmla="*/ 101 h 504000"/>
                    <a:gd name="connsiteX54" fmla="*/ 2267324 w 4534649"/>
                    <a:gd name="connsiteY54" fmla="*/ 251975 h 504000"/>
                    <a:gd name="connsiteX55" fmla="*/ 2519248 w 4534649"/>
                    <a:gd name="connsiteY55" fmla="*/ 251975 h 504000"/>
                    <a:gd name="connsiteX56" fmla="*/ 4030799 w 4534649"/>
                    <a:gd name="connsiteY56" fmla="*/ 0 h 504000"/>
                    <a:gd name="connsiteX57" fmla="*/ 4282724 w 4534649"/>
                    <a:gd name="connsiteY57" fmla="*/ 0 h 504000"/>
                    <a:gd name="connsiteX58" fmla="*/ 4282724 w 4534649"/>
                    <a:gd name="connsiteY58" fmla="*/ 251925 h 504000"/>
                    <a:gd name="connsiteX59" fmla="*/ 4534649 w 4534649"/>
                    <a:gd name="connsiteY59" fmla="*/ 251925 h 504000"/>
                    <a:gd name="connsiteX60" fmla="*/ 4534649 w 4534649"/>
                    <a:gd name="connsiteY60" fmla="*/ 503850 h 504000"/>
                    <a:gd name="connsiteX61" fmla="*/ 4282724 w 4534649"/>
                    <a:gd name="connsiteY61" fmla="*/ 503850 h 504000"/>
                    <a:gd name="connsiteX62" fmla="*/ 4282724 w 4534649"/>
                    <a:gd name="connsiteY62" fmla="*/ 251925 h 504000"/>
                    <a:gd name="connsiteX63" fmla="*/ 4030799 w 4534649"/>
                    <a:gd name="connsiteY63" fmla="*/ 251925 h 504000"/>
                    <a:gd name="connsiteX64" fmla="*/ 4030799 w 4534649"/>
                    <a:gd name="connsiteY64" fmla="*/ 503850 h 504000"/>
                    <a:gd name="connsiteX65" fmla="*/ 3778874 w 4534649"/>
                    <a:gd name="connsiteY65" fmla="*/ 503850 h 504000"/>
                    <a:gd name="connsiteX66" fmla="*/ 3778874 w 4534649"/>
                    <a:gd name="connsiteY66" fmla="*/ 251975 h 504000"/>
                    <a:gd name="connsiteX67" fmla="*/ 3526949 w 4534649"/>
                    <a:gd name="connsiteY67" fmla="*/ 251975 h 504000"/>
                    <a:gd name="connsiteX68" fmla="*/ 3526949 w 4534649"/>
                    <a:gd name="connsiteY68" fmla="*/ 50 h 504000"/>
                    <a:gd name="connsiteX69" fmla="*/ 3778874 w 4534649"/>
                    <a:gd name="connsiteY69" fmla="*/ 50 h 504000"/>
                    <a:gd name="connsiteX70" fmla="*/ 3778874 w 4534649"/>
                    <a:gd name="connsiteY70" fmla="*/ 251925 h 504000"/>
                    <a:gd name="connsiteX71" fmla="*/ 4030799 w 4534649"/>
                    <a:gd name="connsiteY71" fmla="*/ 251925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534649" h="504000">
                      <a:moveTo>
                        <a:pt x="1259624" y="252026"/>
                      </a:moveTo>
                      <a:lnTo>
                        <a:pt x="1511550" y="252026"/>
                      </a:lnTo>
                      <a:lnTo>
                        <a:pt x="1511550" y="503951"/>
                      </a:lnTo>
                      <a:lnTo>
                        <a:pt x="1259624" y="503951"/>
                      </a:lnTo>
                      <a:close/>
                      <a:moveTo>
                        <a:pt x="2771174" y="251975"/>
                      </a:moveTo>
                      <a:lnTo>
                        <a:pt x="3023099" y="251975"/>
                      </a:lnTo>
                      <a:lnTo>
                        <a:pt x="3023099" y="503900"/>
                      </a:lnTo>
                      <a:lnTo>
                        <a:pt x="2771174" y="503900"/>
                      </a:lnTo>
                      <a:close/>
                      <a:moveTo>
                        <a:pt x="1511550" y="101"/>
                      </a:moveTo>
                      <a:lnTo>
                        <a:pt x="1763474" y="101"/>
                      </a:lnTo>
                      <a:lnTo>
                        <a:pt x="1763474" y="252026"/>
                      </a:lnTo>
                      <a:lnTo>
                        <a:pt x="2015399" y="252026"/>
                      </a:lnTo>
                      <a:lnTo>
                        <a:pt x="2015399" y="503951"/>
                      </a:lnTo>
                      <a:lnTo>
                        <a:pt x="1763473" y="503951"/>
                      </a:lnTo>
                      <a:lnTo>
                        <a:pt x="1763473" y="252026"/>
                      </a:lnTo>
                      <a:lnTo>
                        <a:pt x="1511550" y="252026"/>
                      </a:lnTo>
                      <a:close/>
                      <a:moveTo>
                        <a:pt x="1007699" y="101"/>
                      </a:moveTo>
                      <a:lnTo>
                        <a:pt x="1259624" y="101"/>
                      </a:lnTo>
                      <a:lnTo>
                        <a:pt x="1259624" y="252026"/>
                      </a:lnTo>
                      <a:lnTo>
                        <a:pt x="1007700" y="252026"/>
                      </a:lnTo>
                      <a:lnTo>
                        <a:pt x="1007700" y="503951"/>
                      </a:lnTo>
                      <a:lnTo>
                        <a:pt x="755775" y="503951"/>
                      </a:lnTo>
                      <a:lnTo>
                        <a:pt x="755775" y="252076"/>
                      </a:lnTo>
                      <a:lnTo>
                        <a:pt x="503849" y="252076"/>
                      </a:lnTo>
                      <a:lnTo>
                        <a:pt x="503849" y="504000"/>
                      </a:lnTo>
                      <a:lnTo>
                        <a:pt x="251924" y="504000"/>
                      </a:lnTo>
                      <a:lnTo>
                        <a:pt x="251924" y="252076"/>
                      </a:lnTo>
                      <a:lnTo>
                        <a:pt x="0" y="252076"/>
                      </a:lnTo>
                      <a:lnTo>
                        <a:pt x="0" y="151"/>
                      </a:lnTo>
                      <a:lnTo>
                        <a:pt x="251925" y="151"/>
                      </a:lnTo>
                      <a:lnTo>
                        <a:pt x="251925" y="252076"/>
                      </a:lnTo>
                      <a:lnTo>
                        <a:pt x="503849" y="252076"/>
                      </a:lnTo>
                      <a:lnTo>
                        <a:pt x="503849" y="151"/>
                      </a:lnTo>
                      <a:lnTo>
                        <a:pt x="755775" y="151"/>
                      </a:lnTo>
                      <a:lnTo>
                        <a:pt x="755775" y="252026"/>
                      </a:lnTo>
                      <a:lnTo>
                        <a:pt x="1007699" y="252026"/>
                      </a:lnTo>
                      <a:close/>
                      <a:moveTo>
                        <a:pt x="3023099" y="50"/>
                      </a:moveTo>
                      <a:lnTo>
                        <a:pt x="3275024" y="50"/>
                      </a:lnTo>
                      <a:lnTo>
                        <a:pt x="3275024" y="251975"/>
                      </a:lnTo>
                      <a:lnTo>
                        <a:pt x="3526949" y="251975"/>
                      </a:lnTo>
                      <a:lnTo>
                        <a:pt x="3526949" y="503900"/>
                      </a:lnTo>
                      <a:lnTo>
                        <a:pt x="3275023" y="503900"/>
                      </a:lnTo>
                      <a:lnTo>
                        <a:pt x="3275023" y="251975"/>
                      </a:lnTo>
                      <a:lnTo>
                        <a:pt x="3023099" y="251975"/>
                      </a:lnTo>
                      <a:close/>
                      <a:moveTo>
                        <a:pt x="2519248" y="50"/>
                      </a:moveTo>
                      <a:lnTo>
                        <a:pt x="2771174" y="50"/>
                      </a:lnTo>
                      <a:lnTo>
                        <a:pt x="2771174" y="251975"/>
                      </a:lnTo>
                      <a:lnTo>
                        <a:pt x="2519249" y="251975"/>
                      </a:lnTo>
                      <a:lnTo>
                        <a:pt x="2519249" y="503900"/>
                      </a:lnTo>
                      <a:lnTo>
                        <a:pt x="2267324" y="503900"/>
                      </a:lnTo>
                      <a:lnTo>
                        <a:pt x="2267324" y="252026"/>
                      </a:lnTo>
                      <a:lnTo>
                        <a:pt x="2015399" y="252026"/>
                      </a:lnTo>
                      <a:lnTo>
                        <a:pt x="2015399" y="101"/>
                      </a:lnTo>
                      <a:lnTo>
                        <a:pt x="2267324" y="101"/>
                      </a:lnTo>
                      <a:lnTo>
                        <a:pt x="2267324" y="251975"/>
                      </a:lnTo>
                      <a:lnTo>
                        <a:pt x="2519248" y="251975"/>
                      </a:lnTo>
                      <a:close/>
                      <a:moveTo>
                        <a:pt x="4030799" y="0"/>
                      </a:moveTo>
                      <a:lnTo>
                        <a:pt x="4282724" y="0"/>
                      </a:lnTo>
                      <a:lnTo>
                        <a:pt x="4282724" y="251925"/>
                      </a:lnTo>
                      <a:lnTo>
                        <a:pt x="4534649" y="251925"/>
                      </a:lnTo>
                      <a:lnTo>
                        <a:pt x="4534649" y="503850"/>
                      </a:lnTo>
                      <a:lnTo>
                        <a:pt x="4282724" y="503850"/>
                      </a:lnTo>
                      <a:lnTo>
                        <a:pt x="4282724" y="251925"/>
                      </a:lnTo>
                      <a:lnTo>
                        <a:pt x="4030799" y="251925"/>
                      </a:lnTo>
                      <a:lnTo>
                        <a:pt x="4030799" y="503850"/>
                      </a:lnTo>
                      <a:lnTo>
                        <a:pt x="3778874" y="503850"/>
                      </a:lnTo>
                      <a:lnTo>
                        <a:pt x="3778874" y="251975"/>
                      </a:lnTo>
                      <a:lnTo>
                        <a:pt x="3526949" y="251975"/>
                      </a:lnTo>
                      <a:lnTo>
                        <a:pt x="3526949" y="50"/>
                      </a:lnTo>
                      <a:lnTo>
                        <a:pt x="3778874" y="50"/>
                      </a:lnTo>
                      <a:lnTo>
                        <a:pt x="3778874" y="251925"/>
                      </a:lnTo>
                      <a:lnTo>
                        <a:pt x="4030799" y="251925"/>
                      </a:lnTo>
                      <a:close/>
                    </a:path>
                  </a:pathLst>
                </a:custGeom>
                <a:grp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F2F2F"/>
                    </a:solidFill>
                    <a:effectLst/>
                    <a:uLnTx/>
                    <a:uFillTx/>
                    <a:latin typeface="Arial"/>
                    <a:ea typeface="微软雅黑"/>
                    <a:cs typeface="+mn-cs"/>
                  </a:endParaRPr>
                </a:p>
              </p:txBody>
            </p:sp>
          </p:grpSp>
          <p:grpSp>
            <p:nvGrpSpPr>
              <p:cNvPr id="22" name="组合 21">
                <a:extLst>
                  <a:ext uri="{FF2B5EF4-FFF2-40B4-BE49-F238E27FC236}">
                    <a16:creationId xmlns:a16="http://schemas.microsoft.com/office/drawing/2014/main" id="{0081203C-3B66-80D2-AF5E-AD02DA14A02B}"/>
                  </a:ext>
                </a:extLst>
              </p:cNvPr>
              <p:cNvGrpSpPr>
                <a:grpSpLocks noChangeAspect="1"/>
              </p:cNvGrpSpPr>
              <p:nvPr userDrawn="1"/>
            </p:nvGrpSpPr>
            <p:grpSpPr>
              <a:xfrm flipH="1">
                <a:off x="-1" y="6388453"/>
                <a:ext cx="12192000" cy="469547"/>
                <a:chOff x="-894589" y="0"/>
                <a:chExt cx="13086589" cy="504000"/>
              </a:xfrm>
              <a:solidFill>
                <a:schemeClr val="accent1">
                  <a:lumMod val="75000"/>
                  <a:alpha val="20000"/>
                </a:schemeClr>
              </a:solidFill>
            </p:grpSpPr>
            <p:sp>
              <p:nvSpPr>
                <p:cNvPr id="24" name="任意多边形: 形状 23">
                  <a:extLst>
                    <a:ext uri="{FF2B5EF4-FFF2-40B4-BE49-F238E27FC236}">
                      <a16:creationId xmlns:a16="http://schemas.microsoft.com/office/drawing/2014/main" id="{FBB3928A-2FC5-503C-426E-F9E3B7DF6C80}"/>
                    </a:ext>
                  </a:extLst>
                </p:cNvPr>
                <p:cNvSpPr>
                  <a:spLocks noChangeAspect="1"/>
                </p:cNvSpPr>
                <p:nvPr userDrawn="1"/>
              </p:nvSpPr>
              <p:spPr>
                <a:xfrm>
                  <a:off x="8174709" y="50"/>
                  <a:ext cx="4017291" cy="503950"/>
                </a:xfrm>
                <a:custGeom>
                  <a:avLst/>
                  <a:gdLst>
                    <a:gd name="connsiteX0" fmla="*/ 1259624 w 4017291"/>
                    <a:gd name="connsiteY0" fmla="*/ 251976 h 503950"/>
                    <a:gd name="connsiteX1" fmla="*/ 1511549 w 4017291"/>
                    <a:gd name="connsiteY1" fmla="*/ 251976 h 503950"/>
                    <a:gd name="connsiteX2" fmla="*/ 1511549 w 4017291"/>
                    <a:gd name="connsiteY2" fmla="*/ 503901 h 503950"/>
                    <a:gd name="connsiteX3" fmla="*/ 1259624 w 4017291"/>
                    <a:gd name="connsiteY3" fmla="*/ 503901 h 503950"/>
                    <a:gd name="connsiteX4" fmla="*/ 2771173 w 4017291"/>
                    <a:gd name="connsiteY4" fmla="*/ 251925 h 503950"/>
                    <a:gd name="connsiteX5" fmla="*/ 3023099 w 4017291"/>
                    <a:gd name="connsiteY5" fmla="*/ 251925 h 503950"/>
                    <a:gd name="connsiteX6" fmla="*/ 3023099 w 4017291"/>
                    <a:gd name="connsiteY6" fmla="*/ 503850 h 503950"/>
                    <a:gd name="connsiteX7" fmla="*/ 2771173 w 4017291"/>
                    <a:gd name="connsiteY7" fmla="*/ 503850 h 503950"/>
                    <a:gd name="connsiteX8" fmla="*/ 1511549 w 4017291"/>
                    <a:gd name="connsiteY8" fmla="*/ 51 h 503950"/>
                    <a:gd name="connsiteX9" fmla="*/ 1763474 w 4017291"/>
                    <a:gd name="connsiteY9" fmla="*/ 51 h 503950"/>
                    <a:gd name="connsiteX10" fmla="*/ 1763474 w 4017291"/>
                    <a:gd name="connsiteY10" fmla="*/ 251976 h 503950"/>
                    <a:gd name="connsiteX11" fmla="*/ 2015399 w 4017291"/>
                    <a:gd name="connsiteY11" fmla="*/ 251976 h 503950"/>
                    <a:gd name="connsiteX12" fmla="*/ 2015399 w 4017291"/>
                    <a:gd name="connsiteY12" fmla="*/ 503901 h 503950"/>
                    <a:gd name="connsiteX13" fmla="*/ 1763473 w 4017291"/>
                    <a:gd name="connsiteY13" fmla="*/ 503901 h 503950"/>
                    <a:gd name="connsiteX14" fmla="*/ 1763473 w 4017291"/>
                    <a:gd name="connsiteY14" fmla="*/ 251976 h 503950"/>
                    <a:gd name="connsiteX15" fmla="*/ 1511549 w 4017291"/>
                    <a:gd name="connsiteY15" fmla="*/ 251976 h 503950"/>
                    <a:gd name="connsiteX16" fmla="*/ 1007699 w 4017291"/>
                    <a:gd name="connsiteY16" fmla="*/ 51 h 503950"/>
                    <a:gd name="connsiteX17" fmla="*/ 1259624 w 4017291"/>
                    <a:gd name="connsiteY17" fmla="*/ 51 h 503950"/>
                    <a:gd name="connsiteX18" fmla="*/ 1259624 w 4017291"/>
                    <a:gd name="connsiteY18" fmla="*/ 251976 h 503950"/>
                    <a:gd name="connsiteX19" fmla="*/ 1007700 w 4017291"/>
                    <a:gd name="connsiteY19" fmla="*/ 251976 h 503950"/>
                    <a:gd name="connsiteX20" fmla="*/ 1007700 w 4017291"/>
                    <a:gd name="connsiteY20" fmla="*/ 503901 h 503950"/>
                    <a:gd name="connsiteX21" fmla="*/ 755774 w 4017291"/>
                    <a:gd name="connsiteY21" fmla="*/ 503901 h 503950"/>
                    <a:gd name="connsiteX22" fmla="*/ 755774 w 4017291"/>
                    <a:gd name="connsiteY22" fmla="*/ 252026 h 503950"/>
                    <a:gd name="connsiteX23" fmla="*/ 503849 w 4017291"/>
                    <a:gd name="connsiteY23" fmla="*/ 252026 h 503950"/>
                    <a:gd name="connsiteX24" fmla="*/ 503849 w 4017291"/>
                    <a:gd name="connsiteY24" fmla="*/ 503950 h 503950"/>
                    <a:gd name="connsiteX25" fmla="*/ 251924 w 4017291"/>
                    <a:gd name="connsiteY25" fmla="*/ 503950 h 503950"/>
                    <a:gd name="connsiteX26" fmla="*/ 251924 w 4017291"/>
                    <a:gd name="connsiteY26" fmla="*/ 252026 h 503950"/>
                    <a:gd name="connsiteX27" fmla="*/ 0 w 4017291"/>
                    <a:gd name="connsiteY27" fmla="*/ 252026 h 503950"/>
                    <a:gd name="connsiteX28" fmla="*/ 0 w 4017291"/>
                    <a:gd name="connsiteY28" fmla="*/ 101 h 503950"/>
                    <a:gd name="connsiteX29" fmla="*/ 251925 w 4017291"/>
                    <a:gd name="connsiteY29" fmla="*/ 101 h 503950"/>
                    <a:gd name="connsiteX30" fmla="*/ 251925 w 4017291"/>
                    <a:gd name="connsiteY30" fmla="*/ 252026 h 503950"/>
                    <a:gd name="connsiteX31" fmla="*/ 503849 w 4017291"/>
                    <a:gd name="connsiteY31" fmla="*/ 252026 h 503950"/>
                    <a:gd name="connsiteX32" fmla="*/ 503849 w 4017291"/>
                    <a:gd name="connsiteY32" fmla="*/ 101 h 503950"/>
                    <a:gd name="connsiteX33" fmla="*/ 755774 w 4017291"/>
                    <a:gd name="connsiteY33" fmla="*/ 101 h 503950"/>
                    <a:gd name="connsiteX34" fmla="*/ 755774 w 4017291"/>
                    <a:gd name="connsiteY34" fmla="*/ 251976 h 503950"/>
                    <a:gd name="connsiteX35" fmla="*/ 1007699 w 4017291"/>
                    <a:gd name="connsiteY35" fmla="*/ 251976 h 503950"/>
                    <a:gd name="connsiteX36" fmla="*/ 3526949 w 4017291"/>
                    <a:gd name="connsiteY36" fmla="*/ 0 h 503950"/>
                    <a:gd name="connsiteX37" fmla="*/ 3778874 w 4017291"/>
                    <a:gd name="connsiteY37" fmla="*/ 0 h 503950"/>
                    <a:gd name="connsiteX38" fmla="*/ 3778874 w 4017291"/>
                    <a:gd name="connsiteY38" fmla="*/ 251875 h 503950"/>
                    <a:gd name="connsiteX39" fmla="*/ 4017291 w 4017291"/>
                    <a:gd name="connsiteY39" fmla="*/ 251875 h 503950"/>
                    <a:gd name="connsiteX40" fmla="*/ 4017291 w 4017291"/>
                    <a:gd name="connsiteY40" fmla="*/ 503800 h 503950"/>
                    <a:gd name="connsiteX41" fmla="*/ 3778874 w 4017291"/>
                    <a:gd name="connsiteY41" fmla="*/ 503800 h 503950"/>
                    <a:gd name="connsiteX42" fmla="*/ 3778874 w 4017291"/>
                    <a:gd name="connsiteY42" fmla="*/ 251925 h 503950"/>
                    <a:gd name="connsiteX43" fmla="*/ 3526949 w 4017291"/>
                    <a:gd name="connsiteY43" fmla="*/ 251925 h 503950"/>
                    <a:gd name="connsiteX44" fmla="*/ 3023099 w 4017291"/>
                    <a:gd name="connsiteY44" fmla="*/ 0 h 503950"/>
                    <a:gd name="connsiteX45" fmla="*/ 3275024 w 4017291"/>
                    <a:gd name="connsiteY45" fmla="*/ 0 h 503950"/>
                    <a:gd name="connsiteX46" fmla="*/ 3275024 w 4017291"/>
                    <a:gd name="connsiteY46" fmla="*/ 251925 h 503950"/>
                    <a:gd name="connsiteX47" fmla="*/ 3526949 w 4017291"/>
                    <a:gd name="connsiteY47" fmla="*/ 251925 h 503950"/>
                    <a:gd name="connsiteX48" fmla="*/ 3526949 w 4017291"/>
                    <a:gd name="connsiteY48" fmla="*/ 503850 h 503950"/>
                    <a:gd name="connsiteX49" fmla="*/ 3275023 w 4017291"/>
                    <a:gd name="connsiteY49" fmla="*/ 503850 h 503950"/>
                    <a:gd name="connsiteX50" fmla="*/ 3275023 w 4017291"/>
                    <a:gd name="connsiteY50" fmla="*/ 251925 h 503950"/>
                    <a:gd name="connsiteX51" fmla="*/ 3023099 w 4017291"/>
                    <a:gd name="connsiteY51" fmla="*/ 251925 h 503950"/>
                    <a:gd name="connsiteX52" fmla="*/ 2519248 w 4017291"/>
                    <a:gd name="connsiteY52" fmla="*/ 0 h 503950"/>
                    <a:gd name="connsiteX53" fmla="*/ 2771173 w 4017291"/>
                    <a:gd name="connsiteY53" fmla="*/ 0 h 503950"/>
                    <a:gd name="connsiteX54" fmla="*/ 2771173 w 4017291"/>
                    <a:gd name="connsiteY54" fmla="*/ 251925 h 503950"/>
                    <a:gd name="connsiteX55" fmla="*/ 2519249 w 4017291"/>
                    <a:gd name="connsiteY55" fmla="*/ 251925 h 503950"/>
                    <a:gd name="connsiteX56" fmla="*/ 2519249 w 4017291"/>
                    <a:gd name="connsiteY56" fmla="*/ 503850 h 503950"/>
                    <a:gd name="connsiteX57" fmla="*/ 2267324 w 4017291"/>
                    <a:gd name="connsiteY57" fmla="*/ 503850 h 503950"/>
                    <a:gd name="connsiteX58" fmla="*/ 2267324 w 4017291"/>
                    <a:gd name="connsiteY58" fmla="*/ 251976 h 503950"/>
                    <a:gd name="connsiteX59" fmla="*/ 2015399 w 4017291"/>
                    <a:gd name="connsiteY59" fmla="*/ 251976 h 503950"/>
                    <a:gd name="connsiteX60" fmla="*/ 2015399 w 4017291"/>
                    <a:gd name="connsiteY60" fmla="*/ 51 h 503950"/>
                    <a:gd name="connsiteX61" fmla="*/ 2267324 w 4017291"/>
                    <a:gd name="connsiteY61" fmla="*/ 51 h 503950"/>
                    <a:gd name="connsiteX62" fmla="*/ 2267324 w 4017291"/>
                    <a:gd name="connsiteY62" fmla="*/ 251925 h 503950"/>
                    <a:gd name="connsiteX63" fmla="*/ 2519248 w 4017291"/>
                    <a:gd name="connsiteY63" fmla="*/ 251925 h 50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017291" h="503950">
                      <a:moveTo>
                        <a:pt x="1259624" y="251976"/>
                      </a:moveTo>
                      <a:lnTo>
                        <a:pt x="1511549" y="251976"/>
                      </a:lnTo>
                      <a:lnTo>
                        <a:pt x="1511549" y="503901"/>
                      </a:lnTo>
                      <a:lnTo>
                        <a:pt x="1259624" y="503901"/>
                      </a:lnTo>
                      <a:close/>
                      <a:moveTo>
                        <a:pt x="2771173" y="251925"/>
                      </a:moveTo>
                      <a:lnTo>
                        <a:pt x="3023099" y="251925"/>
                      </a:lnTo>
                      <a:lnTo>
                        <a:pt x="3023099" y="503850"/>
                      </a:lnTo>
                      <a:lnTo>
                        <a:pt x="2771173" y="503850"/>
                      </a:lnTo>
                      <a:close/>
                      <a:moveTo>
                        <a:pt x="1511549" y="51"/>
                      </a:moveTo>
                      <a:lnTo>
                        <a:pt x="1763474" y="51"/>
                      </a:lnTo>
                      <a:lnTo>
                        <a:pt x="1763474" y="251976"/>
                      </a:lnTo>
                      <a:lnTo>
                        <a:pt x="2015399" y="251976"/>
                      </a:lnTo>
                      <a:lnTo>
                        <a:pt x="2015399" y="503901"/>
                      </a:lnTo>
                      <a:lnTo>
                        <a:pt x="1763473" y="503901"/>
                      </a:lnTo>
                      <a:lnTo>
                        <a:pt x="1763473" y="251976"/>
                      </a:lnTo>
                      <a:lnTo>
                        <a:pt x="1511549" y="251976"/>
                      </a:lnTo>
                      <a:close/>
                      <a:moveTo>
                        <a:pt x="1007699" y="51"/>
                      </a:moveTo>
                      <a:lnTo>
                        <a:pt x="1259624" y="51"/>
                      </a:lnTo>
                      <a:lnTo>
                        <a:pt x="1259624" y="251976"/>
                      </a:lnTo>
                      <a:lnTo>
                        <a:pt x="1007700" y="251976"/>
                      </a:lnTo>
                      <a:lnTo>
                        <a:pt x="1007700" y="503901"/>
                      </a:lnTo>
                      <a:lnTo>
                        <a:pt x="755774" y="503901"/>
                      </a:lnTo>
                      <a:lnTo>
                        <a:pt x="755774" y="252026"/>
                      </a:lnTo>
                      <a:lnTo>
                        <a:pt x="503849" y="252026"/>
                      </a:lnTo>
                      <a:lnTo>
                        <a:pt x="503849" y="503950"/>
                      </a:lnTo>
                      <a:lnTo>
                        <a:pt x="251924" y="503950"/>
                      </a:lnTo>
                      <a:lnTo>
                        <a:pt x="251924" y="252026"/>
                      </a:lnTo>
                      <a:lnTo>
                        <a:pt x="0" y="252026"/>
                      </a:lnTo>
                      <a:lnTo>
                        <a:pt x="0" y="101"/>
                      </a:lnTo>
                      <a:lnTo>
                        <a:pt x="251925" y="101"/>
                      </a:lnTo>
                      <a:lnTo>
                        <a:pt x="251925" y="252026"/>
                      </a:lnTo>
                      <a:lnTo>
                        <a:pt x="503849" y="252026"/>
                      </a:lnTo>
                      <a:lnTo>
                        <a:pt x="503849" y="101"/>
                      </a:lnTo>
                      <a:lnTo>
                        <a:pt x="755774" y="101"/>
                      </a:lnTo>
                      <a:lnTo>
                        <a:pt x="755774" y="251976"/>
                      </a:lnTo>
                      <a:lnTo>
                        <a:pt x="1007699" y="251976"/>
                      </a:lnTo>
                      <a:close/>
                      <a:moveTo>
                        <a:pt x="3526949" y="0"/>
                      </a:moveTo>
                      <a:lnTo>
                        <a:pt x="3778874" y="0"/>
                      </a:lnTo>
                      <a:lnTo>
                        <a:pt x="3778874" y="251875"/>
                      </a:lnTo>
                      <a:lnTo>
                        <a:pt x="4017291" y="251875"/>
                      </a:lnTo>
                      <a:lnTo>
                        <a:pt x="4017291" y="503800"/>
                      </a:lnTo>
                      <a:lnTo>
                        <a:pt x="3778874" y="503800"/>
                      </a:lnTo>
                      <a:lnTo>
                        <a:pt x="3778874" y="251925"/>
                      </a:lnTo>
                      <a:lnTo>
                        <a:pt x="3526949" y="251925"/>
                      </a:lnTo>
                      <a:close/>
                      <a:moveTo>
                        <a:pt x="3023099" y="0"/>
                      </a:moveTo>
                      <a:lnTo>
                        <a:pt x="3275024" y="0"/>
                      </a:lnTo>
                      <a:lnTo>
                        <a:pt x="3275024" y="251925"/>
                      </a:lnTo>
                      <a:lnTo>
                        <a:pt x="3526949" y="251925"/>
                      </a:lnTo>
                      <a:lnTo>
                        <a:pt x="3526949" y="503850"/>
                      </a:lnTo>
                      <a:lnTo>
                        <a:pt x="3275023" y="503850"/>
                      </a:lnTo>
                      <a:lnTo>
                        <a:pt x="3275023" y="251925"/>
                      </a:lnTo>
                      <a:lnTo>
                        <a:pt x="3023099" y="251925"/>
                      </a:lnTo>
                      <a:close/>
                      <a:moveTo>
                        <a:pt x="2519248" y="0"/>
                      </a:moveTo>
                      <a:lnTo>
                        <a:pt x="2771173" y="0"/>
                      </a:lnTo>
                      <a:lnTo>
                        <a:pt x="2771173" y="251925"/>
                      </a:lnTo>
                      <a:lnTo>
                        <a:pt x="2519249" y="251925"/>
                      </a:lnTo>
                      <a:lnTo>
                        <a:pt x="2519249" y="503850"/>
                      </a:lnTo>
                      <a:lnTo>
                        <a:pt x="2267324" y="503850"/>
                      </a:lnTo>
                      <a:lnTo>
                        <a:pt x="2267324" y="251976"/>
                      </a:lnTo>
                      <a:lnTo>
                        <a:pt x="2015399" y="251976"/>
                      </a:lnTo>
                      <a:lnTo>
                        <a:pt x="2015399" y="51"/>
                      </a:lnTo>
                      <a:lnTo>
                        <a:pt x="2267324" y="51"/>
                      </a:lnTo>
                      <a:lnTo>
                        <a:pt x="2267324" y="251925"/>
                      </a:lnTo>
                      <a:lnTo>
                        <a:pt x="2519248" y="251925"/>
                      </a:lnTo>
                      <a:close/>
                    </a:path>
                  </a:pathLst>
                </a:custGeom>
                <a:grp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F2F2F"/>
                    </a:solidFill>
                    <a:effectLst/>
                    <a:uLnTx/>
                    <a:uFillTx/>
                    <a:latin typeface="Arial"/>
                    <a:ea typeface="微软雅黑"/>
                    <a:cs typeface="+mn-cs"/>
                  </a:endParaRPr>
                </a:p>
              </p:txBody>
            </p:sp>
            <p:sp>
              <p:nvSpPr>
                <p:cNvPr id="25" name="任意多边形: 形状 24">
                  <a:extLst>
                    <a:ext uri="{FF2B5EF4-FFF2-40B4-BE49-F238E27FC236}">
                      <a16:creationId xmlns:a16="http://schemas.microsoft.com/office/drawing/2014/main" id="{5FB2F9B3-91BD-C385-8E97-BBEA725F5824}"/>
                    </a:ext>
                  </a:extLst>
                </p:cNvPr>
                <p:cNvSpPr>
                  <a:spLocks noChangeAspect="1"/>
                </p:cNvSpPr>
                <p:nvPr userDrawn="1"/>
              </p:nvSpPr>
              <p:spPr>
                <a:xfrm>
                  <a:off x="3640060" y="0"/>
                  <a:ext cx="4534649" cy="504000"/>
                </a:xfrm>
                <a:custGeom>
                  <a:avLst/>
                  <a:gdLst>
                    <a:gd name="connsiteX0" fmla="*/ 1259624 w 4534649"/>
                    <a:gd name="connsiteY0" fmla="*/ 252026 h 504000"/>
                    <a:gd name="connsiteX1" fmla="*/ 1511550 w 4534649"/>
                    <a:gd name="connsiteY1" fmla="*/ 252026 h 504000"/>
                    <a:gd name="connsiteX2" fmla="*/ 1511550 w 4534649"/>
                    <a:gd name="connsiteY2" fmla="*/ 503951 h 504000"/>
                    <a:gd name="connsiteX3" fmla="*/ 1259624 w 4534649"/>
                    <a:gd name="connsiteY3" fmla="*/ 503951 h 504000"/>
                    <a:gd name="connsiteX4" fmla="*/ 2771174 w 4534649"/>
                    <a:gd name="connsiteY4" fmla="*/ 251975 h 504000"/>
                    <a:gd name="connsiteX5" fmla="*/ 3023099 w 4534649"/>
                    <a:gd name="connsiteY5" fmla="*/ 251975 h 504000"/>
                    <a:gd name="connsiteX6" fmla="*/ 3023099 w 4534649"/>
                    <a:gd name="connsiteY6" fmla="*/ 503900 h 504000"/>
                    <a:gd name="connsiteX7" fmla="*/ 2771174 w 4534649"/>
                    <a:gd name="connsiteY7" fmla="*/ 503900 h 504000"/>
                    <a:gd name="connsiteX8" fmla="*/ 1511550 w 4534649"/>
                    <a:gd name="connsiteY8" fmla="*/ 101 h 504000"/>
                    <a:gd name="connsiteX9" fmla="*/ 1763474 w 4534649"/>
                    <a:gd name="connsiteY9" fmla="*/ 101 h 504000"/>
                    <a:gd name="connsiteX10" fmla="*/ 1763474 w 4534649"/>
                    <a:gd name="connsiteY10" fmla="*/ 252026 h 504000"/>
                    <a:gd name="connsiteX11" fmla="*/ 2015399 w 4534649"/>
                    <a:gd name="connsiteY11" fmla="*/ 252026 h 504000"/>
                    <a:gd name="connsiteX12" fmla="*/ 2015399 w 4534649"/>
                    <a:gd name="connsiteY12" fmla="*/ 503951 h 504000"/>
                    <a:gd name="connsiteX13" fmla="*/ 1763473 w 4534649"/>
                    <a:gd name="connsiteY13" fmla="*/ 503951 h 504000"/>
                    <a:gd name="connsiteX14" fmla="*/ 1763473 w 4534649"/>
                    <a:gd name="connsiteY14" fmla="*/ 252026 h 504000"/>
                    <a:gd name="connsiteX15" fmla="*/ 1511550 w 4534649"/>
                    <a:gd name="connsiteY15" fmla="*/ 252026 h 504000"/>
                    <a:gd name="connsiteX16" fmla="*/ 1007699 w 4534649"/>
                    <a:gd name="connsiteY16" fmla="*/ 101 h 504000"/>
                    <a:gd name="connsiteX17" fmla="*/ 1259624 w 4534649"/>
                    <a:gd name="connsiteY17" fmla="*/ 101 h 504000"/>
                    <a:gd name="connsiteX18" fmla="*/ 1259624 w 4534649"/>
                    <a:gd name="connsiteY18" fmla="*/ 252026 h 504000"/>
                    <a:gd name="connsiteX19" fmla="*/ 1007700 w 4534649"/>
                    <a:gd name="connsiteY19" fmla="*/ 252026 h 504000"/>
                    <a:gd name="connsiteX20" fmla="*/ 1007700 w 4534649"/>
                    <a:gd name="connsiteY20" fmla="*/ 503951 h 504000"/>
                    <a:gd name="connsiteX21" fmla="*/ 755775 w 4534649"/>
                    <a:gd name="connsiteY21" fmla="*/ 503951 h 504000"/>
                    <a:gd name="connsiteX22" fmla="*/ 755775 w 4534649"/>
                    <a:gd name="connsiteY22" fmla="*/ 252076 h 504000"/>
                    <a:gd name="connsiteX23" fmla="*/ 503849 w 4534649"/>
                    <a:gd name="connsiteY23" fmla="*/ 252076 h 504000"/>
                    <a:gd name="connsiteX24" fmla="*/ 503849 w 4534649"/>
                    <a:gd name="connsiteY24" fmla="*/ 504000 h 504000"/>
                    <a:gd name="connsiteX25" fmla="*/ 251924 w 4534649"/>
                    <a:gd name="connsiteY25" fmla="*/ 504000 h 504000"/>
                    <a:gd name="connsiteX26" fmla="*/ 251924 w 4534649"/>
                    <a:gd name="connsiteY26" fmla="*/ 252076 h 504000"/>
                    <a:gd name="connsiteX27" fmla="*/ 0 w 4534649"/>
                    <a:gd name="connsiteY27" fmla="*/ 252076 h 504000"/>
                    <a:gd name="connsiteX28" fmla="*/ 0 w 4534649"/>
                    <a:gd name="connsiteY28" fmla="*/ 151 h 504000"/>
                    <a:gd name="connsiteX29" fmla="*/ 251925 w 4534649"/>
                    <a:gd name="connsiteY29" fmla="*/ 151 h 504000"/>
                    <a:gd name="connsiteX30" fmla="*/ 251925 w 4534649"/>
                    <a:gd name="connsiteY30" fmla="*/ 252076 h 504000"/>
                    <a:gd name="connsiteX31" fmla="*/ 503849 w 4534649"/>
                    <a:gd name="connsiteY31" fmla="*/ 252076 h 504000"/>
                    <a:gd name="connsiteX32" fmla="*/ 503849 w 4534649"/>
                    <a:gd name="connsiteY32" fmla="*/ 151 h 504000"/>
                    <a:gd name="connsiteX33" fmla="*/ 755775 w 4534649"/>
                    <a:gd name="connsiteY33" fmla="*/ 151 h 504000"/>
                    <a:gd name="connsiteX34" fmla="*/ 755775 w 4534649"/>
                    <a:gd name="connsiteY34" fmla="*/ 252026 h 504000"/>
                    <a:gd name="connsiteX35" fmla="*/ 1007699 w 4534649"/>
                    <a:gd name="connsiteY35" fmla="*/ 252026 h 504000"/>
                    <a:gd name="connsiteX36" fmla="*/ 3023099 w 4534649"/>
                    <a:gd name="connsiteY36" fmla="*/ 50 h 504000"/>
                    <a:gd name="connsiteX37" fmla="*/ 3275024 w 4534649"/>
                    <a:gd name="connsiteY37" fmla="*/ 50 h 504000"/>
                    <a:gd name="connsiteX38" fmla="*/ 3275024 w 4534649"/>
                    <a:gd name="connsiteY38" fmla="*/ 251975 h 504000"/>
                    <a:gd name="connsiteX39" fmla="*/ 3526949 w 4534649"/>
                    <a:gd name="connsiteY39" fmla="*/ 251975 h 504000"/>
                    <a:gd name="connsiteX40" fmla="*/ 3526949 w 4534649"/>
                    <a:gd name="connsiteY40" fmla="*/ 503900 h 504000"/>
                    <a:gd name="connsiteX41" fmla="*/ 3275023 w 4534649"/>
                    <a:gd name="connsiteY41" fmla="*/ 503900 h 504000"/>
                    <a:gd name="connsiteX42" fmla="*/ 3275023 w 4534649"/>
                    <a:gd name="connsiteY42" fmla="*/ 251975 h 504000"/>
                    <a:gd name="connsiteX43" fmla="*/ 3023099 w 4534649"/>
                    <a:gd name="connsiteY43" fmla="*/ 251975 h 504000"/>
                    <a:gd name="connsiteX44" fmla="*/ 2519248 w 4534649"/>
                    <a:gd name="connsiteY44" fmla="*/ 50 h 504000"/>
                    <a:gd name="connsiteX45" fmla="*/ 2771174 w 4534649"/>
                    <a:gd name="connsiteY45" fmla="*/ 50 h 504000"/>
                    <a:gd name="connsiteX46" fmla="*/ 2771174 w 4534649"/>
                    <a:gd name="connsiteY46" fmla="*/ 251975 h 504000"/>
                    <a:gd name="connsiteX47" fmla="*/ 2519249 w 4534649"/>
                    <a:gd name="connsiteY47" fmla="*/ 251975 h 504000"/>
                    <a:gd name="connsiteX48" fmla="*/ 2519249 w 4534649"/>
                    <a:gd name="connsiteY48" fmla="*/ 503900 h 504000"/>
                    <a:gd name="connsiteX49" fmla="*/ 2267324 w 4534649"/>
                    <a:gd name="connsiteY49" fmla="*/ 503900 h 504000"/>
                    <a:gd name="connsiteX50" fmla="*/ 2267324 w 4534649"/>
                    <a:gd name="connsiteY50" fmla="*/ 252026 h 504000"/>
                    <a:gd name="connsiteX51" fmla="*/ 2015399 w 4534649"/>
                    <a:gd name="connsiteY51" fmla="*/ 252026 h 504000"/>
                    <a:gd name="connsiteX52" fmla="*/ 2015399 w 4534649"/>
                    <a:gd name="connsiteY52" fmla="*/ 101 h 504000"/>
                    <a:gd name="connsiteX53" fmla="*/ 2267324 w 4534649"/>
                    <a:gd name="connsiteY53" fmla="*/ 101 h 504000"/>
                    <a:gd name="connsiteX54" fmla="*/ 2267324 w 4534649"/>
                    <a:gd name="connsiteY54" fmla="*/ 251975 h 504000"/>
                    <a:gd name="connsiteX55" fmla="*/ 2519248 w 4534649"/>
                    <a:gd name="connsiteY55" fmla="*/ 251975 h 504000"/>
                    <a:gd name="connsiteX56" fmla="*/ 4030799 w 4534649"/>
                    <a:gd name="connsiteY56" fmla="*/ 0 h 504000"/>
                    <a:gd name="connsiteX57" fmla="*/ 4282724 w 4534649"/>
                    <a:gd name="connsiteY57" fmla="*/ 0 h 504000"/>
                    <a:gd name="connsiteX58" fmla="*/ 4282724 w 4534649"/>
                    <a:gd name="connsiteY58" fmla="*/ 251925 h 504000"/>
                    <a:gd name="connsiteX59" fmla="*/ 4534649 w 4534649"/>
                    <a:gd name="connsiteY59" fmla="*/ 251925 h 504000"/>
                    <a:gd name="connsiteX60" fmla="*/ 4534649 w 4534649"/>
                    <a:gd name="connsiteY60" fmla="*/ 503850 h 504000"/>
                    <a:gd name="connsiteX61" fmla="*/ 4282724 w 4534649"/>
                    <a:gd name="connsiteY61" fmla="*/ 503850 h 504000"/>
                    <a:gd name="connsiteX62" fmla="*/ 4282724 w 4534649"/>
                    <a:gd name="connsiteY62" fmla="*/ 251925 h 504000"/>
                    <a:gd name="connsiteX63" fmla="*/ 4030799 w 4534649"/>
                    <a:gd name="connsiteY63" fmla="*/ 251925 h 504000"/>
                    <a:gd name="connsiteX64" fmla="*/ 4030799 w 4534649"/>
                    <a:gd name="connsiteY64" fmla="*/ 503850 h 504000"/>
                    <a:gd name="connsiteX65" fmla="*/ 3778874 w 4534649"/>
                    <a:gd name="connsiteY65" fmla="*/ 503850 h 504000"/>
                    <a:gd name="connsiteX66" fmla="*/ 3778874 w 4534649"/>
                    <a:gd name="connsiteY66" fmla="*/ 251975 h 504000"/>
                    <a:gd name="connsiteX67" fmla="*/ 3526949 w 4534649"/>
                    <a:gd name="connsiteY67" fmla="*/ 251975 h 504000"/>
                    <a:gd name="connsiteX68" fmla="*/ 3526949 w 4534649"/>
                    <a:gd name="connsiteY68" fmla="*/ 50 h 504000"/>
                    <a:gd name="connsiteX69" fmla="*/ 3778874 w 4534649"/>
                    <a:gd name="connsiteY69" fmla="*/ 50 h 504000"/>
                    <a:gd name="connsiteX70" fmla="*/ 3778874 w 4534649"/>
                    <a:gd name="connsiteY70" fmla="*/ 251925 h 504000"/>
                    <a:gd name="connsiteX71" fmla="*/ 4030799 w 4534649"/>
                    <a:gd name="connsiteY71" fmla="*/ 251925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534649" h="504000">
                      <a:moveTo>
                        <a:pt x="1259624" y="252026"/>
                      </a:moveTo>
                      <a:lnTo>
                        <a:pt x="1511550" y="252026"/>
                      </a:lnTo>
                      <a:lnTo>
                        <a:pt x="1511550" y="503951"/>
                      </a:lnTo>
                      <a:lnTo>
                        <a:pt x="1259624" y="503951"/>
                      </a:lnTo>
                      <a:close/>
                      <a:moveTo>
                        <a:pt x="2771174" y="251975"/>
                      </a:moveTo>
                      <a:lnTo>
                        <a:pt x="3023099" y="251975"/>
                      </a:lnTo>
                      <a:lnTo>
                        <a:pt x="3023099" y="503900"/>
                      </a:lnTo>
                      <a:lnTo>
                        <a:pt x="2771174" y="503900"/>
                      </a:lnTo>
                      <a:close/>
                      <a:moveTo>
                        <a:pt x="1511550" y="101"/>
                      </a:moveTo>
                      <a:lnTo>
                        <a:pt x="1763474" y="101"/>
                      </a:lnTo>
                      <a:lnTo>
                        <a:pt x="1763474" y="252026"/>
                      </a:lnTo>
                      <a:lnTo>
                        <a:pt x="2015399" y="252026"/>
                      </a:lnTo>
                      <a:lnTo>
                        <a:pt x="2015399" y="503951"/>
                      </a:lnTo>
                      <a:lnTo>
                        <a:pt x="1763473" y="503951"/>
                      </a:lnTo>
                      <a:lnTo>
                        <a:pt x="1763473" y="252026"/>
                      </a:lnTo>
                      <a:lnTo>
                        <a:pt x="1511550" y="252026"/>
                      </a:lnTo>
                      <a:close/>
                      <a:moveTo>
                        <a:pt x="1007699" y="101"/>
                      </a:moveTo>
                      <a:lnTo>
                        <a:pt x="1259624" y="101"/>
                      </a:lnTo>
                      <a:lnTo>
                        <a:pt x="1259624" y="252026"/>
                      </a:lnTo>
                      <a:lnTo>
                        <a:pt x="1007700" y="252026"/>
                      </a:lnTo>
                      <a:lnTo>
                        <a:pt x="1007700" y="503951"/>
                      </a:lnTo>
                      <a:lnTo>
                        <a:pt x="755775" y="503951"/>
                      </a:lnTo>
                      <a:lnTo>
                        <a:pt x="755775" y="252076"/>
                      </a:lnTo>
                      <a:lnTo>
                        <a:pt x="503849" y="252076"/>
                      </a:lnTo>
                      <a:lnTo>
                        <a:pt x="503849" y="504000"/>
                      </a:lnTo>
                      <a:lnTo>
                        <a:pt x="251924" y="504000"/>
                      </a:lnTo>
                      <a:lnTo>
                        <a:pt x="251924" y="252076"/>
                      </a:lnTo>
                      <a:lnTo>
                        <a:pt x="0" y="252076"/>
                      </a:lnTo>
                      <a:lnTo>
                        <a:pt x="0" y="151"/>
                      </a:lnTo>
                      <a:lnTo>
                        <a:pt x="251925" y="151"/>
                      </a:lnTo>
                      <a:lnTo>
                        <a:pt x="251925" y="252076"/>
                      </a:lnTo>
                      <a:lnTo>
                        <a:pt x="503849" y="252076"/>
                      </a:lnTo>
                      <a:lnTo>
                        <a:pt x="503849" y="151"/>
                      </a:lnTo>
                      <a:lnTo>
                        <a:pt x="755775" y="151"/>
                      </a:lnTo>
                      <a:lnTo>
                        <a:pt x="755775" y="252026"/>
                      </a:lnTo>
                      <a:lnTo>
                        <a:pt x="1007699" y="252026"/>
                      </a:lnTo>
                      <a:close/>
                      <a:moveTo>
                        <a:pt x="3023099" y="50"/>
                      </a:moveTo>
                      <a:lnTo>
                        <a:pt x="3275024" y="50"/>
                      </a:lnTo>
                      <a:lnTo>
                        <a:pt x="3275024" y="251975"/>
                      </a:lnTo>
                      <a:lnTo>
                        <a:pt x="3526949" y="251975"/>
                      </a:lnTo>
                      <a:lnTo>
                        <a:pt x="3526949" y="503900"/>
                      </a:lnTo>
                      <a:lnTo>
                        <a:pt x="3275023" y="503900"/>
                      </a:lnTo>
                      <a:lnTo>
                        <a:pt x="3275023" y="251975"/>
                      </a:lnTo>
                      <a:lnTo>
                        <a:pt x="3023099" y="251975"/>
                      </a:lnTo>
                      <a:close/>
                      <a:moveTo>
                        <a:pt x="2519248" y="50"/>
                      </a:moveTo>
                      <a:lnTo>
                        <a:pt x="2771174" y="50"/>
                      </a:lnTo>
                      <a:lnTo>
                        <a:pt x="2771174" y="251975"/>
                      </a:lnTo>
                      <a:lnTo>
                        <a:pt x="2519249" y="251975"/>
                      </a:lnTo>
                      <a:lnTo>
                        <a:pt x="2519249" y="503900"/>
                      </a:lnTo>
                      <a:lnTo>
                        <a:pt x="2267324" y="503900"/>
                      </a:lnTo>
                      <a:lnTo>
                        <a:pt x="2267324" y="252026"/>
                      </a:lnTo>
                      <a:lnTo>
                        <a:pt x="2015399" y="252026"/>
                      </a:lnTo>
                      <a:lnTo>
                        <a:pt x="2015399" y="101"/>
                      </a:lnTo>
                      <a:lnTo>
                        <a:pt x="2267324" y="101"/>
                      </a:lnTo>
                      <a:lnTo>
                        <a:pt x="2267324" y="251975"/>
                      </a:lnTo>
                      <a:lnTo>
                        <a:pt x="2519248" y="251975"/>
                      </a:lnTo>
                      <a:close/>
                      <a:moveTo>
                        <a:pt x="4030799" y="0"/>
                      </a:moveTo>
                      <a:lnTo>
                        <a:pt x="4282724" y="0"/>
                      </a:lnTo>
                      <a:lnTo>
                        <a:pt x="4282724" y="251925"/>
                      </a:lnTo>
                      <a:lnTo>
                        <a:pt x="4534649" y="251925"/>
                      </a:lnTo>
                      <a:lnTo>
                        <a:pt x="4534649" y="503850"/>
                      </a:lnTo>
                      <a:lnTo>
                        <a:pt x="4282724" y="503850"/>
                      </a:lnTo>
                      <a:lnTo>
                        <a:pt x="4282724" y="251925"/>
                      </a:lnTo>
                      <a:lnTo>
                        <a:pt x="4030799" y="251925"/>
                      </a:lnTo>
                      <a:lnTo>
                        <a:pt x="4030799" y="503850"/>
                      </a:lnTo>
                      <a:lnTo>
                        <a:pt x="3778874" y="503850"/>
                      </a:lnTo>
                      <a:lnTo>
                        <a:pt x="3778874" y="251975"/>
                      </a:lnTo>
                      <a:lnTo>
                        <a:pt x="3526949" y="251975"/>
                      </a:lnTo>
                      <a:lnTo>
                        <a:pt x="3526949" y="50"/>
                      </a:lnTo>
                      <a:lnTo>
                        <a:pt x="3778874" y="50"/>
                      </a:lnTo>
                      <a:lnTo>
                        <a:pt x="3778874" y="251925"/>
                      </a:lnTo>
                      <a:lnTo>
                        <a:pt x="4030799" y="251925"/>
                      </a:lnTo>
                      <a:close/>
                    </a:path>
                  </a:pathLst>
                </a:custGeom>
                <a:grp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F2F2F"/>
                    </a:solidFill>
                    <a:effectLst/>
                    <a:uLnTx/>
                    <a:uFillTx/>
                    <a:latin typeface="Arial"/>
                    <a:ea typeface="微软雅黑"/>
                    <a:cs typeface="+mn-cs"/>
                  </a:endParaRPr>
                </a:p>
              </p:txBody>
            </p:sp>
            <p:sp>
              <p:nvSpPr>
                <p:cNvPr id="26" name="任意多边形: 形状 25">
                  <a:extLst>
                    <a:ext uri="{FF2B5EF4-FFF2-40B4-BE49-F238E27FC236}">
                      <a16:creationId xmlns:a16="http://schemas.microsoft.com/office/drawing/2014/main" id="{EB750EE6-1AAF-9292-93E9-2F141A015981}"/>
                    </a:ext>
                  </a:extLst>
                </p:cNvPr>
                <p:cNvSpPr>
                  <a:spLocks noChangeAspect="1"/>
                </p:cNvSpPr>
                <p:nvPr userDrawn="1"/>
              </p:nvSpPr>
              <p:spPr>
                <a:xfrm>
                  <a:off x="-894589" y="0"/>
                  <a:ext cx="4534649" cy="504000"/>
                </a:xfrm>
                <a:custGeom>
                  <a:avLst/>
                  <a:gdLst>
                    <a:gd name="connsiteX0" fmla="*/ 1259624 w 4534649"/>
                    <a:gd name="connsiteY0" fmla="*/ 252026 h 504000"/>
                    <a:gd name="connsiteX1" fmla="*/ 1511550 w 4534649"/>
                    <a:gd name="connsiteY1" fmla="*/ 252026 h 504000"/>
                    <a:gd name="connsiteX2" fmla="*/ 1511550 w 4534649"/>
                    <a:gd name="connsiteY2" fmla="*/ 503951 h 504000"/>
                    <a:gd name="connsiteX3" fmla="*/ 1259624 w 4534649"/>
                    <a:gd name="connsiteY3" fmla="*/ 503951 h 504000"/>
                    <a:gd name="connsiteX4" fmla="*/ 2771174 w 4534649"/>
                    <a:gd name="connsiteY4" fmla="*/ 251975 h 504000"/>
                    <a:gd name="connsiteX5" fmla="*/ 3023099 w 4534649"/>
                    <a:gd name="connsiteY5" fmla="*/ 251975 h 504000"/>
                    <a:gd name="connsiteX6" fmla="*/ 3023099 w 4534649"/>
                    <a:gd name="connsiteY6" fmla="*/ 503900 h 504000"/>
                    <a:gd name="connsiteX7" fmla="*/ 2771174 w 4534649"/>
                    <a:gd name="connsiteY7" fmla="*/ 503900 h 504000"/>
                    <a:gd name="connsiteX8" fmla="*/ 1511550 w 4534649"/>
                    <a:gd name="connsiteY8" fmla="*/ 101 h 504000"/>
                    <a:gd name="connsiteX9" fmla="*/ 1763474 w 4534649"/>
                    <a:gd name="connsiteY9" fmla="*/ 101 h 504000"/>
                    <a:gd name="connsiteX10" fmla="*/ 1763474 w 4534649"/>
                    <a:gd name="connsiteY10" fmla="*/ 252026 h 504000"/>
                    <a:gd name="connsiteX11" fmla="*/ 2015399 w 4534649"/>
                    <a:gd name="connsiteY11" fmla="*/ 252026 h 504000"/>
                    <a:gd name="connsiteX12" fmla="*/ 2015399 w 4534649"/>
                    <a:gd name="connsiteY12" fmla="*/ 503951 h 504000"/>
                    <a:gd name="connsiteX13" fmla="*/ 1763473 w 4534649"/>
                    <a:gd name="connsiteY13" fmla="*/ 503951 h 504000"/>
                    <a:gd name="connsiteX14" fmla="*/ 1763473 w 4534649"/>
                    <a:gd name="connsiteY14" fmla="*/ 252026 h 504000"/>
                    <a:gd name="connsiteX15" fmla="*/ 1511550 w 4534649"/>
                    <a:gd name="connsiteY15" fmla="*/ 252026 h 504000"/>
                    <a:gd name="connsiteX16" fmla="*/ 1007699 w 4534649"/>
                    <a:gd name="connsiteY16" fmla="*/ 101 h 504000"/>
                    <a:gd name="connsiteX17" fmla="*/ 1259624 w 4534649"/>
                    <a:gd name="connsiteY17" fmla="*/ 101 h 504000"/>
                    <a:gd name="connsiteX18" fmla="*/ 1259624 w 4534649"/>
                    <a:gd name="connsiteY18" fmla="*/ 252026 h 504000"/>
                    <a:gd name="connsiteX19" fmla="*/ 1007700 w 4534649"/>
                    <a:gd name="connsiteY19" fmla="*/ 252026 h 504000"/>
                    <a:gd name="connsiteX20" fmla="*/ 1007700 w 4534649"/>
                    <a:gd name="connsiteY20" fmla="*/ 503951 h 504000"/>
                    <a:gd name="connsiteX21" fmla="*/ 755775 w 4534649"/>
                    <a:gd name="connsiteY21" fmla="*/ 503951 h 504000"/>
                    <a:gd name="connsiteX22" fmla="*/ 755775 w 4534649"/>
                    <a:gd name="connsiteY22" fmla="*/ 252076 h 504000"/>
                    <a:gd name="connsiteX23" fmla="*/ 503849 w 4534649"/>
                    <a:gd name="connsiteY23" fmla="*/ 252076 h 504000"/>
                    <a:gd name="connsiteX24" fmla="*/ 503849 w 4534649"/>
                    <a:gd name="connsiteY24" fmla="*/ 504000 h 504000"/>
                    <a:gd name="connsiteX25" fmla="*/ 251924 w 4534649"/>
                    <a:gd name="connsiteY25" fmla="*/ 504000 h 504000"/>
                    <a:gd name="connsiteX26" fmla="*/ 251924 w 4534649"/>
                    <a:gd name="connsiteY26" fmla="*/ 252076 h 504000"/>
                    <a:gd name="connsiteX27" fmla="*/ 0 w 4534649"/>
                    <a:gd name="connsiteY27" fmla="*/ 252076 h 504000"/>
                    <a:gd name="connsiteX28" fmla="*/ 0 w 4534649"/>
                    <a:gd name="connsiteY28" fmla="*/ 151 h 504000"/>
                    <a:gd name="connsiteX29" fmla="*/ 251925 w 4534649"/>
                    <a:gd name="connsiteY29" fmla="*/ 151 h 504000"/>
                    <a:gd name="connsiteX30" fmla="*/ 251925 w 4534649"/>
                    <a:gd name="connsiteY30" fmla="*/ 252076 h 504000"/>
                    <a:gd name="connsiteX31" fmla="*/ 503849 w 4534649"/>
                    <a:gd name="connsiteY31" fmla="*/ 252076 h 504000"/>
                    <a:gd name="connsiteX32" fmla="*/ 503849 w 4534649"/>
                    <a:gd name="connsiteY32" fmla="*/ 151 h 504000"/>
                    <a:gd name="connsiteX33" fmla="*/ 755775 w 4534649"/>
                    <a:gd name="connsiteY33" fmla="*/ 151 h 504000"/>
                    <a:gd name="connsiteX34" fmla="*/ 755775 w 4534649"/>
                    <a:gd name="connsiteY34" fmla="*/ 252026 h 504000"/>
                    <a:gd name="connsiteX35" fmla="*/ 1007699 w 4534649"/>
                    <a:gd name="connsiteY35" fmla="*/ 252026 h 504000"/>
                    <a:gd name="connsiteX36" fmla="*/ 3023099 w 4534649"/>
                    <a:gd name="connsiteY36" fmla="*/ 50 h 504000"/>
                    <a:gd name="connsiteX37" fmla="*/ 3275024 w 4534649"/>
                    <a:gd name="connsiteY37" fmla="*/ 50 h 504000"/>
                    <a:gd name="connsiteX38" fmla="*/ 3275024 w 4534649"/>
                    <a:gd name="connsiteY38" fmla="*/ 251975 h 504000"/>
                    <a:gd name="connsiteX39" fmla="*/ 3526949 w 4534649"/>
                    <a:gd name="connsiteY39" fmla="*/ 251975 h 504000"/>
                    <a:gd name="connsiteX40" fmla="*/ 3526949 w 4534649"/>
                    <a:gd name="connsiteY40" fmla="*/ 503900 h 504000"/>
                    <a:gd name="connsiteX41" fmla="*/ 3275023 w 4534649"/>
                    <a:gd name="connsiteY41" fmla="*/ 503900 h 504000"/>
                    <a:gd name="connsiteX42" fmla="*/ 3275023 w 4534649"/>
                    <a:gd name="connsiteY42" fmla="*/ 251975 h 504000"/>
                    <a:gd name="connsiteX43" fmla="*/ 3023099 w 4534649"/>
                    <a:gd name="connsiteY43" fmla="*/ 251975 h 504000"/>
                    <a:gd name="connsiteX44" fmla="*/ 2519248 w 4534649"/>
                    <a:gd name="connsiteY44" fmla="*/ 50 h 504000"/>
                    <a:gd name="connsiteX45" fmla="*/ 2771174 w 4534649"/>
                    <a:gd name="connsiteY45" fmla="*/ 50 h 504000"/>
                    <a:gd name="connsiteX46" fmla="*/ 2771174 w 4534649"/>
                    <a:gd name="connsiteY46" fmla="*/ 251975 h 504000"/>
                    <a:gd name="connsiteX47" fmla="*/ 2519249 w 4534649"/>
                    <a:gd name="connsiteY47" fmla="*/ 251975 h 504000"/>
                    <a:gd name="connsiteX48" fmla="*/ 2519249 w 4534649"/>
                    <a:gd name="connsiteY48" fmla="*/ 503900 h 504000"/>
                    <a:gd name="connsiteX49" fmla="*/ 2267324 w 4534649"/>
                    <a:gd name="connsiteY49" fmla="*/ 503900 h 504000"/>
                    <a:gd name="connsiteX50" fmla="*/ 2267324 w 4534649"/>
                    <a:gd name="connsiteY50" fmla="*/ 252026 h 504000"/>
                    <a:gd name="connsiteX51" fmla="*/ 2015399 w 4534649"/>
                    <a:gd name="connsiteY51" fmla="*/ 252026 h 504000"/>
                    <a:gd name="connsiteX52" fmla="*/ 2015399 w 4534649"/>
                    <a:gd name="connsiteY52" fmla="*/ 101 h 504000"/>
                    <a:gd name="connsiteX53" fmla="*/ 2267324 w 4534649"/>
                    <a:gd name="connsiteY53" fmla="*/ 101 h 504000"/>
                    <a:gd name="connsiteX54" fmla="*/ 2267324 w 4534649"/>
                    <a:gd name="connsiteY54" fmla="*/ 251975 h 504000"/>
                    <a:gd name="connsiteX55" fmla="*/ 2519248 w 4534649"/>
                    <a:gd name="connsiteY55" fmla="*/ 251975 h 504000"/>
                    <a:gd name="connsiteX56" fmla="*/ 4030799 w 4534649"/>
                    <a:gd name="connsiteY56" fmla="*/ 0 h 504000"/>
                    <a:gd name="connsiteX57" fmla="*/ 4282724 w 4534649"/>
                    <a:gd name="connsiteY57" fmla="*/ 0 h 504000"/>
                    <a:gd name="connsiteX58" fmla="*/ 4282724 w 4534649"/>
                    <a:gd name="connsiteY58" fmla="*/ 251925 h 504000"/>
                    <a:gd name="connsiteX59" fmla="*/ 4534649 w 4534649"/>
                    <a:gd name="connsiteY59" fmla="*/ 251925 h 504000"/>
                    <a:gd name="connsiteX60" fmla="*/ 4534649 w 4534649"/>
                    <a:gd name="connsiteY60" fmla="*/ 503850 h 504000"/>
                    <a:gd name="connsiteX61" fmla="*/ 4282724 w 4534649"/>
                    <a:gd name="connsiteY61" fmla="*/ 503850 h 504000"/>
                    <a:gd name="connsiteX62" fmla="*/ 4282724 w 4534649"/>
                    <a:gd name="connsiteY62" fmla="*/ 251925 h 504000"/>
                    <a:gd name="connsiteX63" fmla="*/ 4030799 w 4534649"/>
                    <a:gd name="connsiteY63" fmla="*/ 251925 h 504000"/>
                    <a:gd name="connsiteX64" fmla="*/ 4030799 w 4534649"/>
                    <a:gd name="connsiteY64" fmla="*/ 503850 h 504000"/>
                    <a:gd name="connsiteX65" fmla="*/ 3778874 w 4534649"/>
                    <a:gd name="connsiteY65" fmla="*/ 503850 h 504000"/>
                    <a:gd name="connsiteX66" fmla="*/ 3778874 w 4534649"/>
                    <a:gd name="connsiteY66" fmla="*/ 251975 h 504000"/>
                    <a:gd name="connsiteX67" fmla="*/ 3526949 w 4534649"/>
                    <a:gd name="connsiteY67" fmla="*/ 251975 h 504000"/>
                    <a:gd name="connsiteX68" fmla="*/ 3526949 w 4534649"/>
                    <a:gd name="connsiteY68" fmla="*/ 50 h 504000"/>
                    <a:gd name="connsiteX69" fmla="*/ 3778874 w 4534649"/>
                    <a:gd name="connsiteY69" fmla="*/ 50 h 504000"/>
                    <a:gd name="connsiteX70" fmla="*/ 3778874 w 4534649"/>
                    <a:gd name="connsiteY70" fmla="*/ 251925 h 504000"/>
                    <a:gd name="connsiteX71" fmla="*/ 4030799 w 4534649"/>
                    <a:gd name="connsiteY71" fmla="*/ 251925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534649" h="504000">
                      <a:moveTo>
                        <a:pt x="1259624" y="252026"/>
                      </a:moveTo>
                      <a:lnTo>
                        <a:pt x="1511550" y="252026"/>
                      </a:lnTo>
                      <a:lnTo>
                        <a:pt x="1511550" y="503951"/>
                      </a:lnTo>
                      <a:lnTo>
                        <a:pt x="1259624" y="503951"/>
                      </a:lnTo>
                      <a:close/>
                      <a:moveTo>
                        <a:pt x="2771174" y="251975"/>
                      </a:moveTo>
                      <a:lnTo>
                        <a:pt x="3023099" y="251975"/>
                      </a:lnTo>
                      <a:lnTo>
                        <a:pt x="3023099" y="503900"/>
                      </a:lnTo>
                      <a:lnTo>
                        <a:pt x="2771174" y="503900"/>
                      </a:lnTo>
                      <a:close/>
                      <a:moveTo>
                        <a:pt x="1511550" y="101"/>
                      </a:moveTo>
                      <a:lnTo>
                        <a:pt x="1763474" y="101"/>
                      </a:lnTo>
                      <a:lnTo>
                        <a:pt x="1763474" y="252026"/>
                      </a:lnTo>
                      <a:lnTo>
                        <a:pt x="2015399" y="252026"/>
                      </a:lnTo>
                      <a:lnTo>
                        <a:pt x="2015399" y="503951"/>
                      </a:lnTo>
                      <a:lnTo>
                        <a:pt x="1763473" y="503951"/>
                      </a:lnTo>
                      <a:lnTo>
                        <a:pt x="1763473" y="252026"/>
                      </a:lnTo>
                      <a:lnTo>
                        <a:pt x="1511550" y="252026"/>
                      </a:lnTo>
                      <a:close/>
                      <a:moveTo>
                        <a:pt x="1007699" y="101"/>
                      </a:moveTo>
                      <a:lnTo>
                        <a:pt x="1259624" y="101"/>
                      </a:lnTo>
                      <a:lnTo>
                        <a:pt x="1259624" y="252026"/>
                      </a:lnTo>
                      <a:lnTo>
                        <a:pt x="1007700" y="252026"/>
                      </a:lnTo>
                      <a:lnTo>
                        <a:pt x="1007700" y="503951"/>
                      </a:lnTo>
                      <a:lnTo>
                        <a:pt x="755775" y="503951"/>
                      </a:lnTo>
                      <a:lnTo>
                        <a:pt x="755775" y="252076"/>
                      </a:lnTo>
                      <a:lnTo>
                        <a:pt x="503849" y="252076"/>
                      </a:lnTo>
                      <a:lnTo>
                        <a:pt x="503849" y="504000"/>
                      </a:lnTo>
                      <a:lnTo>
                        <a:pt x="251924" y="504000"/>
                      </a:lnTo>
                      <a:lnTo>
                        <a:pt x="251924" y="252076"/>
                      </a:lnTo>
                      <a:lnTo>
                        <a:pt x="0" y="252076"/>
                      </a:lnTo>
                      <a:lnTo>
                        <a:pt x="0" y="151"/>
                      </a:lnTo>
                      <a:lnTo>
                        <a:pt x="251925" y="151"/>
                      </a:lnTo>
                      <a:lnTo>
                        <a:pt x="251925" y="252076"/>
                      </a:lnTo>
                      <a:lnTo>
                        <a:pt x="503849" y="252076"/>
                      </a:lnTo>
                      <a:lnTo>
                        <a:pt x="503849" y="151"/>
                      </a:lnTo>
                      <a:lnTo>
                        <a:pt x="755775" y="151"/>
                      </a:lnTo>
                      <a:lnTo>
                        <a:pt x="755775" y="252026"/>
                      </a:lnTo>
                      <a:lnTo>
                        <a:pt x="1007699" y="252026"/>
                      </a:lnTo>
                      <a:close/>
                      <a:moveTo>
                        <a:pt x="3023099" y="50"/>
                      </a:moveTo>
                      <a:lnTo>
                        <a:pt x="3275024" y="50"/>
                      </a:lnTo>
                      <a:lnTo>
                        <a:pt x="3275024" y="251975"/>
                      </a:lnTo>
                      <a:lnTo>
                        <a:pt x="3526949" y="251975"/>
                      </a:lnTo>
                      <a:lnTo>
                        <a:pt x="3526949" y="503900"/>
                      </a:lnTo>
                      <a:lnTo>
                        <a:pt x="3275023" y="503900"/>
                      </a:lnTo>
                      <a:lnTo>
                        <a:pt x="3275023" y="251975"/>
                      </a:lnTo>
                      <a:lnTo>
                        <a:pt x="3023099" y="251975"/>
                      </a:lnTo>
                      <a:close/>
                      <a:moveTo>
                        <a:pt x="2519248" y="50"/>
                      </a:moveTo>
                      <a:lnTo>
                        <a:pt x="2771174" y="50"/>
                      </a:lnTo>
                      <a:lnTo>
                        <a:pt x="2771174" y="251975"/>
                      </a:lnTo>
                      <a:lnTo>
                        <a:pt x="2519249" y="251975"/>
                      </a:lnTo>
                      <a:lnTo>
                        <a:pt x="2519249" y="503900"/>
                      </a:lnTo>
                      <a:lnTo>
                        <a:pt x="2267324" y="503900"/>
                      </a:lnTo>
                      <a:lnTo>
                        <a:pt x="2267324" y="252026"/>
                      </a:lnTo>
                      <a:lnTo>
                        <a:pt x="2015399" y="252026"/>
                      </a:lnTo>
                      <a:lnTo>
                        <a:pt x="2015399" y="101"/>
                      </a:lnTo>
                      <a:lnTo>
                        <a:pt x="2267324" y="101"/>
                      </a:lnTo>
                      <a:lnTo>
                        <a:pt x="2267324" y="251975"/>
                      </a:lnTo>
                      <a:lnTo>
                        <a:pt x="2519248" y="251975"/>
                      </a:lnTo>
                      <a:close/>
                      <a:moveTo>
                        <a:pt x="4030799" y="0"/>
                      </a:moveTo>
                      <a:lnTo>
                        <a:pt x="4282724" y="0"/>
                      </a:lnTo>
                      <a:lnTo>
                        <a:pt x="4282724" y="251925"/>
                      </a:lnTo>
                      <a:lnTo>
                        <a:pt x="4534649" y="251925"/>
                      </a:lnTo>
                      <a:lnTo>
                        <a:pt x="4534649" y="503850"/>
                      </a:lnTo>
                      <a:lnTo>
                        <a:pt x="4282724" y="503850"/>
                      </a:lnTo>
                      <a:lnTo>
                        <a:pt x="4282724" y="251925"/>
                      </a:lnTo>
                      <a:lnTo>
                        <a:pt x="4030799" y="251925"/>
                      </a:lnTo>
                      <a:lnTo>
                        <a:pt x="4030799" y="503850"/>
                      </a:lnTo>
                      <a:lnTo>
                        <a:pt x="3778874" y="503850"/>
                      </a:lnTo>
                      <a:lnTo>
                        <a:pt x="3778874" y="251975"/>
                      </a:lnTo>
                      <a:lnTo>
                        <a:pt x="3526949" y="251975"/>
                      </a:lnTo>
                      <a:lnTo>
                        <a:pt x="3526949" y="50"/>
                      </a:lnTo>
                      <a:lnTo>
                        <a:pt x="3778874" y="50"/>
                      </a:lnTo>
                      <a:lnTo>
                        <a:pt x="3778874" y="251925"/>
                      </a:lnTo>
                      <a:lnTo>
                        <a:pt x="4030799" y="251925"/>
                      </a:lnTo>
                      <a:close/>
                    </a:path>
                  </a:pathLst>
                </a:custGeom>
                <a:grp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F2F2F"/>
                    </a:solidFill>
                    <a:effectLst/>
                    <a:uLnTx/>
                    <a:uFillTx/>
                    <a:latin typeface="Arial"/>
                    <a:ea typeface="微软雅黑"/>
                    <a:cs typeface="+mn-cs"/>
                  </a:endParaRPr>
                </a:p>
              </p:txBody>
            </p:sp>
          </p:grpSp>
          <p:sp>
            <p:nvSpPr>
              <p:cNvPr id="23" name="矩形: 圆角 22">
                <a:extLst>
                  <a:ext uri="{FF2B5EF4-FFF2-40B4-BE49-F238E27FC236}">
                    <a16:creationId xmlns:a16="http://schemas.microsoft.com/office/drawing/2014/main" id="{F07D9B20-4CA9-57E3-1D61-51BFB4829DCE}"/>
                  </a:ext>
                </a:extLst>
              </p:cNvPr>
              <p:cNvSpPr/>
              <p:nvPr userDrawn="1"/>
            </p:nvSpPr>
            <p:spPr>
              <a:xfrm>
                <a:off x="673100" y="819000"/>
                <a:ext cx="10845800" cy="5220000"/>
              </a:xfrm>
              <a:prstGeom prst="roundRect">
                <a:avLst>
                  <a:gd name="adj" fmla="val 6647"/>
                </a:avLst>
              </a:prstGeom>
              <a:pattFill prst="lgGrid">
                <a:fgClr>
                  <a:schemeClr val="bg1">
                    <a:lumMod val="95000"/>
                  </a:schemeClr>
                </a:fgClr>
                <a:bgClr>
                  <a:schemeClr val="bg1"/>
                </a:bgClr>
              </a:pattFill>
              <a:ln>
                <a:noFill/>
              </a:ln>
              <a:effectLst>
                <a:outerShdw blurRad="254000" dist="127000" dir="2700000" algn="tl" rotWithShape="0">
                  <a:schemeClr val="accent1">
                    <a:lumMod val="75000"/>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pic>
          <p:nvPicPr>
            <p:cNvPr id="18" name="图片 17" descr="穿蓝色衣服的娃娃&#10;&#10;中度可信度描述已自动生成">
              <a:extLst>
                <a:ext uri="{FF2B5EF4-FFF2-40B4-BE49-F238E27FC236}">
                  <a16:creationId xmlns:a16="http://schemas.microsoft.com/office/drawing/2014/main" id="{3C4EB7EC-E4CB-608C-A285-C83C0796A917}"/>
                </a:ext>
              </a:extLst>
            </p:cNvPr>
            <p:cNvPicPr>
              <a:picLocks noChangeAspect="1"/>
            </p:cNvPicPr>
            <p:nvPr userDrawn="1"/>
          </p:nvPicPr>
          <p:blipFill>
            <a:blip r:embed="rId2" cstate="screen">
              <a:extLst>
                <a:ext uri="{28A0092B-C50C-407E-A947-70E740481C1C}">
                  <a14:useLocalDpi xmlns:a14="http://schemas.microsoft.com/office/drawing/2010/main"/>
                </a:ext>
              </a:extLst>
            </a:blip>
            <a:srcRect b="3616"/>
            <a:stretch>
              <a:fillRect/>
            </a:stretch>
          </p:blipFill>
          <p:spPr>
            <a:xfrm flipH="1">
              <a:off x="856063" y="2677595"/>
              <a:ext cx="2952911" cy="4180405"/>
            </a:xfrm>
            <a:custGeom>
              <a:avLst/>
              <a:gdLst>
                <a:gd name="connsiteX0" fmla="*/ 0 w 4117640"/>
                <a:gd name="connsiteY0" fmla="*/ 0 h 5829300"/>
                <a:gd name="connsiteX1" fmla="*/ 4117640 w 4117640"/>
                <a:gd name="connsiteY1" fmla="*/ 0 h 5829300"/>
                <a:gd name="connsiteX2" fmla="*/ 4117640 w 4117640"/>
                <a:gd name="connsiteY2" fmla="*/ 5829300 h 5829300"/>
                <a:gd name="connsiteX3" fmla="*/ 0 w 4117640"/>
                <a:gd name="connsiteY3" fmla="*/ 5829300 h 5829300"/>
              </a:gdLst>
              <a:ahLst/>
              <a:cxnLst>
                <a:cxn ang="0">
                  <a:pos x="connsiteX0" y="connsiteY0"/>
                </a:cxn>
                <a:cxn ang="0">
                  <a:pos x="connsiteX1" y="connsiteY1"/>
                </a:cxn>
                <a:cxn ang="0">
                  <a:pos x="connsiteX2" y="connsiteY2"/>
                </a:cxn>
                <a:cxn ang="0">
                  <a:pos x="connsiteX3" y="connsiteY3"/>
                </a:cxn>
              </a:cxnLst>
              <a:rect l="l" t="t" r="r" b="b"/>
              <a:pathLst>
                <a:path w="4117640" h="5829300">
                  <a:moveTo>
                    <a:pt x="0" y="0"/>
                  </a:moveTo>
                  <a:lnTo>
                    <a:pt x="4117640" y="0"/>
                  </a:lnTo>
                  <a:lnTo>
                    <a:pt x="4117640" y="5829300"/>
                  </a:lnTo>
                  <a:lnTo>
                    <a:pt x="0" y="5829300"/>
                  </a:lnTo>
                  <a:close/>
                </a:path>
              </a:pathLst>
            </a:custGeom>
            <a:effectLst>
              <a:outerShdw blurRad="381000" dist="254000" dir="2700000" algn="tl" rotWithShape="0">
                <a:schemeClr val="accent1">
                  <a:lumMod val="75000"/>
                  <a:alpha val="20000"/>
                </a:schemeClr>
              </a:outerShdw>
            </a:effectLst>
          </p:spPr>
        </p:pic>
      </p:grpSp>
      <p:sp>
        <p:nvSpPr>
          <p:cNvPr id="7" name="a78fc74c-04d2-41b1-88a6-4b9ce31073f6">
            <a:extLst>
              <a:ext uri="{FF2B5EF4-FFF2-40B4-BE49-F238E27FC236}">
                <a16:creationId xmlns:a16="http://schemas.microsoft.com/office/drawing/2014/main" id="{D9D970DC-B393-9EE6-F310-27346D43DBF8}"/>
              </a:ext>
            </a:extLst>
          </p:cNvPr>
          <p:cNvSpPr>
            <a:spLocks noGrp="1"/>
          </p:cNvSpPr>
          <p:nvPr>
            <p:ph type="title" hasCustomPrompt="1"/>
          </p:nvPr>
        </p:nvSpPr>
        <p:spPr>
          <a:xfrm>
            <a:off x="1149335" y="1442528"/>
            <a:ext cx="2872422" cy="1059674"/>
          </a:xfrm>
          <a:prstGeom prst="rect">
            <a:avLst/>
          </a:prstGeom>
          <a:noFill/>
        </p:spPr>
        <p:txBody>
          <a:bodyPr anchor="t" anchorCtr="0">
            <a:normAutofit/>
          </a:bodyPr>
          <a:lstStyle>
            <a:lvl1pPr algn="r">
              <a:defRPr sz="4400">
                <a:solidFill>
                  <a:schemeClr val="tx1"/>
                </a:solidFill>
              </a:defRPr>
            </a:lvl1pPr>
          </a:lstStyle>
          <a:p>
            <a:pPr lvl="0"/>
            <a:r>
              <a:rPr lang="zh-CN" altLang="en-US" dirty="0"/>
              <a:t>Agenda</a:t>
            </a:r>
            <a:endParaRPr lang="en-US" dirty="0"/>
          </a:p>
        </p:txBody>
      </p:sp>
      <p:sp>
        <p:nvSpPr>
          <p:cNvPr id="8" name="内容占位符 2">
            <a:extLst>
              <a:ext uri="{FF2B5EF4-FFF2-40B4-BE49-F238E27FC236}">
                <a16:creationId xmlns:a16="http://schemas.microsoft.com/office/drawing/2014/main" id="{CF8F87FB-2437-5E74-3004-635127BF3826}"/>
              </a:ext>
            </a:extLst>
          </p:cNvPr>
          <p:cNvSpPr>
            <a:spLocks noGrp="1"/>
          </p:cNvSpPr>
          <p:nvPr>
            <p:ph sz="quarter" idx="1" hasCustomPrompt="1"/>
          </p:nvPr>
        </p:nvSpPr>
        <p:spPr>
          <a:xfrm>
            <a:off x="4317999" y="1442528"/>
            <a:ext cx="6840000" cy="3960000"/>
          </a:xfrm>
        </p:spPr>
        <p:txBody>
          <a:bodyPr numCol="1"/>
          <a:lstStyle>
            <a:lvl1pPr marL="342900" indent="-342900">
              <a:lnSpc>
                <a:spcPct val="100000"/>
              </a:lnSpc>
              <a:buFont typeface="+mj-lt"/>
              <a:buAutoNum type="arabicPeriod"/>
              <a:defRPr/>
            </a:lvl1pPr>
            <a:lvl2pPr marL="800100" indent="-342900">
              <a:lnSpc>
                <a:spcPct val="100000"/>
              </a:lnSpc>
              <a:buFont typeface="+mj-ea"/>
              <a:buAutoNum type="circleNumDbPlain"/>
              <a:defRPr/>
            </a:lvl2pPr>
            <a:lvl3pPr marL="1257300" indent="-342900">
              <a:lnSpc>
                <a:spcPct val="100000"/>
              </a:lnSpc>
              <a:buFont typeface="+mj-lt"/>
              <a:buAutoNum type="alphaLcParenR"/>
              <a:defRPr/>
            </a:lvl3pPr>
            <a:lvl4pPr>
              <a:lnSpc>
                <a:spcPct val="100000"/>
              </a:lnSpc>
              <a:defRPr/>
            </a:lvl4pPr>
            <a:lvl5pPr>
              <a:lnSpc>
                <a:spcPct val="100000"/>
              </a:lnSpc>
              <a:defRPr/>
            </a:lvl5pPr>
          </a:lstStyle>
          <a:p>
            <a:pPr lvl="0"/>
            <a:r>
              <a:rPr lang="zh-CN" altLang="en-US" dirty="0"/>
              <a:t>Click to add text</a:t>
            </a:r>
            <a:endParaRPr lang="en-US" dirty="0"/>
          </a:p>
          <a:p>
            <a:pPr lvl="1"/>
            <a:r>
              <a:rPr lang="zh-CN" altLang="en-US" dirty="0"/>
              <a:t>Second level</a:t>
            </a:r>
            <a:endParaRPr lang="en-US" dirty="0"/>
          </a:p>
          <a:p>
            <a:pPr lvl="2"/>
            <a:r>
              <a:rPr lang="zh-CN" altLang="en-US" dirty="0"/>
              <a:t>Third level</a:t>
            </a:r>
            <a:endParaRPr lang="en-US" dirty="0"/>
          </a:p>
          <a:p>
            <a:pPr lvl="3"/>
            <a:r>
              <a:rPr lang="zh-CN" altLang="en-US" dirty="0"/>
              <a:t>Fourth level</a:t>
            </a:r>
            <a:endParaRPr lang="en-US" dirty="0"/>
          </a:p>
          <a:p>
            <a:pPr lvl="4"/>
            <a:r>
              <a:rPr lang="zh-CN" altLang="en-US" dirty="0"/>
              <a:t>Fifth level</a:t>
            </a:r>
            <a:endParaRPr lang="en-US" dirty="0"/>
          </a:p>
        </p:txBody>
      </p:sp>
      <p:cxnSp>
        <p:nvCxnSpPr>
          <p:cNvPr id="10" name="直接连接符 9">
            <a:extLst>
              <a:ext uri="{FF2B5EF4-FFF2-40B4-BE49-F238E27FC236}">
                <a16:creationId xmlns:a16="http://schemas.microsoft.com/office/drawing/2014/main" id="{B3CD18E4-49B8-6456-DE06-EA610595B27E}"/>
              </a:ext>
            </a:extLst>
          </p:cNvPr>
          <p:cNvCxnSpPr>
            <a:cxnSpLocks/>
          </p:cNvCxnSpPr>
          <p:nvPr userDrawn="1"/>
        </p:nvCxnSpPr>
        <p:spPr>
          <a:xfrm>
            <a:off x="4169877" y="1442527"/>
            <a:ext cx="0" cy="3960000"/>
          </a:xfrm>
          <a:prstGeom prst="line">
            <a:avLst/>
          </a:prstGeom>
          <a:solidFill>
            <a:srgbClr val="FFCC00"/>
          </a:solidFill>
          <a:ln w="12700" cap="flat" cmpd="sng" algn="ctr">
            <a:solidFill>
              <a:schemeClr val="accent1">
                <a:alpha val="50000"/>
              </a:schemeClr>
            </a:solidFill>
            <a:prstDash val="solid"/>
            <a:round/>
            <a:headEnd type="none" w="med" len="med"/>
            <a:tailEnd type="none" w="med" len="med"/>
          </a:ln>
          <a:effectLst/>
        </p:spPr>
      </p:cxnSp>
      <p:sp>
        <p:nvSpPr>
          <p:cNvPr id="30" name="日期占位符 29">
            <a:extLst>
              <a:ext uri="{FF2B5EF4-FFF2-40B4-BE49-F238E27FC236}">
                <a16:creationId xmlns:a16="http://schemas.microsoft.com/office/drawing/2014/main" id="{56819586-1AAC-FF21-0D8C-CE13A54C1C81}"/>
              </a:ext>
            </a:extLst>
          </p:cNvPr>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F2F2F">
                  <a:tint val="75000"/>
                </a:srgbClr>
              </a:solidFill>
              <a:effectLst/>
              <a:uLnTx/>
              <a:uFillTx/>
              <a:latin typeface="Arial"/>
              <a:ea typeface="微软雅黑"/>
              <a:cs typeface="+mn-cs"/>
            </a:endParaRPr>
          </a:p>
        </p:txBody>
      </p:sp>
      <p:sp>
        <p:nvSpPr>
          <p:cNvPr id="31" name="页脚占位符 30">
            <a:extLst>
              <a:ext uri="{FF2B5EF4-FFF2-40B4-BE49-F238E27FC236}">
                <a16:creationId xmlns:a16="http://schemas.microsoft.com/office/drawing/2014/main" id="{BB38AEF9-6608-3D48-7433-D0E0E665F72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F2F2F">
                  <a:tint val="75000"/>
                </a:srgbClr>
              </a:solidFill>
              <a:effectLst/>
              <a:uLnTx/>
              <a:uFillTx/>
              <a:latin typeface="Arial"/>
              <a:ea typeface="微软雅黑"/>
              <a:cs typeface="+mn-cs"/>
            </a:endParaRPr>
          </a:p>
        </p:txBody>
      </p:sp>
      <p:sp>
        <p:nvSpPr>
          <p:cNvPr id="32" name="灯片编号占位符 31">
            <a:extLst>
              <a:ext uri="{FF2B5EF4-FFF2-40B4-BE49-F238E27FC236}">
                <a16:creationId xmlns:a16="http://schemas.microsoft.com/office/drawing/2014/main" id="{36737FD5-C6CE-6B5D-C0E4-26A64258E4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B1146-E542-4D4E-B8E9-6919A11DDD48}" type="slidenum">
              <a:rPr kumimoji="0" lang="en-US" sz="1000" b="0" i="0" u="none" strike="noStrike" kern="1200" cap="none" spc="0" normalizeH="0" baseline="0" noProof="0" smtClean="0">
                <a:ln>
                  <a:noFill/>
                </a:ln>
                <a:solidFill>
                  <a:srgbClr val="2F2F2F">
                    <a:tint val="75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2F2F2F">
                  <a:tint val="75000"/>
                </a:srgbClr>
              </a:solidFill>
              <a:effectLst/>
              <a:uLnTx/>
              <a:uFillTx/>
              <a:latin typeface="Arial"/>
              <a:ea typeface="微软雅黑"/>
              <a:cs typeface="+mn-cs"/>
            </a:endParaRPr>
          </a:p>
        </p:txBody>
      </p:sp>
    </p:spTree>
    <p:extLst>
      <p:ext uri="{BB962C8B-B14F-4D97-AF65-F5344CB8AC3E}">
        <p14:creationId xmlns:p14="http://schemas.microsoft.com/office/powerpoint/2010/main" val="3994795785"/>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Section Header" preserve="1" userDrawn="1">
  <p:cSld name="Section Header">
    <p:bg>
      <p:bgPr>
        <a:gradFill flip="none" rotWithShape="1">
          <a:gsLst>
            <a:gs pos="70000">
              <a:schemeClr val="accent1">
                <a:lumMod val="20000"/>
                <a:lumOff val="80000"/>
              </a:schemeClr>
            </a:gs>
            <a:gs pos="0">
              <a:schemeClr val="bg1"/>
            </a:gs>
          </a:gsLst>
          <a:lin ang="27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188617"/>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pPr lvl="0"/>
            <a:r>
              <a:rPr lang="en-US"/>
              <a:t>Click to add title</a:t>
            </a:r>
          </a:p>
        </p:txBody>
      </p:sp>
      <p:sp>
        <p:nvSpPr>
          <p:cNvPr id="3" name="Date Placeholder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F2F2F">
                  <a:tint val="75000"/>
                </a:srgbClr>
              </a:solidFill>
              <a:effectLst/>
              <a:uLnTx/>
              <a:uFillTx/>
              <a:latin typeface="Arial"/>
              <a:ea typeface="微软雅黑"/>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F2F2F">
                  <a:tint val="75000"/>
                </a:srgbClr>
              </a:solidFill>
              <a:effectLst/>
              <a:uLnTx/>
              <a:uFillTx/>
              <a:latin typeface="Arial"/>
              <a:ea typeface="微软雅黑"/>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B1146-E542-4D4E-B8E9-6919A11DDD48}" type="slidenum">
              <a:rPr kumimoji="0" lang="en-US" sz="1000" b="0" i="0" u="none" strike="noStrike" kern="1200" cap="none" spc="0" normalizeH="0" baseline="0" noProof="0" smtClean="0">
                <a:ln>
                  <a:noFill/>
                </a:ln>
                <a:solidFill>
                  <a:srgbClr val="2F2F2F">
                    <a:tint val="75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2F2F2F">
                  <a:tint val="75000"/>
                </a:srgbClr>
              </a:solidFill>
              <a:effectLst/>
              <a:uLnTx/>
              <a:uFillTx/>
              <a:latin typeface="Arial"/>
              <a:ea typeface="微软雅黑"/>
              <a:cs typeface="+mn-cs"/>
            </a:endParaRPr>
          </a:p>
        </p:txBody>
      </p:sp>
    </p:spTree>
    <p:extLst>
      <p:ext uri="{BB962C8B-B14F-4D97-AF65-F5344CB8AC3E}">
        <p14:creationId xmlns:p14="http://schemas.microsoft.com/office/powerpoint/2010/main" val="3639634007"/>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F2F2F">
                  <a:tint val="75000"/>
                </a:srgbClr>
              </a:solidFill>
              <a:effectLst/>
              <a:uLnTx/>
              <a:uFillTx/>
              <a:latin typeface="Arial"/>
              <a:ea typeface="微软雅黑"/>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F2F2F">
                  <a:tint val="75000"/>
                </a:srgbClr>
              </a:solidFill>
              <a:effectLst/>
              <a:uLnTx/>
              <a:uFillTx/>
              <a:latin typeface="Arial"/>
              <a:ea typeface="微软雅黑"/>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BB1146-E542-4D4E-B8E9-6919A11DDD48}" type="slidenum">
              <a:rPr kumimoji="0" lang="en-US" sz="1000" b="0" i="0" u="none" strike="noStrike" kern="1200" cap="none" spc="0" normalizeH="0" baseline="0" noProof="0" smtClean="0">
                <a:ln>
                  <a:noFill/>
                </a:ln>
                <a:solidFill>
                  <a:srgbClr val="2F2F2F">
                    <a:tint val="75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2F2F2F">
                  <a:tint val="75000"/>
                </a:srgbClr>
              </a:solidFill>
              <a:effectLst/>
              <a:uLnTx/>
              <a:uFillTx/>
              <a:latin typeface="Arial"/>
              <a:ea typeface="微软雅黑"/>
              <a:cs typeface="+mn-cs"/>
            </a:endParaRPr>
          </a:p>
        </p:txBody>
      </p:sp>
    </p:spTree>
    <p:extLst>
      <p:ext uri="{BB962C8B-B14F-4D97-AF65-F5344CB8AC3E}">
        <p14:creationId xmlns:p14="http://schemas.microsoft.com/office/powerpoint/2010/main" val="827623386"/>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Closing" preserve="1">
  <p:cSld name="Closing">
    <p:bg>
      <p:bgPr>
        <a:gradFill flip="none" rotWithShape="1">
          <a:gsLst>
            <a:gs pos="0">
              <a:schemeClr val="accent1">
                <a:lumMod val="60000"/>
                <a:lumOff val="40000"/>
              </a:schemeClr>
            </a:gs>
            <a:gs pos="70000">
              <a:schemeClr val="accent1"/>
            </a:gs>
          </a:gsLst>
          <a:lin ang="2700000" scaled="1"/>
          <a:tileRect/>
        </a:grad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740155E8-E996-8C58-20B5-07B71D3E91CE}"/>
              </a:ext>
            </a:extLst>
          </p:cNvPr>
          <p:cNvGrpSpPr/>
          <p:nvPr userDrawn="1"/>
        </p:nvGrpSpPr>
        <p:grpSpPr>
          <a:xfrm>
            <a:off x="-73842" y="-1"/>
            <a:ext cx="12505104" cy="6858001"/>
            <a:chOff x="-73842" y="-1"/>
            <a:chExt cx="12505104" cy="6858001"/>
          </a:xfrm>
        </p:grpSpPr>
        <p:grpSp>
          <p:nvGrpSpPr>
            <p:cNvPr id="8" name="组合 7">
              <a:extLst>
                <a:ext uri="{FF2B5EF4-FFF2-40B4-BE49-F238E27FC236}">
                  <a16:creationId xmlns:a16="http://schemas.microsoft.com/office/drawing/2014/main" id="{9D36B3B3-CE53-3741-B57C-D606E6E94CD0}"/>
                </a:ext>
              </a:extLst>
            </p:cNvPr>
            <p:cNvGrpSpPr/>
            <p:nvPr userDrawn="1"/>
          </p:nvGrpSpPr>
          <p:grpSpPr>
            <a:xfrm>
              <a:off x="-1" y="-1"/>
              <a:ext cx="12192000" cy="6858001"/>
              <a:chOff x="-1" y="-1"/>
              <a:chExt cx="12192000" cy="6858001"/>
            </a:xfrm>
          </p:grpSpPr>
          <p:grpSp>
            <p:nvGrpSpPr>
              <p:cNvPr id="21" name="组合 20">
                <a:extLst>
                  <a:ext uri="{FF2B5EF4-FFF2-40B4-BE49-F238E27FC236}">
                    <a16:creationId xmlns:a16="http://schemas.microsoft.com/office/drawing/2014/main" id="{283A971D-0866-3116-B171-F92886878CDC}"/>
                  </a:ext>
                </a:extLst>
              </p:cNvPr>
              <p:cNvGrpSpPr>
                <a:grpSpLocks noChangeAspect="1"/>
              </p:cNvGrpSpPr>
              <p:nvPr userDrawn="1"/>
            </p:nvGrpSpPr>
            <p:grpSpPr>
              <a:xfrm flipH="1">
                <a:off x="-1" y="-1"/>
                <a:ext cx="12192000" cy="469547"/>
                <a:chOff x="-894589" y="0"/>
                <a:chExt cx="13086589" cy="504000"/>
              </a:xfrm>
              <a:solidFill>
                <a:schemeClr val="accent1">
                  <a:lumMod val="75000"/>
                  <a:alpha val="20000"/>
                </a:schemeClr>
              </a:solidFill>
            </p:grpSpPr>
            <p:sp>
              <p:nvSpPr>
                <p:cNvPr id="28" name="任意多边形: 形状 27">
                  <a:extLst>
                    <a:ext uri="{FF2B5EF4-FFF2-40B4-BE49-F238E27FC236}">
                      <a16:creationId xmlns:a16="http://schemas.microsoft.com/office/drawing/2014/main" id="{CBDE648D-B17F-F271-AA98-58DFC3CD7EAC}"/>
                    </a:ext>
                  </a:extLst>
                </p:cNvPr>
                <p:cNvSpPr>
                  <a:spLocks noChangeAspect="1"/>
                </p:cNvSpPr>
                <p:nvPr userDrawn="1"/>
              </p:nvSpPr>
              <p:spPr>
                <a:xfrm>
                  <a:off x="8174709" y="50"/>
                  <a:ext cx="4017291" cy="503950"/>
                </a:xfrm>
                <a:custGeom>
                  <a:avLst/>
                  <a:gdLst>
                    <a:gd name="connsiteX0" fmla="*/ 1259624 w 4017291"/>
                    <a:gd name="connsiteY0" fmla="*/ 251976 h 503950"/>
                    <a:gd name="connsiteX1" fmla="*/ 1511549 w 4017291"/>
                    <a:gd name="connsiteY1" fmla="*/ 251976 h 503950"/>
                    <a:gd name="connsiteX2" fmla="*/ 1511549 w 4017291"/>
                    <a:gd name="connsiteY2" fmla="*/ 503901 h 503950"/>
                    <a:gd name="connsiteX3" fmla="*/ 1259624 w 4017291"/>
                    <a:gd name="connsiteY3" fmla="*/ 503901 h 503950"/>
                    <a:gd name="connsiteX4" fmla="*/ 2771173 w 4017291"/>
                    <a:gd name="connsiteY4" fmla="*/ 251925 h 503950"/>
                    <a:gd name="connsiteX5" fmla="*/ 3023099 w 4017291"/>
                    <a:gd name="connsiteY5" fmla="*/ 251925 h 503950"/>
                    <a:gd name="connsiteX6" fmla="*/ 3023099 w 4017291"/>
                    <a:gd name="connsiteY6" fmla="*/ 503850 h 503950"/>
                    <a:gd name="connsiteX7" fmla="*/ 2771173 w 4017291"/>
                    <a:gd name="connsiteY7" fmla="*/ 503850 h 503950"/>
                    <a:gd name="connsiteX8" fmla="*/ 1511549 w 4017291"/>
                    <a:gd name="connsiteY8" fmla="*/ 51 h 503950"/>
                    <a:gd name="connsiteX9" fmla="*/ 1763474 w 4017291"/>
                    <a:gd name="connsiteY9" fmla="*/ 51 h 503950"/>
                    <a:gd name="connsiteX10" fmla="*/ 1763474 w 4017291"/>
                    <a:gd name="connsiteY10" fmla="*/ 251976 h 503950"/>
                    <a:gd name="connsiteX11" fmla="*/ 2015399 w 4017291"/>
                    <a:gd name="connsiteY11" fmla="*/ 251976 h 503950"/>
                    <a:gd name="connsiteX12" fmla="*/ 2015399 w 4017291"/>
                    <a:gd name="connsiteY12" fmla="*/ 503901 h 503950"/>
                    <a:gd name="connsiteX13" fmla="*/ 1763473 w 4017291"/>
                    <a:gd name="connsiteY13" fmla="*/ 503901 h 503950"/>
                    <a:gd name="connsiteX14" fmla="*/ 1763473 w 4017291"/>
                    <a:gd name="connsiteY14" fmla="*/ 251976 h 503950"/>
                    <a:gd name="connsiteX15" fmla="*/ 1511549 w 4017291"/>
                    <a:gd name="connsiteY15" fmla="*/ 251976 h 503950"/>
                    <a:gd name="connsiteX16" fmla="*/ 1007699 w 4017291"/>
                    <a:gd name="connsiteY16" fmla="*/ 51 h 503950"/>
                    <a:gd name="connsiteX17" fmla="*/ 1259624 w 4017291"/>
                    <a:gd name="connsiteY17" fmla="*/ 51 h 503950"/>
                    <a:gd name="connsiteX18" fmla="*/ 1259624 w 4017291"/>
                    <a:gd name="connsiteY18" fmla="*/ 251976 h 503950"/>
                    <a:gd name="connsiteX19" fmla="*/ 1007700 w 4017291"/>
                    <a:gd name="connsiteY19" fmla="*/ 251976 h 503950"/>
                    <a:gd name="connsiteX20" fmla="*/ 1007700 w 4017291"/>
                    <a:gd name="connsiteY20" fmla="*/ 503901 h 503950"/>
                    <a:gd name="connsiteX21" fmla="*/ 755774 w 4017291"/>
                    <a:gd name="connsiteY21" fmla="*/ 503901 h 503950"/>
                    <a:gd name="connsiteX22" fmla="*/ 755774 w 4017291"/>
                    <a:gd name="connsiteY22" fmla="*/ 252026 h 503950"/>
                    <a:gd name="connsiteX23" fmla="*/ 503849 w 4017291"/>
                    <a:gd name="connsiteY23" fmla="*/ 252026 h 503950"/>
                    <a:gd name="connsiteX24" fmla="*/ 503849 w 4017291"/>
                    <a:gd name="connsiteY24" fmla="*/ 503950 h 503950"/>
                    <a:gd name="connsiteX25" fmla="*/ 251924 w 4017291"/>
                    <a:gd name="connsiteY25" fmla="*/ 503950 h 503950"/>
                    <a:gd name="connsiteX26" fmla="*/ 251924 w 4017291"/>
                    <a:gd name="connsiteY26" fmla="*/ 252026 h 503950"/>
                    <a:gd name="connsiteX27" fmla="*/ 0 w 4017291"/>
                    <a:gd name="connsiteY27" fmla="*/ 252026 h 503950"/>
                    <a:gd name="connsiteX28" fmla="*/ 0 w 4017291"/>
                    <a:gd name="connsiteY28" fmla="*/ 101 h 503950"/>
                    <a:gd name="connsiteX29" fmla="*/ 251925 w 4017291"/>
                    <a:gd name="connsiteY29" fmla="*/ 101 h 503950"/>
                    <a:gd name="connsiteX30" fmla="*/ 251925 w 4017291"/>
                    <a:gd name="connsiteY30" fmla="*/ 252026 h 503950"/>
                    <a:gd name="connsiteX31" fmla="*/ 503849 w 4017291"/>
                    <a:gd name="connsiteY31" fmla="*/ 252026 h 503950"/>
                    <a:gd name="connsiteX32" fmla="*/ 503849 w 4017291"/>
                    <a:gd name="connsiteY32" fmla="*/ 101 h 503950"/>
                    <a:gd name="connsiteX33" fmla="*/ 755774 w 4017291"/>
                    <a:gd name="connsiteY33" fmla="*/ 101 h 503950"/>
                    <a:gd name="connsiteX34" fmla="*/ 755774 w 4017291"/>
                    <a:gd name="connsiteY34" fmla="*/ 251976 h 503950"/>
                    <a:gd name="connsiteX35" fmla="*/ 1007699 w 4017291"/>
                    <a:gd name="connsiteY35" fmla="*/ 251976 h 503950"/>
                    <a:gd name="connsiteX36" fmla="*/ 3526949 w 4017291"/>
                    <a:gd name="connsiteY36" fmla="*/ 0 h 503950"/>
                    <a:gd name="connsiteX37" fmla="*/ 3778874 w 4017291"/>
                    <a:gd name="connsiteY37" fmla="*/ 0 h 503950"/>
                    <a:gd name="connsiteX38" fmla="*/ 3778874 w 4017291"/>
                    <a:gd name="connsiteY38" fmla="*/ 251875 h 503950"/>
                    <a:gd name="connsiteX39" fmla="*/ 4017291 w 4017291"/>
                    <a:gd name="connsiteY39" fmla="*/ 251875 h 503950"/>
                    <a:gd name="connsiteX40" fmla="*/ 4017291 w 4017291"/>
                    <a:gd name="connsiteY40" fmla="*/ 503800 h 503950"/>
                    <a:gd name="connsiteX41" fmla="*/ 3778874 w 4017291"/>
                    <a:gd name="connsiteY41" fmla="*/ 503800 h 503950"/>
                    <a:gd name="connsiteX42" fmla="*/ 3778874 w 4017291"/>
                    <a:gd name="connsiteY42" fmla="*/ 251925 h 503950"/>
                    <a:gd name="connsiteX43" fmla="*/ 3526949 w 4017291"/>
                    <a:gd name="connsiteY43" fmla="*/ 251925 h 503950"/>
                    <a:gd name="connsiteX44" fmla="*/ 3023099 w 4017291"/>
                    <a:gd name="connsiteY44" fmla="*/ 0 h 503950"/>
                    <a:gd name="connsiteX45" fmla="*/ 3275024 w 4017291"/>
                    <a:gd name="connsiteY45" fmla="*/ 0 h 503950"/>
                    <a:gd name="connsiteX46" fmla="*/ 3275024 w 4017291"/>
                    <a:gd name="connsiteY46" fmla="*/ 251925 h 503950"/>
                    <a:gd name="connsiteX47" fmla="*/ 3526949 w 4017291"/>
                    <a:gd name="connsiteY47" fmla="*/ 251925 h 503950"/>
                    <a:gd name="connsiteX48" fmla="*/ 3526949 w 4017291"/>
                    <a:gd name="connsiteY48" fmla="*/ 503850 h 503950"/>
                    <a:gd name="connsiteX49" fmla="*/ 3275023 w 4017291"/>
                    <a:gd name="connsiteY49" fmla="*/ 503850 h 503950"/>
                    <a:gd name="connsiteX50" fmla="*/ 3275023 w 4017291"/>
                    <a:gd name="connsiteY50" fmla="*/ 251925 h 503950"/>
                    <a:gd name="connsiteX51" fmla="*/ 3023099 w 4017291"/>
                    <a:gd name="connsiteY51" fmla="*/ 251925 h 503950"/>
                    <a:gd name="connsiteX52" fmla="*/ 2519248 w 4017291"/>
                    <a:gd name="connsiteY52" fmla="*/ 0 h 503950"/>
                    <a:gd name="connsiteX53" fmla="*/ 2771173 w 4017291"/>
                    <a:gd name="connsiteY53" fmla="*/ 0 h 503950"/>
                    <a:gd name="connsiteX54" fmla="*/ 2771173 w 4017291"/>
                    <a:gd name="connsiteY54" fmla="*/ 251925 h 503950"/>
                    <a:gd name="connsiteX55" fmla="*/ 2519249 w 4017291"/>
                    <a:gd name="connsiteY55" fmla="*/ 251925 h 503950"/>
                    <a:gd name="connsiteX56" fmla="*/ 2519249 w 4017291"/>
                    <a:gd name="connsiteY56" fmla="*/ 503850 h 503950"/>
                    <a:gd name="connsiteX57" fmla="*/ 2267324 w 4017291"/>
                    <a:gd name="connsiteY57" fmla="*/ 503850 h 503950"/>
                    <a:gd name="connsiteX58" fmla="*/ 2267324 w 4017291"/>
                    <a:gd name="connsiteY58" fmla="*/ 251976 h 503950"/>
                    <a:gd name="connsiteX59" fmla="*/ 2015399 w 4017291"/>
                    <a:gd name="connsiteY59" fmla="*/ 251976 h 503950"/>
                    <a:gd name="connsiteX60" fmla="*/ 2015399 w 4017291"/>
                    <a:gd name="connsiteY60" fmla="*/ 51 h 503950"/>
                    <a:gd name="connsiteX61" fmla="*/ 2267324 w 4017291"/>
                    <a:gd name="connsiteY61" fmla="*/ 51 h 503950"/>
                    <a:gd name="connsiteX62" fmla="*/ 2267324 w 4017291"/>
                    <a:gd name="connsiteY62" fmla="*/ 251925 h 503950"/>
                    <a:gd name="connsiteX63" fmla="*/ 2519248 w 4017291"/>
                    <a:gd name="connsiteY63" fmla="*/ 251925 h 50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017291" h="503950">
                      <a:moveTo>
                        <a:pt x="1259624" y="251976"/>
                      </a:moveTo>
                      <a:lnTo>
                        <a:pt x="1511549" y="251976"/>
                      </a:lnTo>
                      <a:lnTo>
                        <a:pt x="1511549" y="503901"/>
                      </a:lnTo>
                      <a:lnTo>
                        <a:pt x="1259624" y="503901"/>
                      </a:lnTo>
                      <a:close/>
                      <a:moveTo>
                        <a:pt x="2771173" y="251925"/>
                      </a:moveTo>
                      <a:lnTo>
                        <a:pt x="3023099" y="251925"/>
                      </a:lnTo>
                      <a:lnTo>
                        <a:pt x="3023099" y="503850"/>
                      </a:lnTo>
                      <a:lnTo>
                        <a:pt x="2771173" y="503850"/>
                      </a:lnTo>
                      <a:close/>
                      <a:moveTo>
                        <a:pt x="1511549" y="51"/>
                      </a:moveTo>
                      <a:lnTo>
                        <a:pt x="1763474" y="51"/>
                      </a:lnTo>
                      <a:lnTo>
                        <a:pt x="1763474" y="251976"/>
                      </a:lnTo>
                      <a:lnTo>
                        <a:pt x="2015399" y="251976"/>
                      </a:lnTo>
                      <a:lnTo>
                        <a:pt x="2015399" y="503901"/>
                      </a:lnTo>
                      <a:lnTo>
                        <a:pt x="1763473" y="503901"/>
                      </a:lnTo>
                      <a:lnTo>
                        <a:pt x="1763473" y="251976"/>
                      </a:lnTo>
                      <a:lnTo>
                        <a:pt x="1511549" y="251976"/>
                      </a:lnTo>
                      <a:close/>
                      <a:moveTo>
                        <a:pt x="1007699" y="51"/>
                      </a:moveTo>
                      <a:lnTo>
                        <a:pt x="1259624" y="51"/>
                      </a:lnTo>
                      <a:lnTo>
                        <a:pt x="1259624" y="251976"/>
                      </a:lnTo>
                      <a:lnTo>
                        <a:pt x="1007700" y="251976"/>
                      </a:lnTo>
                      <a:lnTo>
                        <a:pt x="1007700" y="503901"/>
                      </a:lnTo>
                      <a:lnTo>
                        <a:pt x="755774" y="503901"/>
                      </a:lnTo>
                      <a:lnTo>
                        <a:pt x="755774" y="252026"/>
                      </a:lnTo>
                      <a:lnTo>
                        <a:pt x="503849" y="252026"/>
                      </a:lnTo>
                      <a:lnTo>
                        <a:pt x="503849" y="503950"/>
                      </a:lnTo>
                      <a:lnTo>
                        <a:pt x="251924" y="503950"/>
                      </a:lnTo>
                      <a:lnTo>
                        <a:pt x="251924" y="252026"/>
                      </a:lnTo>
                      <a:lnTo>
                        <a:pt x="0" y="252026"/>
                      </a:lnTo>
                      <a:lnTo>
                        <a:pt x="0" y="101"/>
                      </a:lnTo>
                      <a:lnTo>
                        <a:pt x="251925" y="101"/>
                      </a:lnTo>
                      <a:lnTo>
                        <a:pt x="251925" y="252026"/>
                      </a:lnTo>
                      <a:lnTo>
                        <a:pt x="503849" y="252026"/>
                      </a:lnTo>
                      <a:lnTo>
                        <a:pt x="503849" y="101"/>
                      </a:lnTo>
                      <a:lnTo>
                        <a:pt x="755774" y="101"/>
                      </a:lnTo>
                      <a:lnTo>
                        <a:pt x="755774" y="251976"/>
                      </a:lnTo>
                      <a:lnTo>
                        <a:pt x="1007699" y="251976"/>
                      </a:lnTo>
                      <a:close/>
                      <a:moveTo>
                        <a:pt x="3526949" y="0"/>
                      </a:moveTo>
                      <a:lnTo>
                        <a:pt x="3778874" y="0"/>
                      </a:lnTo>
                      <a:lnTo>
                        <a:pt x="3778874" y="251875"/>
                      </a:lnTo>
                      <a:lnTo>
                        <a:pt x="4017291" y="251875"/>
                      </a:lnTo>
                      <a:lnTo>
                        <a:pt x="4017291" y="503800"/>
                      </a:lnTo>
                      <a:lnTo>
                        <a:pt x="3778874" y="503800"/>
                      </a:lnTo>
                      <a:lnTo>
                        <a:pt x="3778874" y="251925"/>
                      </a:lnTo>
                      <a:lnTo>
                        <a:pt x="3526949" y="251925"/>
                      </a:lnTo>
                      <a:close/>
                      <a:moveTo>
                        <a:pt x="3023099" y="0"/>
                      </a:moveTo>
                      <a:lnTo>
                        <a:pt x="3275024" y="0"/>
                      </a:lnTo>
                      <a:lnTo>
                        <a:pt x="3275024" y="251925"/>
                      </a:lnTo>
                      <a:lnTo>
                        <a:pt x="3526949" y="251925"/>
                      </a:lnTo>
                      <a:lnTo>
                        <a:pt x="3526949" y="503850"/>
                      </a:lnTo>
                      <a:lnTo>
                        <a:pt x="3275023" y="503850"/>
                      </a:lnTo>
                      <a:lnTo>
                        <a:pt x="3275023" y="251925"/>
                      </a:lnTo>
                      <a:lnTo>
                        <a:pt x="3023099" y="251925"/>
                      </a:lnTo>
                      <a:close/>
                      <a:moveTo>
                        <a:pt x="2519248" y="0"/>
                      </a:moveTo>
                      <a:lnTo>
                        <a:pt x="2771173" y="0"/>
                      </a:lnTo>
                      <a:lnTo>
                        <a:pt x="2771173" y="251925"/>
                      </a:lnTo>
                      <a:lnTo>
                        <a:pt x="2519249" y="251925"/>
                      </a:lnTo>
                      <a:lnTo>
                        <a:pt x="2519249" y="503850"/>
                      </a:lnTo>
                      <a:lnTo>
                        <a:pt x="2267324" y="503850"/>
                      </a:lnTo>
                      <a:lnTo>
                        <a:pt x="2267324" y="251976"/>
                      </a:lnTo>
                      <a:lnTo>
                        <a:pt x="2015399" y="251976"/>
                      </a:lnTo>
                      <a:lnTo>
                        <a:pt x="2015399" y="51"/>
                      </a:lnTo>
                      <a:lnTo>
                        <a:pt x="2267324" y="51"/>
                      </a:lnTo>
                      <a:lnTo>
                        <a:pt x="2267324" y="251925"/>
                      </a:lnTo>
                      <a:lnTo>
                        <a:pt x="2519248" y="251925"/>
                      </a:lnTo>
                      <a:close/>
                    </a:path>
                  </a:pathLst>
                </a:custGeom>
                <a:grp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F2F2F"/>
                    </a:solidFill>
                    <a:effectLst/>
                    <a:uLnTx/>
                    <a:uFillTx/>
                    <a:latin typeface="Arial"/>
                    <a:ea typeface="微软雅黑"/>
                    <a:cs typeface="+mn-cs"/>
                  </a:endParaRPr>
                </a:p>
              </p:txBody>
            </p:sp>
            <p:sp>
              <p:nvSpPr>
                <p:cNvPr id="29" name="任意多边形: 形状 28">
                  <a:extLst>
                    <a:ext uri="{FF2B5EF4-FFF2-40B4-BE49-F238E27FC236}">
                      <a16:creationId xmlns:a16="http://schemas.microsoft.com/office/drawing/2014/main" id="{68C071DF-4C7D-BA14-89B5-A09D5BF4D7E9}"/>
                    </a:ext>
                  </a:extLst>
                </p:cNvPr>
                <p:cNvSpPr>
                  <a:spLocks noChangeAspect="1"/>
                </p:cNvSpPr>
                <p:nvPr userDrawn="1"/>
              </p:nvSpPr>
              <p:spPr>
                <a:xfrm>
                  <a:off x="3640060" y="0"/>
                  <a:ext cx="4534649" cy="504000"/>
                </a:xfrm>
                <a:custGeom>
                  <a:avLst/>
                  <a:gdLst>
                    <a:gd name="connsiteX0" fmla="*/ 1259624 w 4534649"/>
                    <a:gd name="connsiteY0" fmla="*/ 252026 h 504000"/>
                    <a:gd name="connsiteX1" fmla="*/ 1511550 w 4534649"/>
                    <a:gd name="connsiteY1" fmla="*/ 252026 h 504000"/>
                    <a:gd name="connsiteX2" fmla="*/ 1511550 w 4534649"/>
                    <a:gd name="connsiteY2" fmla="*/ 503951 h 504000"/>
                    <a:gd name="connsiteX3" fmla="*/ 1259624 w 4534649"/>
                    <a:gd name="connsiteY3" fmla="*/ 503951 h 504000"/>
                    <a:gd name="connsiteX4" fmla="*/ 2771174 w 4534649"/>
                    <a:gd name="connsiteY4" fmla="*/ 251975 h 504000"/>
                    <a:gd name="connsiteX5" fmla="*/ 3023099 w 4534649"/>
                    <a:gd name="connsiteY5" fmla="*/ 251975 h 504000"/>
                    <a:gd name="connsiteX6" fmla="*/ 3023099 w 4534649"/>
                    <a:gd name="connsiteY6" fmla="*/ 503900 h 504000"/>
                    <a:gd name="connsiteX7" fmla="*/ 2771174 w 4534649"/>
                    <a:gd name="connsiteY7" fmla="*/ 503900 h 504000"/>
                    <a:gd name="connsiteX8" fmla="*/ 1511550 w 4534649"/>
                    <a:gd name="connsiteY8" fmla="*/ 101 h 504000"/>
                    <a:gd name="connsiteX9" fmla="*/ 1763474 w 4534649"/>
                    <a:gd name="connsiteY9" fmla="*/ 101 h 504000"/>
                    <a:gd name="connsiteX10" fmla="*/ 1763474 w 4534649"/>
                    <a:gd name="connsiteY10" fmla="*/ 252026 h 504000"/>
                    <a:gd name="connsiteX11" fmla="*/ 2015399 w 4534649"/>
                    <a:gd name="connsiteY11" fmla="*/ 252026 h 504000"/>
                    <a:gd name="connsiteX12" fmla="*/ 2015399 w 4534649"/>
                    <a:gd name="connsiteY12" fmla="*/ 503951 h 504000"/>
                    <a:gd name="connsiteX13" fmla="*/ 1763473 w 4534649"/>
                    <a:gd name="connsiteY13" fmla="*/ 503951 h 504000"/>
                    <a:gd name="connsiteX14" fmla="*/ 1763473 w 4534649"/>
                    <a:gd name="connsiteY14" fmla="*/ 252026 h 504000"/>
                    <a:gd name="connsiteX15" fmla="*/ 1511550 w 4534649"/>
                    <a:gd name="connsiteY15" fmla="*/ 252026 h 504000"/>
                    <a:gd name="connsiteX16" fmla="*/ 1007699 w 4534649"/>
                    <a:gd name="connsiteY16" fmla="*/ 101 h 504000"/>
                    <a:gd name="connsiteX17" fmla="*/ 1259624 w 4534649"/>
                    <a:gd name="connsiteY17" fmla="*/ 101 h 504000"/>
                    <a:gd name="connsiteX18" fmla="*/ 1259624 w 4534649"/>
                    <a:gd name="connsiteY18" fmla="*/ 252026 h 504000"/>
                    <a:gd name="connsiteX19" fmla="*/ 1007700 w 4534649"/>
                    <a:gd name="connsiteY19" fmla="*/ 252026 h 504000"/>
                    <a:gd name="connsiteX20" fmla="*/ 1007700 w 4534649"/>
                    <a:gd name="connsiteY20" fmla="*/ 503951 h 504000"/>
                    <a:gd name="connsiteX21" fmla="*/ 755775 w 4534649"/>
                    <a:gd name="connsiteY21" fmla="*/ 503951 h 504000"/>
                    <a:gd name="connsiteX22" fmla="*/ 755775 w 4534649"/>
                    <a:gd name="connsiteY22" fmla="*/ 252076 h 504000"/>
                    <a:gd name="connsiteX23" fmla="*/ 503849 w 4534649"/>
                    <a:gd name="connsiteY23" fmla="*/ 252076 h 504000"/>
                    <a:gd name="connsiteX24" fmla="*/ 503849 w 4534649"/>
                    <a:gd name="connsiteY24" fmla="*/ 504000 h 504000"/>
                    <a:gd name="connsiteX25" fmla="*/ 251924 w 4534649"/>
                    <a:gd name="connsiteY25" fmla="*/ 504000 h 504000"/>
                    <a:gd name="connsiteX26" fmla="*/ 251924 w 4534649"/>
                    <a:gd name="connsiteY26" fmla="*/ 252076 h 504000"/>
                    <a:gd name="connsiteX27" fmla="*/ 0 w 4534649"/>
                    <a:gd name="connsiteY27" fmla="*/ 252076 h 504000"/>
                    <a:gd name="connsiteX28" fmla="*/ 0 w 4534649"/>
                    <a:gd name="connsiteY28" fmla="*/ 151 h 504000"/>
                    <a:gd name="connsiteX29" fmla="*/ 251925 w 4534649"/>
                    <a:gd name="connsiteY29" fmla="*/ 151 h 504000"/>
                    <a:gd name="connsiteX30" fmla="*/ 251925 w 4534649"/>
                    <a:gd name="connsiteY30" fmla="*/ 252076 h 504000"/>
                    <a:gd name="connsiteX31" fmla="*/ 503849 w 4534649"/>
                    <a:gd name="connsiteY31" fmla="*/ 252076 h 504000"/>
                    <a:gd name="connsiteX32" fmla="*/ 503849 w 4534649"/>
                    <a:gd name="connsiteY32" fmla="*/ 151 h 504000"/>
                    <a:gd name="connsiteX33" fmla="*/ 755775 w 4534649"/>
                    <a:gd name="connsiteY33" fmla="*/ 151 h 504000"/>
                    <a:gd name="connsiteX34" fmla="*/ 755775 w 4534649"/>
                    <a:gd name="connsiteY34" fmla="*/ 252026 h 504000"/>
                    <a:gd name="connsiteX35" fmla="*/ 1007699 w 4534649"/>
                    <a:gd name="connsiteY35" fmla="*/ 252026 h 504000"/>
                    <a:gd name="connsiteX36" fmla="*/ 3023099 w 4534649"/>
                    <a:gd name="connsiteY36" fmla="*/ 50 h 504000"/>
                    <a:gd name="connsiteX37" fmla="*/ 3275024 w 4534649"/>
                    <a:gd name="connsiteY37" fmla="*/ 50 h 504000"/>
                    <a:gd name="connsiteX38" fmla="*/ 3275024 w 4534649"/>
                    <a:gd name="connsiteY38" fmla="*/ 251975 h 504000"/>
                    <a:gd name="connsiteX39" fmla="*/ 3526949 w 4534649"/>
                    <a:gd name="connsiteY39" fmla="*/ 251975 h 504000"/>
                    <a:gd name="connsiteX40" fmla="*/ 3526949 w 4534649"/>
                    <a:gd name="connsiteY40" fmla="*/ 503900 h 504000"/>
                    <a:gd name="connsiteX41" fmla="*/ 3275023 w 4534649"/>
                    <a:gd name="connsiteY41" fmla="*/ 503900 h 504000"/>
                    <a:gd name="connsiteX42" fmla="*/ 3275023 w 4534649"/>
                    <a:gd name="connsiteY42" fmla="*/ 251975 h 504000"/>
                    <a:gd name="connsiteX43" fmla="*/ 3023099 w 4534649"/>
                    <a:gd name="connsiteY43" fmla="*/ 251975 h 504000"/>
                    <a:gd name="connsiteX44" fmla="*/ 2519248 w 4534649"/>
                    <a:gd name="connsiteY44" fmla="*/ 50 h 504000"/>
                    <a:gd name="connsiteX45" fmla="*/ 2771174 w 4534649"/>
                    <a:gd name="connsiteY45" fmla="*/ 50 h 504000"/>
                    <a:gd name="connsiteX46" fmla="*/ 2771174 w 4534649"/>
                    <a:gd name="connsiteY46" fmla="*/ 251975 h 504000"/>
                    <a:gd name="connsiteX47" fmla="*/ 2519249 w 4534649"/>
                    <a:gd name="connsiteY47" fmla="*/ 251975 h 504000"/>
                    <a:gd name="connsiteX48" fmla="*/ 2519249 w 4534649"/>
                    <a:gd name="connsiteY48" fmla="*/ 503900 h 504000"/>
                    <a:gd name="connsiteX49" fmla="*/ 2267324 w 4534649"/>
                    <a:gd name="connsiteY49" fmla="*/ 503900 h 504000"/>
                    <a:gd name="connsiteX50" fmla="*/ 2267324 w 4534649"/>
                    <a:gd name="connsiteY50" fmla="*/ 252026 h 504000"/>
                    <a:gd name="connsiteX51" fmla="*/ 2015399 w 4534649"/>
                    <a:gd name="connsiteY51" fmla="*/ 252026 h 504000"/>
                    <a:gd name="connsiteX52" fmla="*/ 2015399 w 4534649"/>
                    <a:gd name="connsiteY52" fmla="*/ 101 h 504000"/>
                    <a:gd name="connsiteX53" fmla="*/ 2267324 w 4534649"/>
                    <a:gd name="connsiteY53" fmla="*/ 101 h 504000"/>
                    <a:gd name="connsiteX54" fmla="*/ 2267324 w 4534649"/>
                    <a:gd name="connsiteY54" fmla="*/ 251975 h 504000"/>
                    <a:gd name="connsiteX55" fmla="*/ 2519248 w 4534649"/>
                    <a:gd name="connsiteY55" fmla="*/ 251975 h 504000"/>
                    <a:gd name="connsiteX56" fmla="*/ 4030799 w 4534649"/>
                    <a:gd name="connsiteY56" fmla="*/ 0 h 504000"/>
                    <a:gd name="connsiteX57" fmla="*/ 4282724 w 4534649"/>
                    <a:gd name="connsiteY57" fmla="*/ 0 h 504000"/>
                    <a:gd name="connsiteX58" fmla="*/ 4282724 w 4534649"/>
                    <a:gd name="connsiteY58" fmla="*/ 251925 h 504000"/>
                    <a:gd name="connsiteX59" fmla="*/ 4534649 w 4534649"/>
                    <a:gd name="connsiteY59" fmla="*/ 251925 h 504000"/>
                    <a:gd name="connsiteX60" fmla="*/ 4534649 w 4534649"/>
                    <a:gd name="connsiteY60" fmla="*/ 503850 h 504000"/>
                    <a:gd name="connsiteX61" fmla="*/ 4282724 w 4534649"/>
                    <a:gd name="connsiteY61" fmla="*/ 503850 h 504000"/>
                    <a:gd name="connsiteX62" fmla="*/ 4282724 w 4534649"/>
                    <a:gd name="connsiteY62" fmla="*/ 251925 h 504000"/>
                    <a:gd name="connsiteX63" fmla="*/ 4030799 w 4534649"/>
                    <a:gd name="connsiteY63" fmla="*/ 251925 h 504000"/>
                    <a:gd name="connsiteX64" fmla="*/ 4030799 w 4534649"/>
                    <a:gd name="connsiteY64" fmla="*/ 503850 h 504000"/>
                    <a:gd name="connsiteX65" fmla="*/ 3778874 w 4534649"/>
                    <a:gd name="connsiteY65" fmla="*/ 503850 h 504000"/>
                    <a:gd name="connsiteX66" fmla="*/ 3778874 w 4534649"/>
                    <a:gd name="connsiteY66" fmla="*/ 251975 h 504000"/>
                    <a:gd name="connsiteX67" fmla="*/ 3526949 w 4534649"/>
                    <a:gd name="connsiteY67" fmla="*/ 251975 h 504000"/>
                    <a:gd name="connsiteX68" fmla="*/ 3526949 w 4534649"/>
                    <a:gd name="connsiteY68" fmla="*/ 50 h 504000"/>
                    <a:gd name="connsiteX69" fmla="*/ 3778874 w 4534649"/>
                    <a:gd name="connsiteY69" fmla="*/ 50 h 504000"/>
                    <a:gd name="connsiteX70" fmla="*/ 3778874 w 4534649"/>
                    <a:gd name="connsiteY70" fmla="*/ 251925 h 504000"/>
                    <a:gd name="connsiteX71" fmla="*/ 4030799 w 4534649"/>
                    <a:gd name="connsiteY71" fmla="*/ 251925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534649" h="504000">
                      <a:moveTo>
                        <a:pt x="1259624" y="252026"/>
                      </a:moveTo>
                      <a:lnTo>
                        <a:pt x="1511550" y="252026"/>
                      </a:lnTo>
                      <a:lnTo>
                        <a:pt x="1511550" y="503951"/>
                      </a:lnTo>
                      <a:lnTo>
                        <a:pt x="1259624" y="503951"/>
                      </a:lnTo>
                      <a:close/>
                      <a:moveTo>
                        <a:pt x="2771174" y="251975"/>
                      </a:moveTo>
                      <a:lnTo>
                        <a:pt x="3023099" y="251975"/>
                      </a:lnTo>
                      <a:lnTo>
                        <a:pt x="3023099" y="503900"/>
                      </a:lnTo>
                      <a:lnTo>
                        <a:pt x="2771174" y="503900"/>
                      </a:lnTo>
                      <a:close/>
                      <a:moveTo>
                        <a:pt x="1511550" y="101"/>
                      </a:moveTo>
                      <a:lnTo>
                        <a:pt x="1763474" y="101"/>
                      </a:lnTo>
                      <a:lnTo>
                        <a:pt x="1763474" y="252026"/>
                      </a:lnTo>
                      <a:lnTo>
                        <a:pt x="2015399" y="252026"/>
                      </a:lnTo>
                      <a:lnTo>
                        <a:pt x="2015399" y="503951"/>
                      </a:lnTo>
                      <a:lnTo>
                        <a:pt x="1763473" y="503951"/>
                      </a:lnTo>
                      <a:lnTo>
                        <a:pt x="1763473" y="252026"/>
                      </a:lnTo>
                      <a:lnTo>
                        <a:pt x="1511550" y="252026"/>
                      </a:lnTo>
                      <a:close/>
                      <a:moveTo>
                        <a:pt x="1007699" y="101"/>
                      </a:moveTo>
                      <a:lnTo>
                        <a:pt x="1259624" y="101"/>
                      </a:lnTo>
                      <a:lnTo>
                        <a:pt x="1259624" y="252026"/>
                      </a:lnTo>
                      <a:lnTo>
                        <a:pt x="1007700" y="252026"/>
                      </a:lnTo>
                      <a:lnTo>
                        <a:pt x="1007700" y="503951"/>
                      </a:lnTo>
                      <a:lnTo>
                        <a:pt x="755775" y="503951"/>
                      </a:lnTo>
                      <a:lnTo>
                        <a:pt x="755775" y="252076"/>
                      </a:lnTo>
                      <a:lnTo>
                        <a:pt x="503849" y="252076"/>
                      </a:lnTo>
                      <a:lnTo>
                        <a:pt x="503849" y="504000"/>
                      </a:lnTo>
                      <a:lnTo>
                        <a:pt x="251924" y="504000"/>
                      </a:lnTo>
                      <a:lnTo>
                        <a:pt x="251924" y="252076"/>
                      </a:lnTo>
                      <a:lnTo>
                        <a:pt x="0" y="252076"/>
                      </a:lnTo>
                      <a:lnTo>
                        <a:pt x="0" y="151"/>
                      </a:lnTo>
                      <a:lnTo>
                        <a:pt x="251925" y="151"/>
                      </a:lnTo>
                      <a:lnTo>
                        <a:pt x="251925" y="252076"/>
                      </a:lnTo>
                      <a:lnTo>
                        <a:pt x="503849" y="252076"/>
                      </a:lnTo>
                      <a:lnTo>
                        <a:pt x="503849" y="151"/>
                      </a:lnTo>
                      <a:lnTo>
                        <a:pt x="755775" y="151"/>
                      </a:lnTo>
                      <a:lnTo>
                        <a:pt x="755775" y="252026"/>
                      </a:lnTo>
                      <a:lnTo>
                        <a:pt x="1007699" y="252026"/>
                      </a:lnTo>
                      <a:close/>
                      <a:moveTo>
                        <a:pt x="3023099" y="50"/>
                      </a:moveTo>
                      <a:lnTo>
                        <a:pt x="3275024" y="50"/>
                      </a:lnTo>
                      <a:lnTo>
                        <a:pt x="3275024" y="251975"/>
                      </a:lnTo>
                      <a:lnTo>
                        <a:pt x="3526949" y="251975"/>
                      </a:lnTo>
                      <a:lnTo>
                        <a:pt x="3526949" y="503900"/>
                      </a:lnTo>
                      <a:lnTo>
                        <a:pt x="3275023" y="503900"/>
                      </a:lnTo>
                      <a:lnTo>
                        <a:pt x="3275023" y="251975"/>
                      </a:lnTo>
                      <a:lnTo>
                        <a:pt x="3023099" y="251975"/>
                      </a:lnTo>
                      <a:close/>
                      <a:moveTo>
                        <a:pt x="2519248" y="50"/>
                      </a:moveTo>
                      <a:lnTo>
                        <a:pt x="2771174" y="50"/>
                      </a:lnTo>
                      <a:lnTo>
                        <a:pt x="2771174" y="251975"/>
                      </a:lnTo>
                      <a:lnTo>
                        <a:pt x="2519249" y="251975"/>
                      </a:lnTo>
                      <a:lnTo>
                        <a:pt x="2519249" y="503900"/>
                      </a:lnTo>
                      <a:lnTo>
                        <a:pt x="2267324" y="503900"/>
                      </a:lnTo>
                      <a:lnTo>
                        <a:pt x="2267324" y="252026"/>
                      </a:lnTo>
                      <a:lnTo>
                        <a:pt x="2015399" y="252026"/>
                      </a:lnTo>
                      <a:lnTo>
                        <a:pt x="2015399" y="101"/>
                      </a:lnTo>
                      <a:lnTo>
                        <a:pt x="2267324" y="101"/>
                      </a:lnTo>
                      <a:lnTo>
                        <a:pt x="2267324" y="251975"/>
                      </a:lnTo>
                      <a:lnTo>
                        <a:pt x="2519248" y="251975"/>
                      </a:lnTo>
                      <a:close/>
                      <a:moveTo>
                        <a:pt x="4030799" y="0"/>
                      </a:moveTo>
                      <a:lnTo>
                        <a:pt x="4282724" y="0"/>
                      </a:lnTo>
                      <a:lnTo>
                        <a:pt x="4282724" y="251925"/>
                      </a:lnTo>
                      <a:lnTo>
                        <a:pt x="4534649" y="251925"/>
                      </a:lnTo>
                      <a:lnTo>
                        <a:pt x="4534649" y="503850"/>
                      </a:lnTo>
                      <a:lnTo>
                        <a:pt x="4282724" y="503850"/>
                      </a:lnTo>
                      <a:lnTo>
                        <a:pt x="4282724" y="251925"/>
                      </a:lnTo>
                      <a:lnTo>
                        <a:pt x="4030799" y="251925"/>
                      </a:lnTo>
                      <a:lnTo>
                        <a:pt x="4030799" y="503850"/>
                      </a:lnTo>
                      <a:lnTo>
                        <a:pt x="3778874" y="503850"/>
                      </a:lnTo>
                      <a:lnTo>
                        <a:pt x="3778874" y="251975"/>
                      </a:lnTo>
                      <a:lnTo>
                        <a:pt x="3526949" y="251975"/>
                      </a:lnTo>
                      <a:lnTo>
                        <a:pt x="3526949" y="50"/>
                      </a:lnTo>
                      <a:lnTo>
                        <a:pt x="3778874" y="50"/>
                      </a:lnTo>
                      <a:lnTo>
                        <a:pt x="3778874" y="251925"/>
                      </a:lnTo>
                      <a:lnTo>
                        <a:pt x="4030799" y="251925"/>
                      </a:lnTo>
                      <a:close/>
                    </a:path>
                  </a:pathLst>
                </a:custGeom>
                <a:grp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F2F2F"/>
                    </a:solidFill>
                    <a:effectLst/>
                    <a:uLnTx/>
                    <a:uFillTx/>
                    <a:latin typeface="Arial"/>
                    <a:ea typeface="微软雅黑"/>
                    <a:cs typeface="+mn-cs"/>
                  </a:endParaRPr>
                </a:p>
              </p:txBody>
            </p:sp>
            <p:sp>
              <p:nvSpPr>
                <p:cNvPr id="30" name="任意多边形: 形状 29">
                  <a:extLst>
                    <a:ext uri="{FF2B5EF4-FFF2-40B4-BE49-F238E27FC236}">
                      <a16:creationId xmlns:a16="http://schemas.microsoft.com/office/drawing/2014/main" id="{B26C6F18-FC5D-9CAE-4064-28A1C2516E53}"/>
                    </a:ext>
                  </a:extLst>
                </p:cNvPr>
                <p:cNvSpPr>
                  <a:spLocks noChangeAspect="1"/>
                </p:cNvSpPr>
                <p:nvPr userDrawn="1"/>
              </p:nvSpPr>
              <p:spPr>
                <a:xfrm>
                  <a:off x="-894589" y="0"/>
                  <a:ext cx="4534649" cy="504000"/>
                </a:xfrm>
                <a:custGeom>
                  <a:avLst/>
                  <a:gdLst>
                    <a:gd name="connsiteX0" fmla="*/ 1259624 w 4534649"/>
                    <a:gd name="connsiteY0" fmla="*/ 252026 h 504000"/>
                    <a:gd name="connsiteX1" fmla="*/ 1511550 w 4534649"/>
                    <a:gd name="connsiteY1" fmla="*/ 252026 h 504000"/>
                    <a:gd name="connsiteX2" fmla="*/ 1511550 w 4534649"/>
                    <a:gd name="connsiteY2" fmla="*/ 503951 h 504000"/>
                    <a:gd name="connsiteX3" fmla="*/ 1259624 w 4534649"/>
                    <a:gd name="connsiteY3" fmla="*/ 503951 h 504000"/>
                    <a:gd name="connsiteX4" fmla="*/ 2771174 w 4534649"/>
                    <a:gd name="connsiteY4" fmla="*/ 251975 h 504000"/>
                    <a:gd name="connsiteX5" fmla="*/ 3023099 w 4534649"/>
                    <a:gd name="connsiteY5" fmla="*/ 251975 h 504000"/>
                    <a:gd name="connsiteX6" fmla="*/ 3023099 w 4534649"/>
                    <a:gd name="connsiteY6" fmla="*/ 503900 h 504000"/>
                    <a:gd name="connsiteX7" fmla="*/ 2771174 w 4534649"/>
                    <a:gd name="connsiteY7" fmla="*/ 503900 h 504000"/>
                    <a:gd name="connsiteX8" fmla="*/ 1511550 w 4534649"/>
                    <a:gd name="connsiteY8" fmla="*/ 101 h 504000"/>
                    <a:gd name="connsiteX9" fmla="*/ 1763474 w 4534649"/>
                    <a:gd name="connsiteY9" fmla="*/ 101 h 504000"/>
                    <a:gd name="connsiteX10" fmla="*/ 1763474 w 4534649"/>
                    <a:gd name="connsiteY10" fmla="*/ 252026 h 504000"/>
                    <a:gd name="connsiteX11" fmla="*/ 2015399 w 4534649"/>
                    <a:gd name="connsiteY11" fmla="*/ 252026 h 504000"/>
                    <a:gd name="connsiteX12" fmla="*/ 2015399 w 4534649"/>
                    <a:gd name="connsiteY12" fmla="*/ 503951 h 504000"/>
                    <a:gd name="connsiteX13" fmla="*/ 1763473 w 4534649"/>
                    <a:gd name="connsiteY13" fmla="*/ 503951 h 504000"/>
                    <a:gd name="connsiteX14" fmla="*/ 1763473 w 4534649"/>
                    <a:gd name="connsiteY14" fmla="*/ 252026 h 504000"/>
                    <a:gd name="connsiteX15" fmla="*/ 1511550 w 4534649"/>
                    <a:gd name="connsiteY15" fmla="*/ 252026 h 504000"/>
                    <a:gd name="connsiteX16" fmla="*/ 1007699 w 4534649"/>
                    <a:gd name="connsiteY16" fmla="*/ 101 h 504000"/>
                    <a:gd name="connsiteX17" fmla="*/ 1259624 w 4534649"/>
                    <a:gd name="connsiteY17" fmla="*/ 101 h 504000"/>
                    <a:gd name="connsiteX18" fmla="*/ 1259624 w 4534649"/>
                    <a:gd name="connsiteY18" fmla="*/ 252026 h 504000"/>
                    <a:gd name="connsiteX19" fmla="*/ 1007700 w 4534649"/>
                    <a:gd name="connsiteY19" fmla="*/ 252026 h 504000"/>
                    <a:gd name="connsiteX20" fmla="*/ 1007700 w 4534649"/>
                    <a:gd name="connsiteY20" fmla="*/ 503951 h 504000"/>
                    <a:gd name="connsiteX21" fmla="*/ 755775 w 4534649"/>
                    <a:gd name="connsiteY21" fmla="*/ 503951 h 504000"/>
                    <a:gd name="connsiteX22" fmla="*/ 755775 w 4534649"/>
                    <a:gd name="connsiteY22" fmla="*/ 252076 h 504000"/>
                    <a:gd name="connsiteX23" fmla="*/ 503849 w 4534649"/>
                    <a:gd name="connsiteY23" fmla="*/ 252076 h 504000"/>
                    <a:gd name="connsiteX24" fmla="*/ 503849 w 4534649"/>
                    <a:gd name="connsiteY24" fmla="*/ 504000 h 504000"/>
                    <a:gd name="connsiteX25" fmla="*/ 251924 w 4534649"/>
                    <a:gd name="connsiteY25" fmla="*/ 504000 h 504000"/>
                    <a:gd name="connsiteX26" fmla="*/ 251924 w 4534649"/>
                    <a:gd name="connsiteY26" fmla="*/ 252076 h 504000"/>
                    <a:gd name="connsiteX27" fmla="*/ 0 w 4534649"/>
                    <a:gd name="connsiteY27" fmla="*/ 252076 h 504000"/>
                    <a:gd name="connsiteX28" fmla="*/ 0 w 4534649"/>
                    <a:gd name="connsiteY28" fmla="*/ 151 h 504000"/>
                    <a:gd name="connsiteX29" fmla="*/ 251925 w 4534649"/>
                    <a:gd name="connsiteY29" fmla="*/ 151 h 504000"/>
                    <a:gd name="connsiteX30" fmla="*/ 251925 w 4534649"/>
                    <a:gd name="connsiteY30" fmla="*/ 252076 h 504000"/>
                    <a:gd name="connsiteX31" fmla="*/ 503849 w 4534649"/>
                    <a:gd name="connsiteY31" fmla="*/ 252076 h 504000"/>
                    <a:gd name="connsiteX32" fmla="*/ 503849 w 4534649"/>
                    <a:gd name="connsiteY32" fmla="*/ 151 h 504000"/>
                    <a:gd name="connsiteX33" fmla="*/ 755775 w 4534649"/>
                    <a:gd name="connsiteY33" fmla="*/ 151 h 504000"/>
                    <a:gd name="connsiteX34" fmla="*/ 755775 w 4534649"/>
                    <a:gd name="connsiteY34" fmla="*/ 252026 h 504000"/>
                    <a:gd name="connsiteX35" fmla="*/ 1007699 w 4534649"/>
                    <a:gd name="connsiteY35" fmla="*/ 252026 h 504000"/>
                    <a:gd name="connsiteX36" fmla="*/ 3023099 w 4534649"/>
                    <a:gd name="connsiteY36" fmla="*/ 50 h 504000"/>
                    <a:gd name="connsiteX37" fmla="*/ 3275024 w 4534649"/>
                    <a:gd name="connsiteY37" fmla="*/ 50 h 504000"/>
                    <a:gd name="connsiteX38" fmla="*/ 3275024 w 4534649"/>
                    <a:gd name="connsiteY38" fmla="*/ 251975 h 504000"/>
                    <a:gd name="connsiteX39" fmla="*/ 3526949 w 4534649"/>
                    <a:gd name="connsiteY39" fmla="*/ 251975 h 504000"/>
                    <a:gd name="connsiteX40" fmla="*/ 3526949 w 4534649"/>
                    <a:gd name="connsiteY40" fmla="*/ 503900 h 504000"/>
                    <a:gd name="connsiteX41" fmla="*/ 3275023 w 4534649"/>
                    <a:gd name="connsiteY41" fmla="*/ 503900 h 504000"/>
                    <a:gd name="connsiteX42" fmla="*/ 3275023 w 4534649"/>
                    <a:gd name="connsiteY42" fmla="*/ 251975 h 504000"/>
                    <a:gd name="connsiteX43" fmla="*/ 3023099 w 4534649"/>
                    <a:gd name="connsiteY43" fmla="*/ 251975 h 504000"/>
                    <a:gd name="connsiteX44" fmla="*/ 2519248 w 4534649"/>
                    <a:gd name="connsiteY44" fmla="*/ 50 h 504000"/>
                    <a:gd name="connsiteX45" fmla="*/ 2771174 w 4534649"/>
                    <a:gd name="connsiteY45" fmla="*/ 50 h 504000"/>
                    <a:gd name="connsiteX46" fmla="*/ 2771174 w 4534649"/>
                    <a:gd name="connsiteY46" fmla="*/ 251975 h 504000"/>
                    <a:gd name="connsiteX47" fmla="*/ 2519249 w 4534649"/>
                    <a:gd name="connsiteY47" fmla="*/ 251975 h 504000"/>
                    <a:gd name="connsiteX48" fmla="*/ 2519249 w 4534649"/>
                    <a:gd name="connsiteY48" fmla="*/ 503900 h 504000"/>
                    <a:gd name="connsiteX49" fmla="*/ 2267324 w 4534649"/>
                    <a:gd name="connsiteY49" fmla="*/ 503900 h 504000"/>
                    <a:gd name="connsiteX50" fmla="*/ 2267324 w 4534649"/>
                    <a:gd name="connsiteY50" fmla="*/ 252026 h 504000"/>
                    <a:gd name="connsiteX51" fmla="*/ 2015399 w 4534649"/>
                    <a:gd name="connsiteY51" fmla="*/ 252026 h 504000"/>
                    <a:gd name="connsiteX52" fmla="*/ 2015399 w 4534649"/>
                    <a:gd name="connsiteY52" fmla="*/ 101 h 504000"/>
                    <a:gd name="connsiteX53" fmla="*/ 2267324 w 4534649"/>
                    <a:gd name="connsiteY53" fmla="*/ 101 h 504000"/>
                    <a:gd name="connsiteX54" fmla="*/ 2267324 w 4534649"/>
                    <a:gd name="connsiteY54" fmla="*/ 251975 h 504000"/>
                    <a:gd name="connsiteX55" fmla="*/ 2519248 w 4534649"/>
                    <a:gd name="connsiteY55" fmla="*/ 251975 h 504000"/>
                    <a:gd name="connsiteX56" fmla="*/ 4030799 w 4534649"/>
                    <a:gd name="connsiteY56" fmla="*/ 0 h 504000"/>
                    <a:gd name="connsiteX57" fmla="*/ 4282724 w 4534649"/>
                    <a:gd name="connsiteY57" fmla="*/ 0 h 504000"/>
                    <a:gd name="connsiteX58" fmla="*/ 4282724 w 4534649"/>
                    <a:gd name="connsiteY58" fmla="*/ 251925 h 504000"/>
                    <a:gd name="connsiteX59" fmla="*/ 4534649 w 4534649"/>
                    <a:gd name="connsiteY59" fmla="*/ 251925 h 504000"/>
                    <a:gd name="connsiteX60" fmla="*/ 4534649 w 4534649"/>
                    <a:gd name="connsiteY60" fmla="*/ 503850 h 504000"/>
                    <a:gd name="connsiteX61" fmla="*/ 4282724 w 4534649"/>
                    <a:gd name="connsiteY61" fmla="*/ 503850 h 504000"/>
                    <a:gd name="connsiteX62" fmla="*/ 4282724 w 4534649"/>
                    <a:gd name="connsiteY62" fmla="*/ 251925 h 504000"/>
                    <a:gd name="connsiteX63" fmla="*/ 4030799 w 4534649"/>
                    <a:gd name="connsiteY63" fmla="*/ 251925 h 504000"/>
                    <a:gd name="connsiteX64" fmla="*/ 4030799 w 4534649"/>
                    <a:gd name="connsiteY64" fmla="*/ 503850 h 504000"/>
                    <a:gd name="connsiteX65" fmla="*/ 3778874 w 4534649"/>
                    <a:gd name="connsiteY65" fmla="*/ 503850 h 504000"/>
                    <a:gd name="connsiteX66" fmla="*/ 3778874 w 4534649"/>
                    <a:gd name="connsiteY66" fmla="*/ 251975 h 504000"/>
                    <a:gd name="connsiteX67" fmla="*/ 3526949 w 4534649"/>
                    <a:gd name="connsiteY67" fmla="*/ 251975 h 504000"/>
                    <a:gd name="connsiteX68" fmla="*/ 3526949 w 4534649"/>
                    <a:gd name="connsiteY68" fmla="*/ 50 h 504000"/>
                    <a:gd name="connsiteX69" fmla="*/ 3778874 w 4534649"/>
                    <a:gd name="connsiteY69" fmla="*/ 50 h 504000"/>
                    <a:gd name="connsiteX70" fmla="*/ 3778874 w 4534649"/>
                    <a:gd name="connsiteY70" fmla="*/ 251925 h 504000"/>
                    <a:gd name="connsiteX71" fmla="*/ 4030799 w 4534649"/>
                    <a:gd name="connsiteY71" fmla="*/ 251925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534649" h="504000">
                      <a:moveTo>
                        <a:pt x="1259624" y="252026"/>
                      </a:moveTo>
                      <a:lnTo>
                        <a:pt x="1511550" y="252026"/>
                      </a:lnTo>
                      <a:lnTo>
                        <a:pt x="1511550" y="503951"/>
                      </a:lnTo>
                      <a:lnTo>
                        <a:pt x="1259624" y="503951"/>
                      </a:lnTo>
                      <a:close/>
                      <a:moveTo>
                        <a:pt x="2771174" y="251975"/>
                      </a:moveTo>
                      <a:lnTo>
                        <a:pt x="3023099" y="251975"/>
                      </a:lnTo>
                      <a:lnTo>
                        <a:pt x="3023099" y="503900"/>
                      </a:lnTo>
                      <a:lnTo>
                        <a:pt x="2771174" y="503900"/>
                      </a:lnTo>
                      <a:close/>
                      <a:moveTo>
                        <a:pt x="1511550" y="101"/>
                      </a:moveTo>
                      <a:lnTo>
                        <a:pt x="1763474" y="101"/>
                      </a:lnTo>
                      <a:lnTo>
                        <a:pt x="1763474" y="252026"/>
                      </a:lnTo>
                      <a:lnTo>
                        <a:pt x="2015399" y="252026"/>
                      </a:lnTo>
                      <a:lnTo>
                        <a:pt x="2015399" y="503951"/>
                      </a:lnTo>
                      <a:lnTo>
                        <a:pt x="1763473" y="503951"/>
                      </a:lnTo>
                      <a:lnTo>
                        <a:pt x="1763473" y="252026"/>
                      </a:lnTo>
                      <a:lnTo>
                        <a:pt x="1511550" y="252026"/>
                      </a:lnTo>
                      <a:close/>
                      <a:moveTo>
                        <a:pt x="1007699" y="101"/>
                      </a:moveTo>
                      <a:lnTo>
                        <a:pt x="1259624" y="101"/>
                      </a:lnTo>
                      <a:lnTo>
                        <a:pt x="1259624" y="252026"/>
                      </a:lnTo>
                      <a:lnTo>
                        <a:pt x="1007700" y="252026"/>
                      </a:lnTo>
                      <a:lnTo>
                        <a:pt x="1007700" y="503951"/>
                      </a:lnTo>
                      <a:lnTo>
                        <a:pt x="755775" y="503951"/>
                      </a:lnTo>
                      <a:lnTo>
                        <a:pt x="755775" y="252076"/>
                      </a:lnTo>
                      <a:lnTo>
                        <a:pt x="503849" y="252076"/>
                      </a:lnTo>
                      <a:lnTo>
                        <a:pt x="503849" y="504000"/>
                      </a:lnTo>
                      <a:lnTo>
                        <a:pt x="251924" y="504000"/>
                      </a:lnTo>
                      <a:lnTo>
                        <a:pt x="251924" y="252076"/>
                      </a:lnTo>
                      <a:lnTo>
                        <a:pt x="0" y="252076"/>
                      </a:lnTo>
                      <a:lnTo>
                        <a:pt x="0" y="151"/>
                      </a:lnTo>
                      <a:lnTo>
                        <a:pt x="251925" y="151"/>
                      </a:lnTo>
                      <a:lnTo>
                        <a:pt x="251925" y="252076"/>
                      </a:lnTo>
                      <a:lnTo>
                        <a:pt x="503849" y="252076"/>
                      </a:lnTo>
                      <a:lnTo>
                        <a:pt x="503849" y="151"/>
                      </a:lnTo>
                      <a:lnTo>
                        <a:pt x="755775" y="151"/>
                      </a:lnTo>
                      <a:lnTo>
                        <a:pt x="755775" y="252026"/>
                      </a:lnTo>
                      <a:lnTo>
                        <a:pt x="1007699" y="252026"/>
                      </a:lnTo>
                      <a:close/>
                      <a:moveTo>
                        <a:pt x="3023099" y="50"/>
                      </a:moveTo>
                      <a:lnTo>
                        <a:pt x="3275024" y="50"/>
                      </a:lnTo>
                      <a:lnTo>
                        <a:pt x="3275024" y="251975"/>
                      </a:lnTo>
                      <a:lnTo>
                        <a:pt x="3526949" y="251975"/>
                      </a:lnTo>
                      <a:lnTo>
                        <a:pt x="3526949" y="503900"/>
                      </a:lnTo>
                      <a:lnTo>
                        <a:pt x="3275023" y="503900"/>
                      </a:lnTo>
                      <a:lnTo>
                        <a:pt x="3275023" y="251975"/>
                      </a:lnTo>
                      <a:lnTo>
                        <a:pt x="3023099" y="251975"/>
                      </a:lnTo>
                      <a:close/>
                      <a:moveTo>
                        <a:pt x="2519248" y="50"/>
                      </a:moveTo>
                      <a:lnTo>
                        <a:pt x="2771174" y="50"/>
                      </a:lnTo>
                      <a:lnTo>
                        <a:pt x="2771174" y="251975"/>
                      </a:lnTo>
                      <a:lnTo>
                        <a:pt x="2519249" y="251975"/>
                      </a:lnTo>
                      <a:lnTo>
                        <a:pt x="2519249" y="503900"/>
                      </a:lnTo>
                      <a:lnTo>
                        <a:pt x="2267324" y="503900"/>
                      </a:lnTo>
                      <a:lnTo>
                        <a:pt x="2267324" y="252026"/>
                      </a:lnTo>
                      <a:lnTo>
                        <a:pt x="2015399" y="252026"/>
                      </a:lnTo>
                      <a:lnTo>
                        <a:pt x="2015399" y="101"/>
                      </a:lnTo>
                      <a:lnTo>
                        <a:pt x="2267324" y="101"/>
                      </a:lnTo>
                      <a:lnTo>
                        <a:pt x="2267324" y="251975"/>
                      </a:lnTo>
                      <a:lnTo>
                        <a:pt x="2519248" y="251975"/>
                      </a:lnTo>
                      <a:close/>
                      <a:moveTo>
                        <a:pt x="4030799" y="0"/>
                      </a:moveTo>
                      <a:lnTo>
                        <a:pt x="4282724" y="0"/>
                      </a:lnTo>
                      <a:lnTo>
                        <a:pt x="4282724" y="251925"/>
                      </a:lnTo>
                      <a:lnTo>
                        <a:pt x="4534649" y="251925"/>
                      </a:lnTo>
                      <a:lnTo>
                        <a:pt x="4534649" y="503850"/>
                      </a:lnTo>
                      <a:lnTo>
                        <a:pt x="4282724" y="503850"/>
                      </a:lnTo>
                      <a:lnTo>
                        <a:pt x="4282724" y="251925"/>
                      </a:lnTo>
                      <a:lnTo>
                        <a:pt x="4030799" y="251925"/>
                      </a:lnTo>
                      <a:lnTo>
                        <a:pt x="4030799" y="503850"/>
                      </a:lnTo>
                      <a:lnTo>
                        <a:pt x="3778874" y="503850"/>
                      </a:lnTo>
                      <a:lnTo>
                        <a:pt x="3778874" y="251975"/>
                      </a:lnTo>
                      <a:lnTo>
                        <a:pt x="3526949" y="251975"/>
                      </a:lnTo>
                      <a:lnTo>
                        <a:pt x="3526949" y="50"/>
                      </a:lnTo>
                      <a:lnTo>
                        <a:pt x="3778874" y="50"/>
                      </a:lnTo>
                      <a:lnTo>
                        <a:pt x="3778874" y="251925"/>
                      </a:lnTo>
                      <a:lnTo>
                        <a:pt x="4030799" y="251925"/>
                      </a:lnTo>
                      <a:close/>
                    </a:path>
                  </a:pathLst>
                </a:custGeom>
                <a:grp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F2F2F"/>
                    </a:solidFill>
                    <a:effectLst/>
                    <a:uLnTx/>
                    <a:uFillTx/>
                    <a:latin typeface="Arial"/>
                    <a:ea typeface="微软雅黑"/>
                    <a:cs typeface="+mn-cs"/>
                  </a:endParaRPr>
                </a:p>
              </p:txBody>
            </p:sp>
          </p:grpSp>
          <p:grpSp>
            <p:nvGrpSpPr>
              <p:cNvPr id="22" name="组合 21">
                <a:extLst>
                  <a:ext uri="{FF2B5EF4-FFF2-40B4-BE49-F238E27FC236}">
                    <a16:creationId xmlns:a16="http://schemas.microsoft.com/office/drawing/2014/main" id="{F46AA969-5798-B4BD-5FC2-7A551FE314BA}"/>
                  </a:ext>
                </a:extLst>
              </p:cNvPr>
              <p:cNvGrpSpPr>
                <a:grpSpLocks noChangeAspect="1"/>
              </p:cNvGrpSpPr>
              <p:nvPr userDrawn="1"/>
            </p:nvGrpSpPr>
            <p:grpSpPr>
              <a:xfrm flipH="1">
                <a:off x="-1" y="6388453"/>
                <a:ext cx="12192000" cy="469547"/>
                <a:chOff x="-894589" y="0"/>
                <a:chExt cx="13086589" cy="504000"/>
              </a:xfrm>
              <a:solidFill>
                <a:schemeClr val="accent1">
                  <a:lumMod val="75000"/>
                  <a:alpha val="20000"/>
                </a:schemeClr>
              </a:solidFill>
            </p:grpSpPr>
            <p:sp>
              <p:nvSpPr>
                <p:cNvPr id="25" name="任意多边形: 形状 24">
                  <a:extLst>
                    <a:ext uri="{FF2B5EF4-FFF2-40B4-BE49-F238E27FC236}">
                      <a16:creationId xmlns:a16="http://schemas.microsoft.com/office/drawing/2014/main" id="{568D7327-E143-D4F1-4FB3-843454B9B204}"/>
                    </a:ext>
                  </a:extLst>
                </p:cNvPr>
                <p:cNvSpPr>
                  <a:spLocks noChangeAspect="1"/>
                </p:cNvSpPr>
                <p:nvPr userDrawn="1"/>
              </p:nvSpPr>
              <p:spPr>
                <a:xfrm>
                  <a:off x="8174709" y="50"/>
                  <a:ext cx="4017291" cy="503950"/>
                </a:xfrm>
                <a:custGeom>
                  <a:avLst/>
                  <a:gdLst>
                    <a:gd name="connsiteX0" fmla="*/ 1259624 w 4017291"/>
                    <a:gd name="connsiteY0" fmla="*/ 251976 h 503950"/>
                    <a:gd name="connsiteX1" fmla="*/ 1511549 w 4017291"/>
                    <a:gd name="connsiteY1" fmla="*/ 251976 h 503950"/>
                    <a:gd name="connsiteX2" fmla="*/ 1511549 w 4017291"/>
                    <a:gd name="connsiteY2" fmla="*/ 503901 h 503950"/>
                    <a:gd name="connsiteX3" fmla="*/ 1259624 w 4017291"/>
                    <a:gd name="connsiteY3" fmla="*/ 503901 h 503950"/>
                    <a:gd name="connsiteX4" fmla="*/ 2771173 w 4017291"/>
                    <a:gd name="connsiteY4" fmla="*/ 251925 h 503950"/>
                    <a:gd name="connsiteX5" fmla="*/ 3023099 w 4017291"/>
                    <a:gd name="connsiteY5" fmla="*/ 251925 h 503950"/>
                    <a:gd name="connsiteX6" fmla="*/ 3023099 w 4017291"/>
                    <a:gd name="connsiteY6" fmla="*/ 503850 h 503950"/>
                    <a:gd name="connsiteX7" fmla="*/ 2771173 w 4017291"/>
                    <a:gd name="connsiteY7" fmla="*/ 503850 h 503950"/>
                    <a:gd name="connsiteX8" fmla="*/ 1511549 w 4017291"/>
                    <a:gd name="connsiteY8" fmla="*/ 51 h 503950"/>
                    <a:gd name="connsiteX9" fmla="*/ 1763474 w 4017291"/>
                    <a:gd name="connsiteY9" fmla="*/ 51 h 503950"/>
                    <a:gd name="connsiteX10" fmla="*/ 1763474 w 4017291"/>
                    <a:gd name="connsiteY10" fmla="*/ 251976 h 503950"/>
                    <a:gd name="connsiteX11" fmla="*/ 2015399 w 4017291"/>
                    <a:gd name="connsiteY11" fmla="*/ 251976 h 503950"/>
                    <a:gd name="connsiteX12" fmla="*/ 2015399 w 4017291"/>
                    <a:gd name="connsiteY12" fmla="*/ 503901 h 503950"/>
                    <a:gd name="connsiteX13" fmla="*/ 1763473 w 4017291"/>
                    <a:gd name="connsiteY13" fmla="*/ 503901 h 503950"/>
                    <a:gd name="connsiteX14" fmla="*/ 1763473 w 4017291"/>
                    <a:gd name="connsiteY14" fmla="*/ 251976 h 503950"/>
                    <a:gd name="connsiteX15" fmla="*/ 1511549 w 4017291"/>
                    <a:gd name="connsiteY15" fmla="*/ 251976 h 503950"/>
                    <a:gd name="connsiteX16" fmla="*/ 1007699 w 4017291"/>
                    <a:gd name="connsiteY16" fmla="*/ 51 h 503950"/>
                    <a:gd name="connsiteX17" fmla="*/ 1259624 w 4017291"/>
                    <a:gd name="connsiteY17" fmla="*/ 51 h 503950"/>
                    <a:gd name="connsiteX18" fmla="*/ 1259624 w 4017291"/>
                    <a:gd name="connsiteY18" fmla="*/ 251976 h 503950"/>
                    <a:gd name="connsiteX19" fmla="*/ 1007700 w 4017291"/>
                    <a:gd name="connsiteY19" fmla="*/ 251976 h 503950"/>
                    <a:gd name="connsiteX20" fmla="*/ 1007700 w 4017291"/>
                    <a:gd name="connsiteY20" fmla="*/ 503901 h 503950"/>
                    <a:gd name="connsiteX21" fmla="*/ 755774 w 4017291"/>
                    <a:gd name="connsiteY21" fmla="*/ 503901 h 503950"/>
                    <a:gd name="connsiteX22" fmla="*/ 755774 w 4017291"/>
                    <a:gd name="connsiteY22" fmla="*/ 252026 h 503950"/>
                    <a:gd name="connsiteX23" fmla="*/ 503849 w 4017291"/>
                    <a:gd name="connsiteY23" fmla="*/ 252026 h 503950"/>
                    <a:gd name="connsiteX24" fmla="*/ 503849 w 4017291"/>
                    <a:gd name="connsiteY24" fmla="*/ 503950 h 503950"/>
                    <a:gd name="connsiteX25" fmla="*/ 251924 w 4017291"/>
                    <a:gd name="connsiteY25" fmla="*/ 503950 h 503950"/>
                    <a:gd name="connsiteX26" fmla="*/ 251924 w 4017291"/>
                    <a:gd name="connsiteY26" fmla="*/ 252026 h 503950"/>
                    <a:gd name="connsiteX27" fmla="*/ 0 w 4017291"/>
                    <a:gd name="connsiteY27" fmla="*/ 252026 h 503950"/>
                    <a:gd name="connsiteX28" fmla="*/ 0 w 4017291"/>
                    <a:gd name="connsiteY28" fmla="*/ 101 h 503950"/>
                    <a:gd name="connsiteX29" fmla="*/ 251925 w 4017291"/>
                    <a:gd name="connsiteY29" fmla="*/ 101 h 503950"/>
                    <a:gd name="connsiteX30" fmla="*/ 251925 w 4017291"/>
                    <a:gd name="connsiteY30" fmla="*/ 252026 h 503950"/>
                    <a:gd name="connsiteX31" fmla="*/ 503849 w 4017291"/>
                    <a:gd name="connsiteY31" fmla="*/ 252026 h 503950"/>
                    <a:gd name="connsiteX32" fmla="*/ 503849 w 4017291"/>
                    <a:gd name="connsiteY32" fmla="*/ 101 h 503950"/>
                    <a:gd name="connsiteX33" fmla="*/ 755774 w 4017291"/>
                    <a:gd name="connsiteY33" fmla="*/ 101 h 503950"/>
                    <a:gd name="connsiteX34" fmla="*/ 755774 w 4017291"/>
                    <a:gd name="connsiteY34" fmla="*/ 251976 h 503950"/>
                    <a:gd name="connsiteX35" fmla="*/ 1007699 w 4017291"/>
                    <a:gd name="connsiteY35" fmla="*/ 251976 h 503950"/>
                    <a:gd name="connsiteX36" fmla="*/ 3526949 w 4017291"/>
                    <a:gd name="connsiteY36" fmla="*/ 0 h 503950"/>
                    <a:gd name="connsiteX37" fmla="*/ 3778874 w 4017291"/>
                    <a:gd name="connsiteY37" fmla="*/ 0 h 503950"/>
                    <a:gd name="connsiteX38" fmla="*/ 3778874 w 4017291"/>
                    <a:gd name="connsiteY38" fmla="*/ 251875 h 503950"/>
                    <a:gd name="connsiteX39" fmla="*/ 4017291 w 4017291"/>
                    <a:gd name="connsiteY39" fmla="*/ 251875 h 503950"/>
                    <a:gd name="connsiteX40" fmla="*/ 4017291 w 4017291"/>
                    <a:gd name="connsiteY40" fmla="*/ 503800 h 503950"/>
                    <a:gd name="connsiteX41" fmla="*/ 3778874 w 4017291"/>
                    <a:gd name="connsiteY41" fmla="*/ 503800 h 503950"/>
                    <a:gd name="connsiteX42" fmla="*/ 3778874 w 4017291"/>
                    <a:gd name="connsiteY42" fmla="*/ 251925 h 503950"/>
                    <a:gd name="connsiteX43" fmla="*/ 3526949 w 4017291"/>
                    <a:gd name="connsiteY43" fmla="*/ 251925 h 503950"/>
                    <a:gd name="connsiteX44" fmla="*/ 3023099 w 4017291"/>
                    <a:gd name="connsiteY44" fmla="*/ 0 h 503950"/>
                    <a:gd name="connsiteX45" fmla="*/ 3275024 w 4017291"/>
                    <a:gd name="connsiteY45" fmla="*/ 0 h 503950"/>
                    <a:gd name="connsiteX46" fmla="*/ 3275024 w 4017291"/>
                    <a:gd name="connsiteY46" fmla="*/ 251925 h 503950"/>
                    <a:gd name="connsiteX47" fmla="*/ 3526949 w 4017291"/>
                    <a:gd name="connsiteY47" fmla="*/ 251925 h 503950"/>
                    <a:gd name="connsiteX48" fmla="*/ 3526949 w 4017291"/>
                    <a:gd name="connsiteY48" fmla="*/ 503850 h 503950"/>
                    <a:gd name="connsiteX49" fmla="*/ 3275023 w 4017291"/>
                    <a:gd name="connsiteY49" fmla="*/ 503850 h 503950"/>
                    <a:gd name="connsiteX50" fmla="*/ 3275023 w 4017291"/>
                    <a:gd name="connsiteY50" fmla="*/ 251925 h 503950"/>
                    <a:gd name="connsiteX51" fmla="*/ 3023099 w 4017291"/>
                    <a:gd name="connsiteY51" fmla="*/ 251925 h 503950"/>
                    <a:gd name="connsiteX52" fmla="*/ 2519248 w 4017291"/>
                    <a:gd name="connsiteY52" fmla="*/ 0 h 503950"/>
                    <a:gd name="connsiteX53" fmla="*/ 2771173 w 4017291"/>
                    <a:gd name="connsiteY53" fmla="*/ 0 h 503950"/>
                    <a:gd name="connsiteX54" fmla="*/ 2771173 w 4017291"/>
                    <a:gd name="connsiteY54" fmla="*/ 251925 h 503950"/>
                    <a:gd name="connsiteX55" fmla="*/ 2519249 w 4017291"/>
                    <a:gd name="connsiteY55" fmla="*/ 251925 h 503950"/>
                    <a:gd name="connsiteX56" fmla="*/ 2519249 w 4017291"/>
                    <a:gd name="connsiteY56" fmla="*/ 503850 h 503950"/>
                    <a:gd name="connsiteX57" fmla="*/ 2267324 w 4017291"/>
                    <a:gd name="connsiteY57" fmla="*/ 503850 h 503950"/>
                    <a:gd name="connsiteX58" fmla="*/ 2267324 w 4017291"/>
                    <a:gd name="connsiteY58" fmla="*/ 251976 h 503950"/>
                    <a:gd name="connsiteX59" fmla="*/ 2015399 w 4017291"/>
                    <a:gd name="connsiteY59" fmla="*/ 251976 h 503950"/>
                    <a:gd name="connsiteX60" fmla="*/ 2015399 w 4017291"/>
                    <a:gd name="connsiteY60" fmla="*/ 51 h 503950"/>
                    <a:gd name="connsiteX61" fmla="*/ 2267324 w 4017291"/>
                    <a:gd name="connsiteY61" fmla="*/ 51 h 503950"/>
                    <a:gd name="connsiteX62" fmla="*/ 2267324 w 4017291"/>
                    <a:gd name="connsiteY62" fmla="*/ 251925 h 503950"/>
                    <a:gd name="connsiteX63" fmla="*/ 2519248 w 4017291"/>
                    <a:gd name="connsiteY63" fmla="*/ 251925 h 50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017291" h="503950">
                      <a:moveTo>
                        <a:pt x="1259624" y="251976"/>
                      </a:moveTo>
                      <a:lnTo>
                        <a:pt x="1511549" y="251976"/>
                      </a:lnTo>
                      <a:lnTo>
                        <a:pt x="1511549" y="503901"/>
                      </a:lnTo>
                      <a:lnTo>
                        <a:pt x="1259624" y="503901"/>
                      </a:lnTo>
                      <a:close/>
                      <a:moveTo>
                        <a:pt x="2771173" y="251925"/>
                      </a:moveTo>
                      <a:lnTo>
                        <a:pt x="3023099" y="251925"/>
                      </a:lnTo>
                      <a:lnTo>
                        <a:pt x="3023099" y="503850"/>
                      </a:lnTo>
                      <a:lnTo>
                        <a:pt x="2771173" y="503850"/>
                      </a:lnTo>
                      <a:close/>
                      <a:moveTo>
                        <a:pt x="1511549" y="51"/>
                      </a:moveTo>
                      <a:lnTo>
                        <a:pt x="1763474" y="51"/>
                      </a:lnTo>
                      <a:lnTo>
                        <a:pt x="1763474" y="251976"/>
                      </a:lnTo>
                      <a:lnTo>
                        <a:pt x="2015399" y="251976"/>
                      </a:lnTo>
                      <a:lnTo>
                        <a:pt x="2015399" y="503901"/>
                      </a:lnTo>
                      <a:lnTo>
                        <a:pt x="1763473" y="503901"/>
                      </a:lnTo>
                      <a:lnTo>
                        <a:pt x="1763473" y="251976"/>
                      </a:lnTo>
                      <a:lnTo>
                        <a:pt x="1511549" y="251976"/>
                      </a:lnTo>
                      <a:close/>
                      <a:moveTo>
                        <a:pt x="1007699" y="51"/>
                      </a:moveTo>
                      <a:lnTo>
                        <a:pt x="1259624" y="51"/>
                      </a:lnTo>
                      <a:lnTo>
                        <a:pt x="1259624" y="251976"/>
                      </a:lnTo>
                      <a:lnTo>
                        <a:pt x="1007700" y="251976"/>
                      </a:lnTo>
                      <a:lnTo>
                        <a:pt x="1007700" y="503901"/>
                      </a:lnTo>
                      <a:lnTo>
                        <a:pt x="755774" y="503901"/>
                      </a:lnTo>
                      <a:lnTo>
                        <a:pt x="755774" y="252026"/>
                      </a:lnTo>
                      <a:lnTo>
                        <a:pt x="503849" y="252026"/>
                      </a:lnTo>
                      <a:lnTo>
                        <a:pt x="503849" y="503950"/>
                      </a:lnTo>
                      <a:lnTo>
                        <a:pt x="251924" y="503950"/>
                      </a:lnTo>
                      <a:lnTo>
                        <a:pt x="251924" y="252026"/>
                      </a:lnTo>
                      <a:lnTo>
                        <a:pt x="0" y="252026"/>
                      </a:lnTo>
                      <a:lnTo>
                        <a:pt x="0" y="101"/>
                      </a:lnTo>
                      <a:lnTo>
                        <a:pt x="251925" y="101"/>
                      </a:lnTo>
                      <a:lnTo>
                        <a:pt x="251925" y="252026"/>
                      </a:lnTo>
                      <a:lnTo>
                        <a:pt x="503849" y="252026"/>
                      </a:lnTo>
                      <a:lnTo>
                        <a:pt x="503849" y="101"/>
                      </a:lnTo>
                      <a:lnTo>
                        <a:pt x="755774" y="101"/>
                      </a:lnTo>
                      <a:lnTo>
                        <a:pt x="755774" y="251976"/>
                      </a:lnTo>
                      <a:lnTo>
                        <a:pt x="1007699" y="251976"/>
                      </a:lnTo>
                      <a:close/>
                      <a:moveTo>
                        <a:pt x="3526949" y="0"/>
                      </a:moveTo>
                      <a:lnTo>
                        <a:pt x="3778874" y="0"/>
                      </a:lnTo>
                      <a:lnTo>
                        <a:pt x="3778874" y="251875"/>
                      </a:lnTo>
                      <a:lnTo>
                        <a:pt x="4017291" y="251875"/>
                      </a:lnTo>
                      <a:lnTo>
                        <a:pt x="4017291" y="503800"/>
                      </a:lnTo>
                      <a:lnTo>
                        <a:pt x="3778874" y="503800"/>
                      </a:lnTo>
                      <a:lnTo>
                        <a:pt x="3778874" y="251925"/>
                      </a:lnTo>
                      <a:lnTo>
                        <a:pt x="3526949" y="251925"/>
                      </a:lnTo>
                      <a:close/>
                      <a:moveTo>
                        <a:pt x="3023099" y="0"/>
                      </a:moveTo>
                      <a:lnTo>
                        <a:pt x="3275024" y="0"/>
                      </a:lnTo>
                      <a:lnTo>
                        <a:pt x="3275024" y="251925"/>
                      </a:lnTo>
                      <a:lnTo>
                        <a:pt x="3526949" y="251925"/>
                      </a:lnTo>
                      <a:lnTo>
                        <a:pt x="3526949" y="503850"/>
                      </a:lnTo>
                      <a:lnTo>
                        <a:pt x="3275023" y="503850"/>
                      </a:lnTo>
                      <a:lnTo>
                        <a:pt x="3275023" y="251925"/>
                      </a:lnTo>
                      <a:lnTo>
                        <a:pt x="3023099" y="251925"/>
                      </a:lnTo>
                      <a:close/>
                      <a:moveTo>
                        <a:pt x="2519248" y="0"/>
                      </a:moveTo>
                      <a:lnTo>
                        <a:pt x="2771173" y="0"/>
                      </a:lnTo>
                      <a:lnTo>
                        <a:pt x="2771173" y="251925"/>
                      </a:lnTo>
                      <a:lnTo>
                        <a:pt x="2519249" y="251925"/>
                      </a:lnTo>
                      <a:lnTo>
                        <a:pt x="2519249" y="503850"/>
                      </a:lnTo>
                      <a:lnTo>
                        <a:pt x="2267324" y="503850"/>
                      </a:lnTo>
                      <a:lnTo>
                        <a:pt x="2267324" y="251976"/>
                      </a:lnTo>
                      <a:lnTo>
                        <a:pt x="2015399" y="251976"/>
                      </a:lnTo>
                      <a:lnTo>
                        <a:pt x="2015399" y="51"/>
                      </a:lnTo>
                      <a:lnTo>
                        <a:pt x="2267324" y="51"/>
                      </a:lnTo>
                      <a:lnTo>
                        <a:pt x="2267324" y="251925"/>
                      </a:lnTo>
                      <a:lnTo>
                        <a:pt x="2519248" y="251925"/>
                      </a:lnTo>
                      <a:close/>
                    </a:path>
                  </a:pathLst>
                </a:custGeom>
                <a:grp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F2F2F"/>
                    </a:solidFill>
                    <a:effectLst/>
                    <a:uLnTx/>
                    <a:uFillTx/>
                    <a:latin typeface="Arial"/>
                    <a:ea typeface="微软雅黑"/>
                    <a:cs typeface="+mn-cs"/>
                  </a:endParaRPr>
                </a:p>
              </p:txBody>
            </p:sp>
            <p:sp>
              <p:nvSpPr>
                <p:cNvPr id="26" name="任意多边形: 形状 25">
                  <a:extLst>
                    <a:ext uri="{FF2B5EF4-FFF2-40B4-BE49-F238E27FC236}">
                      <a16:creationId xmlns:a16="http://schemas.microsoft.com/office/drawing/2014/main" id="{E518B9EC-3E17-8EFD-3A5D-68509E2F8078}"/>
                    </a:ext>
                  </a:extLst>
                </p:cNvPr>
                <p:cNvSpPr>
                  <a:spLocks noChangeAspect="1"/>
                </p:cNvSpPr>
                <p:nvPr userDrawn="1"/>
              </p:nvSpPr>
              <p:spPr>
                <a:xfrm>
                  <a:off x="3640060" y="0"/>
                  <a:ext cx="4534649" cy="504000"/>
                </a:xfrm>
                <a:custGeom>
                  <a:avLst/>
                  <a:gdLst>
                    <a:gd name="connsiteX0" fmla="*/ 1259624 w 4534649"/>
                    <a:gd name="connsiteY0" fmla="*/ 252026 h 504000"/>
                    <a:gd name="connsiteX1" fmla="*/ 1511550 w 4534649"/>
                    <a:gd name="connsiteY1" fmla="*/ 252026 h 504000"/>
                    <a:gd name="connsiteX2" fmla="*/ 1511550 w 4534649"/>
                    <a:gd name="connsiteY2" fmla="*/ 503951 h 504000"/>
                    <a:gd name="connsiteX3" fmla="*/ 1259624 w 4534649"/>
                    <a:gd name="connsiteY3" fmla="*/ 503951 h 504000"/>
                    <a:gd name="connsiteX4" fmla="*/ 2771174 w 4534649"/>
                    <a:gd name="connsiteY4" fmla="*/ 251975 h 504000"/>
                    <a:gd name="connsiteX5" fmla="*/ 3023099 w 4534649"/>
                    <a:gd name="connsiteY5" fmla="*/ 251975 h 504000"/>
                    <a:gd name="connsiteX6" fmla="*/ 3023099 w 4534649"/>
                    <a:gd name="connsiteY6" fmla="*/ 503900 h 504000"/>
                    <a:gd name="connsiteX7" fmla="*/ 2771174 w 4534649"/>
                    <a:gd name="connsiteY7" fmla="*/ 503900 h 504000"/>
                    <a:gd name="connsiteX8" fmla="*/ 1511550 w 4534649"/>
                    <a:gd name="connsiteY8" fmla="*/ 101 h 504000"/>
                    <a:gd name="connsiteX9" fmla="*/ 1763474 w 4534649"/>
                    <a:gd name="connsiteY9" fmla="*/ 101 h 504000"/>
                    <a:gd name="connsiteX10" fmla="*/ 1763474 w 4534649"/>
                    <a:gd name="connsiteY10" fmla="*/ 252026 h 504000"/>
                    <a:gd name="connsiteX11" fmla="*/ 2015399 w 4534649"/>
                    <a:gd name="connsiteY11" fmla="*/ 252026 h 504000"/>
                    <a:gd name="connsiteX12" fmla="*/ 2015399 w 4534649"/>
                    <a:gd name="connsiteY12" fmla="*/ 503951 h 504000"/>
                    <a:gd name="connsiteX13" fmla="*/ 1763473 w 4534649"/>
                    <a:gd name="connsiteY13" fmla="*/ 503951 h 504000"/>
                    <a:gd name="connsiteX14" fmla="*/ 1763473 w 4534649"/>
                    <a:gd name="connsiteY14" fmla="*/ 252026 h 504000"/>
                    <a:gd name="connsiteX15" fmla="*/ 1511550 w 4534649"/>
                    <a:gd name="connsiteY15" fmla="*/ 252026 h 504000"/>
                    <a:gd name="connsiteX16" fmla="*/ 1007699 w 4534649"/>
                    <a:gd name="connsiteY16" fmla="*/ 101 h 504000"/>
                    <a:gd name="connsiteX17" fmla="*/ 1259624 w 4534649"/>
                    <a:gd name="connsiteY17" fmla="*/ 101 h 504000"/>
                    <a:gd name="connsiteX18" fmla="*/ 1259624 w 4534649"/>
                    <a:gd name="connsiteY18" fmla="*/ 252026 h 504000"/>
                    <a:gd name="connsiteX19" fmla="*/ 1007700 w 4534649"/>
                    <a:gd name="connsiteY19" fmla="*/ 252026 h 504000"/>
                    <a:gd name="connsiteX20" fmla="*/ 1007700 w 4534649"/>
                    <a:gd name="connsiteY20" fmla="*/ 503951 h 504000"/>
                    <a:gd name="connsiteX21" fmla="*/ 755775 w 4534649"/>
                    <a:gd name="connsiteY21" fmla="*/ 503951 h 504000"/>
                    <a:gd name="connsiteX22" fmla="*/ 755775 w 4534649"/>
                    <a:gd name="connsiteY22" fmla="*/ 252076 h 504000"/>
                    <a:gd name="connsiteX23" fmla="*/ 503849 w 4534649"/>
                    <a:gd name="connsiteY23" fmla="*/ 252076 h 504000"/>
                    <a:gd name="connsiteX24" fmla="*/ 503849 w 4534649"/>
                    <a:gd name="connsiteY24" fmla="*/ 504000 h 504000"/>
                    <a:gd name="connsiteX25" fmla="*/ 251924 w 4534649"/>
                    <a:gd name="connsiteY25" fmla="*/ 504000 h 504000"/>
                    <a:gd name="connsiteX26" fmla="*/ 251924 w 4534649"/>
                    <a:gd name="connsiteY26" fmla="*/ 252076 h 504000"/>
                    <a:gd name="connsiteX27" fmla="*/ 0 w 4534649"/>
                    <a:gd name="connsiteY27" fmla="*/ 252076 h 504000"/>
                    <a:gd name="connsiteX28" fmla="*/ 0 w 4534649"/>
                    <a:gd name="connsiteY28" fmla="*/ 151 h 504000"/>
                    <a:gd name="connsiteX29" fmla="*/ 251925 w 4534649"/>
                    <a:gd name="connsiteY29" fmla="*/ 151 h 504000"/>
                    <a:gd name="connsiteX30" fmla="*/ 251925 w 4534649"/>
                    <a:gd name="connsiteY30" fmla="*/ 252076 h 504000"/>
                    <a:gd name="connsiteX31" fmla="*/ 503849 w 4534649"/>
                    <a:gd name="connsiteY31" fmla="*/ 252076 h 504000"/>
                    <a:gd name="connsiteX32" fmla="*/ 503849 w 4534649"/>
                    <a:gd name="connsiteY32" fmla="*/ 151 h 504000"/>
                    <a:gd name="connsiteX33" fmla="*/ 755775 w 4534649"/>
                    <a:gd name="connsiteY33" fmla="*/ 151 h 504000"/>
                    <a:gd name="connsiteX34" fmla="*/ 755775 w 4534649"/>
                    <a:gd name="connsiteY34" fmla="*/ 252026 h 504000"/>
                    <a:gd name="connsiteX35" fmla="*/ 1007699 w 4534649"/>
                    <a:gd name="connsiteY35" fmla="*/ 252026 h 504000"/>
                    <a:gd name="connsiteX36" fmla="*/ 3023099 w 4534649"/>
                    <a:gd name="connsiteY36" fmla="*/ 50 h 504000"/>
                    <a:gd name="connsiteX37" fmla="*/ 3275024 w 4534649"/>
                    <a:gd name="connsiteY37" fmla="*/ 50 h 504000"/>
                    <a:gd name="connsiteX38" fmla="*/ 3275024 w 4534649"/>
                    <a:gd name="connsiteY38" fmla="*/ 251975 h 504000"/>
                    <a:gd name="connsiteX39" fmla="*/ 3526949 w 4534649"/>
                    <a:gd name="connsiteY39" fmla="*/ 251975 h 504000"/>
                    <a:gd name="connsiteX40" fmla="*/ 3526949 w 4534649"/>
                    <a:gd name="connsiteY40" fmla="*/ 503900 h 504000"/>
                    <a:gd name="connsiteX41" fmla="*/ 3275023 w 4534649"/>
                    <a:gd name="connsiteY41" fmla="*/ 503900 h 504000"/>
                    <a:gd name="connsiteX42" fmla="*/ 3275023 w 4534649"/>
                    <a:gd name="connsiteY42" fmla="*/ 251975 h 504000"/>
                    <a:gd name="connsiteX43" fmla="*/ 3023099 w 4534649"/>
                    <a:gd name="connsiteY43" fmla="*/ 251975 h 504000"/>
                    <a:gd name="connsiteX44" fmla="*/ 2519248 w 4534649"/>
                    <a:gd name="connsiteY44" fmla="*/ 50 h 504000"/>
                    <a:gd name="connsiteX45" fmla="*/ 2771174 w 4534649"/>
                    <a:gd name="connsiteY45" fmla="*/ 50 h 504000"/>
                    <a:gd name="connsiteX46" fmla="*/ 2771174 w 4534649"/>
                    <a:gd name="connsiteY46" fmla="*/ 251975 h 504000"/>
                    <a:gd name="connsiteX47" fmla="*/ 2519249 w 4534649"/>
                    <a:gd name="connsiteY47" fmla="*/ 251975 h 504000"/>
                    <a:gd name="connsiteX48" fmla="*/ 2519249 w 4534649"/>
                    <a:gd name="connsiteY48" fmla="*/ 503900 h 504000"/>
                    <a:gd name="connsiteX49" fmla="*/ 2267324 w 4534649"/>
                    <a:gd name="connsiteY49" fmla="*/ 503900 h 504000"/>
                    <a:gd name="connsiteX50" fmla="*/ 2267324 w 4534649"/>
                    <a:gd name="connsiteY50" fmla="*/ 252026 h 504000"/>
                    <a:gd name="connsiteX51" fmla="*/ 2015399 w 4534649"/>
                    <a:gd name="connsiteY51" fmla="*/ 252026 h 504000"/>
                    <a:gd name="connsiteX52" fmla="*/ 2015399 w 4534649"/>
                    <a:gd name="connsiteY52" fmla="*/ 101 h 504000"/>
                    <a:gd name="connsiteX53" fmla="*/ 2267324 w 4534649"/>
                    <a:gd name="connsiteY53" fmla="*/ 101 h 504000"/>
                    <a:gd name="connsiteX54" fmla="*/ 2267324 w 4534649"/>
                    <a:gd name="connsiteY54" fmla="*/ 251975 h 504000"/>
                    <a:gd name="connsiteX55" fmla="*/ 2519248 w 4534649"/>
                    <a:gd name="connsiteY55" fmla="*/ 251975 h 504000"/>
                    <a:gd name="connsiteX56" fmla="*/ 4030799 w 4534649"/>
                    <a:gd name="connsiteY56" fmla="*/ 0 h 504000"/>
                    <a:gd name="connsiteX57" fmla="*/ 4282724 w 4534649"/>
                    <a:gd name="connsiteY57" fmla="*/ 0 h 504000"/>
                    <a:gd name="connsiteX58" fmla="*/ 4282724 w 4534649"/>
                    <a:gd name="connsiteY58" fmla="*/ 251925 h 504000"/>
                    <a:gd name="connsiteX59" fmla="*/ 4534649 w 4534649"/>
                    <a:gd name="connsiteY59" fmla="*/ 251925 h 504000"/>
                    <a:gd name="connsiteX60" fmla="*/ 4534649 w 4534649"/>
                    <a:gd name="connsiteY60" fmla="*/ 503850 h 504000"/>
                    <a:gd name="connsiteX61" fmla="*/ 4282724 w 4534649"/>
                    <a:gd name="connsiteY61" fmla="*/ 503850 h 504000"/>
                    <a:gd name="connsiteX62" fmla="*/ 4282724 w 4534649"/>
                    <a:gd name="connsiteY62" fmla="*/ 251925 h 504000"/>
                    <a:gd name="connsiteX63" fmla="*/ 4030799 w 4534649"/>
                    <a:gd name="connsiteY63" fmla="*/ 251925 h 504000"/>
                    <a:gd name="connsiteX64" fmla="*/ 4030799 w 4534649"/>
                    <a:gd name="connsiteY64" fmla="*/ 503850 h 504000"/>
                    <a:gd name="connsiteX65" fmla="*/ 3778874 w 4534649"/>
                    <a:gd name="connsiteY65" fmla="*/ 503850 h 504000"/>
                    <a:gd name="connsiteX66" fmla="*/ 3778874 w 4534649"/>
                    <a:gd name="connsiteY66" fmla="*/ 251975 h 504000"/>
                    <a:gd name="connsiteX67" fmla="*/ 3526949 w 4534649"/>
                    <a:gd name="connsiteY67" fmla="*/ 251975 h 504000"/>
                    <a:gd name="connsiteX68" fmla="*/ 3526949 w 4534649"/>
                    <a:gd name="connsiteY68" fmla="*/ 50 h 504000"/>
                    <a:gd name="connsiteX69" fmla="*/ 3778874 w 4534649"/>
                    <a:gd name="connsiteY69" fmla="*/ 50 h 504000"/>
                    <a:gd name="connsiteX70" fmla="*/ 3778874 w 4534649"/>
                    <a:gd name="connsiteY70" fmla="*/ 251925 h 504000"/>
                    <a:gd name="connsiteX71" fmla="*/ 4030799 w 4534649"/>
                    <a:gd name="connsiteY71" fmla="*/ 251925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534649" h="504000">
                      <a:moveTo>
                        <a:pt x="1259624" y="252026"/>
                      </a:moveTo>
                      <a:lnTo>
                        <a:pt x="1511550" y="252026"/>
                      </a:lnTo>
                      <a:lnTo>
                        <a:pt x="1511550" y="503951"/>
                      </a:lnTo>
                      <a:lnTo>
                        <a:pt x="1259624" y="503951"/>
                      </a:lnTo>
                      <a:close/>
                      <a:moveTo>
                        <a:pt x="2771174" y="251975"/>
                      </a:moveTo>
                      <a:lnTo>
                        <a:pt x="3023099" y="251975"/>
                      </a:lnTo>
                      <a:lnTo>
                        <a:pt x="3023099" y="503900"/>
                      </a:lnTo>
                      <a:lnTo>
                        <a:pt x="2771174" y="503900"/>
                      </a:lnTo>
                      <a:close/>
                      <a:moveTo>
                        <a:pt x="1511550" y="101"/>
                      </a:moveTo>
                      <a:lnTo>
                        <a:pt x="1763474" y="101"/>
                      </a:lnTo>
                      <a:lnTo>
                        <a:pt x="1763474" y="252026"/>
                      </a:lnTo>
                      <a:lnTo>
                        <a:pt x="2015399" y="252026"/>
                      </a:lnTo>
                      <a:lnTo>
                        <a:pt x="2015399" y="503951"/>
                      </a:lnTo>
                      <a:lnTo>
                        <a:pt x="1763473" y="503951"/>
                      </a:lnTo>
                      <a:lnTo>
                        <a:pt x="1763473" y="252026"/>
                      </a:lnTo>
                      <a:lnTo>
                        <a:pt x="1511550" y="252026"/>
                      </a:lnTo>
                      <a:close/>
                      <a:moveTo>
                        <a:pt x="1007699" y="101"/>
                      </a:moveTo>
                      <a:lnTo>
                        <a:pt x="1259624" y="101"/>
                      </a:lnTo>
                      <a:lnTo>
                        <a:pt x="1259624" y="252026"/>
                      </a:lnTo>
                      <a:lnTo>
                        <a:pt x="1007700" y="252026"/>
                      </a:lnTo>
                      <a:lnTo>
                        <a:pt x="1007700" y="503951"/>
                      </a:lnTo>
                      <a:lnTo>
                        <a:pt x="755775" y="503951"/>
                      </a:lnTo>
                      <a:lnTo>
                        <a:pt x="755775" y="252076"/>
                      </a:lnTo>
                      <a:lnTo>
                        <a:pt x="503849" y="252076"/>
                      </a:lnTo>
                      <a:lnTo>
                        <a:pt x="503849" y="504000"/>
                      </a:lnTo>
                      <a:lnTo>
                        <a:pt x="251924" y="504000"/>
                      </a:lnTo>
                      <a:lnTo>
                        <a:pt x="251924" y="252076"/>
                      </a:lnTo>
                      <a:lnTo>
                        <a:pt x="0" y="252076"/>
                      </a:lnTo>
                      <a:lnTo>
                        <a:pt x="0" y="151"/>
                      </a:lnTo>
                      <a:lnTo>
                        <a:pt x="251925" y="151"/>
                      </a:lnTo>
                      <a:lnTo>
                        <a:pt x="251925" y="252076"/>
                      </a:lnTo>
                      <a:lnTo>
                        <a:pt x="503849" y="252076"/>
                      </a:lnTo>
                      <a:lnTo>
                        <a:pt x="503849" y="151"/>
                      </a:lnTo>
                      <a:lnTo>
                        <a:pt x="755775" y="151"/>
                      </a:lnTo>
                      <a:lnTo>
                        <a:pt x="755775" y="252026"/>
                      </a:lnTo>
                      <a:lnTo>
                        <a:pt x="1007699" y="252026"/>
                      </a:lnTo>
                      <a:close/>
                      <a:moveTo>
                        <a:pt x="3023099" y="50"/>
                      </a:moveTo>
                      <a:lnTo>
                        <a:pt x="3275024" y="50"/>
                      </a:lnTo>
                      <a:lnTo>
                        <a:pt x="3275024" y="251975"/>
                      </a:lnTo>
                      <a:lnTo>
                        <a:pt x="3526949" y="251975"/>
                      </a:lnTo>
                      <a:lnTo>
                        <a:pt x="3526949" y="503900"/>
                      </a:lnTo>
                      <a:lnTo>
                        <a:pt x="3275023" y="503900"/>
                      </a:lnTo>
                      <a:lnTo>
                        <a:pt x="3275023" y="251975"/>
                      </a:lnTo>
                      <a:lnTo>
                        <a:pt x="3023099" y="251975"/>
                      </a:lnTo>
                      <a:close/>
                      <a:moveTo>
                        <a:pt x="2519248" y="50"/>
                      </a:moveTo>
                      <a:lnTo>
                        <a:pt x="2771174" y="50"/>
                      </a:lnTo>
                      <a:lnTo>
                        <a:pt x="2771174" y="251975"/>
                      </a:lnTo>
                      <a:lnTo>
                        <a:pt x="2519249" y="251975"/>
                      </a:lnTo>
                      <a:lnTo>
                        <a:pt x="2519249" y="503900"/>
                      </a:lnTo>
                      <a:lnTo>
                        <a:pt x="2267324" y="503900"/>
                      </a:lnTo>
                      <a:lnTo>
                        <a:pt x="2267324" y="252026"/>
                      </a:lnTo>
                      <a:lnTo>
                        <a:pt x="2015399" y="252026"/>
                      </a:lnTo>
                      <a:lnTo>
                        <a:pt x="2015399" y="101"/>
                      </a:lnTo>
                      <a:lnTo>
                        <a:pt x="2267324" y="101"/>
                      </a:lnTo>
                      <a:lnTo>
                        <a:pt x="2267324" y="251975"/>
                      </a:lnTo>
                      <a:lnTo>
                        <a:pt x="2519248" y="251975"/>
                      </a:lnTo>
                      <a:close/>
                      <a:moveTo>
                        <a:pt x="4030799" y="0"/>
                      </a:moveTo>
                      <a:lnTo>
                        <a:pt x="4282724" y="0"/>
                      </a:lnTo>
                      <a:lnTo>
                        <a:pt x="4282724" y="251925"/>
                      </a:lnTo>
                      <a:lnTo>
                        <a:pt x="4534649" y="251925"/>
                      </a:lnTo>
                      <a:lnTo>
                        <a:pt x="4534649" y="503850"/>
                      </a:lnTo>
                      <a:lnTo>
                        <a:pt x="4282724" y="503850"/>
                      </a:lnTo>
                      <a:lnTo>
                        <a:pt x="4282724" y="251925"/>
                      </a:lnTo>
                      <a:lnTo>
                        <a:pt x="4030799" y="251925"/>
                      </a:lnTo>
                      <a:lnTo>
                        <a:pt x="4030799" y="503850"/>
                      </a:lnTo>
                      <a:lnTo>
                        <a:pt x="3778874" y="503850"/>
                      </a:lnTo>
                      <a:lnTo>
                        <a:pt x="3778874" y="251975"/>
                      </a:lnTo>
                      <a:lnTo>
                        <a:pt x="3526949" y="251975"/>
                      </a:lnTo>
                      <a:lnTo>
                        <a:pt x="3526949" y="50"/>
                      </a:lnTo>
                      <a:lnTo>
                        <a:pt x="3778874" y="50"/>
                      </a:lnTo>
                      <a:lnTo>
                        <a:pt x="3778874" y="251925"/>
                      </a:lnTo>
                      <a:lnTo>
                        <a:pt x="4030799" y="251925"/>
                      </a:lnTo>
                      <a:close/>
                    </a:path>
                  </a:pathLst>
                </a:custGeom>
                <a:grp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F2F2F"/>
                    </a:solidFill>
                    <a:effectLst/>
                    <a:uLnTx/>
                    <a:uFillTx/>
                    <a:latin typeface="Arial"/>
                    <a:ea typeface="微软雅黑"/>
                    <a:cs typeface="+mn-cs"/>
                  </a:endParaRPr>
                </a:p>
              </p:txBody>
            </p:sp>
            <p:sp>
              <p:nvSpPr>
                <p:cNvPr id="27" name="任意多边形: 形状 26">
                  <a:extLst>
                    <a:ext uri="{FF2B5EF4-FFF2-40B4-BE49-F238E27FC236}">
                      <a16:creationId xmlns:a16="http://schemas.microsoft.com/office/drawing/2014/main" id="{B37E7CC3-9A1E-3BB7-FD4A-7D64ABF61873}"/>
                    </a:ext>
                  </a:extLst>
                </p:cNvPr>
                <p:cNvSpPr>
                  <a:spLocks noChangeAspect="1"/>
                </p:cNvSpPr>
                <p:nvPr userDrawn="1"/>
              </p:nvSpPr>
              <p:spPr>
                <a:xfrm>
                  <a:off x="-894589" y="0"/>
                  <a:ext cx="4534649" cy="504000"/>
                </a:xfrm>
                <a:custGeom>
                  <a:avLst/>
                  <a:gdLst>
                    <a:gd name="connsiteX0" fmla="*/ 1259624 w 4534649"/>
                    <a:gd name="connsiteY0" fmla="*/ 252026 h 504000"/>
                    <a:gd name="connsiteX1" fmla="*/ 1511550 w 4534649"/>
                    <a:gd name="connsiteY1" fmla="*/ 252026 h 504000"/>
                    <a:gd name="connsiteX2" fmla="*/ 1511550 w 4534649"/>
                    <a:gd name="connsiteY2" fmla="*/ 503951 h 504000"/>
                    <a:gd name="connsiteX3" fmla="*/ 1259624 w 4534649"/>
                    <a:gd name="connsiteY3" fmla="*/ 503951 h 504000"/>
                    <a:gd name="connsiteX4" fmla="*/ 2771174 w 4534649"/>
                    <a:gd name="connsiteY4" fmla="*/ 251975 h 504000"/>
                    <a:gd name="connsiteX5" fmla="*/ 3023099 w 4534649"/>
                    <a:gd name="connsiteY5" fmla="*/ 251975 h 504000"/>
                    <a:gd name="connsiteX6" fmla="*/ 3023099 w 4534649"/>
                    <a:gd name="connsiteY6" fmla="*/ 503900 h 504000"/>
                    <a:gd name="connsiteX7" fmla="*/ 2771174 w 4534649"/>
                    <a:gd name="connsiteY7" fmla="*/ 503900 h 504000"/>
                    <a:gd name="connsiteX8" fmla="*/ 1511550 w 4534649"/>
                    <a:gd name="connsiteY8" fmla="*/ 101 h 504000"/>
                    <a:gd name="connsiteX9" fmla="*/ 1763474 w 4534649"/>
                    <a:gd name="connsiteY9" fmla="*/ 101 h 504000"/>
                    <a:gd name="connsiteX10" fmla="*/ 1763474 w 4534649"/>
                    <a:gd name="connsiteY10" fmla="*/ 252026 h 504000"/>
                    <a:gd name="connsiteX11" fmla="*/ 2015399 w 4534649"/>
                    <a:gd name="connsiteY11" fmla="*/ 252026 h 504000"/>
                    <a:gd name="connsiteX12" fmla="*/ 2015399 w 4534649"/>
                    <a:gd name="connsiteY12" fmla="*/ 503951 h 504000"/>
                    <a:gd name="connsiteX13" fmla="*/ 1763473 w 4534649"/>
                    <a:gd name="connsiteY13" fmla="*/ 503951 h 504000"/>
                    <a:gd name="connsiteX14" fmla="*/ 1763473 w 4534649"/>
                    <a:gd name="connsiteY14" fmla="*/ 252026 h 504000"/>
                    <a:gd name="connsiteX15" fmla="*/ 1511550 w 4534649"/>
                    <a:gd name="connsiteY15" fmla="*/ 252026 h 504000"/>
                    <a:gd name="connsiteX16" fmla="*/ 1007699 w 4534649"/>
                    <a:gd name="connsiteY16" fmla="*/ 101 h 504000"/>
                    <a:gd name="connsiteX17" fmla="*/ 1259624 w 4534649"/>
                    <a:gd name="connsiteY17" fmla="*/ 101 h 504000"/>
                    <a:gd name="connsiteX18" fmla="*/ 1259624 w 4534649"/>
                    <a:gd name="connsiteY18" fmla="*/ 252026 h 504000"/>
                    <a:gd name="connsiteX19" fmla="*/ 1007700 w 4534649"/>
                    <a:gd name="connsiteY19" fmla="*/ 252026 h 504000"/>
                    <a:gd name="connsiteX20" fmla="*/ 1007700 w 4534649"/>
                    <a:gd name="connsiteY20" fmla="*/ 503951 h 504000"/>
                    <a:gd name="connsiteX21" fmla="*/ 755775 w 4534649"/>
                    <a:gd name="connsiteY21" fmla="*/ 503951 h 504000"/>
                    <a:gd name="connsiteX22" fmla="*/ 755775 w 4534649"/>
                    <a:gd name="connsiteY22" fmla="*/ 252076 h 504000"/>
                    <a:gd name="connsiteX23" fmla="*/ 503849 w 4534649"/>
                    <a:gd name="connsiteY23" fmla="*/ 252076 h 504000"/>
                    <a:gd name="connsiteX24" fmla="*/ 503849 w 4534649"/>
                    <a:gd name="connsiteY24" fmla="*/ 504000 h 504000"/>
                    <a:gd name="connsiteX25" fmla="*/ 251924 w 4534649"/>
                    <a:gd name="connsiteY25" fmla="*/ 504000 h 504000"/>
                    <a:gd name="connsiteX26" fmla="*/ 251924 w 4534649"/>
                    <a:gd name="connsiteY26" fmla="*/ 252076 h 504000"/>
                    <a:gd name="connsiteX27" fmla="*/ 0 w 4534649"/>
                    <a:gd name="connsiteY27" fmla="*/ 252076 h 504000"/>
                    <a:gd name="connsiteX28" fmla="*/ 0 w 4534649"/>
                    <a:gd name="connsiteY28" fmla="*/ 151 h 504000"/>
                    <a:gd name="connsiteX29" fmla="*/ 251925 w 4534649"/>
                    <a:gd name="connsiteY29" fmla="*/ 151 h 504000"/>
                    <a:gd name="connsiteX30" fmla="*/ 251925 w 4534649"/>
                    <a:gd name="connsiteY30" fmla="*/ 252076 h 504000"/>
                    <a:gd name="connsiteX31" fmla="*/ 503849 w 4534649"/>
                    <a:gd name="connsiteY31" fmla="*/ 252076 h 504000"/>
                    <a:gd name="connsiteX32" fmla="*/ 503849 w 4534649"/>
                    <a:gd name="connsiteY32" fmla="*/ 151 h 504000"/>
                    <a:gd name="connsiteX33" fmla="*/ 755775 w 4534649"/>
                    <a:gd name="connsiteY33" fmla="*/ 151 h 504000"/>
                    <a:gd name="connsiteX34" fmla="*/ 755775 w 4534649"/>
                    <a:gd name="connsiteY34" fmla="*/ 252026 h 504000"/>
                    <a:gd name="connsiteX35" fmla="*/ 1007699 w 4534649"/>
                    <a:gd name="connsiteY35" fmla="*/ 252026 h 504000"/>
                    <a:gd name="connsiteX36" fmla="*/ 3023099 w 4534649"/>
                    <a:gd name="connsiteY36" fmla="*/ 50 h 504000"/>
                    <a:gd name="connsiteX37" fmla="*/ 3275024 w 4534649"/>
                    <a:gd name="connsiteY37" fmla="*/ 50 h 504000"/>
                    <a:gd name="connsiteX38" fmla="*/ 3275024 w 4534649"/>
                    <a:gd name="connsiteY38" fmla="*/ 251975 h 504000"/>
                    <a:gd name="connsiteX39" fmla="*/ 3526949 w 4534649"/>
                    <a:gd name="connsiteY39" fmla="*/ 251975 h 504000"/>
                    <a:gd name="connsiteX40" fmla="*/ 3526949 w 4534649"/>
                    <a:gd name="connsiteY40" fmla="*/ 503900 h 504000"/>
                    <a:gd name="connsiteX41" fmla="*/ 3275023 w 4534649"/>
                    <a:gd name="connsiteY41" fmla="*/ 503900 h 504000"/>
                    <a:gd name="connsiteX42" fmla="*/ 3275023 w 4534649"/>
                    <a:gd name="connsiteY42" fmla="*/ 251975 h 504000"/>
                    <a:gd name="connsiteX43" fmla="*/ 3023099 w 4534649"/>
                    <a:gd name="connsiteY43" fmla="*/ 251975 h 504000"/>
                    <a:gd name="connsiteX44" fmla="*/ 2519248 w 4534649"/>
                    <a:gd name="connsiteY44" fmla="*/ 50 h 504000"/>
                    <a:gd name="connsiteX45" fmla="*/ 2771174 w 4534649"/>
                    <a:gd name="connsiteY45" fmla="*/ 50 h 504000"/>
                    <a:gd name="connsiteX46" fmla="*/ 2771174 w 4534649"/>
                    <a:gd name="connsiteY46" fmla="*/ 251975 h 504000"/>
                    <a:gd name="connsiteX47" fmla="*/ 2519249 w 4534649"/>
                    <a:gd name="connsiteY47" fmla="*/ 251975 h 504000"/>
                    <a:gd name="connsiteX48" fmla="*/ 2519249 w 4534649"/>
                    <a:gd name="connsiteY48" fmla="*/ 503900 h 504000"/>
                    <a:gd name="connsiteX49" fmla="*/ 2267324 w 4534649"/>
                    <a:gd name="connsiteY49" fmla="*/ 503900 h 504000"/>
                    <a:gd name="connsiteX50" fmla="*/ 2267324 w 4534649"/>
                    <a:gd name="connsiteY50" fmla="*/ 252026 h 504000"/>
                    <a:gd name="connsiteX51" fmla="*/ 2015399 w 4534649"/>
                    <a:gd name="connsiteY51" fmla="*/ 252026 h 504000"/>
                    <a:gd name="connsiteX52" fmla="*/ 2015399 w 4534649"/>
                    <a:gd name="connsiteY52" fmla="*/ 101 h 504000"/>
                    <a:gd name="connsiteX53" fmla="*/ 2267324 w 4534649"/>
                    <a:gd name="connsiteY53" fmla="*/ 101 h 504000"/>
                    <a:gd name="connsiteX54" fmla="*/ 2267324 w 4534649"/>
                    <a:gd name="connsiteY54" fmla="*/ 251975 h 504000"/>
                    <a:gd name="connsiteX55" fmla="*/ 2519248 w 4534649"/>
                    <a:gd name="connsiteY55" fmla="*/ 251975 h 504000"/>
                    <a:gd name="connsiteX56" fmla="*/ 4030799 w 4534649"/>
                    <a:gd name="connsiteY56" fmla="*/ 0 h 504000"/>
                    <a:gd name="connsiteX57" fmla="*/ 4282724 w 4534649"/>
                    <a:gd name="connsiteY57" fmla="*/ 0 h 504000"/>
                    <a:gd name="connsiteX58" fmla="*/ 4282724 w 4534649"/>
                    <a:gd name="connsiteY58" fmla="*/ 251925 h 504000"/>
                    <a:gd name="connsiteX59" fmla="*/ 4534649 w 4534649"/>
                    <a:gd name="connsiteY59" fmla="*/ 251925 h 504000"/>
                    <a:gd name="connsiteX60" fmla="*/ 4534649 w 4534649"/>
                    <a:gd name="connsiteY60" fmla="*/ 503850 h 504000"/>
                    <a:gd name="connsiteX61" fmla="*/ 4282724 w 4534649"/>
                    <a:gd name="connsiteY61" fmla="*/ 503850 h 504000"/>
                    <a:gd name="connsiteX62" fmla="*/ 4282724 w 4534649"/>
                    <a:gd name="connsiteY62" fmla="*/ 251925 h 504000"/>
                    <a:gd name="connsiteX63" fmla="*/ 4030799 w 4534649"/>
                    <a:gd name="connsiteY63" fmla="*/ 251925 h 504000"/>
                    <a:gd name="connsiteX64" fmla="*/ 4030799 w 4534649"/>
                    <a:gd name="connsiteY64" fmla="*/ 503850 h 504000"/>
                    <a:gd name="connsiteX65" fmla="*/ 3778874 w 4534649"/>
                    <a:gd name="connsiteY65" fmla="*/ 503850 h 504000"/>
                    <a:gd name="connsiteX66" fmla="*/ 3778874 w 4534649"/>
                    <a:gd name="connsiteY66" fmla="*/ 251975 h 504000"/>
                    <a:gd name="connsiteX67" fmla="*/ 3526949 w 4534649"/>
                    <a:gd name="connsiteY67" fmla="*/ 251975 h 504000"/>
                    <a:gd name="connsiteX68" fmla="*/ 3526949 w 4534649"/>
                    <a:gd name="connsiteY68" fmla="*/ 50 h 504000"/>
                    <a:gd name="connsiteX69" fmla="*/ 3778874 w 4534649"/>
                    <a:gd name="connsiteY69" fmla="*/ 50 h 504000"/>
                    <a:gd name="connsiteX70" fmla="*/ 3778874 w 4534649"/>
                    <a:gd name="connsiteY70" fmla="*/ 251925 h 504000"/>
                    <a:gd name="connsiteX71" fmla="*/ 4030799 w 4534649"/>
                    <a:gd name="connsiteY71" fmla="*/ 251925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534649" h="504000">
                      <a:moveTo>
                        <a:pt x="1259624" y="252026"/>
                      </a:moveTo>
                      <a:lnTo>
                        <a:pt x="1511550" y="252026"/>
                      </a:lnTo>
                      <a:lnTo>
                        <a:pt x="1511550" y="503951"/>
                      </a:lnTo>
                      <a:lnTo>
                        <a:pt x="1259624" y="503951"/>
                      </a:lnTo>
                      <a:close/>
                      <a:moveTo>
                        <a:pt x="2771174" y="251975"/>
                      </a:moveTo>
                      <a:lnTo>
                        <a:pt x="3023099" y="251975"/>
                      </a:lnTo>
                      <a:lnTo>
                        <a:pt x="3023099" y="503900"/>
                      </a:lnTo>
                      <a:lnTo>
                        <a:pt x="2771174" y="503900"/>
                      </a:lnTo>
                      <a:close/>
                      <a:moveTo>
                        <a:pt x="1511550" y="101"/>
                      </a:moveTo>
                      <a:lnTo>
                        <a:pt x="1763474" y="101"/>
                      </a:lnTo>
                      <a:lnTo>
                        <a:pt x="1763474" y="252026"/>
                      </a:lnTo>
                      <a:lnTo>
                        <a:pt x="2015399" y="252026"/>
                      </a:lnTo>
                      <a:lnTo>
                        <a:pt x="2015399" y="503951"/>
                      </a:lnTo>
                      <a:lnTo>
                        <a:pt x="1763473" y="503951"/>
                      </a:lnTo>
                      <a:lnTo>
                        <a:pt x="1763473" y="252026"/>
                      </a:lnTo>
                      <a:lnTo>
                        <a:pt x="1511550" y="252026"/>
                      </a:lnTo>
                      <a:close/>
                      <a:moveTo>
                        <a:pt x="1007699" y="101"/>
                      </a:moveTo>
                      <a:lnTo>
                        <a:pt x="1259624" y="101"/>
                      </a:lnTo>
                      <a:lnTo>
                        <a:pt x="1259624" y="252026"/>
                      </a:lnTo>
                      <a:lnTo>
                        <a:pt x="1007700" y="252026"/>
                      </a:lnTo>
                      <a:lnTo>
                        <a:pt x="1007700" y="503951"/>
                      </a:lnTo>
                      <a:lnTo>
                        <a:pt x="755775" y="503951"/>
                      </a:lnTo>
                      <a:lnTo>
                        <a:pt x="755775" y="252076"/>
                      </a:lnTo>
                      <a:lnTo>
                        <a:pt x="503849" y="252076"/>
                      </a:lnTo>
                      <a:lnTo>
                        <a:pt x="503849" y="504000"/>
                      </a:lnTo>
                      <a:lnTo>
                        <a:pt x="251924" y="504000"/>
                      </a:lnTo>
                      <a:lnTo>
                        <a:pt x="251924" y="252076"/>
                      </a:lnTo>
                      <a:lnTo>
                        <a:pt x="0" y="252076"/>
                      </a:lnTo>
                      <a:lnTo>
                        <a:pt x="0" y="151"/>
                      </a:lnTo>
                      <a:lnTo>
                        <a:pt x="251925" y="151"/>
                      </a:lnTo>
                      <a:lnTo>
                        <a:pt x="251925" y="252076"/>
                      </a:lnTo>
                      <a:lnTo>
                        <a:pt x="503849" y="252076"/>
                      </a:lnTo>
                      <a:lnTo>
                        <a:pt x="503849" y="151"/>
                      </a:lnTo>
                      <a:lnTo>
                        <a:pt x="755775" y="151"/>
                      </a:lnTo>
                      <a:lnTo>
                        <a:pt x="755775" y="252026"/>
                      </a:lnTo>
                      <a:lnTo>
                        <a:pt x="1007699" y="252026"/>
                      </a:lnTo>
                      <a:close/>
                      <a:moveTo>
                        <a:pt x="3023099" y="50"/>
                      </a:moveTo>
                      <a:lnTo>
                        <a:pt x="3275024" y="50"/>
                      </a:lnTo>
                      <a:lnTo>
                        <a:pt x="3275024" y="251975"/>
                      </a:lnTo>
                      <a:lnTo>
                        <a:pt x="3526949" y="251975"/>
                      </a:lnTo>
                      <a:lnTo>
                        <a:pt x="3526949" y="503900"/>
                      </a:lnTo>
                      <a:lnTo>
                        <a:pt x="3275023" y="503900"/>
                      </a:lnTo>
                      <a:lnTo>
                        <a:pt x="3275023" y="251975"/>
                      </a:lnTo>
                      <a:lnTo>
                        <a:pt x="3023099" y="251975"/>
                      </a:lnTo>
                      <a:close/>
                      <a:moveTo>
                        <a:pt x="2519248" y="50"/>
                      </a:moveTo>
                      <a:lnTo>
                        <a:pt x="2771174" y="50"/>
                      </a:lnTo>
                      <a:lnTo>
                        <a:pt x="2771174" y="251975"/>
                      </a:lnTo>
                      <a:lnTo>
                        <a:pt x="2519249" y="251975"/>
                      </a:lnTo>
                      <a:lnTo>
                        <a:pt x="2519249" y="503900"/>
                      </a:lnTo>
                      <a:lnTo>
                        <a:pt x="2267324" y="503900"/>
                      </a:lnTo>
                      <a:lnTo>
                        <a:pt x="2267324" y="252026"/>
                      </a:lnTo>
                      <a:lnTo>
                        <a:pt x="2015399" y="252026"/>
                      </a:lnTo>
                      <a:lnTo>
                        <a:pt x="2015399" y="101"/>
                      </a:lnTo>
                      <a:lnTo>
                        <a:pt x="2267324" y="101"/>
                      </a:lnTo>
                      <a:lnTo>
                        <a:pt x="2267324" y="251975"/>
                      </a:lnTo>
                      <a:lnTo>
                        <a:pt x="2519248" y="251975"/>
                      </a:lnTo>
                      <a:close/>
                      <a:moveTo>
                        <a:pt x="4030799" y="0"/>
                      </a:moveTo>
                      <a:lnTo>
                        <a:pt x="4282724" y="0"/>
                      </a:lnTo>
                      <a:lnTo>
                        <a:pt x="4282724" y="251925"/>
                      </a:lnTo>
                      <a:lnTo>
                        <a:pt x="4534649" y="251925"/>
                      </a:lnTo>
                      <a:lnTo>
                        <a:pt x="4534649" y="503850"/>
                      </a:lnTo>
                      <a:lnTo>
                        <a:pt x="4282724" y="503850"/>
                      </a:lnTo>
                      <a:lnTo>
                        <a:pt x="4282724" y="251925"/>
                      </a:lnTo>
                      <a:lnTo>
                        <a:pt x="4030799" y="251925"/>
                      </a:lnTo>
                      <a:lnTo>
                        <a:pt x="4030799" y="503850"/>
                      </a:lnTo>
                      <a:lnTo>
                        <a:pt x="3778874" y="503850"/>
                      </a:lnTo>
                      <a:lnTo>
                        <a:pt x="3778874" y="251975"/>
                      </a:lnTo>
                      <a:lnTo>
                        <a:pt x="3526949" y="251975"/>
                      </a:lnTo>
                      <a:lnTo>
                        <a:pt x="3526949" y="50"/>
                      </a:lnTo>
                      <a:lnTo>
                        <a:pt x="3778874" y="50"/>
                      </a:lnTo>
                      <a:lnTo>
                        <a:pt x="3778874" y="251925"/>
                      </a:lnTo>
                      <a:lnTo>
                        <a:pt x="4030799" y="251925"/>
                      </a:lnTo>
                      <a:close/>
                    </a:path>
                  </a:pathLst>
                </a:custGeom>
                <a:grp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F2F2F"/>
                    </a:solidFill>
                    <a:effectLst/>
                    <a:uLnTx/>
                    <a:uFillTx/>
                    <a:latin typeface="Arial"/>
                    <a:ea typeface="微软雅黑"/>
                    <a:cs typeface="+mn-cs"/>
                  </a:endParaRPr>
                </a:p>
              </p:txBody>
            </p:sp>
          </p:grpSp>
          <p:sp>
            <p:nvSpPr>
              <p:cNvPr id="24" name="矩形: 圆角 23">
                <a:extLst>
                  <a:ext uri="{FF2B5EF4-FFF2-40B4-BE49-F238E27FC236}">
                    <a16:creationId xmlns:a16="http://schemas.microsoft.com/office/drawing/2014/main" id="{99DC2925-7660-4116-08EE-F6EC81A63A23}"/>
                  </a:ext>
                </a:extLst>
              </p:cNvPr>
              <p:cNvSpPr/>
              <p:nvPr userDrawn="1"/>
            </p:nvSpPr>
            <p:spPr>
              <a:xfrm>
                <a:off x="673100" y="819000"/>
                <a:ext cx="10845800" cy="5220000"/>
              </a:xfrm>
              <a:prstGeom prst="roundRect">
                <a:avLst>
                  <a:gd name="adj" fmla="val 6647"/>
                </a:avLst>
              </a:prstGeom>
              <a:pattFill prst="lgGrid">
                <a:fgClr>
                  <a:schemeClr val="bg1">
                    <a:lumMod val="95000"/>
                  </a:schemeClr>
                </a:fgClr>
                <a:bgClr>
                  <a:schemeClr val="bg1"/>
                </a:bgClr>
              </a:pattFill>
              <a:ln>
                <a:noFill/>
              </a:ln>
              <a:effectLst>
                <a:outerShdw blurRad="254000" dist="127000" dir="2700000" algn="tl" rotWithShape="0">
                  <a:schemeClr val="accent1">
                    <a:lumMod val="75000"/>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grpSp>
        <p:sp>
          <p:nvSpPr>
            <p:cNvPr id="9" name="任意多边形: 形状 8">
              <a:extLst>
                <a:ext uri="{FF2B5EF4-FFF2-40B4-BE49-F238E27FC236}">
                  <a16:creationId xmlns:a16="http://schemas.microsoft.com/office/drawing/2014/main" id="{30D0314E-6E35-42B8-7983-AEB62F78F243}"/>
                </a:ext>
              </a:extLst>
            </p:cNvPr>
            <p:cNvSpPr/>
            <p:nvPr userDrawn="1"/>
          </p:nvSpPr>
          <p:spPr>
            <a:xfrm rot="433697" flipH="1">
              <a:off x="-73842" y="5895082"/>
              <a:ext cx="12313536" cy="396000"/>
            </a:xfrm>
            <a:custGeom>
              <a:avLst/>
              <a:gdLst>
                <a:gd name="connsiteX0" fmla="*/ 12313536 w 12313536"/>
                <a:gd name="connsiteY0" fmla="*/ 0 h 396000"/>
                <a:gd name="connsiteX1" fmla="*/ 23867 w 12313536"/>
                <a:gd name="connsiteY1" fmla="*/ 0 h 396000"/>
                <a:gd name="connsiteX2" fmla="*/ 0 w 12313536"/>
                <a:gd name="connsiteY2" fmla="*/ 188177 h 396000"/>
                <a:gd name="connsiteX3" fmla="*/ 1638583 w 12313536"/>
                <a:gd name="connsiteY3" fmla="*/ 396000 h 396000"/>
                <a:gd name="connsiteX4" fmla="*/ 12263311 w 12313536"/>
                <a:gd name="connsiteY4" fmla="*/ 396000 h 39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3536" h="396000">
                  <a:moveTo>
                    <a:pt x="12313536" y="0"/>
                  </a:moveTo>
                  <a:lnTo>
                    <a:pt x="23867" y="0"/>
                  </a:lnTo>
                  <a:lnTo>
                    <a:pt x="0" y="188177"/>
                  </a:lnTo>
                  <a:lnTo>
                    <a:pt x="1638583" y="396000"/>
                  </a:lnTo>
                  <a:lnTo>
                    <a:pt x="12263311" y="396000"/>
                  </a:lnTo>
                  <a:close/>
                </a:path>
              </a:pathLst>
            </a:custGeom>
            <a:solidFill>
              <a:schemeClr val="tx1"/>
            </a:solidFill>
            <a:ln>
              <a:noFill/>
            </a:ln>
            <a:effectLst>
              <a:outerShdw blurRad="254000" dist="127000" dir="2700000" algn="tl" rotWithShape="0">
                <a:schemeClr val="accent1">
                  <a:lumMod val="75000"/>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srgbClr val="FFFFFF"/>
                  </a:solidFill>
                  <a:effectLst/>
                  <a:uLnTx/>
                  <a:uFillTx/>
                  <a:latin typeface="Arial"/>
                  <a:ea typeface="微软雅黑"/>
                  <a:cs typeface="+mn-cs"/>
                </a:rPr>
                <a:t>RECRUITMENT — CLUB RECRUITMENT — CLUB RECRUITMENT — CLUB RECRUITMENT — CLUB RECRUIT</a:t>
              </a:r>
              <a:endParaRPr kumimoji="0" lang="zh-CN" altLang="en-US" sz="1800" b="1" i="0" u="none" strike="noStrike" kern="1200" cap="none" spc="0" normalizeH="0" baseline="0" noProof="0" dirty="0">
                <a:ln>
                  <a:noFill/>
                </a:ln>
                <a:solidFill>
                  <a:srgbClr val="FFFFFF"/>
                </a:solidFill>
                <a:effectLst/>
                <a:uLnTx/>
                <a:uFillTx/>
                <a:latin typeface="Arial"/>
                <a:ea typeface="微软雅黑"/>
                <a:cs typeface="+mn-cs"/>
              </a:endParaRPr>
            </a:p>
          </p:txBody>
        </p:sp>
        <p:sp>
          <p:nvSpPr>
            <p:cNvPr id="10" name="任意多边形: 形状 9">
              <a:extLst>
                <a:ext uri="{FF2B5EF4-FFF2-40B4-BE49-F238E27FC236}">
                  <a16:creationId xmlns:a16="http://schemas.microsoft.com/office/drawing/2014/main" id="{CFE85619-2F89-9BC2-EF65-B7FEE53DF6E4}"/>
                </a:ext>
              </a:extLst>
            </p:cNvPr>
            <p:cNvSpPr/>
            <p:nvPr userDrawn="1"/>
          </p:nvSpPr>
          <p:spPr>
            <a:xfrm rot="1241263" flipH="1">
              <a:off x="7179629" y="544401"/>
              <a:ext cx="5251633" cy="396000"/>
            </a:xfrm>
            <a:custGeom>
              <a:avLst/>
              <a:gdLst>
                <a:gd name="connsiteX0" fmla="*/ 5251633 w 5251633"/>
                <a:gd name="connsiteY0" fmla="*/ 396000 h 396000"/>
                <a:gd name="connsiteX1" fmla="*/ 4202970 w 5251633"/>
                <a:gd name="connsiteY1" fmla="*/ 0 h 396000"/>
                <a:gd name="connsiteX2" fmla="*/ 149539 w 5251633"/>
                <a:gd name="connsiteY2" fmla="*/ 0 h 396000"/>
                <a:gd name="connsiteX3" fmla="*/ 0 w 5251633"/>
                <a:gd name="connsiteY3" fmla="*/ 396000 h 396000"/>
              </a:gdLst>
              <a:ahLst/>
              <a:cxnLst>
                <a:cxn ang="0">
                  <a:pos x="connsiteX0" y="connsiteY0"/>
                </a:cxn>
                <a:cxn ang="0">
                  <a:pos x="connsiteX1" y="connsiteY1"/>
                </a:cxn>
                <a:cxn ang="0">
                  <a:pos x="connsiteX2" y="connsiteY2"/>
                </a:cxn>
                <a:cxn ang="0">
                  <a:pos x="connsiteX3" y="connsiteY3"/>
                </a:cxn>
              </a:cxnLst>
              <a:rect l="l" t="t" r="r" b="b"/>
              <a:pathLst>
                <a:path w="5251633" h="396000">
                  <a:moveTo>
                    <a:pt x="5251633" y="396000"/>
                  </a:moveTo>
                  <a:lnTo>
                    <a:pt x="4202970" y="0"/>
                  </a:lnTo>
                  <a:lnTo>
                    <a:pt x="149539" y="0"/>
                  </a:lnTo>
                  <a:lnTo>
                    <a:pt x="0" y="396000"/>
                  </a:lnTo>
                  <a:close/>
                </a:path>
              </a:pathLst>
            </a:custGeom>
            <a:solidFill>
              <a:schemeClr val="tx1"/>
            </a:solidFill>
            <a:ln>
              <a:noFill/>
            </a:ln>
            <a:effectLst>
              <a:outerShdw blurRad="254000" dist="127000" dir="2700000" algn="tl" rotWithShape="0">
                <a:schemeClr val="accent1">
                  <a:lumMod val="75000"/>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FFFFFF"/>
                  </a:solidFill>
                  <a:effectLst/>
                  <a:uLnTx/>
                  <a:uFillTx/>
                  <a:latin typeface="Arial"/>
                  <a:ea typeface="微软雅黑"/>
                  <a:cs typeface="+mn-cs"/>
                </a:rPr>
                <a:t>＞＞ </a:t>
              </a:r>
              <a:r>
                <a:rPr kumimoji="0" lang="en-US" altLang="zh-CN" sz="1800" b="1" i="0" u="none" strike="noStrike" kern="1200" cap="none" spc="0" normalizeH="0" baseline="0" noProof="0" dirty="0">
                  <a:ln>
                    <a:noFill/>
                  </a:ln>
                  <a:solidFill>
                    <a:srgbClr val="FFFFFF"/>
                  </a:solidFill>
                  <a:effectLst/>
                  <a:uLnTx/>
                  <a:uFillTx/>
                  <a:latin typeface="Arial"/>
                  <a:ea typeface="微软雅黑"/>
                  <a:cs typeface="+mn-cs"/>
                </a:rPr>
                <a:t>JION US </a:t>
              </a:r>
              <a:r>
                <a:rPr kumimoji="0" lang="zh-CN" altLang="en-US" sz="1800" b="1" i="0" u="none" strike="noStrike" kern="1200" cap="none" spc="0" normalizeH="0" baseline="0" noProof="0" dirty="0">
                  <a:ln>
                    <a:noFill/>
                  </a:ln>
                  <a:solidFill>
                    <a:srgbClr val="FFFFFF"/>
                  </a:solidFill>
                  <a:effectLst/>
                  <a:uLnTx/>
                  <a:uFillTx/>
                  <a:latin typeface="Arial"/>
                  <a:ea typeface="微软雅黑"/>
                  <a:cs typeface="+mn-cs"/>
                </a:rPr>
                <a:t>＞＞ </a:t>
              </a:r>
              <a:r>
                <a:rPr kumimoji="0" lang="en-US" altLang="zh-CN" sz="1800" b="1" i="0" u="none" strike="noStrike" kern="1200" cap="none" spc="0" normalizeH="0" baseline="0" noProof="0" dirty="0">
                  <a:ln>
                    <a:noFill/>
                  </a:ln>
                  <a:solidFill>
                    <a:srgbClr val="FFFFFF"/>
                  </a:solidFill>
                  <a:effectLst/>
                  <a:uLnTx/>
                  <a:uFillTx/>
                  <a:latin typeface="Arial"/>
                  <a:ea typeface="微软雅黑"/>
                  <a:cs typeface="+mn-cs"/>
                </a:rPr>
                <a:t>JION US </a:t>
              </a:r>
              <a:r>
                <a:rPr kumimoji="0" lang="zh-CN" altLang="en-US" sz="1800" b="1" i="0" u="none" strike="noStrike" kern="1200" cap="none" spc="0" normalizeH="0" baseline="0" noProof="0" dirty="0">
                  <a:ln>
                    <a:noFill/>
                  </a:ln>
                  <a:solidFill>
                    <a:srgbClr val="FFFFFF"/>
                  </a:solidFill>
                  <a:effectLst/>
                  <a:uLnTx/>
                  <a:uFillTx/>
                  <a:latin typeface="Arial"/>
                  <a:ea typeface="微软雅黑"/>
                  <a:cs typeface="+mn-cs"/>
                </a:rPr>
                <a:t>＞＞ </a:t>
              </a:r>
              <a:r>
                <a:rPr kumimoji="0" lang="en-US" altLang="zh-CN" sz="1800" b="1" i="0" u="none" strike="noStrike" kern="1200" cap="none" spc="0" normalizeH="0" baseline="0" noProof="0" dirty="0">
                  <a:ln>
                    <a:noFill/>
                  </a:ln>
                  <a:solidFill>
                    <a:srgbClr val="FFFFFF"/>
                  </a:solidFill>
                  <a:effectLst/>
                  <a:uLnTx/>
                  <a:uFillTx/>
                  <a:latin typeface="Arial"/>
                  <a:ea typeface="微软雅黑"/>
                  <a:cs typeface="+mn-cs"/>
                </a:rPr>
                <a:t>JION US </a:t>
              </a:r>
              <a:r>
                <a:rPr kumimoji="0" lang="zh-CN" altLang="en-US" sz="1800" b="1" i="0" u="none" strike="noStrike" kern="1200" cap="none" spc="0" normalizeH="0" baseline="0" noProof="0" dirty="0">
                  <a:ln>
                    <a:noFill/>
                  </a:ln>
                  <a:solidFill>
                    <a:srgbClr val="FFFFFF"/>
                  </a:solidFill>
                  <a:effectLst/>
                  <a:uLnTx/>
                  <a:uFillTx/>
                  <a:latin typeface="Arial"/>
                  <a:ea typeface="微软雅黑"/>
                  <a:cs typeface="+mn-cs"/>
                </a:rPr>
                <a:t>＞＞</a:t>
              </a:r>
            </a:p>
          </p:txBody>
        </p:sp>
        <p:grpSp>
          <p:nvGrpSpPr>
            <p:cNvPr id="11" name="组合 10">
              <a:extLst>
                <a:ext uri="{FF2B5EF4-FFF2-40B4-BE49-F238E27FC236}">
                  <a16:creationId xmlns:a16="http://schemas.microsoft.com/office/drawing/2014/main" id="{87A4B634-A2F5-7CDF-9767-69137C98CB79}"/>
                </a:ext>
              </a:extLst>
            </p:cNvPr>
            <p:cNvGrpSpPr/>
            <p:nvPr userDrawn="1"/>
          </p:nvGrpSpPr>
          <p:grpSpPr>
            <a:xfrm>
              <a:off x="413734" y="422218"/>
              <a:ext cx="10925978" cy="6435782"/>
              <a:chOff x="413734" y="422218"/>
              <a:chExt cx="10925978" cy="6435782"/>
            </a:xfrm>
          </p:grpSpPr>
          <p:pic>
            <p:nvPicPr>
              <p:cNvPr id="13" name="图片 12" descr="穿蓝色衣服的娃娃&#10;&#10;中度可信度描述已自动生成">
                <a:extLst>
                  <a:ext uri="{FF2B5EF4-FFF2-40B4-BE49-F238E27FC236}">
                    <a16:creationId xmlns:a16="http://schemas.microsoft.com/office/drawing/2014/main" id="{FD6725EB-411C-15CB-615B-1068C410C5C9}"/>
                  </a:ext>
                </a:extLst>
              </p:cNvPr>
              <p:cNvPicPr>
                <a:picLocks noChangeAspect="1"/>
              </p:cNvPicPr>
              <p:nvPr userDrawn="1"/>
            </p:nvPicPr>
            <p:blipFill>
              <a:blip r:embed="rId2">
                <a:extLst>
                  <a:ext uri="{28A0092B-C50C-407E-A947-70E740481C1C}">
                    <a14:useLocalDpi xmlns:a14="http://schemas.microsoft.com/office/drawing/2010/main"/>
                  </a:ext>
                </a:extLst>
              </a:blip>
              <a:srcRect b="3616"/>
              <a:stretch>
                <a:fillRect/>
              </a:stretch>
            </p:blipFill>
            <p:spPr>
              <a:xfrm>
                <a:off x="7222072" y="1028700"/>
                <a:ext cx="4117640" cy="5829300"/>
              </a:xfrm>
              <a:custGeom>
                <a:avLst/>
                <a:gdLst>
                  <a:gd name="connsiteX0" fmla="*/ 0 w 4117640"/>
                  <a:gd name="connsiteY0" fmla="*/ 0 h 5829300"/>
                  <a:gd name="connsiteX1" fmla="*/ 4117640 w 4117640"/>
                  <a:gd name="connsiteY1" fmla="*/ 0 h 5829300"/>
                  <a:gd name="connsiteX2" fmla="*/ 4117640 w 4117640"/>
                  <a:gd name="connsiteY2" fmla="*/ 5829300 h 5829300"/>
                  <a:gd name="connsiteX3" fmla="*/ 0 w 4117640"/>
                  <a:gd name="connsiteY3" fmla="*/ 5829300 h 5829300"/>
                </a:gdLst>
                <a:ahLst/>
                <a:cxnLst>
                  <a:cxn ang="0">
                    <a:pos x="connsiteX0" y="connsiteY0"/>
                  </a:cxn>
                  <a:cxn ang="0">
                    <a:pos x="connsiteX1" y="connsiteY1"/>
                  </a:cxn>
                  <a:cxn ang="0">
                    <a:pos x="connsiteX2" y="connsiteY2"/>
                  </a:cxn>
                  <a:cxn ang="0">
                    <a:pos x="connsiteX3" y="connsiteY3"/>
                  </a:cxn>
                </a:cxnLst>
                <a:rect l="l" t="t" r="r" b="b"/>
                <a:pathLst>
                  <a:path w="4117640" h="5829300">
                    <a:moveTo>
                      <a:pt x="0" y="0"/>
                    </a:moveTo>
                    <a:lnTo>
                      <a:pt x="4117640" y="0"/>
                    </a:lnTo>
                    <a:lnTo>
                      <a:pt x="4117640" y="5829300"/>
                    </a:lnTo>
                    <a:lnTo>
                      <a:pt x="0" y="5829300"/>
                    </a:lnTo>
                    <a:close/>
                  </a:path>
                </a:pathLst>
              </a:custGeom>
              <a:effectLst>
                <a:outerShdw blurRad="381000" dist="254000" dir="2700000" algn="tl" rotWithShape="0">
                  <a:schemeClr val="accent1">
                    <a:lumMod val="75000"/>
                    <a:alpha val="20000"/>
                  </a:schemeClr>
                </a:outerShdw>
              </a:effectLst>
            </p:spPr>
          </p:pic>
          <p:pic>
            <p:nvPicPr>
              <p:cNvPr id="17" name="图片 16" descr="徽标&#10;&#10;描述已自动生成">
                <a:extLst>
                  <a:ext uri="{FF2B5EF4-FFF2-40B4-BE49-F238E27FC236}">
                    <a16:creationId xmlns:a16="http://schemas.microsoft.com/office/drawing/2014/main" id="{1ACF66B8-5615-E51B-5EEE-6E3A774AB4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20700000">
                <a:off x="413734" y="422218"/>
                <a:ext cx="1188000" cy="1062507"/>
              </a:xfrm>
              <a:prstGeom prst="rect">
                <a:avLst/>
              </a:prstGeom>
              <a:effectLst>
                <a:outerShdw blurRad="381000" dist="254000" dir="2700000" algn="tl" rotWithShape="0">
                  <a:schemeClr val="accent1">
                    <a:lumMod val="75000"/>
                    <a:alpha val="20000"/>
                  </a:schemeClr>
                </a:outerShdw>
              </a:effectLst>
            </p:spPr>
          </p:pic>
          <p:pic>
            <p:nvPicPr>
              <p:cNvPr id="19" name="图片 18" descr="徽标&#10;&#10;描述已自动生成">
                <a:extLst>
                  <a:ext uri="{FF2B5EF4-FFF2-40B4-BE49-F238E27FC236}">
                    <a16:creationId xmlns:a16="http://schemas.microsoft.com/office/drawing/2014/main" id="{EB57653E-FAE7-D45F-C28B-04EAC07CDC2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900000">
                <a:off x="6890144" y="3840074"/>
                <a:ext cx="1296000" cy="1270687"/>
              </a:xfrm>
              <a:prstGeom prst="rect">
                <a:avLst/>
              </a:prstGeom>
              <a:effectLst>
                <a:outerShdw blurRad="381000" dist="254000" dir="2700000" algn="tl" rotWithShape="0">
                  <a:schemeClr val="accent1">
                    <a:lumMod val="75000"/>
                    <a:alpha val="20000"/>
                  </a:schemeClr>
                </a:outerShdw>
              </a:effectLst>
            </p:spPr>
          </p:pic>
        </p:grpSp>
      </p:grpSp>
      <p:sp>
        <p:nvSpPr>
          <p:cNvPr id="5" name="ef3ae5c4-eea2-4649-8f61-344ada8276b6"/>
          <p:cNvSpPr>
            <a:spLocks noGrp="1"/>
          </p:cNvSpPr>
          <p:nvPr>
            <p:ph type="ctrTitle" hasCustomPrompt="1"/>
          </p:nvPr>
        </p:nvSpPr>
        <p:spPr>
          <a:xfrm>
            <a:off x="1199068" y="1246939"/>
            <a:ext cx="6120000" cy="2700000"/>
          </a:xfrm>
          <a:prstGeom prst="rect">
            <a:avLst/>
          </a:prstGeom>
        </p:spPr>
        <p:txBody>
          <a:bodyPr wrap="square" anchor="ctr">
            <a:normAutofit/>
          </a:bodyPr>
          <a:lstStyle>
            <a:lvl1pPr algn="ctr">
              <a:lnSpc>
                <a:spcPct val="100000"/>
              </a:lnSpc>
              <a:defRPr sz="6000">
                <a:ln w="19050">
                  <a:noFill/>
                </a:ln>
                <a:solidFill>
                  <a:schemeClr val="tx1"/>
                </a:solidFill>
              </a:defRPr>
            </a:lvl1pPr>
          </a:lstStyle>
          <a:p>
            <a:pPr lvl="0"/>
            <a:r>
              <a:rPr lang="zh-CN" altLang="en-US" dirty="0"/>
              <a:t>Click to add title</a:t>
            </a:r>
            <a:endParaRPr lang="en-US" dirty="0"/>
          </a:p>
        </p:txBody>
      </p:sp>
      <p:sp>
        <p:nvSpPr>
          <p:cNvPr id="4" name="文本占位符 3"/>
          <p:cNvSpPr>
            <a:spLocks noGrp="1"/>
          </p:cNvSpPr>
          <p:nvPr>
            <p:ph type="body" sz="quarter" idx="13" hasCustomPrompt="1"/>
          </p:nvPr>
        </p:nvSpPr>
        <p:spPr>
          <a:xfrm>
            <a:off x="1919068" y="4627246"/>
            <a:ext cx="4680000" cy="324000"/>
          </a:xfrm>
          <a:prstGeom prst="rect">
            <a:avLst/>
          </a:prstGeom>
        </p:spPr>
        <p:txBody>
          <a:bodyPr wrap="square" lIns="90000">
            <a:normAutofit/>
          </a:bodyPr>
          <a:lstStyle>
            <a:lvl1pPr marL="0" indent="0" algn="ctr">
              <a:lnSpc>
                <a:spcPct val="100000"/>
              </a:lnSpc>
              <a:buNone/>
              <a:defRPr sz="1200">
                <a:solidFill>
                  <a:schemeClr val="tx1"/>
                </a:solidFill>
              </a:defRPr>
            </a:lvl1pPr>
          </a:lstStyle>
          <a:p>
            <a:pPr lvl="0"/>
            <a:r>
              <a:rPr lang="zh-CN" altLang="en-US" dirty="0"/>
              <a:t>Presenter name</a:t>
            </a:r>
            <a:endParaRPr lang="en-US" dirty="0"/>
          </a:p>
        </p:txBody>
      </p:sp>
      <p:sp>
        <p:nvSpPr>
          <p:cNvPr id="7" name="文本占位符 6"/>
          <p:cNvSpPr>
            <a:spLocks noGrp="1"/>
          </p:cNvSpPr>
          <p:nvPr>
            <p:ph type="body" sz="quarter" idx="14" hasCustomPrompt="1"/>
          </p:nvPr>
        </p:nvSpPr>
        <p:spPr>
          <a:xfrm>
            <a:off x="1919068" y="4230917"/>
            <a:ext cx="4680000" cy="324000"/>
          </a:xfrm>
          <a:prstGeom prst="rect">
            <a:avLst/>
          </a:prstGeom>
        </p:spPr>
        <p:txBody>
          <a:bodyPr wrap="none">
            <a:normAutofit/>
          </a:bodyPr>
          <a:lstStyle>
            <a:lvl1pPr marL="0" indent="0" algn="ctr">
              <a:lnSpc>
                <a:spcPct val="100000"/>
              </a:lnSpc>
              <a:buNone/>
              <a:defRPr sz="1200">
                <a:solidFill>
                  <a:schemeClr val="tx1"/>
                </a:solidFill>
              </a:defRPr>
            </a:lvl1pPr>
          </a:lstStyle>
          <a:p>
            <a:pPr lvl="0"/>
            <a:r>
              <a:rPr lang="zh-CN" altLang="en-US" dirty="0"/>
              <a:t>www.islide.cc</a:t>
            </a:r>
            <a:endParaRPr lang="en-US" dirty="0"/>
          </a:p>
        </p:txBody>
      </p:sp>
    </p:spTree>
    <p:extLst>
      <p:ext uri="{BB962C8B-B14F-4D97-AF65-F5344CB8AC3E}">
        <p14:creationId xmlns:p14="http://schemas.microsoft.com/office/powerpoint/2010/main" val="3998824100"/>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3DA3AD-C8D0-400F-A10B-D82FFB2EA9F0}" type="datetimeFigureOut">
              <a:rPr lang="en-US" smtClean="0"/>
              <a:pPr/>
              <a:t>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40ACBD-5A24-45AC-AF1D-217408AA190E}" type="slidenum">
              <a:rPr lang="en-US" smtClean="0"/>
              <a:pPr/>
              <a:t>‹#›</a:t>
            </a:fld>
            <a:endParaRPr lang="en-US"/>
          </a:p>
        </p:txBody>
      </p:sp>
    </p:spTree>
    <p:extLst>
      <p:ext uri="{BB962C8B-B14F-4D97-AF65-F5344CB8AC3E}">
        <p14:creationId xmlns:p14="http://schemas.microsoft.com/office/powerpoint/2010/main" val="717934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3DA3AD-C8D0-400F-A10B-D82FFB2EA9F0}" type="datetimeFigureOut">
              <a:rPr lang="en-US" smtClean="0"/>
              <a:pPr/>
              <a:t>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40ACBD-5A24-45AC-AF1D-217408AA190E}" type="slidenum">
              <a:rPr lang="en-US" smtClean="0"/>
              <a:pPr/>
              <a:t>‹#›</a:t>
            </a:fld>
            <a:endParaRPr lang="en-US"/>
          </a:p>
        </p:txBody>
      </p:sp>
    </p:spTree>
    <p:extLst>
      <p:ext uri="{BB962C8B-B14F-4D97-AF65-F5344CB8AC3E}">
        <p14:creationId xmlns:p14="http://schemas.microsoft.com/office/powerpoint/2010/main" val="70541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DA3AD-C8D0-400F-A10B-D82FFB2EA9F0}" type="datetimeFigureOut">
              <a:rPr lang="en-US" smtClean="0"/>
              <a:pPr/>
              <a:t>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0ACBD-5A24-45AC-AF1D-217408AA190E}" type="slidenum">
              <a:rPr lang="en-US" smtClean="0"/>
              <a:pPr/>
              <a:t>‹#›</a:t>
            </a:fld>
            <a:endParaRPr lang="en-US"/>
          </a:p>
        </p:txBody>
      </p:sp>
    </p:spTree>
    <p:extLst>
      <p:ext uri="{BB962C8B-B14F-4D97-AF65-F5344CB8AC3E}">
        <p14:creationId xmlns:p14="http://schemas.microsoft.com/office/powerpoint/2010/main" val="1680666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3DA3AD-C8D0-400F-A10B-D82FFB2EA9F0}" type="datetimeFigureOut">
              <a:rPr lang="en-US" smtClean="0"/>
              <a:pPr/>
              <a:t>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0ACBD-5A24-45AC-AF1D-217408AA190E}" type="slidenum">
              <a:rPr lang="en-US" smtClean="0"/>
              <a:pPr/>
              <a:t>‹#›</a:t>
            </a:fld>
            <a:endParaRPr lang="en-US"/>
          </a:p>
        </p:txBody>
      </p:sp>
    </p:spTree>
    <p:extLst>
      <p:ext uri="{BB962C8B-B14F-4D97-AF65-F5344CB8AC3E}">
        <p14:creationId xmlns:p14="http://schemas.microsoft.com/office/powerpoint/2010/main" val="4194806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3AD-C8D0-400F-A10B-D82FFB2EA9F0}" type="datetimeFigureOut">
              <a:rPr lang="en-US" smtClean="0"/>
              <a:pPr/>
              <a:t>2/1/2026</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0ACBD-5A24-45AC-AF1D-217408AA190E}" type="slidenum">
              <a:rPr lang="en-US" smtClean="0"/>
              <a:pPr/>
              <a:t>‹#›</a:t>
            </a:fld>
            <a:endParaRPr lang="en-US"/>
          </a:p>
        </p:txBody>
      </p:sp>
    </p:spTree>
    <p:extLst>
      <p:ext uri="{BB962C8B-B14F-4D97-AF65-F5344CB8AC3E}">
        <p14:creationId xmlns:p14="http://schemas.microsoft.com/office/powerpoint/2010/main" val="13070801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9088E6E-5E46-4C98-8364-A98D263E6092}"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TextBox 6"/>
          <p:cNvSpPr txBox="1"/>
          <p:nvPr/>
        </p:nvSpPr>
        <p:spPr>
          <a:xfrm>
            <a:off x="9265920" y="94733"/>
            <a:ext cx="2809539" cy="27039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err="1">
                <a:ln>
                  <a:noFill/>
                </a:ln>
                <a:solidFill>
                  <a:prstClr val="black"/>
                </a:solidFill>
                <a:effectLst/>
                <a:uLnTx/>
                <a:uFillTx/>
                <a:latin typeface="Calibri"/>
                <a:ea typeface="+mn-ea"/>
                <a:cs typeface="+mn-cs"/>
                <a:sym typeface="+mn-ea"/>
              </a:rPr>
              <a:t>Hương</a:t>
            </a:r>
            <a:r>
              <a:rPr kumimoji="0" lang="en-US" sz="1100" b="0" i="1" u="none" strike="noStrike" kern="1200" cap="none" spc="0" normalizeH="0" baseline="0" noProof="0" dirty="0">
                <a:ln>
                  <a:noFill/>
                </a:ln>
                <a:solidFill>
                  <a:prstClr val="black"/>
                </a:solidFill>
                <a:effectLst/>
                <a:uLnTx/>
                <a:uFillTx/>
                <a:latin typeface="Calibri"/>
                <a:ea typeface="+mn-ea"/>
                <a:cs typeface="+mn-cs"/>
                <a:sym typeface="+mn-ea"/>
              </a:rPr>
              <a:t> </a:t>
            </a:r>
            <a:r>
              <a:rPr kumimoji="0" lang="en-US" sz="1100" b="0" i="1" u="none" strike="noStrike" kern="1200" cap="none" spc="0" normalizeH="0" baseline="0" noProof="0" dirty="0" err="1">
                <a:ln>
                  <a:noFill/>
                </a:ln>
                <a:solidFill>
                  <a:prstClr val="black"/>
                </a:solidFill>
                <a:effectLst/>
                <a:uLnTx/>
                <a:uFillTx/>
                <a:latin typeface="Calibri"/>
                <a:ea typeface="+mn-ea"/>
                <a:cs typeface="+mn-cs"/>
                <a:sym typeface="+mn-ea"/>
              </a:rPr>
              <a:t>Thảo</a:t>
            </a:r>
            <a:r>
              <a:rPr kumimoji="0" lang="en-US" sz="1100" b="0" i="1" u="none" strike="noStrike" kern="1200" cap="none" spc="0" normalizeH="0" baseline="0" noProof="0" dirty="0">
                <a:ln>
                  <a:noFill/>
                </a:ln>
                <a:solidFill>
                  <a:prstClr val="black"/>
                </a:solidFill>
                <a:effectLst/>
                <a:uLnTx/>
                <a:uFillTx/>
                <a:latin typeface="Calibri"/>
                <a:ea typeface="+mn-ea"/>
                <a:cs typeface="+mn-cs"/>
                <a:sym typeface="+mn-ea"/>
              </a:rPr>
              <a:t> - tranthao121004@gmail.com</a:t>
            </a:r>
            <a:endParaRPr kumimoji="0" lang="zh-CN" altLang="en-US" sz="1100" b="0" i="1"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31106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9088E6E-5E46-4C98-8364-A98D263E6092}"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TextBox 6"/>
          <p:cNvSpPr txBox="1"/>
          <p:nvPr/>
        </p:nvSpPr>
        <p:spPr>
          <a:xfrm>
            <a:off x="9265920" y="94733"/>
            <a:ext cx="2809539" cy="27039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err="1">
                <a:ln>
                  <a:noFill/>
                </a:ln>
                <a:solidFill>
                  <a:prstClr val="black"/>
                </a:solidFill>
                <a:effectLst/>
                <a:uLnTx/>
                <a:uFillTx/>
                <a:latin typeface="Calibri"/>
                <a:ea typeface="+mn-ea"/>
                <a:cs typeface="+mn-cs"/>
                <a:sym typeface="+mn-ea"/>
              </a:rPr>
              <a:t>Hương</a:t>
            </a:r>
            <a:r>
              <a:rPr kumimoji="0" lang="en-US" sz="1100" b="0" i="1" u="none" strike="noStrike" kern="1200" cap="none" spc="0" normalizeH="0" baseline="0" noProof="0" dirty="0">
                <a:ln>
                  <a:noFill/>
                </a:ln>
                <a:solidFill>
                  <a:prstClr val="black"/>
                </a:solidFill>
                <a:effectLst/>
                <a:uLnTx/>
                <a:uFillTx/>
                <a:latin typeface="Calibri"/>
                <a:ea typeface="+mn-ea"/>
                <a:cs typeface="+mn-cs"/>
                <a:sym typeface="+mn-ea"/>
              </a:rPr>
              <a:t> </a:t>
            </a:r>
            <a:r>
              <a:rPr kumimoji="0" lang="en-US" sz="1100" b="0" i="1" u="none" strike="noStrike" kern="1200" cap="none" spc="0" normalizeH="0" baseline="0" noProof="0" dirty="0" err="1">
                <a:ln>
                  <a:noFill/>
                </a:ln>
                <a:solidFill>
                  <a:prstClr val="black"/>
                </a:solidFill>
                <a:effectLst/>
                <a:uLnTx/>
                <a:uFillTx/>
                <a:latin typeface="Calibri"/>
                <a:ea typeface="+mn-ea"/>
                <a:cs typeface="+mn-cs"/>
                <a:sym typeface="+mn-ea"/>
              </a:rPr>
              <a:t>Thảo</a:t>
            </a:r>
            <a:r>
              <a:rPr kumimoji="0" lang="en-US" sz="1100" b="0" i="1" u="none" strike="noStrike" kern="1200" cap="none" spc="0" normalizeH="0" baseline="0" noProof="0" dirty="0">
                <a:ln>
                  <a:noFill/>
                </a:ln>
                <a:solidFill>
                  <a:prstClr val="black"/>
                </a:solidFill>
                <a:effectLst/>
                <a:uLnTx/>
                <a:uFillTx/>
                <a:latin typeface="Calibri"/>
                <a:ea typeface="+mn-ea"/>
                <a:cs typeface="+mn-cs"/>
                <a:sym typeface="+mn-ea"/>
              </a:rPr>
              <a:t> - tranthao121004@gmail.com</a:t>
            </a:r>
            <a:endParaRPr kumimoji="0" lang="zh-CN" altLang="en-US" sz="1100" b="0" i="1"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30977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9088E6E-5E46-4C98-8364-A98D263E6092}" type="datetime1">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2026/2/1</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rPr>
              <a:t>GV: Chu Thị Soa</a:t>
            </a:r>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D9BB5D0-35E4-459D-AEF3-FE4D7C45CC19}"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宋体" panose="02010600030101010101" pitchFamily="2" charset="-122"/>
              <a:cs typeface="+mn-cs"/>
            </a:endParaRPr>
          </a:p>
        </p:txBody>
      </p:sp>
      <p:sp>
        <p:nvSpPr>
          <p:cNvPr id="7" name="TextBox 6"/>
          <p:cNvSpPr txBox="1"/>
          <p:nvPr/>
        </p:nvSpPr>
        <p:spPr>
          <a:xfrm>
            <a:off x="9265920" y="94733"/>
            <a:ext cx="2809539" cy="27039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err="1">
                <a:ln>
                  <a:noFill/>
                </a:ln>
                <a:solidFill>
                  <a:prstClr val="black"/>
                </a:solidFill>
                <a:effectLst/>
                <a:uLnTx/>
                <a:uFillTx/>
                <a:latin typeface="Calibri"/>
                <a:ea typeface="+mn-ea"/>
                <a:cs typeface="+mn-cs"/>
                <a:sym typeface="+mn-ea"/>
              </a:rPr>
              <a:t>Hương</a:t>
            </a:r>
            <a:r>
              <a:rPr kumimoji="0" lang="en-US" sz="1100" b="0" i="1" u="none" strike="noStrike" kern="1200" cap="none" spc="0" normalizeH="0" baseline="0" noProof="0" dirty="0">
                <a:ln>
                  <a:noFill/>
                </a:ln>
                <a:solidFill>
                  <a:prstClr val="black"/>
                </a:solidFill>
                <a:effectLst/>
                <a:uLnTx/>
                <a:uFillTx/>
                <a:latin typeface="Calibri"/>
                <a:ea typeface="+mn-ea"/>
                <a:cs typeface="+mn-cs"/>
                <a:sym typeface="+mn-ea"/>
              </a:rPr>
              <a:t> </a:t>
            </a:r>
            <a:r>
              <a:rPr kumimoji="0" lang="en-US" sz="1100" b="0" i="1" u="none" strike="noStrike" kern="1200" cap="none" spc="0" normalizeH="0" baseline="0" noProof="0" dirty="0" err="1">
                <a:ln>
                  <a:noFill/>
                </a:ln>
                <a:solidFill>
                  <a:prstClr val="black"/>
                </a:solidFill>
                <a:effectLst/>
                <a:uLnTx/>
                <a:uFillTx/>
                <a:latin typeface="Calibri"/>
                <a:ea typeface="+mn-ea"/>
                <a:cs typeface="+mn-cs"/>
                <a:sym typeface="+mn-ea"/>
              </a:rPr>
              <a:t>Thảo</a:t>
            </a:r>
            <a:r>
              <a:rPr kumimoji="0" lang="en-US" sz="1100" b="0" i="1" u="none" strike="noStrike" kern="1200" cap="none" spc="0" normalizeH="0" baseline="0" noProof="0" dirty="0">
                <a:ln>
                  <a:noFill/>
                </a:ln>
                <a:solidFill>
                  <a:prstClr val="black"/>
                </a:solidFill>
                <a:effectLst/>
                <a:uLnTx/>
                <a:uFillTx/>
                <a:latin typeface="Calibri"/>
                <a:ea typeface="+mn-ea"/>
                <a:cs typeface="+mn-cs"/>
                <a:sym typeface="+mn-ea"/>
              </a:rPr>
              <a:t> - tranthao121004@gmail.com</a:t>
            </a:r>
            <a:endParaRPr kumimoji="0" lang="zh-CN" altLang="en-US" sz="1100" b="0" i="1"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481363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3" name="任意多边形: 形状 12">
            <a:extLst>
              <a:ext uri="{FF2B5EF4-FFF2-40B4-BE49-F238E27FC236}">
                <a16:creationId xmlns:a16="http://schemas.microsoft.com/office/drawing/2014/main" id="{7DACA9EA-2E37-3F90-3E10-DF685FB2623C}"/>
              </a:ext>
            </a:extLst>
          </p:cNvPr>
          <p:cNvSpPr/>
          <p:nvPr userDrawn="1"/>
        </p:nvSpPr>
        <p:spPr>
          <a:xfrm>
            <a:off x="0" y="0"/>
            <a:ext cx="12192000" cy="6858000"/>
          </a:xfrm>
          <a:custGeom>
            <a:avLst/>
            <a:gdLst>
              <a:gd name="connsiteX0" fmla="*/ 395711 w 12192000"/>
              <a:gd name="connsiteY0" fmla="*/ 243000 h 6858000"/>
              <a:gd name="connsiteX1" fmla="*/ 228000 w 12192000"/>
              <a:gd name="connsiteY1" fmla="*/ 410711 h 6858000"/>
              <a:gd name="connsiteX2" fmla="*/ 228000 w 12192000"/>
              <a:gd name="connsiteY2" fmla="*/ 6447289 h 6858000"/>
              <a:gd name="connsiteX3" fmla="*/ 395711 w 12192000"/>
              <a:gd name="connsiteY3" fmla="*/ 6615000 h 6858000"/>
              <a:gd name="connsiteX4" fmla="*/ 11796289 w 12192000"/>
              <a:gd name="connsiteY4" fmla="*/ 6615000 h 6858000"/>
              <a:gd name="connsiteX5" fmla="*/ 11964000 w 12192000"/>
              <a:gd name="connsiteY5" fmla="*/ 6447289 h 6858000"/>
              <a:gd name="connsiteX6" fmla="*/ 11964000 w 12192000"/>
              <a:gd name="connsiteY6" fmla="*/ 410711 h 6858000"/>
              <a:gd name="connsiteX7" fmla="*/ 11796289 w 12192000"/>
              <a:gd name="connsiteY7" fmla="*/ 24300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395711" y="243000"/>
                </a:moveTo>
                <a:cubicBezTo>
                  <a:pt x="303087" y="243000"/>
                  <a:pt x="228000" y="318087"/>
                  <a:pt x="228000" y="410711"/>
                </a:cubicBezTo>
                <a:lnTo>
                  <a:pt x="228000" y="6447289"/>
                </a:lnTo>
                <a:cubicBezTo>
                  <a:pt x="228000" y="6539913"/>
                  <a:pt x="303087" y="6615000"/>
                  <a:pt x="395711" y="6615000"/>
                </a:cubicBezTo>
                <a:lnTo>
                  <a:pt x="11796289" y="6615000"/>
                </a:lnTo>
                <a:cubicBezTo>
                  <a:pt x="11888913" y="6615000"/>
                  <a:pt x="11964000" y="6539913"/>
                  <a:pt x="11964000" y="6447289"/>
                </a:cubicBezTo>
                <a:lnTo>
                  <a:pt x="11964000" y="410711"/>
                </a:lnTo>
                <a:cubicBezTo>
                  <a:pt x="11964000" y="318087"/>
                  <a:pt x="11888913" y="243000"/>
                  <a:pt x="11796289" y="243000"/>
                </a:cubicBezTo>
                <a:close/>
                <a:moveTo>
                  <a:pt x="0" y="0"/>
                </a:moveTo>
                <a:lnTo>
                  <a:pt x="12192000" y="0"/>
                </a:lnTo>
                <a:lnTo>
                  <a:pt x="12192000" y="6858000"/>
                </a:lnTo>
                <a:lnTo>
                  <a:pt x="0" y="6858000"/>
                </a:lnTo>
                <a:close/>
              </a:path>
            </a:pathLst>
          </a:custGeom>
          <a:gradFill>
            <a:gsLst>
              <a:gs pos="70000">
                <a:schemeClr val="accent1"/>
              </a:gs>
              <a:gs pos="0">
                <a:schemeClr val="accent1">
                  <a:lumMod val="60000"/>
                  <a:lumOff val="40000"/>
                </a:schemeClr>
              </a:gs>
            </a:gsLst>
            <a:lin ang="27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Times New Roman"/>
              <a:cs typeface="+mn-cs"/>
            </a:endParaRPr>
          </a:p>
        </p:txBody>
      </p:sp>
    </p:spTree>
    <p:extLst>
      <p:ext uri="{BB962C8B-B14F-4D97-AF65-F5344CB8AC3E}">
        <p14:creationId xmlns:p14="http://schemas.microsoft.com/office/powerpoint/2010/main" val="347116632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13" name="任意多边形: 形状 12">
            <a:extLst>
              <a:ext uri="{FF2B5EF4-FFF2-40B4-BE49-F238E27FC236}">
                <a16:creationId xmlns:a16="http://schemas.microsoft.com/office/drawing/2014/main" id="{7DACA9EA-2E37-3F90-3E10-DF685FB2623C}"/>
              </a:ext>
            </a:extLst>
          </p:cNvPr>
          <p:cNvSpPr/>
          <p:nvPr userDrawn="1"/>
        </p:nvSpPr>
        <p:spPr>
          <a:xfrm>
            <a:off x="0" y="0"/>
            <a:ext cx="12192000" cy="6858000"/>
          </a:xfrm>
          <a:custGeom>
            <a:avLst/>
            <a:gdLst>
              <a:gd name="connsiteX0" fmla="*/ 395711 w 12192000"/>
              <a:gd name="connsiteY0" fmla="*/ 243000 h 6858000"/>
              <a:gd name="connsiteX1" fmla="*/ 228000 w 12192000"/>
              <a:gd name="connsiteY1" fmla="*/ 410711 h 6858000"/>
              <a:gd name="connsiteX2" fmla="*/ 228000 w 12192000"/>
              <a:gd name="connsiteY2" fmla="*/ 6447289 h 6858000"/>
              <a:gd name="connsiteX3" fmla="*/ 395711 w 12192000"/>
              <a:gd name="connsiteY3" fmla="*/ 6615000 h 6858000"/>
              <a:gd name="connsiteX4" fmla="*/ 11796289 w 12192000"/>
              <a:gd name="connsiteY4" fmla="*/ 6615000 h 6858000"/>
              <a:gd name="connsiteX5" fmla="*/ 11964000 w 12192000"/>
              <a:gd name="connsiteY5" fmla="*/ 6447289 h 6858000"/>
              <a:gd name="connsiteX6" fmla="*/ 11964000 w 12192000"/>
              <a:gd name="connsiteY6" fmla="*/ 410711 h 6858000"/>
              <a:gd name="connsiteX7" fmla="*/ 11796289 w 12192000"/>
              <a:gd name="connsiteY7" fmla="*/ 243000 h 6858000"/>
              <a:gd name="connsiteX8" fmla="*/ 0 w 12192000"/>
              <a:gd name="connsiteY8" fmla="*/ 0 h 6858000"/>
              <a:gd name="connsiteX9" fmla="*/ 12192000 w 12192000"/>
              <a:gd name="connsiteY9" fmla="*/ 0 h 6858000"/>
              <a:gd name="connsiteX10" fmla="*/ 12192000 w 12192000"/>
              <a:gd name="connsiteY10" fmla="*/ 6858000 h 6858000"/>
              <a:gd name="connsiteX11" fmla="*/ 0 w 1219200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395711" y="243000"/>
                </a:moveTo>
                <a:cubicBezTo>
                  <a:pt x="303087" y="243000"/>
                  <a:pt x="228000" y="318087"/>
                  <a:pt x="228000" y="410711"/>
                </a:cubicBezTo>
                <a:lnTo>
                  <a:pt x="228000" y="6447289"/>
                </a:lnTo>
                <a:cubicBezTo>
                  <a:pt x="228000" y="6539913"/>
                  <a:pt x="303087" y="6615000"/>
                  <a:pt x="395711" y="6615000"/>
                </a:cubicBezTo>
                <a:lnTo>
                  <a:pt x="11796289" y="6615000"/>
                </a:lnTo>
                <a:cubicBezTo>
                  <a:pt x="11888913" y="6615000"/>
                  <a:pt x="11964000" y="6539913"/>
                  <a:pt x="11964000" y="6447289"/>
                </a:cubicBezTo>
                <a:lnTo>
                  <a:pt x="11964000" y="410711"/>
                </a:lnTo>
                <a:cubicBezTo>
                  <a:pt x="11964000" y="318087"/>
                  <a:pt x="11888913" y="243000"/>
                  <a:pt x="11796289" y="243000"/>
                </a:cubicBezTo>
                <a:close/>
                <a:moveTo>
                  <a:pt x="0" y="0"/>
                </a:moveTo>
                <a:lnTo>
                  <a:pt x="12192000" y="0"/>
                </a:lnTo>
                <a:lnTo>
                  <a:pt x="12192000" y="6858000"/>
                </a:lnTo>
                <a:lnTo>
                  <a:pt x="0" y="6858000"/>
                </a:lnTo>
                <a:close/>
              </a:path>
            </a:pathLst>
          </a:custGeom>
          <a:gradFill>
            <a:gsLst>
              <a:gs pos="70000">
                <a:schemeClr val="accent1"/>
              </a:gs>
              <a:gs pos="0">
                <a:schemeClr val="accent1">
                  <a:lumMod val="60000"/>
                  <a:lumOff val="40000"/>
                </a:schemeClr>
              </a:gs>
            </a:gsLst>
            <a:lin ang="2700000" scaled="1"/>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 name="ff287809-c396-402c-a019-e4928cb7d394"/>
          <p:cNvSpPr>
            <a:spLocks noGrp="1"/>
          </p:cNvSpPr>
          <p:nvPr>
            <p:ph type="title"/>
          </p:nvPr>
        </p:nvSpPr>
        <p:spPr>
          <a:xfrm>
            <a:off x="660400" y="128587"/>
            <a:ext cx="10858500" cy="900112"/>
          </a:xfrm>
          <a:prstGeom prst="rect">
            <a:avLst/>
          </a:prstGeom>
        </p:spPr>
        <p:txBody>
          <a:bodyPr vert="horz" lIns="91440" tIns="45720" rIns="91440" bIns="45720" rtlCol="0" anchor="b">
            <a:normAutofit/>
          </a:bodyPr>
          <a:lstStyle/>
          <a:p>
            <a:pPr lvl="0"/>
            <a:r>
              <a:rPr lang="en-US"/>
              <a:t>Click to add title</a:t>
            </a:r>
          </a:p>
        </p:txBody>
      </p:sp>
      <p:sp>
        <p:nvSpPr>
          <p:cNvPr id="3" name="文本占位符 2"/>
          <p:cNvSpPr>
            <a:spLocks noGrp="1"/>
          </p:cNvSpPr>
          <p:nvPr>
            <p:ph type="body" idx="1"/>
          </p:nvPr>
        </p:nvSpPr>
        <p:spPr>
          <a:xfrm>
            <a:off x="660400" y="1130300"/>
            <a:ext cx="10858500" cy="5003800"/>
          </a:xfrm>
          <a:prstGeom prst="rect">
            <a:avLst/>
          </a:prstGeom>
        </p:spPr>
        <p:txBody>
          <a:bodyPr vert="horz" lIns="91440" tIns="45720" rIns="91440" bIns="45720" rtlCol="0">
            <a:norm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4" name="日期占位符 3"/>
          <p:cNvSpPr>
            <a:spLocks noGrp="1"/>
          </p:cNvSpPr>
          <p:nvPr>
            <p:ph type="dt" sz="half" idx="2"/>
          </p:nvPr>
        </p:nvSpPr>
        <p:spPr>
          <a:xfrm>
            <a:off x="4718050" y="6409690"/>
            <a:ext cx="2743200" cy="274320"/>
          </a:xfrm>
          <a:prstGeom prst="rect">
            <a:avLst/>
          </a:prstGeom>
        </p:spPr>
        <p:txBody>
          <a:bodyPr vert="horz" lIns="91440" tIns="45720" rIns="91440" bIns="45720" rtlCol="0" anchor="ctr"/>
          <a:lstStyle>
            <a:lvl1pPr algn="ctr">
              <a:defRPr sz="10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2F2F2F">
                  <a:tint val="75000"/>
                </a:srgbClr>
              </a:solidFill>
              <a:effectLst/>
              <a:uLnTx/>
              <a:uFillTx/>
              <a:latin typeface="Arial"/>
              <a:ea typeface="微软雅黑"/>
              <a:cs typeface="+mn-cs"/>
            </a:endParaRPr>
          </a:p>
        </p:txBody>
      </p:sp>
      <p:sp>
        <p:nvSpPr>
          <p:cNvPr id="5" name="页脚占位符 4"/>
          <p:cNvSpPr>
            <a:spLocks noGrp="1"/>
          </p:cNvSpPr>
          <p:nvPr>
            <p:ph type="ftr" sz="quarter" idx="3"/>
          </p:nvPr>
        </p:nvSpPr>
        <p:spPr>
          <a:xfrm>
            <a:off x="660399" y="6409690"/>
            <a:ext cx="3657600" cy="274320"/>
          </a:xfrm>
          <a:prstGeom prst="rect">
            <a:avLst/>
          </a:prstGeom>
        </p:spPr>
        <p:txBody>
          <a:bodyPr vert="horz" lIns="91440" tIns="45720" rIns="91440" bIns="45720" rtlCol="0" anchor="ctr"/>
          <a:lstStyle>
            <a:lvl1pPr algn="l">
              <a:defRPr sz="10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2F2F2F">
                  <a:tint val="75000"/>
                </a:srgbClr>
              </a:solidFill>
              <a:effectLst/>
              <a:uLnTx/>
              <a:uFillTx/>
              <a:latin typeface="Arial"/>
              <a:ea typeface="微软雅黑"/>
              <a:cs typeface="+mn-cs"/>
            </a:endParaRPr>
          </a:p>
        </p:txBody>
      </p:sp>
      <p:sp>
        <p:nvSpPr>
          <p:cNvPr id="6" name="灯片编号占位符 5"/>
          <p:cNvSpPr>
            <a:spLocks noGrp="1"/>
          </p:cNvSpPr>
          <p:nvPr>
            <p:ph type="sldNum" sz="quarter" idx="4"/>
          </p:nvPr>
        </p:nvSpPr>
        <p:spPr>
          <a:xfrm>
            <a:off x="7861300" y="6409690"/>
            <a:ext cx="3657600" cy="274320"/>
          </a:xfrm>
          <a:prstGeom prst="rect">
            <a:avLst/>
          </a:prstGeom>
        </p:spPr>
        <p:txBody>
          <a:bodyPr vert="horz" lIns="91440" tIns="45720" rIns="91440" bIns="45720" rtlCol="0" anchor="ctr"/>
          <a:lstStyle>
            <a:lvl1pPr algn="r">
              <a:defRPr sz="10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BB1146-E542-4D4E-B8E9-6919A11DDD48}" type="slidenum">
              <a:rPr kumimoji="0" lang="en-US" sz="1000" b="0" i="0" u="none" strike="noStrike" kern="1200" cap="none" spc="0" normalizeH="0" baseline="0" noProof="0" smtClean="0">
                <a:ln>
                  <a:noFill/>
                </a:ln>
                <a:solidFill>
                  <a:srgbClr val="2F2F2F">
                    <a:tint val="75000"/>
                  </a:srgbClr>
                </a:solidFill>
                <a:effectLst/>
                <a:uLnTx/>
                <a:uFillTx/>
                <a:latin typeface="Arial"/>
                <a:ea typeface="微软雅黑"/>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2F2F2F">
                  <a:tint val="75000"/>
                </a:srgbClr>
              </a:solidFill>
              <a:effectLst/>
              <a:uLnTx/>
              <a:uFillTx/>
              <a:latin typeface="Arial"/>
              <a:ea typeface="微软雅黑"/>
              <a:cs typeface="+mn-cs"/>
            </a:endParaRPr>
          </a:p>
        </p:txBody>
      </p:sp>
    </p:spTree>
    <p:extLst>
      <p:ext uri="{BB962C8B-B14F-4D97-AF65-F5344CB8AC3E}">
        <p14:creationId xmlns:p14="http://schemas.microsoft.com/office/powerpoint/2010/main" val="1408429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xStyles>
    <p:titleStyle>
      <a:lvl1pPr algn="l" defTabSz="914400" rtl="0" eaLnBrk="1" latinLnBrk="0" hangingPunct="1">
        <a:lnSpc>
          <a:spcPct val="10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wmf"/><Relationship Id="rId2" Type="http://schemas.openxmlformats.org/officeDocument/2006/relationships/image" Target="../media/image5.png"/><Relationship Id="rId1" Type="http://schemas.openxmlformats.org/officeDocument/2006/relationships/slideLayout" Target="../slideLayouts/slideLayout18.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NULL"/><Relationship Id="rId2" Type="http://schemas.openxmlformats.org/officeDocument/2006/relationships/image" Target="../media/image19.png"/><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9.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6.xml"/><Relationship Id="rId5" Type="http://schemas.openxmlformats.org/officeDocument/2006/relationships/image" Target="../media/image16.png"/><Relationship Id="rId4" Type="http://schemas.openxmlformats.org/officeDocument/2006/relationships/hyperlink" Target="http://www.pngall.com/light-bulb-pn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2394857" y="542926"/>
            <a:ext cx="7518400" cy="51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66" tIns="53833" rIns="107666" bIns="53833">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2600" b="1" i="0" u="none" strike="noStrike" kern="1200" cap="none" spc="0" normalizeH="0" baseline="0" noProof="0" dirty="0">
                <a:ln>
                  <a:noFill/>
                </a:ln>
                <a:solidFill>
                  <a:srgbClr val="FF0066"/>
                </a:solidFill>
                <a:effectLst/>
                <a:uLnTx/>
                <a:uFillTx/>
                <a:latin typeface="Times New Roman" pitchFamily="18" charset="0"/>
                <a:ea typeface="+mn-ea"/>
                <a:cs typeface="+mn-cs"/>
              </a:rPr>
              <a:t>TRƯỜNG </a:t>
            </a:r>
            <a:r>
              <a:rPr kumimoji="0" lang="en-US" altLang="en-US" sz="2600" b="1" i="0" u="none" strike="noStrike" kern="1200" cap="none" spc="0" normalizeH="0" baseline="0" noProof="0" dirty="0" smtClean="0">
                <a:ln>
                  <a:noFill/>
                </a:ln>
                <a:solidFill>
                  <a:srgbClr val="FF0066"/>
                </a:solidFill>
                <a:effectLst/>
                <a:uLnTx/>
                <a:uFillTx/>
                <a:latin typeface="Times New Roman" pitchFamily="18" charset="0"/>
                <a:ea typeface="+mn-ea"/>
                <a:cs typeface="+mn-cs"/>
              </a:rPr>
              <a:t>PTDTBT TH SỐ 1 SÁN CHẢI</a:t>
            </a:r>
            <a:endParaRPr kumimoji="0" lang="en-US" altLang="en-US" sz="2600" b="1" i="0" u="none" strike="noStrike" kern="1200" cap="none" spc="0" normalizeH="0" baseline="0" noProof="0" dirty="0">
              <a:ln>
                <a:noFill/>
              </a:ln>
              <a:solidFill>
                <a:srgbClr val="FF0066"/>
              </a:solidFill>
              <a:effectLst/>
              <a:uLnTx/>
              <a:uFillTx/>
              <a:latin typeface="Times New Roman" pitchFamily="18" charset="0"/>
              <a:ea typeface="+mn-ea"/>
              <a:cs typeface="+mn-cs"/>
            </a:endParaRPr>
          </a:p>
        </p:txBody>
      </p:sp>
      <p:pic>
        <p:nvPicPr>
          <p:cNvPr id="2051"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23598"/>
            <a:ext cx="2137229" cy="2181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9" name="Text Box 17"/>
          <p:cNvSpPr txBox="1">
            <a:spLocks noChangeArrowheads="1"/>
          </p:cNvSpPr>
          <p:nvPr/>
        </p:nvSpPr>
        <p:spPr bwMode="auto">
          <a:xfrm>
            <a:off x="1857829" y="1543050"/>
            <a:ext cx="8592457" cy="1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66" tIns="53833" rIns="107666" bIns="5383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CHÀO MỪNG QUÝ THẦY CÔ</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VỀ DỰ GIỜ THĂM LỚP</a:t>
            </a:r>
          </a:p>
        </p:txBody>
      </p:sp>
      <p:sp>
        <p:nvSpPr>
          <p:cNvPr id="2054" name="Text Box 18"/>
          <p:cNvSpPr txBox="1">
            <a:spLocks noChangeArrowheads="1"/>
          </p:cNvSpPr>
          <p:nvPr/>
        </p:nvSpPr>
        <p:spPr bwMode="auto">
          <a:xfrm>
            <a:off x="3016155" y="5400675"/>
            <a:ext cx="5773003" cy="1093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1" u="none" strike="noStrike" kern="1200" cap="none" spc="0" normalizeH="0" baseline="0" noProof="0" dirty="0" err="1">
                <a:ln>
                  <a:noFill/>
                </a:ln>
                <a:solidFill>
                  <a:srgbClr val="FF0066"/>
                </a:solidFill>
                <a:effectLst/>
                <a:uLnTx/>
                <a:uFillTx/>
                <a:latin typeface="Times New Roman" pitchFamily="18" charset="0"/>
                <a:ea typeface="+mn-ea"/>
                <a:cs typeface="+mn-cs"/>
              </a:rPr>
              <a:t>Giáo</a:t>
            </a:r>
            <a:r>
              <a:rPr kumimoji="0" lang="en-US" altLang="en-US" sz="3200" b="1" i="1" u="none" strike="noStrike" kern="1200" cap="none" spc="0" normalizeH="0" baseline="0" noProof="0" dirty="0">
                <a:ln>
                  <a:noFill/>
                </a:ln>
                <a:solidFill>
                  <a:srgbClr val="FF0066"/>
                </a:solidFill>
                <a:effectLst/>
                <a:uLnTx/>
                <a:uFillTx/>
                <a:latin typeface="Times New Roman" pitchFamily="18" charset="0"/>
                <a:ea typeface="+mn-ea"/>
                <a:cs typeface="+mn-cs"/>
              </a:rPr>
              <a:t> </a:t>
            </a:r>
            <a:r>
              <a:rPr kumimoji="0" lang="en-US" altLang="en-US" sz="3200" b="1" i="1" u="none" strike="noStrike" kern="1200" cap="none" spc="0" normalizeH="0" baseline="0" noProof="0" dirty="0" err="1">
                <a:ln>
                  <a:noFill/>
                </a:ln>
                <a:solidFill>
                  <a:srgbClr val="FF0066"/>
                </a:solidFill>
                <a:effectLst/>
                <a:uLnTx/>
                <a:uFillTx/>
                <a:latin typeface="Times New Roman" pitchFamily="18" charset="0"/>
                <a:ea typeface="+mn-ea"/>
                <a:cs typeface="+mn-cs"/>
              </a:rPr>
              <a:t>viên</a:t>
            </a:r>
            <a:r>
              <a:rPr kumimoji="0" lang="en-US" altLang="en-US" sz="3200" b="1" i="1" u="none" strike="noStrike" kern="1200" cap="none" spc="0" normalizeH="0" baseline="0" noProof="0" dirty="0" smtClean="0">
                <a:ln>
                  <a:noFill/>
                </a:ln>
                <a:solidFill>
                  <a:srgbClr val="FF0066"/>
                </a:solidFill>
                <a:effectLst/>
                <a:uLnTx/>
                <a:uFillTx/>
                <a:latin typeface="Times New Roman" pitchFamily="18" charset="0"/>
                <a:ea typeface="+mn-ea"/>
                <a:cs typeface="+mn-cs"/>
              </a:rPr>
              <a:t>: </a:t>
            </a:r>
            <a:r>
              <a:rPr kumimoji="0" lang="en-US" altLang="en-US" sz="3200" b="1" i="1" u="none" strike="noStrike" kern="1200" cap="none" spc="0" normalizeH="0" baseline="0" noProof="0" dirty="0" err="1" smtClean="0">
                <a:ln>
                  <a:noFill/>
                </a:ln>
                <a:solidFill>
                  <a:srgbClr val="FF0066"/>
                </a:solidFill>
                <a:effectLst/>
                <a:uLnTx/>
                <a:uFillTx/>
                <a:latin typeface="Times New Roman" pitchFamily="18" charset="0"/>
                <a:ea typeface="+mn-ea"/>
                <a:cs typeface="+mn-cs"/>
              </a:rPr>
              <a:t>Hoàng</a:t>
            </a:r>
            <a:r>
              <a:rPr kumimoji="0" lang="en-US" altLang="en-US" sz="3200" b="1" i="1" u="none" strike="noStrike" kern="1200" cap="none" spc="0" normalizeH="0" baseline="0" noProof="0" dirty="0" smtClean="0">
                <a:ln>
                  <a:noFill/>
                </a:ln>
                <a:solidFill>
                  <a:srgbClr val="FF0066"/>
                </a:solidFill>
                <a:effectLst/>
                <a:uLnTx/>
                <a:uFillTx/>
                <a:latin typeface="Times New Roman" pitchFamily="18" charset="0"/>
                <a:ea typeface="+mn-ea"/>
                <a:cs typeface="+mn-cs"/>
              </a:rPr>
              <a:t> </a:t>
            </a:r>
            <a:r>
              <a:rPr kumimoji="0" lang="en-US" altLang="en-US" sz="3200" b="1" i="1" u="none" strike="noStrike" kern="1200" cap="none" spc="0" normalizeH="0" baseline="0" noProof="0" dirty="0" err="1" smtClean="0">
                <a:ln>
                  <a:noFill/>
                </a:ln>
                <a:solidFill>
                  <a:srgbClr val="FF0066"/>
                </a:solidFill>
                <a:effectLst/>
                <a:uLnTx/>
                <a:uFillTx/>
                <a:latin typeface="Times New Roman" pitchFamily="18" charset="0"/>
                <a:ea typeface="+mn-ea"/>
                <a:cs typeface="+mn-cs"/>
              </a:rPr>
              <a:t>Thị</a:t>
            </a:r>
            <a:r>
              <a:rPr kumimoji="0" lang="en-US" altLang="en-US" sz="3200" b="1" i="1" u="none" strike="noStrike" kern="1200" cap="none" spc="0" normalizeH="0" baseline="0" noProof="0" dirty="0" smtClean="0">
                <a:ln>
                  <a:noFill/>
                </a:ln>
                <a:solidFill>
                  <a:srgbClr val="FF0066"/>
                </a:solidFill>
                <a:effectLst/>
                <a:uLnTx/>
                <a:uFillTx/>
                <a:latin typeface="Times New Roman" pitchFamily="18" charset="0"/>
                <a:ea typeface="+mn-ea"/>
                <a:cs typeface="+mn-cs"/>
              </a:rPr>
              <a:t> </a:t>
            </a:r>
            <a:r>
              <a:rPr kumimoji="0" lang="en-US" altLang="en-US" sz="3200" b="1" i="1" u="none" strike="noStrike" kern="1200" cap="none" spc="0" normalizeH="0" baseline="0" noProof="0" dirty="0" err="1" smtClean="0">
                <a:ln>
                  <a:noFill/>
                </a:ln>
                <a:solidFill>
                  <a:srgbClr val="FF0066"/>
                </a:solidFill>
                <a:effectLst/>
                <a:uLnTx/>
                <a:uFillTx/>
                <a:latin typeface="Times New Roman" pitchFamily="18" charset="0"/>
                <a:ea typeface="+mn-ea"/>
                <a:cs typeface="+mn-cs"/>
              </a:rPr>
              <a:t>Bàng</a:t>
            </a:r>
            <a:r>
              <a:rPr kumimoji="0" lang="en-US" altLang="en-US" sz="3200" b="1" i="1" u="none" strike="noStrike" kern="1200" cap="none" spc="0" normalizeH="0" baseline="0" noProof="0" dirty="0" smtClean="0">
                <a:ln>
                  <a:noFill/>
                </a:ln>
                <a:solidFill>
                  <a:srgbClr val="FF0066"/>
                </a:solidFill>
                <a:effectLst/>
                <a:uLnTx/>
                <a:uFillTx/>
                <a:latin typeface="Times New Roman" pitchFamily="18" charset="0"/>
                <a:ea typeface="+mn-ea"/>
                <a:cs typeface="+mn-cs"/>
              </a:rPr>
              <a:t> </a:t>
            </a:r>
            <a:endParaRPr kumimoji="0" lang="en-US" altLang="en-US" sz="3200" b="1" i="1" u="none" strike="noStrike" kern="1200" cap="none" spc="0" normalizeH="0" baseline="0" noProof="0" dirty="0">
              <a:ln>
                <a:noFill/>
              </a:ln>
              <a:solidFill>
                <a:srgbClr val="FF0066"/>
              </a:solidFill>
              <a:effectLst/>
              <a:uLnTx/>
              <a:uFillTx/>
              <a:latin typeface="Times New Roman"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1" u="none" strike="noStrike" kern="1200" cap="none" spc="0" normalizeH="0" baseline="0" noProof="0" dirty="0" err="1">
                <a:ln>
                  <a:noFill/>
                </a:ln>
                <a:solidFill>
                  <a:srgbClr val="FF0066"/>
                </a:solidFill>
                <a:effectLst/>
                <a:uLnTx/>
                <a:uFillTx/>
                <a:latin typeface="Times New Roman" pitchFamily="18" charset="0"/>
                <a:ea typeface="+mn-ea"/>
                <a:cs typeface="+mn-cs"/>
              </a:rPr>
              <a:t>Lớp</a:t>
            </a:r>
            <a:r>
              <a:rPr kumimoji="0" lang="en-US" altLang="en-US" sz="3200" b="1" i="1" u="none" strike="noStrike" kern="1200" cap="none" spc="0" normalizeH="0" baseline="0" noProof="0" dirty="0">
                <a:ln>
                  <a:noFill/>
                </a:ln>
                <a:solidFill>
                  <a:srgbClr val="FF0066"/>
                </a:solidFill>
                <a:effectLst/>
                <a:uLnTx/>
                <a:uFillTx/>
                <a:latin typeface="Times New Roman" pitchFamily="18" charset="0"/>
                <a:ea typeface="+mn-ea"/>
                <a:cs typeface="+mn-cs"/>
              </a:rPr>
              <a:t>:  </a:t>
            </a:r>
            <a:r>
              <a:rPr kumimoji="0" lang="en-US" altLang="en-US" sz="3200" b="1" i="1" u="none" strike="noStrike" kern="1200" cap="none" spc="0" normalizeH="0" baseline="0" noProof="0" dirty="0" smtClean="0">
                <a:ln>
                  <a:noFill/>
                </a:ln>
                <a:solidFill>
                  <a:srgbClr val="FF0066"/>
                </a:solidFill>
                <a:effectLst/>
                <a:uLnTx/>
                <a:uFillTx/>
                <a:latin typeface="Times New Roman" pitchFamily="18" charset="0"/>
                <a:ea typeface="+mn-ea"/>
                <a:cs typeface="+mn-cs"/>
              </a:rPr>
              <a:t>4B </a:t>
            </a:r>
            <a:endParaRPr kumimoji="0" lang="en-US" altLang="en-US" sz="3200" b="1" i="1" u="none" strike="noStrike" kern="1200" cap="none" spc="0" normalizeH="0" baseline="0" noProof="0" dirty="0">
              <a:ln>
                <a:noFill/>
              </a:ln>
              <a:solidFill>
                <a:srgbClr val="FF0066"/>
              </a:solidFill>
              <a:effectLst/>
              <a:uLnTx/>
              <a:uFillTx/>
              <a:latin typeface="Times New Roman" pitchFamily="18" charset="0"/>
              <a:ea typeface="+mn-ea"/>
              <a:cs typeface="+mn-cs"/>
            </a:endParaRPr>
          </a:p>
        </p:txBody>
      </p:sp>
      <p:pic>
        <p:nvPicPr>
          <p:cNvPr id="2055"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886" y="4672490"/>
            <a:ext cx="4206724" cy="153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243543" y="-243543"/>
            <a:ext cx="2096672" cy="258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10473002" y="-152135"/>
            <a:ext cx="1566863" cy="187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4050695" y="1085850"/>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9961410">
            <a:off x="10395407" y="112013"/>
            <a:ext cx="1104295" cy="144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417220" flipH="1">
            <a:off x="1909838" y="4473180"/>
            <a:ext cx="1060752" cy="772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45063" y="4538759"/>
            <a:ext cx="3246937" cy="23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97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6"/>
          <p:cNvGrpSpPr/>
          <p:nvPr/>
        </p:nvGrpSpPr>
        <p:grpSpPr>
          <a:xfrm>
            <a:off x="647700" y="604099"/>
            <a:ext cx="10896600" cy="5649803"/>
            <a:chOff x="0" y="0"/>
            <a:chExt cx="15366515" cy="11299605"/>
          </a:xfrm>
        </p:grpSpPr>
        <p:grpSp>
          <p:nvGrpSpPr>
            <p:cNvPr id="3" name="Group 27"/>
            <p:cNvGrpSpPr/>
            <p:nvPr/>
          </p:nvGrpSpPr>
          <p:grpSpPr>
            <a:xfrm>
              <a:off x="0" y="0"/>
              <a:ext cx="15366515" cy="11299605"/>
              <a:chOff x="0" y="0"/>
              <a:chExt cx="3035361" cy="2232021"/>
            </a:xfrm>
          </p:grpSpPr>
          <p:sp>
            <p:nvSpPr>
              <p:cNvPr id="28" name="Freeform 28"/>
              <p:cNvSpPr/>
              <p:nvPr/>
            </p:nvSpPr>
            <p:spPr>
              <a:xfrm>
                <a:off x="0" y="0"/>
                <a:ext cx="3035361" cy="2232021"/>
              </a:xfrm>
              <a:custGeom>
                <a:avLst/>
                <a:gdLst/>
                <a:ahLst/>
                <a:cxnLst/>
                <a:rect l="l" t="t" r="r" b="b"/>
                <a:pathLst>
                  <a:path w="3035361" h="2232021">
                    <a:moveTo>
                      <a:pt x="47023" y="0"/>
                    </a:moveTo>
                    <a:lnTo>
                      <a:pt x="2988338" y="0"/>
                    </a:lnTo>
                    <a:cubicBezTo>
                      <a:pt x="3000809" y="0"/>
                      <a:pt x="3012770" y="4954"/>
                      <a:pt x="3021588" y="13773"/>
                    </a:cubicBezTo>
                    <a:cubicBezTo>
                      <a:pt x="3030407" y="22591"/>
                      <a:pt x="3035361" y="34552"/>
                      <a:pt x="3035361" y="47023"/>
                    </a:cubicBezTo>
                    <a:lnTo>
                      <a:pt x="3035361" y="2184998"/>
                    </a:lnTo>
                    <a:cubicBezTo>
                      <a:pt x="3035361" y="2197469"/>
                      <a:pt x="3030407" y="2209429"/>
                      <a:pt x="3021588" y="2218248"/>
                    </a:cubicBezTo>
                    <a:cubicBezTo>
                      <a:pt x="3012770" y="2227067"/>
                      <a:pt x="3000809" y="2232021"/>
                      <a:pt x="2988338" y="2232021"/>
                    </a:cubicBezTo>
                    <a:lnTo>
                      <a:pt x="47023" y="2232021"/>
                    </a:lnTo>
                    <a:cubicBezTo>
                      <a:pt x="34552" y="2232021"/>
                      <a:pt x="22591" y="2227067"/>
                      <a:pt x="13773" y="2218248"/>
                    </a:cubicBezTo>
                    <a:cubicBezTo>
                      <a:pt x="4954" y="2209429"/>
                      <a:pt x="0" y="2197469"/>
                      <a:pt x="0" y="2184998"/>
                    </a:cubicBezTo>
                    <a:lnTo>
                      <a:pt x="0" y="47023"/>
                    </a:lnTo>
                    <a:cubicBezTo>
                      <a:pt x="0" y="34552"/>
                      <a:pt x="4954" y="22591"/>
                      <a:pt x="13773" y="13773"/>
                    </a:cubicBezTo>
                    <a:cubicBezTo>
                      <a:pt x="22591" y="4954"/>
                      <a:pt x="34552" y="0"/>
                      <a:pt x="47023" y="0"/>
                    </a:cubicBezTo>
                    <a:close/>
                  </a:path>
                </a:pathLst>
              </a:custGeom>
              <a:solidFill>
                <a:srgbClr val="19274F"/>
              </a:solidFill>
              <a:ln cap="rnd">
                <a:noFill/>
                <a:prstDash val="solid"/>
                <a:round/>
              </a:ln>
            </p:spPr>
            <p:txBody>
              <a:bodyPr/>
              <a:lstStyle/>
              <a:p>
                <a:pPr defTabSz="609539">
                  <a:defRPr/>
                </a:pPr>
                <a:endParaRPr lang="en-US" sz="1200" dirty="0">
                  <a:solidFill>
                    <a:prstClr val="black"/>
                  </a:solidFill>
                  <a:latin typeface="Calibri"/>
                </a:endParaRPr>
              </a:p>
            </p:txBody>
          </p:sp>
          <p:sp>
            <p:nvSpPr>
              <p:cNvPr id="29" name="TextBox 29"/>
              <p:cNvSpPr txBox="1"/>
              <p:nvPr/>
            </p:nvSpPr>
            <p:spPr>
              <a:xfrm>
                <a:off x="0" y="-66675"/>
                <a:ext cx="3035361" cy="2298696"/>
              </a:xfrm>
              <a:prstGeom prst="rect">
                <a:avLst/>
              </a:prstGeom>
            </p:spPr>
            <p:txBody>
              <a:bodyPr lIns="50800" tIns="50800" rIns="50800" bIns="50800" rtlCol="0" anchor="ctr"/>
              <a:lstStyle/>
              <a:p>
                <a:pPr algn="ctr" defTabSz="609539">
                  <a:lnSpc>
                    <a:spcPts val="1680"/>
                  </a:lnSpc>
                  <a:spcBef>
                    <a:spcPct val="0"/>
                  </a:spcBef>
                  <a:defRPr/>
                </a:pPr>
                <a:endParaRPr sz="1200">
                  <a:solidFill>
                    <a:prstClr val="black"/>
                  </a:solidFill>
                  <a:latin typeface="Calibri"/>
                </a:endParaRPr>
              </a:p>
            </p:txBody>
          </p:sp>
        </p:grpSp>
        <p:grpSp>
          <p:nvGrpSpPr>
            <p:cNvPr id="4" name="Group 30"/>
            <p:cNvGrpSpPr/>
            <p:nvPr/>
          </p:nvGrpSpPr>
          <p:grpSpPr>
            <a:xfrm>
              <a:off x="341752" y="0"/>
              <a:ext cx="14761126" cy="10856806"/>
              <a:chOff x="0" y="0"/>
              <a:chExt cx="2915778" cy="2144554"/>
            </a:xfrm>
          </p:grpSpPr>
          <p:sp>
            <p:nvSpPr>
              <p:cNvPr id="31" name="Freeform 31"/>
              <p:cNvSpPr/>
              <p:nvPr/>
            </p:nvSpPr>
            <p:spPr>
              <a:xfrm>
                <a:off x="0" y="0"/>
                <a:ext cx="2915778" cy="2144554"/>
              </a:xfrm>
              <a:custGeom>
                <a:avLst/>
                <a:gdLst/>
                <a:ahLst/>
                <a:cxnLst/>
                <a:rect l="l" t="t" r="r" b="b"/>
                <a:pathLst>
                  <a:path w="2915778" h="2144554">
                    <a:moveTo>
                      <a:pt x="48951" y="0"/>
                    </a:moveTo>
                    <a:lnTo>
                      <a:pt x="2866827" y="0"/>
                    </a:lnTo>
                    <a:cubicBezTo>
                      <a:pt x="2893862" y="0"/>
                      <a:pt x="2915778" y="21916"/>
                      <a:pt x="2915778" y="48951"/>
                    </a:cubicBezTo>
                    <a:lnTo>
                      <a:pt x="2915778" y="2095603"/>
                    </a:lnTo>
                    <a:cubicBezTo>
                      <a:pt x="2915778" y="2108585"/>
                      <a:pt x="2910621" y="2121036"/>
                      <a:pt x="2901441" y="2130217"/>
                    </a:cubicBezTo>
                    <a:cubicBezTo>
                      <a:pt x="2892260" y="2139397"/>
                      <a:pt x="2879809" y="2144554"/>
                      <a:pt x="2866827" y="2144554"/>
                    </a:cubicBezTo>
                    <a:lnTo>
                      <a:pt x="48951" y="2144554"/>
                    </a:lnTo>
                    <a:cubicBezTo>
                      <a:pt x="21916" y="2144554"/>
                      <a:pt x="0" y="2122638"/>
                      <a:pt x="0" y="2095603"/>
                    </a:cubicBezTo>
                    <a:lnTo>
                      <a:pt x="0" y="48951"/>
                    </a:lnTo>
                    <a:cubicBezTo>
                      <a:pt x="0" y="35969"/>
                      <a:pt x="5157" y="23518"/>
                      <a:pt x="14338" y="14338"/>
                    </a:cubicBezTo>
                    <a:cubicBezTo>
                      <a:pt x="23518" y="5157"/>
                      <a:pt x="35969" y="0"/>
                      <a:pt x="48951" y="0"/>
                    </a:cubicBezTo>
                    <a:close/>
                  </a:path>
                </a:pathLst>
              </a:custGeom>
              <a:solidFill>
                <a:srgbClr val="FFFFFF"/>
              </a:solidFill>
              <a:ln cap="rnd">
                <a:noFill/>
                <a:prstDash val="solid"/>
                <a:round/>
              </a:ln>
            </p:spPr>
            <p:txBody>
              <a:bodyPr/>
              <a:lstStyle/>
              <a:p>
                <a:pPr defTabSz="609539">
                  <a:defRPr/>
                </a:pPr>
                <a:endParaRPr lang="en-US" sz="1200" dirty="0">
                  <a:solidFill>
                    <a:prstClr val="black"/>
                  </a:solidFill>
                  <a:latin typeface="Calibri"/>
                </a:endParaRPr>
              </a:p>
            </p:txBody>
          </p:sp>
          <p:sp>
            <p:nvSpPr>
              <p:cNvPr id="32" name="TextBox 32"/>
              <p:cNvSpPr txBox="1"/>
              <p:nvPr/>
            </p:nvSpPr>
            <p:spPr>
              <a:xfrm>
                <a:off x="0" y="-66675"/>
                <a:ext cx="2915778" cy="2211229"/>
              </a:xfrm>
              <a:prstGeom prst="rect">
                <a:avLst/>
              </a:prstGeom>
            </p:spPr>
            <p:txBody>
              <a:bodyPr lIns="50800" tIns="50800" rIns="50800" bIns="50800" rtlCol="0" anchor="ctr"/>
              <a:lstStyle/>
              <a:p>
                <a:pPr algn="ctr" defTabSz="609539">
                  <a:lnSpc>
                    <a:spcPts val="1680"/>
                  </a:lnSpc>
                  <a:spcBef>
                    <a:spcPct val="0"/>
                  </a:spcBef>
                  <a:defRPr/>
                </a:pPr>
                <a:endParaRPr sz="1200">
                  <a:solidFill>
                    <a:prstClr val="black"/>
                  </a:solidFill>
                  <a:latin typeface="Calibri"/>
                </a:endParaRPr>
              </a:p>
            </p:txBody>
          </p:sp>
        </p:grpSp>
        <p:grpSp>
          <p:nvGrpSpPr>
            <p:cNvPr id="6" name="Group 33"/>
            <p:cNvGrpSpPr/>
            <p:nvPr/>
          </p:nvGrpSpPr>
          <p:grpSpPr>
            <a:xfrm>
              <a:off x="440376" y="0"/>
              <a:ext cx="14926139" cy="10751802"/>
              <a:chOff x="0" y="0"/>
              <a:chExt cx="2948373" cy="2123813"/>
            </a:xfrm>
          </p:grpSpPr>
          <p:sp>
            <p:nvSpPr>
              <p:cNvPr id="34" name="Freeform 34"/>
              <p:cNvSpPr/>
              <p:nvPr/>
            </p:nvSpPr>
            <p:spPr>
              <a:xfrm>
                <a:off x="0" y="0"/>
                <a:ext cx="2948373" cy="2123813"/>
              </a:xfrm>
              <a:custGeom>
                <a:avLst/>
                <a:gdLst/>
                <a:ahLst/>
                <a:cxnLst/>
                <a:rect l="l" t="t" r="r" b="b"/>
                <a:pathLst>
                  <a:path w="2948373" h="2123813">
                    <a:moveTo>
                      <a:pt x="48410" y="0"/>
                    </a:moveTo>
                    <a:lnTo>
                      <a:pt x="2899963" y="0"/>
                    </a:lnTo>
                    <a:cubicBezTo>
                      <a:pt x="2912802" y="0"/>
                      <a:pt x="2925115" y="5100"/>
                      <a:pt x="2934194" y="14179"/>
                    </a:cubicBezTo>
                    <a:cubicBezTo>
                      <a:pt x="2943273" y="23258"/>
                      <a:pt x="2948373" y="35571"/>
                      <a:pt x="2948373" y="48410"/>
                    </a:cubicBezTo>
                    <a:lnTo>
                      <a:pt x="2948373" y="2075403"/>
                    </a:lnTo>
                    <a:cubicBezTo>
                      <a:pt x="2948373" y="2088242"/>
                      <a:pt x="2943273" y="2100555"/>
                      <a:pt x="2934194" y="2109634"/>
                    </a:cubicBezTo>
                    <a:cubicBezTo>
                      <a:pt x="2925115" y="2118713"/>
                      <a:pt x="2912802" y="2123813"/>
                      <a:pt x="2899963" y="2123813"/>
                    </a:cubicBezTo>
                    <a:lnTo>
                      <a:pt x="48410" y="2123813"/>
                    </a:lnTo>
                    <a:cubicBezTo>
                      <a:pt x="35571" y="2123813"/>
                      <a:pt x="23258" y="2118713"/>
                      <a:pt x="14179" y="2109634"/>
                    </a:cubicBezTo>
                    <a:cubicBezTo>
                      <a:pt x="5100" y="2100555"/>
                      <a:pt x="0" y="2088242"/>
                      <a:pt x="0" y="2075403"/>
                    </a:cubicBezTo>
                    <a:lnTo>
                      <a:pt x="0" y="48410"/>
                    </a:lnTo>
                    <a:cubicBezTo>
                      <a:pt x="0" y="35571"/>
                      <a:pt x="5100" y="23258"/>
                      <a:pt x="14179" y="14179"/>
                    </a:cubicBezTo>
                    <a:cubicBezTo>
                      <a:pt x="23258" y="5100"/>
                      <a:pt x="35571" y="0"/>
                      <a:pt x="48410" y="0"/>
                    </a:cubicBezTo>
                    <a:close/>
                  </a:path>
                </a:pathLst>
              </a:custGeom>
              <a:solidFill>
                <a:srgbClr val="FFD33C"/>
              </a:solidFill>
              <a:ln cap="rnd">
                <a:noFill/>
                <a:prstDash val="solid"/>
                <a:round/>
              </a:ln>
            </p:spPr>
            <p:txBody>
              <a:bodyPr/>
              <a:lstStyle/>
              <a:p>
                <a:pPr defTabSz="609539">
                  <a:defRPr/>
                </a:pPr>
                <a:endParaRPr lang="en-US" sz="1200" dirty="0">
                  <a:solidFill>
                    <a:prstClr val="black"/>
                  </a:solidFill>
                  <a:latin typeface="Calibri"/>
                </a:endParaRPr>
              </a:p>
            </p:txBody>
          </p:sp>
          <p:sp>
            <p:nvSpPr>
              <p:cNvPr id="35" name="TextBox 35"/>
              <p:cNvSpPr txBox="1"/>
              <p:nvPr/>
            </p:nvSpPr>
            <p:spPr>
              <a:xfrm>
                <a:off x="0" y="-66675"/>
                <a:ext cx="2948373" cy="2190488"/>
              </a:xfrm>
              <a:prstGeom prst="rect">
                <a:avLst/>
              </a:prstGeom>
            </p:spPr>
            <p:txBody>
              <a:bodyPr lIns="50800" tIns="50800" rIns="50800" bIns="50800" rtlCol="0" anchor="ctr"/>
              <a:lstStyle/>
              <a:p>
                <a:pPr algn="ctr" defTabSz="609539">
                  <a:lnSpc>
                    <a:spcPts val="1680"/>
                  </a:lnSpc>
                  <a:spcBef>
                    <a:spcPct val="0"/>
                  </a:spcBef>
                  <a:defRPr/>
                </a:pPr>
                <a:endParaRPr sz="1200">
                  <a:solidFill>
                    <a:prstClr val="black"/>
                  </a:solidFill>
                  <a:latin typeface="Calibri"/>
                </a:endParaRPr>
              </a:p>
            </p:txBody>
          </p:sp>
        </p:grpSp>
        <p:grpSp>
          <p:nvGrpSpPr>
            <p:cNvPr id="10" name="Group 36"/>
            <p:cNvGrpSpPr/>
            <p:nvPr/>
          </p:nvGrpSpPr>
          <p:grpSpPr>
            <a:xfrm>
              <a:off x="7288243" y="9820902"/>
              <a:ext cx="1512937" cy="585331"/>
              <a:chOff x="0" y="0"/>
              <a:chExt cx="298852" cy="115621"/>
            </a:xfrm>
          </p:grpSpPr>
          <p:sp>
            <p:nvSpPr>
              <p:cNvPr id="37" name="Freeform 37"/>
              <p:cNvSpPr/>
              <p:nvPr/>
            </p:nvSpPr>
            <p:spPr>
              <a:xfrm>
                <a:off x="0" y="0"/>
                <a:ext cx="298852" cy="115621"/>
              </a:xfrm>
              <a:custGeom>
                <a:avLst/>
                <a:gdLst/>
                <a:ahLst/>
                <a:cxnLst/>
                <a:rect l="l" t="t" r="r" b="b"/>
                <a:pathLst>
                  <a:path w="298852" h="115621">
                    <a:moveTo>
                      <a:pt x="57810" y="0"/>
                    </a:moveTo>
                    <a:lnTo>
                      <a:pt x="241041" y="0"/>
                    </a:lnTo>
                    <a:cubicBezTo>
                      <a:pt x="272969" y="0"/>
                      <a:pt x="298852" y="25883"/>
                      <a:pt x="298852" y="57810"/>
                    </a:cubicBezTo>
                    <a:lnTo>
                      <a:pt x="298852" y="57810"/>
                    </a:lnTo>
                    <a:cubicBezTo>
                      <a:pt x="298852" y="89738"/>
                      <a:pt x="272969" y="115621"/>
                      <a:pt x="241041" y="115621"/>
                    </a:cubicBezTo>
                    <a:lnTo>
                      <a:pt x="57810" y="115621"/>
                    </a:lnTo>
                    <a:cubicBezTo>
                      <a:pt x="25883" y="115621"/>
                      <a:pt x="0" y="89738"/>
                      <a:pt x="0" y="57810"/>
                    </a:cubicBezTo>
                    <a:lnTo>
                      <a:pt x="0" y="57810"/>
                    </a:lnTo>
                    <a:cubicBezTo>
                      <a:pt x="0" y="25883"/>
                      <a:pt x="25883" y="0"/>
                      <a:pt x="57810" y="0"/>
                    </a:cubicBezTo>
                    <a:close/>
                  </a:path>
                </a:pathLst>
              </a:custGeom>
              <a:solidFill>
                <a:srgbClr val="FFFFFF"/>
              </a:solidFill>
              <a:ln cap="sq">
                <a:noFill/>
                <a:prstDash val="solid"/>
                <a:miter/>
              </a:ln>
            </p:spPr>
            <p:txBody>
              <a:bodyPr/>
              <a:lstStyle/>
              <a:p>
                <a:pPr defTabSz="609539">
                  <a:defRPr/>
                </a:pPr>
                <a:endParaRPr lang="en-US" sz="1200" dirty="0">
                  <a:solidFill>
                    <a:prstClr val="black"/>
                  </a:solidFill>
                  <a:latin typeface="Calibri"/>
                </a:endParaRPr>
              </a:p>
            </p:txBody>
          </p:sp>
          <p:sp>
            <p:nvSpPr>
              <p:cNvPr id="38" name="TextBox 38"/>
              <p:cNvSpPr txBox="1"/>
              <p:nvPr/>
            </p:nvSpPr>
            <p:spPr>
              <a:xfrm>
                <a:off x="0" y="-66675"/>
                <a:ext cx="298852" cy="182296"/>
              </a:xfrm>
              <a:prstGeom prst="rect">
                <a:avLst/>
              </a:prstGeom>
            </p:spPr>
            <p:txBody>
              <a:bodyPr lIns="50800" tIns="50800" rIns="50800" bIns="50800" rtlCol="0" anchor="ctr"/>
              <a:lstStyle/>
              <a:p>
                <a:pPr algn="ctr" defTabSz="609539">
                  <a:lnSpc>
                    <a:spcPts val="1680"/>
                  </a:lnSpc>
                  <a:spcBef>
                    <a:spcPct val="0"/>
                  </a:spcBef>
                  <a:defRPr/>
                </a:pPr>
                <a:endParaRPr sz="1200">
                  <a:solidFill>
                    <a:prstClr val="black"/>
                  </a:solidFill>
                  <a:latin typeface="Calibri"/>
                </a:endParaRPr>
              </a:p>
            </p:txBody>
          </p:sp>
        </p:grpSp>
        <p:grpSp>
          <p:nvGrpSpPr>
            <p:cNvPr id="11" name="Group 39"/>
            <p:cNvGrpSpPr/>
            <p:nvPr/>
          </p:nvGrpSpPr>
          <p:grpSpPr>
            <a:xfrm>
              <a:off x="7354808" y="9774471"/>
              <a:ext cx="1488398" cy="564298"/>
              <a:chOff x="0" y="0"/>
              <a:chExt cx="294005" cy="111466"/>
            </a:xfrm>
          </p:grpSpPr>
          <p:sp>
            <p:nvSpPr>
              <p:cNvPr id="40" name="Freeform 40"/>
              <p:cNvSpPr/>
              <p:nvPr/>
            </p:nvSpPr>
            <p:spPr>
              <a:xfrm>
                <a:off x="0" y="0"/>
                <a:ext cx="294005" cy="111466"/>
              </a:xfrm>
              <a:custGeom>
                <a:avLst/>
                <a:gdLst/>
                <a:ahLst/>
                <a:cxnLst/>
                <a:rect l="l" t="t" r="r" b="b"/>
                <a:pathLst>
                  <a:path w="294005" h="111466">
                    <a:moveTo>
                      <a:pt x="55733" y="0"/>
                    </a:moveTo>
                    <a:lnTo>
                      <a:pt x="238271" y="0"/>
                    </a:lnTo>
                    <a:cubicBezTo>
                      <a:pt x="269052" y="0"/>
                      <a:pt x="294005" y="24953"/>
                      <a:pt x="294005" y="55733"/>
                    </a:cubicBezTo>
                    <a:lnTo>
                      <a:pt x="294005" y="55733"/>
                    </a:lnTo>
                    <a:cubicBezTo>
                      <a:pt x="294005" y="70514"/>
                      <a:pt x="288133" y="84690"/>
                      <a:pt x="277681" y="95142"/>
                    </a:cubicBezTo>
                    <a:cubicBezTo>
                      <a:pt x="267229" y="105594"/>
                      <a:pt x="253053" y="111466"/>
                      <a:pt x="238271" y="111466"/>
                    </a:cubicBezTo>
                    <a:lnTo>
                      <a:pt x="55733" y="111466"/>
                    </a:lnTo>
                    <a:cubicBezTo>
                      <a:pt x="40952" y="111466"/>
                      <a:pt x="26776" y="105594"/>
                      <a:pt x="16324" y="95142"/>
                    </a:cubicBezTo>
                    <a:cubicBezTo>
                      <a:pt x="5872" y="84690"/>
                      <a:pt x="0" y="70514"/>
                      <a:pt x="0" y="55733"/>
                    </a:cubicBezTo>
                    <a:lnTo>
                      <a:pt x="0" y="55733"/>
                    </a:lnTo>
                    <a:cubicBezTo>
                      <a:pt x="0" y="40952"/>
                      <a:pt x="5872" y="26776"/>
                      <a:pt x="16324" y="16324"/>
                    </a:cubicBezTo>
                    <a:cubicBezTo>
                      <a:pt x="26776" y="5872"/>
                      <a:pt x="40952" y="0"/>
                      <a:pt x="55733" y="0"/>
                    </a:cubicBezTo>
                    <a:close/>
                  </a:path>
                </a:pathLst>
              </a:custGeom>
              <a:solidFill>
                <a:srgbClr val="19274F"/>
              </a:solidFill>
              <a:ln cap="sq">
                <a:noFill/>
                <a:prstDash val="solid"/>
                <a:miter/>
              </a:ln>
            </p:spPr>
            <p:txBody>
              <a:bodyPr/>
              <a:lstStyle/>
              <a:p>
                <a:pPr defTabSz="609539">
                  <a:defRPr/>
                </a:pPr>
                <a:endParaRPr lang="en-US" sz="1200" dirty="0">
                  <a:solidFill>
                    <a:prstClr val="black"/>
                  </a:solidFill>
                  <a:latin typeface="Calibri"/>
                </a:endParaRPr>
              </a:p>
            </p:txBody>
          </p:sp>
          <p:sp>
            <p:nvSpPr>
              <p:cNvPr id="41" name="TextBox 41"/>
              <p:cNvSpPr txBox="1"/>
              <p:nvPr/>
            </p:nvSpPr>
            <p:spPr>
              <a:xfrm>
                <a:off x="0" y="-66675"/>
                <a:ext cx="294005" cy="178141"/>
              </a:xfrm>
              <a:prstGeom prst="rect">
                <a:avLst/>
              </a:prstGeom>
            </p:spPr>
            <p:txBody>
              <a:bodyPr lIns="50800" tIns="50800" rIns="50800" bIns="50800" rtlCol="0" anchor="ctr"/>
              <a:lstStyle/>
              <a:p>
                <a:pPr algn="ctr" defTabSz="609539">
                  <a:lnSpc>
                    <a:spcPts val="1680"/>
                  </a:lnSpc>
                  <a:spcBef>
                    <a:spcPct val="0"/>
                  </a:spcBef>
                  <a:defRPr/>
                </a:pPr>
                <a:endParaRPr sz="1200">
                  <a:solidFill>
                    <a:prstClr val="black"/>
                  </a:solidFill>
                  <a:latin typeface="Calibri"/>
                </a:endParaRPr>
              </a:p>
            </p:txBody>
          </p:sp>
        </p:grpSp>
        <p:grpSp>
          <p:nvGrpSpPr>
            <p:cNvPr id="12" name="Group 42"/>
            <p:cNvGrpSpPr/>
            <p:nvPr/>
          </p:nvGrpSpPr>
          <p:grpSpPr>
            <a:xfrm>
              <a:off x="1152372" y="1785251"/>
              <a:ext cx="13274169" cy="7626642"/>
              <a:chOff x="0" y="0"/>
              <a:chExt cx="2622058" cy="1506497"/>
            </a:xfrm>
          </p:grpSpPr>
          <p:sp>
            <p:nvSpPr>
              <p:cNvPr id="43" name="Freeform 43"/>
              <p:cNvSpPr/>
              <p:nvPr/>
            </p:nvSpPr>
            <p:spPr>
              <a:xfrm>
                <a:off x="0" y="0"/>
                <a:ext cx="2622058" cy="1506497"/>
              </a:xfrm>
              <a:custGeom>
                <a:avLst/>
                <a:gdLst/>
                <a:ahLst/>
                <a:cxnLst/>
                <a:rect l="l" t="t" r="r" b="b"/>
                <a:pathLst>
                  <a:path w="2622058" h="1506497">
                    <a:moveTo>
                      <a:pt x="0" y="0"/>
                    </a:moveTo>
                    <a:lnTo>
                      <a:pt x="2622058" y="0"/>
                    </a:lnTo>
                    <a:lnTo>
                      <a:pt x="2622058" y="1506497"/>
                    </a:lnTo>
                    <a:lnTo>
                      <a:pt x="0" y="1506497"/>
                    </a:lnTo>
                    <a:close/>
                  </a:path>
                </a:pathLst>
              </a:custGeom>
              <a:solidFill>
                <a:srgbClr val="FFFFFF"/>
              </a:solidFill>
              <a:ln w="95250" cap="sq">
                <a:solidFill>
                  <a:srgbClr val="19274F"/>
                </a:solidFill>
                <a:prstDash val="solid"/>
                <a:miter/>
              </a:ln>
            </p:spPr>
            <p:txBody>
              <a:bodyPr/>
              <a:lstStyle/>
              <a:p>
                <a:pPr defTabSz="609539">
                  <a:defRPr/>
                </a:pPr>
                <a:endParaRPr lang="en-US" sz="1200" dirty="0">
                  <a:solidFill>
                    <a:prstClr val="black"/>
                  </a:solidFill>
                  <a:latin typeface="Calibri"/>
                </a:endParaRPr>
              </a:p>
            </p:txBody>
          </p:sp>
          <p:sp>
            <p:nvSpPr>
              <p:cNvPr id="44" name="TextBox 44"/>
              <p:cNvSpPr txBox="1"/>
              <p:nvPr/>
            </p:nvSpPr>
            <p:spPr>
              <a:xfrm>
                <a:off x="0" y="-66675"/>
                <a:ext cx="2622058" cy="1573172"/>
              </a:xfrm>
              <a:prstGeom prst="rect">
                <a:avLst/>
              </a:prstGeom>
            </p:spPr>
            <p:txBody>
              <a:bodyPr lIns="50800" tIns="50800" rIns="50800" bIns="50800" rtlCol="0" anchor="ctr"/>
              <a:lstStyle/>
              <a:p>
                <a:pPr algn="ctr" defTabSz="609539">
                  <a:lnSpc>
                    <a:spcPts val="1680"/>
                  </a:lnSpc>
                  <a:defRPr/>
                </a:pPr>
                <a:endParaRPr sz="1200">
                  <a:solidFill>
                    <a:prstClr val="black"/>
                  </a:solidFill>
                  <a:latin typeface="Calibri"/>
                </a:endParaRPr>
              </a:p>
            </p:txBody>
          </p:sp>
        </p:grpSp>
        <p:sp>
          <p:nvSpPr>
            <p:cNvPr id="45" name="AutoShape 45"/>
            <p:cNvSpPr/>
            <p:nvPr/>
          </p:nvSpPr>
          <p:spPr>
            <a:xfrm>
              <a:off x="1184259" y="1785258"/>
              <a:ext cx="814" cy="7645726"/>
            </a:xfrm>
            <a:prstGeom prst="line">
              <a:avLst/>
            </a:prstGeom>
            <a:ln w="127000" cap="flat">
              <a:solidFill>
                <a:srgbClr val="FFFFFF"/>
              </a:solidFill>
              <a:prstDash val="solid"/>
              <a:headEnd type="none" w="sm" len="sm"/>
              <a:tailEnd type="none" w="sm" len="sm"/>
            </a:ln>
          </p:spPr>
          <p:txBody>
            <a:bodyPr/>
            <a:lstStyle/>
            <a:p>
              <a:pPr defTabSz="609539">
                <a:defRPr/>
              </a:pPr>
              <a:endParaRPr lang="en-US" sz="1200" dirty="0">
                <a:solidFill>
                  <a:prstClr val="black"/>
                </a:solidFill>
                <a:latin typeface="Calibri"/>
              </a:endParaRPr>
            </a:p>
          </p:txBody>
        </p:sp>
        <p:sp>
          <p:nvSpPr>
            <p:cNvPr id="46" name="AutoShape 46"/>
            <p:cNvSpPr/>
            <p:nvPr/>
          </p:nvSpPr>
          <p:spPr>
            <a:xfrm flipV="1">
              <a:off x="1152372" y="9353152"/>
              <a:ext cx="13274169" cy="14325"/>
            </a:xfrm>
            <a:prstGeom prst="line">
              <a:avLst/>
            </a:prstGeom>
            <a:ln w="127000" cap="flat">
              <a:solidFill>
                <a:srgbClr val="FFFFFF"/>
              </a:solidFill>
              <a:prstDash val="solid"/>
              <a:headEnd type="none" w="sm" len="sm"/>
              <a:tailEnd type="none" w="sm" len="sm"/>
            </a:ln>
          </p:spPr>
          <p:txBody>
            <a:bodyPr/>
            <a:lstStyle/>
            <a:p>
              <a:pPr defTabSz="609539">
                <a:defRPr/>
              </a:pPr>
              <a:endParaRPr lang="en-US" sz="1200" dirty="0">
                <a:solidFill>
                  <a:prstClr val="black"/>
                </a:solidFill>
                <a:latin typeface="Calibri"/>
              </a:endParaRPr>
            </a:p>
          </p:txBody>
        </p:sp>
        <p:grpSp>
          <p:nvGrpSpPr>
            <p:cNvPr id="13" name="Group 47"/>
            <p:cNvGrpSpPr/>
            <p:nvPr/>
          </p:nvGrpSpPr>
          <p:grpSpPr>
            <a:xfrm>
              <a:off x="6106153" y="761173"/>
              <a:ext cx="2413258" cy="564298"/>
              <a:chOff x="0" y="0"/>
              <a:chExt cx="476693" cy="111466"/>
            </a:xfrm>
          </p:grpSpPr>
          <p:sp>
            <p:nvSpPr>
              <p:cNvPr id="48" name="Freeform 48"/>
              <p:cNvSpPr/>
              <p:nvPr/>
            </p:nvSpPr>
            <p:spPr>
              <a:xfrm>
                <a:off x="0" y="0"/>
                <a:ext cx="476693" cy="111466"/>
              </a:xfrm>
              <a:custGeom>
                <a:avLst/>
                <a:gdLst/>
                <a:ahLst/>
                <a:cxnLst/>
                <a:rect l="l" t="t" r="r" b="b"/>
                <a:pathLst>
                  <a:path w="476693" h="111466">
                    <a:moveTo>
                      <a:pt x="55733" y="0"/>
                    </a:moveTo>
                    <a:lnTo>
                      <a:pt x="420960" y="0"/>
                    </a:lnTo>
                    <a:cubicBezTo>
                      <a:pt x="435741" y="0"/>
                      <a:pt x="449917" y="5872"/>
                      <a:pt x="460369" y="16324"/>
                    </a:cubicBezTo>
                    <a:cubicBezTo>
                      <a:pt x="470821" y="26776"/>
                      <a:pt x="476693" y="40952"/>
                      <a:pt x="476693" y="55733"/>
                    </a:cubicBezTo>
                    <a:lnTo>
                      <a:pt x="476693" y="55733"/>
                    </a:lnTo>
                    <a:cubicBezTo>
                      <a:pt x="476693" y="70514"/>
                      <a:pt x="470821" y="84690"/>
                      <a:pt x="460369" y="95142"/>
                    </a:cubicBezTo>
                    <a:cubicBezTo>
                      <a:pt x="449917" y="105594"/>
                      <a:pt x="435741" y="111466"/>
                      <a:pt x="420960" y="111466"/>
                    </a:cubicBezTo>
                    <a:lnTo>
                      <a:pt x="55733" y="111466"/>
                    </a:lnTo>
                    <a:cubicBezTo>
                      <a:pt x="40952" y="111466"/>
                      <a:pt x="26776" y="105594"/>
                      <a:pt x="16324" y="95142"/>
                    </a:cubicBezTo>
                    <a:cubicBezTo>
                      <a:pt x="5872" y="84690"/>
                      <a:pt x="0" y="70514"/>
                      <a:pt x="0" y="55733"/>
                    </a:cubicBezTo>
                    <a:lnTo>
                      <a:pt x="0" y="55733"/>
                    </a:lnTo>
                    <a:cubicBezTo>
                      <a:pt x="0" y="40952"/>
                      <a:pt x="5872" y="26776"/>
                      <a:pt x="16324" y="16324"/>
                    </a:cubicBezTo>
                    <a:cubicBezTo>
                      <a:pt x="26776" y="5872"/>
                      <a:pt x="40952" y="0"/>
                      <a:pt x="55733" y="0"/>
                    </a:cubicBezTo>
                    <a:close/>
                  </a:path>
                </a:pathLst>
              </a:custGeom>
              <a:solidFill>
                <a:srgbClr val="FFFFFF"/>
              </a:solidFill>
              <a:ln cap="rnd">
                <a:noFill/>
                <a:prstDash val="solid"/>
                <a:round/>
              </a:ln>
            </p:spPr>
            <p:txBody>
              <a:bodyPr/>
              <a:lstStyle/>
              <a:p>
                <a:pPr defTabSz="609539">
                  <a:defRPr/>
                </a:pPr>
                <a:endParaRPr lang="en-US" sz="1200" dirty="0">
                  <a:solidFill>
                    <a:prstClr val="black"/>
                  </a:solidFill>
                  <a:latin typeface="Calibri"/>
                </a:endParaRPr>
              </a:p>
            </p:txBody>
          </p:sp>
          <p:sp>
            <p:nvSpPr>
              <p:cNvPr id="49" name="TextBox 49"/>
              <p:cNvSpPr txBox="1"/>
              <p:nvPr/>
            </p:nvSpPr>
            <p:spPr>
              <a:xfrm>
                <a:off x="0" y="-66675"/>
                <a:ext cx="476693" cy="178141"/>
              </a:xfrm>
              <a:prstGeom prst="rect">
                <a:avLst/>
              </a:prstGeom>
            </p:spPr>
            <p:txBody>
              <a:bodyPr lIns="50800" tIns="50800" rIns="50800" bIns="50800" rtlCol="0" anchor="ctr"/>
              <a:lstStyle/>
              <a:p>
                <a:pPr algn="ctr" defTabSz="609539">
                  <a:lnSpc>
                    <a:spcPts val="1680"/>
                  </a:lnSpc>
                  <a:spcBef>
                    <a:spcPct val="0"/>
                  </a:spcBef>
                  <a:defRPr/>
                </a:pPr>
                <a:endParaRPr sz="1200">
                  <a:solidFill>
                    <a:prstClr val="black"/>
                  </a:solidFill>
                  <a:latin typeface="Calibri"/>
                </a:endParaRPr>
              </a:p>
            </p:txBody>
          </p:sp>
        </p:grpSp>
        <p:grpSp>
          <p:nvGrpSpPr>
            <p:cNvPr id="14" name="Group 50"/>
            <p:cNvGrpSpPr/>
            <p:nvPr/>
          </p:nvGrpSpPr>
          <p:grpSpPr>
            <a:xfrm>
              <a:off x="6190452" y="684118"/>
              <a:ext cx="2413258" cy="564298"/>
              <a:chOff x="0" y="0"/>
              <a:chExt cx="476693" cy="111466"/>
            </a:xfrm>
          </p:grpSpPr>
          <p:sp>
            <p:nvSpPr>
              <p:cNvPr id="51" name="Freeform 51"/>
              <p:cNvSpPr/>
              <p:nvPr/>
            </p:nvSpPr>
            <p:spPr>
              <a:xfrm>
                <a:off x="0" y="0"/>
                <a:ext cx="476693" cy="111466"/>
              </a:xfrm>
              <a:custGeom>
                <a:avLst/>
                <a:gdLst/>
                <a:ahLst/>
                <a:cxnLst/>
                <a:rect l="l" t="t" r="r" b="b"/>
                <a:pathLst>
                  <a:path w="476693" h="111466">
                    <a:moveTo>
                      <a:pt x="55733" y="0"/>
                    </a:moveTo>
                    <a:lnTo>
                      <a:pt x="420960" y="0"/>
                    </a:lnTo>
                    <a:cubicBezTo>
                      <a:pt x="435741" y="0"/>
                      <a:pt x="449917" y="5872"/>
                      <a:pt x="460369" y="16324"/>
                    </a:cubicBezTo>
                    <a:cubicBezTo>
                      <a:pt x="470821" y="26776"/>
                      <a:pt x="476693" y="40952"/>
                      <a:pt x="476693" y="55733"/>
                    </a:cubicBezTo>
                    <a:lnTo>
                      <a:pt x="476693" y="55733"/>
                    </a:lnTo>
                    <a:cubicBezTo>
                      <a:pt x="476693" y="70514"/>
                      <a:pt x="470821" y="84690"/>
                      <a:pt x="460369" y="95142"/>
                    </a:cubicBezTo>
                    <a:cubicBezTo>
                      <a:pt x="449917" y="105594"/>
                      <a:pt x="435741" y="111466"/>
                      <a:pt x="420960" y="111466"/>
                    </a:cubicBezTo>
                    <a:lnTo>
                      <a:pt x="55733" y="111466"/>
                    </a:lnTo>
                    <a:cubicBezTo>
                      <a:pt x="40952" y="111466"/>
                      <a:pt x="26776" y="105594"/>
                      <a:pt x="16324" y="95142"/>
                    </a:cubicBezTo>
                    <a:cubicBezTo>
                      <a:pt x="5872" y="84690"/>
                      <a:pt x="0" y="70514"/>
                      <a:pt x="0" y="55733"/>
                    </a:cubicBezTo>
                    <a:lnTo>
                      <a:pt x="0" y="55733"/>
                    </a:lnTo>
                    <a:cubicBezTo>
                      <a:pt x="0" y="40952"/>
                      <a:pt x="5872" y="26776"/>
                      <a:pt x="16324" y="16324"/>
                    </a:cubicBezTo>
                    <a:cubicBezTo>
                      <a:pt x="26776" y="5872"/>
                      <a:pt x="40952" y="0"/>
                      <a:pt x="55733" y="0"/>
                    </a:cubicBezTo>
                    <a:close/>
                  </a:path>
                </a:pathLst>
              </a:custGeom>
              <a:solidFill>
                <a:srgbClr val="19274F"/>
              </a:solidFill>
              <a:ln cap="rnd">
                <a:noFill/>
                <a:prstDash val="solid"/>
                <a:round/>
              </a:ln>
            </p:spPr>
            <p:txBody>
              <a:bodyPr/>
              <a:lstStyle/>
              <a:p>
                <a:pPr defTabSz="609539">
                  <a:defRPr/>
                </a:pPr>
                <a:endParaRPr lang="en-US" sz="1200" dirty="0">
                  <a:solidFill>
                    <a:prstClr val="black"/>
                  </a:solidFill>
                  <a:latin typeface="Calibri"/>
                </a:endParaRPr>
              </a:p>
            </p:txBody>
          </p:sp>
          <p:sp>
            <p:nvSpPr>
              <p:cNvPr id="52" name="TextBox 52"/>
              <p:cNvSpPr txBox="1"/>
              <p:nvPr/>
            </p:nvSpPr>
            <p:spPr>
              <a:xfrm>
                <a:off x="0" y="-66675"/>
                <a:ext cx="476693" cy="178141"/>
              </a:xfrm>
              <a:prstGeom prst="rect">
                <a:avLst/>
              </a:prstGeom>
            </p:spPr>
            <p:txBody>
              <a:bodyPr lIns="50800" tIns="50800" rIns="50800" bIns="50800" rtlCol="0" anchor="ctr"/>
              <a:lstStyle/>
              <a:p>
                <a:pPr algn="ctr" defTabSz="609539">
                  <a:lnSpc>
                    <a:spcPts val="1680"/>
                  </a:lnSpc>
                  <a:spcBef>
                    <a:spcPct val="0"/>
                  </a:spcBef>
                  <a:defRPr/>
                </a:pPr>
                <a:endParaRPr sz="1200">
                  <a:solidFill>
                    <a:prstClr val="black"/>
                  </a:solidFill>
                  <a:latin typeface="Calibri"/>
                </a:endParaRPr>
              </a:p>
            </p:txBody>
          </p:sp>
        </p:grpSp>
        <p:grpSp>
          <p:nvGrpSpPr>
            <p:cNvPr id="15" name="Group 53"/>
            <p:cNvGrpSpPr/>
            <p:nvPr/>
          </p:nvGrpSpPr>
          <p:grpSpPr>
            <a:xfrm>
              <a:off x="9136440" y="721901"/>
              <a:ext cx="564298" cy="564298"/>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FFFFF"/>
              </a:solidFill>
              <a:ln cap="rnd">
                <a:noFill/>
                <a:prstDash val="solid"/>
                <a:round/>
              </a:ln>
            </p:spPr>
            <p:txBody>
              <a:bodyPr/>
              <a:lstStyle/>
              <a:p>
                <a:pPr defTabSz="609539">
                  <a:defRPr/>
                </a:pPr>
                <a:endParaRPr lang="en-US" sz="1200" dirty="0">
                  <a:solidFill>
                    <a:prstClr val="black"/>
                  </a:solidFill>
                  <a:latin typeface="Calibri"/>
                </a:endParaRPr>
              </a:p>
            </p:txBody>
          </p:sp>
          <p:sp>
            <p:nvSpPr>
              <p:cNvPr id="55" name="TextBox 55"/>
              <p:cNvSpPr txBox="1"/>
              <p:nvPr/>
            </p:nvSpPr>
            <p:spPr>
              <a:xfrm>
                <a:off x="76200" y="9525"/>
                <a:ext cx="660400" cy="727075"/>
              </a:xfrm>
              <a:prstGeom prst="rect">
                <a:avLst/>
              </a:prstGeom>
            </p:spPr>
            <p:txBody>
              <a:bodyPr lIns="50800" tIns="50800" rIns="50800" bIns="50800" rtlCol="0" anchor="ctr"/>
              <a:lstStyle/>
              <a:p>
                <a:pPr algn="ctr" defTabSz="609539">
                  <a:lnSpc>
                    <a:spcPts val="1680"/>
                  </a:lnSpc>
                  <a:spcBef>
                    <a:spcPct val="0"/>
                  </a:spcBef>
                  <a:defRPr/>
                </a:pPr>
                <a:endParaRPr sz="1200">
                  <a:solidFill>
                    <a:prstClr val="black"/>
                  </a:solidFill>
                  <a:latin typeface="Calibri"/>
                </a:endParaRPr>
              </a:p>
            </p:txBody>
          </p:sp>
        </p:grpSp>
        <p:grpSp>
          <p:nvGrpSpPr>
            <p:cNvPr id="16" name="Group 56"/>
            <p:cNvGrpSpPr/>
            <p:nvPr/>
          </p:nvGrpSpPr>
          <p:grpSpPr>
            <a:xfrm>
              <a:off x="9079765" y="684118"/>
              <a:ext cx="564298" cy="564298"/>
              <a:chOff x="0" y="0"/>
              <a:chExt cx="812800" cy="812800"/>
            </a:xfrm>
          </p:grpSpPr>
          <p:sp>
            <p:nvSpPr>
              <p:cNvPr id="57" name="Freeform 5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19274F"/>
              </a:solidFill>
              <a:ln cap="rnd">
                <a:noFill/>
                <a:prstDash val="solid"/>
                <a:round/>
              </a:ln>
            </p:spPr>
            <p:txBody>
              <a:bodyPr/>
              <a:lstStyle/>
              <a:p>
                <a:pPr defTabSz="609539">
                  <a:defRPr/>
                </a:pPr>
                <a:endParaRPr lang="en-US" sz="1200" dirty="0">
                  <a:solidFill>
                    <a:prstClr val="black"/>
                  </a:solidFill>
                  <a:latin typeface="Calibri"/>
                </a:endParaRPr>
              </a:p>
            </p:txBody>
          </p:sp>
          <p:sp>
            <p:nvSpPr>
              <p:cNvPr id="58" name="TextBox 58"/>
              <p:cNvSpPr txBox="1"/>
              <p:nvPr/>
            </p:nvSpPr>
            <p:spPr>
              <a:xfrm>
                <a:off x="76200" y="9525"/>
                <a:ext cx="660400" cy="727075"/>
              </a:xfrm>
              <a:prstGeom prst="rect">
                <a:avLst/>
              </a:prstGeom>
            </p:spPr>
            <p:txBody>
              <a:bodyPr lIns="50800" tIns="50800" rIns="50800" bIns="50800" rtlCol="0" anchor="ctr"/>
              <a:lstStyle/>
              <a:p>
                <a:pPr algn="ctr" defTabSz="609539">
                  <a:lnSpc>
                    <a:spcPts val="1680"/>
                  </a:lnSpc>
                  <a:spcBef>
                    <a:spcPct val="0"/>
                  </a:spcBef>
                  <a:defRPr/>
                </a:pPr>
                <a:endParaRPr sz="1200">
                  <a:solidFill>
                    <a:prstClr val="black"/>
                  </a:solidFill>
                  <a:latin typeface="Calibri"/>
                </a:endParaRPr>
              </a:p>
            </p:txBody>
          </p:sp>
        </p:grpSp>
      </p:grpSp>
      <p:sp>
        <p:nvSpPr>
          <p:cNvPr id="18" name="Rectangle 17"/>
          <p:cNvSpPr/>
          <p:nvPr/>
        </p:nvSpPr>
        <p:spPr>
          <a:xfrm>
            <a:off x="1778632" y="2224676"/>
            <a:ext cx="9147360" cy="2529731"/>
          </a:xfrm>
          <a:prstGeom prst="rect">
            <a:avLst/>
          </a:prstGeom>
        </p:spPr>
        <p:txBody>
          <a:bodyPr wrap="square">
            <a:spAutoFit/>
          </a:bodyPr>
          <a:lstStyle/>
          <a:p>
            <a:pPr>
              <a:lnSpc>
                <a:spcPct val="115000"/>
              </a:lnSpc>
              <a:spcAft>
                <a:spcPts val="0"/>
              </a:spcAft>
            </a:pPr>
            <a:r>
              <a:rPr lang="vi-VN" sz="2800" dirty="0">
                <a:latin typeface="Times New Roman" panose="02020603050405020304" pitchFamily="18" charset="0"/>
                <a:ea typeface="Calibri" panose="020F0502020204030204" pitchFamily="34" charset="0"/>
              </a:rPr>
              <a:t>- Để phát triển nền nếp bản thân như: Sinh hoạt giờ giấc, ý thức giữ gìn nền nếp học tập, giữ gìn vệ sinh trường lớp, đoàn kết yêu thương nhau thì học sinh cần lập sơ đồ tư duy để thấy được tính logic của vấn đề và các hành động cần thực hiện đối với mỗi yêu cầu nền nếp cụ thể.</a:t>
            </a:r>
            <a:endParaRPr lang="vi-VN" sz="28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346466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1E2E8-2AC0-0347-6C02-F8D29A1B8C5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63431E7-4C45-3C71-A4D6-B7A7FD611675}"/>
              </a:ext>
            </a:extLst>
          </p:cNvPr>
          <p:cNvPicPr>
            <a:picLocks noChangeAspect="1"/>
          </p:cNvPicPr>
          <p:nvPr/>
        </p:nvPicPr>
        <p:blipFill>
          <a:blip r:embed="rId2"/>
          <a:stretch>
            <a:fillRect/>
          </a:stretch>
        </p:blipFill>
        <p:spPr>
          <a:xfrm>
            <a:off x="333148" y="169019"/>
            <a:ext cx="591730" cy="591730"/>
          </a:xfrm>
          <a:prstGeom prst="rect">
            <a:avLst/>
          </a:prstGeom>
        </p:spPr>
      </p:pic>
      <p:grpSp>
        <p:nvGrpSpPr>
          <p:cNvPr id="22" name="Nhóm 52">
            <a:extLst>
              <a:ext uri="{FF2B5EF4-FFF2-40B4-BE49-F238E27FC236}">
                <a16:creationId xmlns:a16="http://schemas.microsoft.com/office/drawing/2014/main" id="{D06512D6-BB2E-8123-45A6-F689B5719214}"/>
              </a:ext>
            </a:extLst>
          </p:cNvPr>
          <p:cNvGrpSpPr/>
          <p:nvPr/>
        </p:nvGrpSpPr>
        <p:grpSpPr>
          <a:xfrm>
            <a:off x="924877" y="1502112"/>
            <a:ext cx="6069480" cy="4631896"/>
            <a:chOff x="924877" y="1508103"/>
            <a:chExt cx="5057309" cy="3974413"/>
          </a:xfrm>
        </p:grpSpPr>
        <p:sp>
          <p:nvSpPr>
            <p:cNvPr id="27" name="矩形 1">
              <a:extLst>
                <a:ext uri="{FF2B5EF4-FFF2-40B4-BE49-F238E27FC236}">
                  <a16:creationId xmlns:a16="http://schemas.microsoft.com/office/drawing/2014/main" id="{B5F237FC-74E8-770C-5387-DA0A2FBB2E27}"/>
                </a:ext>
              </a:extLst>
            </p:cNvPr>
            <p:cNvSpPr/>
            <p:nvPr/>
          </p:nvSpPr>
          <p:spPr>
            <a:xfrm>
              <a:off x="924877" y="1508103"/>
              <a:ext cx="5057309" cy="3974413"/>
            </a:xfrm>
            <a:prstGeom prst="roundRect">
              <a:avLst/>
            </a:prstGeom>
            <a:solidFill>
              <a:srgbClr val="FFFFFF"/>
            </a:solidFill>
            <a:ln>
              <a:noFill/>
            </a:ln>
            <a:effectLst>
              <a:outerShdw blurRad="254000" dist="1270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srgbClr val="2F2F2F"/>
                </a:solidFill>
                <a:effectLst/>
                <a:uLnTx/>
                <a:uFillTx/>
                <a:latin typeface="Arial"/>
                <a:ea typeface="微软雅黑"/>
                <a:cs typeface="+mn-cs"/>
              </a:endParaRPr>
            </a:p>
          </p:txBody>
        </p:sp>
        <p:sp>
          <p:nvSpPr>
            <p:cNvPr id="24" name="Hộp Văn bản 39">
              <a:extLst>
                <a:ext uri="{FF2B5EF4-FFF2-40B4-BE49-F238E27FC236}">
                  <a16:creationId xmlns:a16="http://schemas.microsoft.com/office/drawing/2014/main" id="{DE1CE33F-E99B-3954-2EE3-DA95A8479F54}"/>
                </a:ext>
              </a:extLst>
            </p:cNvPr>
            <p:cNvSpPr txBox="1"/>
            <p:nvPr/>
          </p:nvSpPr>
          <p:spPr>
            <a:xfrm>
              <a:off x="924878" y="1914794"/>
              <a:ext cx="5057308" cy="1901438"/>
            </a:xfrm>
            <a:prstGeom prst="rect">
              <a:avLst/>
            </a:prstGeom>
            <a:noFill/>
          </p:spPr>
          <p:txBody>
            <a:bodyPr wrap="square" rtlCol="0">
              <a:spAutoFit/>
            </a:bodyPr>
            <a:lstStyle/>
            <a:p>
              <a:pPr>
                <a:lnSpc>
                  <a:spcPct val="115000"/>
                </a:lnSpc>
                <a:spcAft>
                  <a:spcPts val="0"/>
                </a:spcAft>
              </a:pPr>
              <a:r>
                <a:rPr lang="en-US" sz="40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chúng</a:t>
              </a:r>
              <a:r>
                <a:rPr lang="en-US" sz="4000" dirty="0">
                  <a:latin typeface="Times New Roman" panose="02020603050405020304" pitchFamily="18" charset="0"/>
                  <a:ea typeface="Calibri" panose="020F0502020204030204" pitchFamily="34" charset="0"/>
                  <a:cs typeface="Times New Roman" panose="02020603050405020304" pitchFamily="18" charset="0"/>
                </a:rPr>
                <a:t> ta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gì</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có</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tư</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duy</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khoa</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smtClean="0">
                  <a:latin typeface="Times New Roman" panose="02020603050405020304" pitchFamily="18" charset="0"/>
                  <a:ea typeface="Calibri" panose="020F0502020204030204" pitchFamily="34" charset="0"/>
                  <a:cs typeface="Times New Roman" panose="02020603050405020304" pitchFamily="18" charset="0"/>
                </a:rPr>
                <a:t>học</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 </a:t>
              </a:r>
              <a:endParaRPr lang="vi-VN" sz="4000" dirty="0">
                <a:effectLst/>
                <a:latin typeface="Arial" panose="020B0604020202020204" pitchFamily="34" charset="0"/>
                <a:ea typeface="Arial" panose="020B0604020202020204" pitchFamily="34" charset="0"/>
                <a:cs typeface="Times New Roman" panose="02020603050405020304" pitchFamily="18" charset="0"/>
              </a:endParaRPr>
            </a:p>
          </p:txBody>
        </p:sp>
      </p:grpSp>
      <p:sp>
        <p:nvSpPr>
          <p:cNvPr id="17" name="Freeform 3">
            <a:extLst>
              <a:ext uri="{FF2B5EF4-FFF2-40B4-BE49-F238E27FC236}">
                <a16:creationId xmlns:a16="http://schemas.microsoft.com/office/drawing/2014/main" id="{A1B3024A-FC50-A652-304C-AA89F7B9178F}"/>
              </a:ext>
            </a:extLst>
          </p:cNvPr>
          <p:cNvSpPr/>
          <p:nvPr/>
        </p:nvSpPr>
        <p:spPr>
          <a:xfrm>
            <a:off x="7575657" y="2782536"/>
            <a:ext cx="3167218" cy="3506140"/>
          </a:xfrm>
          <a:custGeom>
            <a:avLst/>
            <a:gdLst/>
            <a:ahLst/>
            <a:cxnLst/>
            <a:rect l="l" t="t" r="r" b="b"/>
            <a:pathLst>
              <a:path w="2649148" h="2689491">
                <a:moveTo>
                  <a:pt x="0" y="0"/>
                </a:moveTo>
                <a:lnTo>
                  <a:pt x="2649149" y="0"/>
                </a:lnTo>
                <a:lnTo>
                  <a:pt x="2649149" y="2689490"/>
                </a:lnTo>
                <a:lnTo>
                  <a:pt x="0" y="2689490"/>
                </a:lnTo>
                <a:lnTo>
                  <a:pt x="0" y="0"/>
                </a:lnTo>
                <a:close/>
              </a:path>
            </a:pathLst>
          </a:custGeom>
          <a:blipFill>
            <a:blip r:embed="rId3">
              <a:extLst>
                <a:ext uri="{96DAC541-7B7A-43D3-8B79-37D633B846F1}">
                  <asvg:svgBlip xmlns=""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975570170"/>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10000" fill="hold" nodeType="clickEffect" p14:presetBounceEnd="53000">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14:bounceEnd="53000">
                                          <p:cBhvr additive="base">
                                            <p:cTn id="7" dur="1000" fill="hold"/>
                                            <p:tgtEl>
                                              <p:spTgt spid="22"/>
                                            </p:tgtEl>
                                            <p:attrNameLst>
                                              <p:attrName>ppt_x</p:attrName>
                                            </p:attrNameLst>
                                          </p:cBhvr>
                                          <p:tavLst>
                                            <p:tav tm="0">
                                              <p:val>
                                                <p:strVal val="#ppt_x"/>
                                              </p:val>
                                            </p:tav>
                                            <p:tav tm="100000">
                                              <p:val>
                                                <p:strVal val="#ppt_x"/>
                                              </p:val>
                                            </p:tav>
                                          </p:tavLst>
                                        </p:anim>
                                        <p:anim calcmode="lin" valueType="num" p14:bounceEnd="53000">
                                          <p:cBhvr additive="base">
                                            <p:cTn id="8"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1000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ppt_x"/>
                                              </p:val>
                                            </p:tav>
                                            <p:tav tm="100000">
                                              <p:val>
                                                <p:strVal val="#ppt_x"/>
                                              </p:val>
                                            </p:tav>
                                          </p:tavLst>
                                        </p:anim>
                                        <p:anim calcmode="lin" valueType="num">
                                          <p:cBhvr additive="base">
                                            <p:cTn id="8"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op 20 hình nền powerpoint mầm non đẹp, dễ thương nhất"/>
          <p:cNvPicPr>
            <a:picLocks noChangeAspect="1" noChangeArrowheads="1"/>
          </p:cNvPicPr>
          <p:nvPr/>
        </p:nvPicPr>
        <p:blipFill>
          <a:blip r:embed="rId3"/>
          <a:srcRect/>
          <a:stretch>
            <a:fillRect/>
          </a:stretch>
        </p:blipFill>
        <p:spPr bwMode="auto">
          <a:xfrm>
            <a:off x="0" y="0"/>
            <a:ext cx="12192000" cy="6858000"/>
          </a:xfrm>
          <a:prstGeom prst="rect">
            <a:avLst/>
          </a:prstGeom>
          <a:noFill/>
        </p:spPr>
      </p:pic>
      <p:sp>
        <p:nvSpPr>
          <p:cNvPr id="6" name="Rectangle 5"/>
          <p:cNvSpPr/>
          <p:nvPr/>
        </p:nvSpPr>
        <p:spPr>
          <a:xfrm>
            <a:off x="3570500" y="1600200"/>
            <a:ext cx="5355136" cy="923330"/>
          </a:xfrm>
          <a:prstGeom prst="rect">
            <a:avLst/>
          </a:prstGeom>
          <a:noFill/>
        </p:spPr>
        <p:txBody>
          <a:bodyPr wrap="square" lIns="91440" tIns="45720" rIns="91440" bIns="45720">
            <a:prstTxWarp prst="textStop">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all" spc="0" normalizeH="0" baseline="0" noProof="0" dirty="0" err="1" smtClean="0">
                <a:ln>
                  <a:noFill/>
                </a:ln>
                <a:solidFill>
                  <a:srgbClr val="FF0000"/>
                </a:solidFill>
                <a:effectLst>
                  <a:outerShdw blurRad="19685" dist="12700" dir="5400000" algn="tl" rotWithShape="0">
                    <a:srgbClr val="5B9BD5">
                      <a:satMod val="130000"/>
                      <a:alpha val="60000"/>
                    </a:srgbClr>
                  </a:outerShdw>
                  <a:reflection blurRad="10000" stA="55000" endPos="48000" dist="500" dir="5400000" sy="-100000" algn="bl" rotWithShape="0"/>
                </a:effectLst>
                <a:uLnTx/>
                <a:uFillTx/>
                <a:latin typeface="Times New Roman" panose="02020603050405020304" pitchFamily="18" charset="0"/>
                <a:ea typeface="+mn-ea"/>
                <a:cs typeface="Times New Roman" panose="02020603050405020304" pitchFamily="18" charset="0"/>
              </a:rPr>
              <a:t>Khởi</a:t>
            </a:r>
            <a:r>
              <a:rPr kumimoji="0" lang="en-US" sz="5400" b="1" i="0" u="none" strike="noStrike" kern="1200" cap="all" spc="0" normalizeH="0" baseline="0" noProof="0" dirty="0" smtClean="0">
                <a:ln>
                  <a:noFill/>
                </a:ln>
                <a:solidFill>
                  <a:srgbClr val="FF0000"/>
                </a:solidFill>
                <a:effectLst>
                  <a:outerShdw blurRad="19685" dist="12700" dir="5400000" algn="tl" rotWithShape="0">
                    <a:srgbClr val="5B9BD5">
                      <a:satMod val="130000"/>
                      <a:alpha val="60000"/>
                    </a:srgbClr>
                  </a:outerShdw>
                  <a:reflection blurRad="10000" stA="55000" endPos="48000" dist="500" dir="5400000" sy="-100000" algn="bl" rotWithShape="0"/>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all" spc="0" normalizeH="0" baseline="0" noProof="0" dirty="0" err="1" smtClean="0">
                <a:ln>
                  <a:noFill/>
                </a:ln>
                <a:solidFill>
                  <a:srgbClr val="FF0000"/>
                </a:solidFill>
                <a:effectLst>
                  <a:outerShdw blurRad="19685" dist="12700" dir="5400000" algn="tl" rotWithShape="0">
                    <a:srgbClr val="5B9BD5">
                      <a:satMod val="130000"/>
                      <a:alpha val="60000"/>
                    </a:srgbClr>
                  </a:outerShdw>
                  <a:reflection blurRad="10000" stA="55000" endPos="48000" dist="500" dir="5400000" sy="-100000" algn="bl" rotWithShape="0"/>
                </a:effectLst>
                <a:uLnTx/>
                <a:uFillTx/>
                <a:latin typeface="Times New Roman" panose="02020603050405020304" pitchFamily="18" charset="0"/>
                <a:ea typeface="+mn-ea"/>
                <a:cs typeface="Times New Roman" panose="02020603050405020304" pitchFamily="18" charset="0"/>
              </a:rPr>
              <a:t>động</a:t>
            </a:r>
            <a:endParaRPr kumimoji="0" lang="en-US" sz="5400" b="1" i="0" u="none" strike="noStrike" kern="1200" cap="all" spc="0" normalizeH="0" baseline="0" noProof="0" dirty="0">
              <a:ln>
                <a:noFill/>
              </a:ln>
              <a:solidFill>
                <a:srgbClr val="FF0000"/>
              </a:solidFill>
              <a:effectLst>
                <a:outerShdw blurRad="19685" dist="12700" dir="5400000" algn="tl" rotWithShape="0">
                  <a:srgbClr val="5B9BD5">
                    <a:satMod val="130000"/>
                    <a:alpha val="60000"/>
                  </a:srgbClr>
                </a:outerShdw>
                <a:reflection blurRad="10000" stA="55000" endPos="48000" dist="500" dir="5400000" sy="-100000" algn="bl" rotWithShape="0"/>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3807727" y="2784142"/>
            <a:ext cx="5404512" cy="707886"/>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smtClean="0">
                <a:ln w="10541" cmpd="sng">
                  <a:solidFill>
                    <a:srgbClr val="5B9BD5">
                      <a:shade val="88000"/>
                      <a:satMod val="110000"/>
                    </a:srgbClr>
                  </a:solidFill>
                  <a:prstDash val="solid"/>
                </a:ln>
                <a:gradFill>
                  <a:gsLst>
                    <a:gs pos="0">
                      <a:srgbClr val="5B9BD5">
                        <a:tint val="40000"/>
                        <a:satMod val="250000"/>
                      </a:srgbClr>
                    </a:gs>
                    <a:gs pos="9000">
                      <a:srgbClr val="5B9BD5">
                        <a:tint val="52000"/>
                        <a:satMod val="300000"/>
                      </a:srgbClr>
                    </a:gs>
                    <a:gs pos="50000">
                      <a:srgbClr val="5B9BD5">
                        <a:shade val="20000"/>
                        <a:satMod val="300000"/>
                      </a:srgbClr>
                    </a:gs>
                    <a:gs pos="79000">
                      <a:srgbClr val="5B9BD5">
                        <a:tint val="52000"/>
                        <a:satMod val="300000"/>
                      </a:srgbClr>
                    </a:gs>
                    <a:gs pos="100000">
                      <a:srgbClr val="5B9BD5">
                        <a:tint val="40000"/>
                        <a:satMod val="250000"/>
                      </a:srgbClr>
                    </a:gs>
                  </a:gsLst>
                  <a:lin ang="5400000"/>
                </a:gradFill>
                <a:effectLst/>
                <a:uLnTx/>
                <a:uFillTx/>
                <a:latin typeface="Times New Roman" panose="02020603050405020304" pitchFamily="18" charset="0"/>
                <a:ea typeface="+mn-ea"/>
                <a:cs typeface="Times New Roman" panose="02020603050405020304" pitchFamily="18" charset="0"/>
              </a:rPr>
              <a:t>Trò</a:t>
            </a:r>
            <a:r>
              <a:rPr kumimoji="0" lang="en-US" sz="2000" b="1" i="0" u="none" strike="noStrike" kern="1200" cap="none" spc="0" normalizeH="0" noProof="0" dirty="0" smtClean="0">
                <a:ln w="10541" cmpd="sng">
                  <a:solidFill>
                    <a:srgbClr val="5B9BD5">
                      <a:shade val="88000"/>
                      <a:satMod val="110000"/>
                    </a:srgbClr>
                  </a:solidFill>
                  <a:prstDash val="solid"/>
                </a:ln>
                <a:gradFill>
                  <a:gsLst>
                    <a:gs pos="0">
                      <a:srgbClr val="5B9BD5">
                        <a:tint val="40000"/>
                        <a:satMod val="250000"/>
                      </a:srgbClr>
                    </a:gs>
                    <a:gs pos="9000">
                      <a:srgbClr val="5B9BD5">
                        <a:tint val="52000"/>
                        <a:satMod val="300000"/>
                      </a:srgbClr>
                    </a:gs>
                    <a:gs pos="50000">
                      <a:srgbClr val="5B9BD5">
                        <a:shade val="20000"/>
                        <a:satMod val="300000"/>
                      </a:srgbClr>
                    </a:gs>
                    <a:gs pos="79000">
                      <a:srgbClr val="5B9BD5">
                        <a:tint val="52000"/>
                        <a:satMod val="300000"/>
                      </a:srgbClr>
                    </a:gs>
                    <a:gs pos="100000">
                      <a:srgbClr val="5B9BD5">
                        <a:tint val="40000"/>
                        <a:satMod val="250000"/>
                      </a:srgbClr>
                    </a:gs>
                  </a:gsLst>
                  <a:lin ang="5400000"/>
                </a:gra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noProof="0" dirty="0" err="1" smtClean="0">
                <a:ln w="10541" cmpd="sng">
                  <a:solidFill>
                    <a:srgbClr val="5B9BD5">
                      <a:shade val="88000"/>
                      <a:satMod val="110000"/>
                    </a:srgbClr>
                  </a:solidFill>
                  <a:prstDash val="solid"/>
                </a:ln>
                <a:gradFill>
                  <a:gsLst>
                    <a:gs pos="0">
                      <a:srgbClr val="5B9BD5">
                        <a:tint val="40000"/>
                        <a:satMod val="250000"/>
                      </a:srgbClr>
                    </a:gs>
                    <a:gs pos="9000">
                      <a:srgbClr val="5B9BD5">
                        <a:tint val="52000"/>
                        <a:satMod val="300000"/>
                      </a:srgbClr>
                    </a:gs>
                    <a:gs pos="50000">
                      <a:srgbClr val="5B9BD5">
                        <a:shade val="20000"/>
                        <a:satMod val="300000"/>
                      </a:srgbClr>
                    </a:gs>
                    <a:gs pos="79000">
                      <a:srgbClr val="5B9BD5">
                        <a:tint val="52000"/>
                        <a:satMod val="300000"/>
                      </a:srgbClr>
                    </a:gs>
                    <a:gs pos="100000">
                      <a:srgbClr val="5B9BD5">
                        <a:tint val="40000"/>
                        <a:satMod val="250000"/>
                      </a:srgbClr>
                    </a:gs>
                  </a:gsLst>
                  <a:lin ang="5400000"/>
                </a:gradFill>
                <a:effectLst/>
                <a:uLnTx/>
                <a:uFillTx/>
                <a:latin typeface="Times New Roman" panose="02020603050405020304" pitchFamily="18" charset="0"/>
                <a:ea typeface="+mn-ea"/>
                <a:cs typeface="Times New Roman" panose="02020603050405020304" pitchFamily="18" charset="0"/>
              </a:rPr>
              <a:t>chơi</a:t>
            </a:r>
            <a:r>
              <a:rPr kumimoji="0" lang="en-US" sz="2000" b="1" i="0" u="none" strike="noStrike" kern="1200" cap="none" spc="0" normalizeH="0" noProof="0" dirty="0" smtClean="0">
                <a:ln w="10541" cmpd="sng">
                  <a:solidFill>
                    <a:srgbClr val="5B9BD5">
                      <a:shade val="88000"/>
                      <a:satMod val="110000"/>
                    </a:srgbClr>
                  </a:solidFill>
                  <a:prstDash val="solid"/>
                </a:ln>
                <a:gradFill>
                  <a:gsLst>
                    <a:gs pos="0">
                      <a:srgbClr val="5B9BD5">
                        <a:tint val="40000"/>
                        <a:satMod val="250000"/>
                      </a:srgbClr>
                    </a:gs>
                    <a:gs pos="9000">
                      <a:srgbClr val="5B9BD5">
                        <a:tint val="52000"/>
                        <a:satMod val="300000"/>
                      </a:srgbClr>
                    </a:gs>
                    <a:gs pos="50000">
                      <a:srgbClr val="5B9BD5">
                        <a:shade val="20000"/>
                        <a:satMod val="300000"/>
                      </a:srgbClr>
                    </a:gs>
                    <a:gs pos="79000">
                      <a:srgbClr val="5B9BD5">
                        <a:tint val="52000"/>
                        <a:satMod val="300000"/>
                      </a:srgbClr>
                    </a:gs>
                    <a:gs pos="100000">
                      <a:srgbClr val="5B9BD5">
                        <a:tint val="40000"/>
                        <a:satMod val="250000"/>
                      </a:srgbClr>
                    </a:gs>
                  </a:gsLst>
                  <a:lin ang="5400000"/>
                </a:gra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noProof="0" dirty="0" err="1" smtClean="0">
                <a:ln w="10541" cmpd="sng">
                  <a:solidFill>
                    <a:srgbClr val="5B9BD5">
                      <a:shade val="88000"/>
                      <a:satMod val="110000"/>
                    </a:srgbClr>
                  </a:solidFill>
                  <a:prstDash val="solid"/>
                </a:ln>
                <a:gradFill>
                  <a:gsLst>
                    <a:gs pos="0">
                      <a:srgbClr val="5B9BD5">
                        <a:tint val="40000"/>
                        <a:satMod val="250000"/>
                      </a:srgbClr>
                    </a:gs>
                    <a:gs pos="9000">
                      <a:srgbClr val="5B9BD5">
                        <a:tint val="52000"/>
                        <a:satMod val="300000"/>
                      </a:srgbClr>
                    </a:gs>
                    <a:gs pos="50000">
                      <a:srgbClr val="5B9BD5">
                        <a:shade val="20000"/>
                        <a:satMod val="300000"/>
                      </a:srgbClr>
                    </a:gs>
                    <a:gs pos="79000">
                      <a:srgbClr val="5B9BD5">
                        <a:tint val="52000"/>
                        <a:satMod val="300000"/>
                      </a:srgbClr>
                    </a:gs>
                    <a:gs pos="100000">
                      <a:srgbClr val="5B9BD5">
                        <a:tint val="40000"/>
                        <a:satMod val="250000"/>
                      </a:srgbClr>
                    </a:gs>
                  </a:gsLst>
                  <a:lin ang="5400000"/>
                </a:gradFill>
                <a:effectLst/>
                <a:uLnTx/>
                <a:uFillTx/>
                <a:latin typeface="Times New Roman" panose="02020603050405020304" pitchFamily="18" charset="0"/>
                <a:ea typeface="+mn-ea"/>
                <a:cs typeface="Times New Roman" panose="02020603050405020304" pitchFamily="18" charset="0"/>
              </a:rPr>
              <a:t>Đoán</a:t>
            </a:r>
            <a:r>
              <a:rPr kumimoji="0" lang="en-US" sz="2000" b="1" i="0" u="none" strike="noStrike" kern="1200" cap="none" spc="0" normalizeH="0" noProof="0" dirty="0" smtClean="0">
                <a:ln w="10541" cmpd="sng">
                  <a:solidFill>
                    <a:srgbClr val="5B9BD5">
                      <a:shade val="88000"/>
                      <a:satMod val="110000"/>
                    </a:srgbClr>
                  </a:solidFill>
                  <a:prstDash val="solid"/>
                </a:ln>
                <a:gradFill>
                  <a:gsLst>
                    <a:gs pos="0">
                      <a:srgbClr val="5B9BD5">
                        <a:tint val="40000"/>
                        <a:satMod val="250000"/>
                      </a:srgbClr>
                    </a:gs>
                    <a:gs pos="9000">
                      <a:srgbClr val="5B9BD5">
                        <a:tint val="52000"/>
                        <a:satMod val="300000"/>
                      </a:srgbClr>
                    </a:gs>
                    <a:gs pos="50000">
                      <a:srgbClr val="5B9BD5">
                        <a:shade val="20000"/>
                        <a:satMod val="300000"/>
                      </a:srgbClr>
                    </a:gs>
                    <a:gs pos="79000">
                      <a:srgbClr val="5B9BD5">
                        <a:tint val="52000"/>
                        <a:satMod val="300000"/>
                      </a:srgbClr>
                    </a:gs>
                    <a:gs pos="100000">
                      <a:srgbClr val="5B9BD5">
                        <a:tint val="40000"/>
                        <a:satMod val="250000"/>
                      </a:srgbClr>
                    </a:gs>
                  </a:gsLst>
                  <a:lin ang="5400000"/>
                </a:gra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noProof="0" dirty="0" err="1" smtClean="0">
                <a:ln w="10541" cmpd="sng">
                  <a:solidFill>
                    <a:srgbClr val="5B9BD5">
                      <a:shade val="88000"/>
                      <a:satMod val="110000"/>
                    </a:srgbClr>
                  </a:solidFill>
                  <a:prstDash val="solid"/>
                </a:ln>
                <a:gradFill>
                  <a:gsLst>
                    <a:gs pos="0">
                      <a:srgbClr val="5B9BD5">
                        <a:tint val="40000"/>
                        <a:satMod val="250000"/>
                      </a:srgbClr>
                    </a:gs>
                    <a:gs pos="9000">
                      <a:srgbClr val="5B9BD5">
                        <a:tint val="52000"/>
                        <a:satMod val="300000"/>
                      </a:srgbClr>
                    </a:gs>
                    <a:gs pos="50000">
                      <a:srgbClr val="5B9BD5">
                        <a:shade val="20000"/>
                        <a:satMod val="300000"/>
                      </a:srgbClr>
                    </a:gs>
                    <a:gs pos="79000">
                      <a:srgbClr val="5B9BD5">
                        <a:tint val="52000"/>
                        <a:satMod val="300000"/>
                      </a:srgbClr>
                    </a:gs>
                    <a:gs pos="100000">
                      <a:srgbClr val="5B9BD5">
                        <a:tint val="40000"/>
                        <a:satMod val="250000"/>
                      </a:srgbClr>
                    </a:gs>
                  </a:gsLst>
                  <a:lin ang="5400000"/>
                </a:gradFill>
                <a:effectLst/>
                <a:uLnTx/>
                <a:uFillTx/>
                <a:latin typeface="Times New Roman" panose="02020603050405020304" pitchFamily="18" charset="0"/>
                <a:ea typeface="+mn-ea"/>
                <a:cs typeface="Times New Roman" panose="02020603050405020304" pitchFamily="18" charset="0"/>
              </a:rPr>
              <a:t>sự</a:t>
            </a:r>
            <a:r>
              <a:rPr kumimoji="0" lang="en-US" sz="2000" b="1" i="0" u="none" strike="noStrike" kern="1200" cap="none" spc="0" normalizeH="0" noProof="0" dirty="0" smtClean="0">
                <a:ln w="10541" cmpd="sng">
                  <a:solidFill>
                    <a:srgbClr val="5B9BD5">
                      <a:shade val="88000"/>
                      <a:satMod val="110000"/>
                    </a:srgbClr>
                  </a:solidFill>
                  <a:prstDash val="solid"/>
                </a:ln>
                <a:gradFill>
                  <a:gsLst>
                    <a:gs pos="0">
                      <a:srgbClr val="5B9BD5">
                        <a:tint val="40000"/>
                        <a:satMod val="250000"/>
                      </a:srgbClr>
                    </a:gs>
                    <a:gs pos="9000">
                      <a:srgbClr val="5B9BD5">
                        <a:tint val="52000"/>
                        <a:satMod val="300000"/>
                      </a:srgbClr>
                    </a:gs>
                    <a:gs pos="50000">
                      <a:srgbClr val="5B9BD5">
                        <a:shade val="20000"/>
                        <a:satMod val="300000"/>
                      </a:srgbClr>
                    </a:gs>
                    <a:gs pos="79000">
                      <a:srgbClr val="5B9BD5">
                        <a:tint val="52000"/>
                        <a:satMod val="300000"/>
                      </a:srgbClr>
                    </a:gs>
                    <a:gs pos="100000">
                      <a:srgbClr val="5B9BD5">
                        <a:tint val="40000"/>
                        <a:satMod val="250000"/>
                      </a:srgbClr>
                    </a:gs>
                  </a:gsLst>
                  <a:lin ang="5400000"/>
                </a:gra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noProof="0" dirty="0" err="1" smtClean="0">
                <a:ln w="10541" cmpd="sng">
                  <a:solidFill>
                    <a:srgbClr val="5B9BD5">
                      <a:shade val="88000"/>
                      <a:satMod val="110000"/>
                    </a:srgbClr>
                  </a:solidFill>
                  <a:prstDash val="solid"/>
                </a:ln>
                <a:gradFill>
                  <a:gsLst>
                    <a:gs pos="0">
                      <a:srgbClr val="5B9BD5">
                        <a:tint val="40000"/>
                        <a:satMod val="250000"/>
                      </a:srgbClr>
                    </a:gs>
                    <a:gs pos="9000">
                      <a:srgbClr val="5B9BD5">
                        <a:tint val="52000"/>
                        <a:satMod val="300000"/>
                      </a:srgbClr>
                    </a:gs>
                    <a:gs pos="50000">
                      <a:srgbClr val="5B9BD5">
                        <a:shade val="20000"/>
                        <a:satMod val="300000"/>
                      </a:srgbClr>
                    </a:gs>
                    <a:gs pos="79000">
                      <a:srgbClr val="5B9BD5">
                        <a:tint val="52000"/>
                        <a:satMod val="300000"/>
                      </a:srgbClr>
                    </a:gs>
                    <a:gs pos="100000">
                      <a:srgbClr val="5B9BD5">
                        <a:tint val="40000"/>
                        <a:satMod val="250000"/>
                      </a:srgbClr>
                    </a:gs>
                  </a:gsLst>
                  <a:lin ang="5400000"/>
                </a:gradFill>
                <a:effectLst/>
                <a:uLnTx/>
                <a:uFillTx/>
                <a:latin typeface="Times New Roman" panose="02020603050405020304" pitchFamily="18" charset="0"/>
                <a:ea typeface="+mn-ea"/>
                <a:cs typeface="Times New Roman" panose="02020603050405020304" pitchFamily="18" charset="0"/>
              </a:rPr>
              <a:t>vật</a:t>
            </a:r>
            <a:endParaRPr kumimoji="0" lang="en-US" sz="2000" b="1" i="0" u="none" strike="noStrike" kern="1200" cap="none" spc="0" normalizeH="0" baseline="0" noProof="0" dirty="0" smtClean="0">
              <a:ln w="10541" cmpd="sng">
                <a:solidFill>
                  <a:srgbClr val="5B9BD5">
                    <a:shade val="88000"/>
                    <a:satMod val="110000"/>
                  </a:srgbClr>
                </a:solidFill>
                <a:prstDash val="solid"/>
              </a:ln>
              <a:gradFill>
                <a:gsLst>
                  <a:gs pos="0">
                    <a:srgbClr val="5B9BD5">
                      <a:tint val="40000"/>
                      <a:satMod val="250000"/>
                    </a:srgbClr>
                  </a:gs>
                  <a:gs pos="9000">
                    <a:srgbClr val="5B9BD5">
                      <a:tint val="52000"/>
                      <a:satMod val="300000"/>
                    </a:srgbClr>
                  </a:gs>
                  <a:gs pos="50000">
                    <a:srgbClr val="5B9BD5">
                      <a:shade val="20000"/>
                      <a:satMod val="300000"/>
                    </a:srgbClr>
                  </a:gs>
                  <a:gs pos="79000">
                    <a:srgbClr val="5B9BD5">
                      <a:tint val="52000"/>
                      <a:satMod val="300000"/>
                    </a:srgbClr>
                  </a:gs>
                  <a:gs pos="100000">
                    <a:srgbClr val="5B9BD5">
                      <a:tint val="40000"/>
                      <a:satMod val="250000"/>
                    </a:srgbClr>
                  </a:gs>
                </a:gsLst>
                <a:lin ang="5400000"/>
              </a:gra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w="10541" cmpd="sng">
                <a:solidFill>
                  <a:srgbClr val="5B9BD5">
                    <a:shade val="88000"/>
                    <a:satMod val="110000"/>
                  </a:srgbClr>
                </a:solidFill>
                <a:prstDash val="solid"/>
              </a:ln>
              <a:gradFill>
                <a:gsLst>
                  <a:gs pos="0">
                    <a:srgbClr val="5B9BD5">
                      <a:tint val="40000"/>
                      <a:satMod val="250000"/>
                    </a:srgbClr>
                  </a:gs>
                  <a:gs pos="9000">
                    <a:srgbClr val="5B9BD5">
                      <a:tint val="52000"/>
                      <a:satMod val="300000"/>
                    </a:srgbClr>
                  </a:gs>
                  <a:gs pos="50000">
                    <a:srgbClr val="5B9BD5">
                      <a:shade val="20000"/>
                      <a:satMod val="300000"/>
                    </a:srgbClr>
                  </a:gs>
                  <a:gs pos="79000">
                    <a:srgbClr val="5B9BD5">
                      <a:tint val="52000"/>
                      <a:satMod val="300000"/>
                    </a:srgbClr>
                  </a:gs>
                  <a:gs pos="100000">
                    <a:srgbClr val="5B9BD5">
                      <a:tint val="40000"/>
                      <a:satMod val="250000"/>
                    </a:srgbClr>
                  </a:gs>
                </a:gsLst>
                <a:lin ang="5400000"/>
              </a:gra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2873847126"/>
      </p:ext>
    </p:extLst>
  </p:cSld>
  <p:clrMapOvr>
    <a:masterClrMapping/>
  </p:clrMapOvr>
  <p:transition advTm="39998">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amond(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37160" y="769203"/>
            <a:ext cx="1191768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Thứ</a:t>
            </a:r>
            <a:r>
              <a:rPr kumimoji="0" lang="en-US" sz="4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lang="en-US" sz="4000" b="1" dirty="0" smtClean="0">
                <a:solidFill>
                  <a:prstClr val="white"/>
                </a:solidFill>
                <a:latin typeface="Times New Roman" pitchFamily="18" charset="0"/>
                <a:cs typeface="Times New Roman" pitchFamily="18" charset="0"/>
              </a:rPr>
              <a:t>Hai </a:t>
            </a:r>
            <a:r>
              <a:rPr kumimoji="0" lang="en-US" sz="40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ngày</a:t>
            </a:r>
            <a:r>
              <a:rPr kumimoji="0" lang="en-US" sz="40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 2 </a:t>
            </a:r>
            <a:r>
              <a:rPr kumimoji="0" lang="en-US" sz="4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tháng</a:t>
            </a:r>
            <a:r>
              <a:rPr kumimoji="0" lang="en-US" sz="4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lang="en-US" sz="4000" b="1" noProof="0" dirty="0" smtClean="0">
                <a:solidFill>
                  <a:prstClr val="white"/>
                </a:solidFill>
                <a:latin typeface="Times New Roman" pitchFamily="18" charset="0"/>
                <a:cs typeface="Times New Roman" pitchFamily="18" charset="0"/>
              </a:rPr>
              <a:t>2</a:t>
            </a:r>
            <a:r>
              <a:rPr kumimoji="0" lang="en-US" sz="40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a:ln>
                  <a:noFill/>
                </a:ln>
                <a:solidFill>
                  <a:prstClr val="white"/>
                </a:solidFill>
                <a:effectLst/>
                <a:uLnTx/>
                <a:uFillTx/>
                <a:latin typeface="Times New Roman" pitchFamily="18" charset="0"/>
                <a:ea typeface="+mn-ea"/>
                <a:cs typeface="Times New Roman" pitchFamily="18" charset="0"/>
              </a:rPr>
              <a:t>năm</a:t>
            </a:r>
            <a:r>
              <a:rPr kumimoji="0" lang="en-US" sz="4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2026</a:t>
            </a:r>
            <a:endParaRPr kumimoji="0" lang="en-US" sz="4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6" name="TextBox 5"/>
          <p:cNvSpPr txBox="1"/>
          <p:nvPr/>
        </p:nvSpPr>
        <p:spPr>
          <a:xfrm>
            <a:off x="2520922" y="1838167"/>
            <a:ext cx="6540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Hoạt</a:t>
            </a:r>
            <a:r>
              <a:rPr kumimoji="0" lang="en-US" sz="40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động</a:t>
            </a:r>
            <a:r>
              <a:rPr kumimoji="0" lang="en-US" sz="40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trải</a:t>
            </a:r>
            <a:r>
              <a:rPr kumimoji="0" lang="en-US" sz="40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smtClean="0">
                <a:ln>
                  <a:noFill/>
                </a:ln>
                <a:solidFill>
                  <a:prstClr val="white"/>
                </a:solidFill>
                <a:effectLst/>
                <a:uLnTx/>
                <a:uFillTx/>
                <a:latin typeface="Times New Roman" pitchFamily="18" charset="0"/>
                <a:ea typeface="+mn-ea"/>
                <a:cs typeface="Times New Roman" pitchFamily="18" charset="0"/>
              </a:rPr>
              <a:t>nghiệm</a:t>
            </a:r>
            <a:r>
              <a:rPr kumimoji="0" lang="en-US" sz="4000" b="1" i="0" u="none" strike="noStrike" kern="1200" cap="none" spc="0" normalizeH="0" baseline="0" noProof="0" dirty="0" smtClean="0">
                <a:ln>
                  <a:noFill/>
                </a:ln>
                <a:solidFill>
                  <a:prstClr val="white"/>
                </a:solidFill>
                <a:effectLst/>
                <a:uLnTx/>
                <a:uFillTx/>
                <a:latin typeface="Times New Roman" pitchFamily="18" charset="0"/>
                <a:ea typeface="+mn-ea"/>
                <a:cs typeface="Times New Roman" pitchFamily="18" charset="0"/>
              </a:rPr>
              <a:t> </a:t>
            </a:r>
            <a:endParaRPr kumimoji="0" lang="en-US" sz="4000" b="1" i="0" u="none" strike="noStrike" kern="1200" cap="none" spc="0" normalizeH="0" baseline="0" noProof="0" dirty="0">
              <a:ln>
                <a:noFill/>
              </a:ln>
              <a:solidFill>
                <a:prstClr val="white"/>
              </a:solidFill>
              <a:effectLst/>
              <a:uLnTx/>
              <a:uFillTx/>
              <a:latin typeface="Times New Roman" pitchFamily="18" charset="0"/>
              <a:ea typeface="+mn-ea"/>
              <a:cs typeface="Times New Roman" pitchFamily="18" charset="0"/>
            </a:endParaRPr>
          </a:p>
        </p:txBody>
      </p:sp>
      <p:sp>
        <p:nvSpPr>
          <p:cNvPr id="9" name="TextBox 14">
            <a:extLst>
              <a:ext uri="{FF2B5EF4-FFF2-40B4-BE49-F238E27FC236}">
                <a16:creationId xmlns:a16="http://schemas.microsoft.com/office/drawing/2014/main" id="{D9D3B5C3-5409-4E6E-A27C-822372CA9A7F}"/>
              </a:ext>
            </a:extLst>
          </p:cNvPr>
          <p:cNvSpPr txBox="1"/>
          <p:nvPr/>
        </p:nvSpPr>
        <p:spPr>
          <a:xfrm>
            <a:off x="237916" y="2667341"/>
            <a:ext cx="11718716" cy="992573"/>
          </a:xfrm>
          <a:prstGeom prst="rect">
            <a:avLst/>
          </a:prstGeom>
          <a:noFill/>
        </p:spPr>
        <p:txBody>
          <a:bodyPr wrap="square" lIns="68499" tIns="34287" rIns="68499" bIns="34287" rtlCol="0">
            <a:spAutoFit/>
          </a:bodyPr>
          <a:lstStyle/>
          <a:p>
            <a:pPr marL="0" marR="0" lvl="0" indent="0" algn="ctr" defTabSz="684886"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ea typeface="+mn-ea"/>
                <a:cs typeface="Times New Roman" pitchFamily="18" charset="0"/>
              </a:rPr>
              <a:t>Chủ</a:t>
            </a:r>
            <a:r>
              <a:rPr kumimoji="0" lang="en-US" sz="4000" b="1" i="0" u="none" strike="noStrike" kern="1200" cap="none" spc="0" normalizeH="0" baseline="0" noProof="0" dirty="0"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ea typeface="+mn-ea"/>
                <a:cs typeface="Times New Roman" pitchFamily="18" charset="0"/>
              </a:rPr>
              <a:t>đề</a:t>
            </a:r>
            <a:r>
              <a:rPr kumimoji="0" lang="en-US" sz="4000" b="1" i="0" u="none" strike="noStrike" kern="1200" cap="none" spc="0" normalizeH="0" baseline="0" noProof="0" dirty="0"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ea typeface="+mn-ea"/>
                <a:cs typeface="Times New Roman" pitchFamily="18" charset="0"/>
              </a:rPr>
              <a:t> 6: </a:t>
            </a:r>
            <a:r>
              <a:rPr kumimoji="0" lang="en-US" sz="4000" b="1" i="0" u="none" strike="noStrike" kern="1200" cap="none" spc="0" normalizeH="0" baseline="0" noProof="0" dirty="0" err="1"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ea typeface="+mn-ea"/>
                <a:cs typeface="Times New Roman" pitchFamily="18" charset="0"/>
              </a:rPr>
              <a:t>Phát</a:t>
            </a:r>
            <a:r>
              <a:rPr kumimoji="0" lang="en-US" sz="4000" b="1" i="0" u="none" strike="noStrike" kern="1200" cap="none" spc="0" normalizeH="0" noProof="0" dirty="0"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ea typeface="+mn-ea"/>
                <a:cs typeface="Times New Roman" pitchFamily="18" charset="0"/>
              </a:rPr>
              <a:t> </a:t>
            </a:r>
            <a:r>
              <a:rPr kumimoji="0" lang="en-US" sz="4000" b="1" i="0" u="none" strike="noStrike" kern="1200" cap="none" spc="0" normalizeH="0" noProof="0" dirty="0" err="1"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ea typeface="+mn-ea"/>
                <a:cs typeface="Times New Roman" pitchFamily="18" charset="0"/>
              </a:rPr>
              <a:t>triển</a:t>
            </a:r>
            <a:r>
              <a:rPr kumimoji="0" lang="en-US" sz="4000" b="1" i="0" u="none" strike="noStrike" kern="1200" cap="none" spc="0" normalizeH="0" noProof="0" dirty="0"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ea typeface="+mn-ea"/>
                <a:cs typeface="Times New Roman" pitchFamily="18" charset="0"/>
              </a:rPr>
              <a:t> </a:t>
            </a:r>
            <a:r>
              <a:rPr kumimoji="0" lang="en-US" sz="4000" b="1" i="0" u="none" strike="noStrike" kern="1200" cap="none" spc="0" normalizeH="0" noProof="0" dirty="0" err="1"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ea typeface="+mn-ea"/>
                <a:cs typeface="Times New Roman" pitchFamily="18" charset="0"/>
              </a:rPr>
              <a:t>bản</a:t>
            </a:r>
            <a:r>
              <a:rPr kumimoji="0" lang="en-US" sz="4000" b="1" i="0" u="none" strike="noStrike" kern="1200" cap="none" spc="0" normalizeH="0" noProof="0" dirty="0"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ea typeface="+mn-ea"/>
                <a:cs typeface="Times New Roman" pitchFamily="18" charset="0"/>
              </a:rPr>
              <a:t> </a:t>
            </a:r>
            <a:r>
              <a:rPr kumimoji="0" lang="en-US" sz="4000" b="1" i="0" u="none" strike="noStrike" kern="1200" cap="none" spc="0" normalizeH="0" noProof="0" dirty="0" err="1"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ea typeface="+mn-ea"/>
                <a:cs typeface="Times New Roman" pitchFamily="18" charset="0"/>
              </a:rPr>
              <a:t>thân</a:t>
            </a:r>
            <a:r>
              <a:rPr kumimoji="0" lang="en-US" sz="4000" b="1" i="0" u="none" strike="noStrike" kern="1200" cap="none" spc="0" normalizeH="0" noProof="0" dirty="0"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ea typeface="+mn-ea"/>
                <a:cs typeface="Times New Roman" pitchFamily="18" charset="0"/>
              </a:rPr>
              <a:t>( </a:t>
            </a:r>
            <a:r>
              <a:rPr kumimoji="0" lang="en-US" sz="4000" b="1" i="0" u="none" strike="noStrike" kern="1200" cap="none" spc="0" normalizeH="0" baseline="0" noProof="0" dirty="0" err="1"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ea typeface="+mn-ea"/>
                <a:cs typeface="Times New Roman" pitchFamily="18" charset="0"/>
              </a:rPr>
              <a:t>Tiết</a:t>
            </a:r>
            <a:r>
              <a:rPr kumimoji="0" lang="en-US" sz="4000" b="1" i="0" u="none" strike="noStrike" kern="1200" cap="none" spc="0" normalizeH="0" baseline="0" noProof="0" dirty="0" smtClean="0">
                <a:ln>
                  <a:noFill/>
                </a:ln>
                <a:solidFill>
                  <a:srgbClr val="FFC000"/>
                </a:solidFill>
                <a:effectLst>
                  <a:outerShdw blurRad="38100" dist="25400" dir="5400000" algn="ctr" rotWithShape="0">
                    <a:srgbClr val="6E747A">
                      <a:alpha val="43000"/>
                    </a:srgbClr>
                  </a:outerShdw>
                </a:effectLst>
                <a:uLnTx/>
                <a:uFillTx/>
                <a:latin typeface="Times New Roman" pitchFamily="18" charset="0"/>
                <a:ea typeface="+mn-ea"/>
                <a:cs typeface="Times New Roman" pitchFamily="18" charset="0"/>
              </a:rPr>
              <a:t> 2)</a:t>
            </a:r>
          </a:p>
        </p:txBody>
      </p:sp>
    </p:spTree>
    <p:extLst>
      <p:ext uri="{BB962C8B-B14F-4D97-AF65-F5344CB8AC3E}">
        <p14:creationId xmlns:p14="http://schemas.microsoft.com/office/powerpoint/2010/main" val="2017797858"/>
      </p:ext>
    </p:extLst>
  </p:cSld>
  <p:clrMapOvr>
    <a:masterClrMapping/>
  </p:clrMapOvr>
  <p:transition spd="slow" advClick="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owchart: Alternate Process 6"/>
          <p:cNvSpPr/>
          <p:nvPr/>
        </p:nvSpPr>
        <p:spPr>
          <a:xfrm>
            <a:off x="2653938" y="2064328"/>
            <a:ext cx="7329055" cy="2175162"/>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mj-lt"/>
              </a:rPr>
              <a:t>Hoạt động </a:t>
            </a:r>
            <a:r>
              <a:rPr lang="en-US" sz="4000" b="1" dirty="0" smtClean="0">
                <a:solidFill>
                  <a:srgbClr val="FF0000"/>
                </a:solidFill>
                <a:latin typeface="+mj-lt"/>
              </a:rPr>
              <a:t>3</a:t>
            </a:r>
          </a:p>
          <a:p>
            <a:pPr algn="ctr"/>
            <a:r>
              <a:rPr lang="en-US" sz="4000" b="1" dirty="0" err="1" smtClean="0">
                <a:solidFill>
                  <a:srgbClr val="FF0000"/>
                </a:solidFill>
                <a:latin typeface="+mj-lt"/>
              </a:rPr>
              <a:t>Nhận</a:t>
            </a:r>
            <a:r>
              <a:rPr lang="en-US" sz="4000" b="1" dirty="0" smtClean="0">
                <a:solidFill>
                  <a:srgbClr val="FF0000"/>
                </a:solidFill>
                <a:latin typeface="+mj-lt"/>
              </a:rPr>
              <a:t> </a:t>
            </a:r>
            <a:r>
              <a:rPr lang="en-US" sz="4000" b="1" dirty="0" err="1" smtClean="0">
                <a:solidFill>
                  <a:srgbClr val="FF0000"/>
                </a:solidFill>
                <a:latin typeface="+mj-lt"/>
              </a:rPr>
              <a:t>diện</a:t>
            </a:r>
            <a:r>
              <a:rPr lang="en-US" sz="4000" b="1" dirty="0" smtClean="0">
                <a:solidFill>
                  <a:srgbClr val="FF0000"/>
                </a:solidFill>
                <a:latin typeface="+mj-lt"/>
              </a:rPr>
              <a:t> </a:t>
            </a:r>
            <a:r>
              <a:rPr lang="en-US" sz="4000" b="1" dirty="0" err="1" smtClean="0">
                <a:solidFill>
                  <a:srgbClr val="FF0000"/>
                </a:solidFill>
                <a:latin typeface="+mj-lt"/>
              </a:rPr>
              <a:t>những</a:t>
            </a:r>
            <a:r>
              <a:rPr lang="en-US" sz="4000" b="1" dirty="0" smtClean="0">
                <a:solidFill>
                  <a:srgbClr val="FF0000"/>
                </a:solidFill>
                <a:latin typeface="+mj-lt"/>
              </a:rPr>
              <a:t> </a:t>
            </a:r>
            <a:r>
              <a:rPr lang="en-US" sz="4000" b="1" dirty="0" err="1" smtClean="0">
                <a:solidFill>
                  <a:srgbClr val="FF0000"/>
                </a:solidFill>
                <a:latin typeface="+mj-lt"/>
              </a:rPr>
              <a:t>biểu</a:t>
            </a:r>
            <a:r>
              <a:rPr lang="en-US" sz="4000" b="1" dirty="0" smtClean="0">
                <a:solidFill>
                  <a:srgbClr val="FF0000"/>
                </a:solidFill>
                <a:latin typeface="+mj-lt"/>
              </a:rPr>
              <a:t> </a:t>
            </a:r>
            <a:r>
              <a:rPr lang="en-US" sz="4000" b="1" dirty="0" err="1" smtClean="0">
                <a:solidFill>
                  <a:srgbClr val="FF0000"/>
                </a:solidFill>
                <a:latin typeface="+mj-lt"/>
              </a:rPr>
              <a:t>hiện</a:t>
            </a:r>
            <a:r>
              <a:rPr lang="en-US" sz="4000" b="1" dirty="0" smtClean="0">
                <a:solidFill>
                  <a:srgbClr val="FF0000"/>
                </a:solidFill>
                <a:latin typeface="+mj-lt"/>
              </a:rPr>
              <a:t> </a:t>
            </a:r>
            <a:r>
              <a:rPr lang="en-US" sz="4000" b="1" dirty="0" err="1" smtClean="0">
                <a:solidFill>
                  <a:srgbClr val="FF0000"/>
                </a:solidFill>
                <a:latin typeface="+mj-lt"/>
              </a:rPr>
              <a:t>của</a:t>
            </a:r>
            <a:r>
              <a:rPr lang="en-US" sz="4000" b="1" dirty="0" smtClean="0">
                <a:solidFill>
                  <a:srgbClr val="FF0000"/>
                </a:solidFill>
                <a:latin typeface="+mj-lt"/>
              </a:rPr>
              <a:t> </a:t>
            </a:r>
            <a:r>
              <a:rPr lang="en-US" sz="4000" b="1" dirty="0" err="1" smtClean="0">
                <a:solidFill>
                  <a:srgbClr val="FF0000"/>
                </a:solidFill>
                <a:latin typeface="+mj-lt"/>
              </a:rPr>
              <a:t>tư</a:t>
            </a:r>
            <a:r>
              <a:rPr lang="en-US" sz="4000" b="1" dirty="0" smtClean="0">
                <a:solidFill>
                  <a:srgbClr val="FF0000"/>
                </a:solidFill>
                <a:latin typeface="+mj-lt"/>
              </a:rPr>
              <a:t> </a:t>
            </a:r>
            <a:r>
              <a:rPr lang="en-US" sz="4000" b="1" dirty="0" err="1" smtClean="0">
                <a:solidFill>
                  <a:srgbClr val="FF0000"/>
                </a:solidFill>
                <a:latin typeface="+mj-lt"/>
              </a:rPr>
              <a:t>duy</a:t>
            </a:r>
            <a:r>
              <a:rPr lang="en-US" sz="4000" b="1" dirty="0" smtClean="0">
                <a:solidFill>
                  <a:srgbClr val="FF0000"/>
                </a:solidFill>
                <a:latin typeface="+mj-lt"/>
              </a:rPr>
              <a:t> </a:t>
            </a:r>
            <a:r>
              <a:rPr lang="en-US" sz="4000" b="1" dirty="0" err="1" smtClean="0">
                <a:solidFill>
                  <a:srgbClr val="FF0000"/>
                </a:solidFill>
                <a:latin typeface="+mj-lt"/>
              </a:rPr>
              <a:t>khoa</a:t>
            </a:r>
            <a:r>
              <a:rPr lang="en-US" sz="4000" b="1" dirty="0" smtClean="0">
                <a:solidFill>
                  <a:srgbClr val="FF0000"/>
                </a:solidFill>
                <a:latin typeface="+mj-lt"/>
              </a:rPr>
              <a:t> </a:t>
            </a:r>
            <a:r>
              <a:rPr lang="en-US" sz="4000" b="1" dirty="0" err="1" smtClean="0">
                <a:solidFill>
                  <a:srgbClr val="FF0000"/>
                </a:solidFill>
                <a:latin typeface="+mj-lt"/>
              </a:rPr>
              <a:t>học</a:t>
            </a:r>
            <a:endParaRPr lang="en-US" sz="4000" b="1" dirty="0">
              <a:solidFill>
                <a:srgbClr val="FF0000"/>
              </a:solidFill>
              <a:latin typeface="+mj-lt"/>
            </a:endParaRPr>
          </a:p>
        </p:txBody>
      </p:sp>
    </p:spTree>
    <p:extLst>
      <p:ext uri="{BB962C8B-B14F-4D97-AF65-F5344CB8AC3E}">
        <p14:creationId xmlns:p14="http://schemas.microsoft.com/office/powerpoint/2010/main" val="30141497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16778" y="1049963"/>
            <a:ext cx="11558443" cy="492443"/>
          </a:xfrm>
          <a:prstGeom prst="rect">
            <a:avLst/>
          </a:prstGeom>
        </p:spPr>
        <p:txBody>
          <a:bodyPr wrap="square">
            <a:spAutoFit/>
          </a:bodyPr>
          <a:lstStyle/>
          <a:p>
            <a:pPr lvl="1"/>
            <a:r>
              <a:rPr lang="en-US" sz="2600" dirty="0" err="1" smtClean="0">
                <a:latin typeface="Times New Roman" panose="02020603050405020304" pitchFamily="18" charset="0"/>
                <a:cs typeface="Times New Roman" panose="02020603050405020304" pitchFamily="18" charset="0"/>
              </a:rPr>
              <a:t>Nhiệm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vụ</a:t>
            </a:r>
            <a:r>
              <a:rPr lang="en-US" sz="2600" dirty="0" smtClean="0">
                <a:latin typeface="Times New Roman" panose="02020603050405020304" pitchFamily="18" charset="0"/>
                <a:cs typeface="Times New Roman" panose="02020603050405020304" pitchFamily="18" charset="0"/>
              </a:rPr>
              <a:t> 1. Chia </a:t>
            </a:r>
            <a:r>
              <a:rPr lang="en-US" sz="2600" dirty="0" err="1" smtClean="0">
                <a:latin typeface="Times New Roman" panose="02020603050405020304" pitchFamily="18" charset="0"/>
                <a:cs typeface="Times New Roman" panose="02020603050405020304" pitchFamily="18" charset="0"/>
              </a:rPr>
              <a:t>sẻ</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những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biểu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hiện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của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tư</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duy</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khoa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học</a:t>
            </a:r>
            <a:r>
              <a:rPr lang="en-US" sz="2600" dirty="0" smtClean="0">
                <a:latin typeface="Times New Roman" panose="02020603050405020304" pitchFamily="18" charset="0"/>
                <a:cs typeface="Times New Roman" panose="02020603050405020304" pitchFamily="18" charset="0"/>
              </a:rPr>
              <a:t> qua </a:t>
            </a:r>
            <a:r>
              <a:rPr lang="en-US" sz="2600" dirty="0" err="1" smtClean="0">
                <a:latin typeface="Times New Roman" panose="02020603050405020304" pitchFamily="18" charset="0"/>
                <a:cs typeface="Times New Roman" panose="02020603050405020304" pitchFamily="18" charset="0"/>
              </a:rPr>
              <a:t>trò</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chơi</a:t>
            </a:r>
            <a:endParaRPr lang="en-US" sz="2600" dirty="0" smtClean="0">
              <a:latin typeface="Times New Roman" panose="02020603050405020304" pitchFamily="18" charset="0"/>
              <a:cs typeface="Times New Roman" panose="02020603050405020304" pitchFamily="18" charset="0"/>
            </a:endParaRPr>
          </a:p>
        </p:txBody>
      </p:sp>
      <p:sp>
        <p:nvSpPr>
          <p:cNvPr id="15" name="Flowchart: Alternate Process 14"/>
          <p:cNvSpPr/>
          <p:nvPr/>
        </p:nvSpPr>
        <p:spPr>
          <a:xfrm>
            <a:off x="133387" y="14654"/>
            <a:ext cx="12192000" cy="90054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Hoạt động </a:t>
            </a:r>
            <a:r>
              <a:rPr lang="en-US" sz="3200" b="1" dirty="0" smtClean="0">
                <a:solidFill>
                  <a:srgbClr val="FF0000"/>
                </a:solidFill>
                <a:latin typeface="Times New Roman" panose="02020603050405020304" pitchFamily="18" charset="0"/>
                <a:cs typeface="Times New Roman" panose="02020603050405020304" pitchFamily="18" charset="0"/>
              </a:rPr>
              <a:t>3:</a:t>
            </a:r>
            <a:r>
              <a:rPr lang="vi-VN"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Nhận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diện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những</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biểu</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hiện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của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tư</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duy</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khoa</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học</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Cloud Callout 6"/>
          <p:cNvSpPr/>
          <p:nvPr/>
        </p:nvSpPr>
        <p:spPr>
          <a:xfrm>
            <a:off x="1337481" y="2767083"/>
            <a:ext cx="2944826" cy="259648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ln>
                  <a:solidFill>
                    <a:schemeClr val="tx1"/>
                  </a:solidFill>
                </a:ln>
                <a:solidFill>
                  <a:schemeClr val="tx1"/>
                </a:solidFill>
              </a:rPr>
              <a:t>Suy</a:t>
            </a:r>
            <a:r>
              <a:rPr lang="en-US" sz="2400" dirty="0">
                <a:ln>
                  <a:solidFill>
                    <a:schemeClr val="tx1"/>
                  </a:solidFill>
                </a:ln>
                <a:solidFill>
                  <a:schemeClr val="tx1"/>
                </a:solidFill>
              </a:rPr>
              <a:t> </a:t>
            </a:r>
            <a:r>
              <a:rPr lang="en-US" sz="2400" dirty="0" err="1">
                <a:ln>
                  <a:solidFill>
                    <a:schemeClr val="tx1"/>
                  </a:solidFill>
                </a:ln>
                <a:solidFill>
                  <a:schemeClr val="tx1"/>
                </a:solidFill>
              </a:rPr>
              <a:t>nghĩ</a:t>
            </a:r>
            <a:r>
              <a:rPr lang="en-US" sz="2400" dirty="0">
                <a:ln>
                  <a:solidFill>
                    <a:schemeClr val="tx1"/>
                  </a:solidFill>
                </a:ln>
                <a:solidFill>
                  <a:schemeClr val="tx1"/>
                </a:solidFill>
              </a:rPr>
              <a:t> </a:t>
            </a:r>
            <a:r>
              <a:rPr lang="en-US" sz="2400" dirty="0" err="1">
                <a:ln>
                  <a:solidFill>
                    <a:schemeClr val="tx1"/>
                  </a:solidFill>
                </a:ln>
                <a:solidFill>
                  <a:schemeClr val="tx1"/>
                </a:solidFill>
              </a:rPr>
              <a:t>mạch</a:t>
            </a:r>
            <a:r>
              <a:rPr lang="en-US" sz="2400" dirty="0">
                <a:ln>
                  <a:solidFill>
                    <a:schemeClr val="tx1"/>
                  </a:solidFill>
                </a:ln>
                <a:solidFill>
                  <a:schemeClr val="tx1"/>
                </a:solidFill>
              </a:rPr>
              <a:t> </a:t>
            </a:r>
            <a:r>
              <a:rPr lang="en-US" sz="2400" dirty="0" err="1" smtClean="0">
                <a:ln>
                  <a:solidFill>
                    <a:schemeClr val="tx1"/>
                  </a:solidFill>
                </a:ln>
                <a:solidFill>
                  <a:schemeClr val="tx1"/>
                </a:solidFill>
              </a:rPr>
              <a:t>lạc</a:t>
            </a:r>
            <a:r>
              <a:rPr lang="en-US" sz="2400" dirty="0" smtClean="0">
                <a:ln>
                  <a:solidFill>
                    <a:schemeClr val="tx1"/>
                  </a:solidFill>
                </a:ln>
                <a:solidFill>
                  <a:schemeClr val="tx1"/>
                </a:solidFill>
              </a:rPr>
              <a:t>…</a:t>
            </a:r>
            <a:endParaRPr lang="en-US" sz="2400" dirty="0">
              <a:ln>
                <a:solidFill>
                  <a:schemeClr val="tx1"/>
                </a:solidFill>
              </a:ln>
              <a:solidFill>
                <a:schemeClr val="tx1"/>
              </a:solidFill>
            </a:endParaRPr>
          </a:p>
        </p:txBody>
      </p:sp>
      <p:sp>
        <p:nvSpPr>
          <p:cNvPr id="12" name="Cloud Callout 11"/>
          <p:cNvSpPr/>
          <p:nvPr/>
        </p:nvSpPr>
        <p:spPr>
          <a:xfrm>
            <a:off x="5133832" y="2088960"/>
            <a:ext cx="3049459" cy="2603880"/>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solidFill>
                  <a:schemeClr val="tx1"/>
                </a:solidFill>
              </a:rPr>
              <a:t>Tư</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duy</a:t>
            </a:r>
            <a:r>
              <a:rPr lang="en-US" sz="2400" dirty="0" smtClean="0">
                <a:ln>
                  <a:solidFill>
                    <a:schemeClr val="tx1"/>
                  </a:solidFill>
                </a:ln>
                <a:solidFill>
                  <a:schemeClr val="tx1"/>
                </a:solidFill>
              </a:rPr>
              <a:t> logic…</a:t>
            </a:r>
            <a:endParaRPr lang="en-US" sz="2400" dirty="0">
              <a:ln>
                <a:solidFill>
                  <a:schemeClr val="tx1"/>
                </a:solidFill>
              </a:ln>
              <a:solidFill>
                <a:schemeClr val="tx1"/>
              </a:solidFill>
            </a:endParaRPr>
          </a:p>
        </p:txBody>
      </p:sp>
      <p:sp>
        <p:nvSpPr>
          <p:cNvPr id="13" name="Cloud Callout 12"/>
          <p:cNvSpPr/>
          <p:nvPr/>
        </p:nvSpPr>
        <p:spPr>
          <a:xfrm>
            <a:off x="9034817" y="1677170"/>
            <a:ext cx="2840403" cy="2662818"/>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solidFill>
                  <a:schemeClr val="tx1"/>
                </a:solidFill>
              </a:rPr>
              <a:t>Khả</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năng</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phán</a:t>
            </a:r>
            <a:r>
              <a:rPr lang="en-US" sz="2400" dirty="0" smtClean="0">
                <a:ln>
                  <a:solidFill>
                    <a:schemeClr val="tx1"/>
                  </a:solidFill>
                </a:ln>
                <a:solidFill>
                  <a:schemeClr val="tx1"/>
                </a:solidFill>
              </a:rPr>
              <a:t> </a:t>
            </a:r>
            <a:r>
              <a:rPr lang="en-US" sz="2400" dirty="0" err="1" smtClean="0">
                <a:ln>
                  <a:solidFill>
                    <a:schemeClr val="tx1"/>
                  </a:solidFill>
                </a:ln>
                <a:solidFill>
                  <a:schemeClr val="tx1"/>
                </a:solidFill>
              </a:rPr>
              <a:t>đoán</a:t>
            </a:r>
            <a:r>
              <a:rPr lang="en-US" sz="2400" dirty="0" smtClean="0">
                <a:ln>
                  <a:solidFill>
                    <a:schemeClr val="tx1"/>
                  </a:solidFill>
                </a:ln>
                <a:solidFill>
                  <a:schemeClr val="tx1"/>
                </a:solidFill>
              </a:rPr>
              <a:t>….</a:t>
            </a:r>
            <a:endParaRPr lang="en-US" sz="2400" dirty="0">
              <a:ln>
                <a:solidFill>
                  <a:schemeClr val="tx1"/>
                </a:solidFill>
              </a:ln>
              <a:solidFill>
                <a:schemeClr val="tx1"/>
              </a:solidFill>
            </a:endParaRPr>
          </a:p>
        </p:txBody>
      </p:sp>
    </p:spTree>
    <p:extLst>
      <p:ext uri="{BB962C8B-B14F-4D97-AF65-F5344CB8AC3E}">
        <p14:creationId xmlns:p14="http://schemas.microsoft.com/office/powerpoint/2010/main" val="349393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ppt co ban">
            <a:extLst>
              <a:ext uri="{FF2B5EF4-FFF2-40B4-BE49-F238E27FC236}">
                <a16:creationId xmlns:a16="http://schemas.microsoft.com/office/drawing/2014/main" id="{E5BA7309-227B-D565-5618-E514DEA964FC}"/>
              </a:ext>
            </a:extLst>
          </p:cNvPr>
          <p:cNvGrpSpPr>
            <a:grpSpLocks noChangeAspect="1"/>
          </p:cNvGrpSpPr>
          <p:nvPr userDrawn="1"/>
        </p:nvGrpSpPr>
        <p:grpSpPr>
          <a:xfrm flipH="1">
            <a:off x="-1" y="-1"/>
            <a:ext cx="12192000" cy="469547"/>
            <a:chOff x="-894589" y="0"/>
            <a:chExt cx="13086589" cy="504000"/>
          </a:xfrm>
          <a:solidFill>
            <a:schemeClr val="accent1">
              <a:alpha val="15000"/>
            </a:schemeClr>
          </a:solidFill>
        </p:grpSpPr>
        <p:sp>
          <p:nvSpPr>
            <p:cNvPr id="53" name="52">
              <a:extLst>
                <a:ext uri="{FF2B5EF4-FFF2-40B4-BE49-F238E27FC236}">
                  <a16:creationId xmlns:a16="http://schemas.microsoft.com/office/drawing/2014/main" id="{C5B0A5B7-26C6-3FCA-083E-6759DDD54724}"/>
                </a:ext>
              </a:extLst>
            </p:cNvPr>
            <p:cNvSpPr>
              <a:spLocks noChangeAspect="1"/>
            </p:cNvSpPr>
            <p:nvPr userDrawn="1"/>
          </p:nvSpPr>
          <p:spPr>
            <a:xfrm>
              <a:off x="8174709" y="50"/>
              <a:ext cx="4017291" cy="503950"/>
            </a:xfrm>
            <a:custGeom>
              <a:avLst/>
              <a:gdLst>
                <a:gd name="connsiteX0" fmla="*/ 1259624 w 4017291"/>
                <a:gd name="connsiteY0" fmla="*/ 251976 h 503950"/>
                <a:gd name="connsiteX1" fmla="*/ 1511549 w 4017291"/>
                <a:gd name="connsiteY1" fmla="*/ 251976 h 503950"/>
                <a:gd name="connsiteX2" fmla="*/ 1511549 w 4017291"/>
                <a:gd name="connsiteY2" fmla="*/ 503901 h 503950"/>
                <a:gd name="connsiteX3" fmla="*/ 1259624 w 4017291"/>
                <a:gd name="connsiteY3" fmla="*/ 503901 h 503950"/>
                <a:gd name="connsiteX4" fmla="*/ 2771173 w 4017291"/>
                <a:gd name="connsiteY4" fmla="*/ 251925 h 503950"/>
                <a:gd name="connsiteX5" fmla="*/ 3023099 w 4017291"/>
                <a:gd name="connsiteY5" fmla="*/ 251925 h 503950"/>
                <a:gd name="connsiteX6" fmla="*/ 3023099 w 4017291"/>
                <a:gd name="connsiteY6" fmla="*/ 503850 h 503950"/>
                <a:gd name="connsiteX7" fmla="*/ 2771173 w 4017291"/>
                <a:gd name="connsiteY7" fmla="*/ 503850 h 503950"/>
                <a:gd name="connsiteX8" fmla="*/ 1511549 w 4017291"/>
                <a:gd name="connsiteY8" fmla="*/ 51 h 503950"/>
                <a:gd name="connsiteX9" fmla="*/ 1763474 w 4017291"/>
                <a:gd name="connsiteY9" fmla="*/ 51 h 503950"/>
                <a:gd name="connsiteX10" fmla="*/ 1763474 w 4017291"/>
                <a:gd name="connsiteY10" fmla="*/ 251976 h 503950"/>
                <a:gd name="connsiteX11" fmla="*/ 2015399 w 4017291"/>
                <a:gd name="connsiteY11" fmla="*/ 251976 h 503950"/>
                <a:gd name="connsiteX12" fmla="*/ 2015399 w 4017291"/>
                <a:gd name="connsiteY12" fmla="*/ 503901 h 503950"/>
                <a:gd name="connsiteX13" fmla="*/ 1763473 w 4017291"/>
                <a:gd name="connsiteY13" fmla="*/ 503901 h 503950"/>
                <a:gd name="connsiteX14" fmla="*/ 1763473 w 4017291"/>
                <a:gd name="connsiteY14" fmla="*/ 251976 h 503950"/>
                <a:gd name="connsiteX15" fmla="*/ 1511549 w 4017291"/>
                <a:gd name="connsiteY15" fmla="*/ 251976 h 503950"/>
                <a:gd name="connsiteX16" fmla="*/ 1007699 w 4017291"/>
                <a:gd name="connsiteY16" fmla="*/ 51 h 503950"/>
                <a:gd name="connsiteX17" fmla="*/ 1259624 w 4017291"/>
                <a:gd name="connsiteY17" fmla="*/ 51 h 503950"/>
                <a:gd name="connsiteX18" fmla="*/ 1259624 w 4017291"/>
                <a:gd name="connsiteY18" fmla="*/ 251976 h 503950"/>
                <a:gd name="connsiteX19" fmla="*/ 1007700 w 4017291"/>
                <a:gd name="connsiteY19" fmla="*/ 251976 h 503950"/>
                <a:gd name="connsiteX20" fmla="*/ 1007700 w 4017291"/>
                <a:gd name="connsiteY20" fmla="*/ 503901 h 503950"/>
                <a:gd name="connsiteX21" fmla="*/ 755774 w 4017291"/>
                <a:gd name="connsiteY21" fmla="*/ 503901 h 503950"/>
                <a:gd name="connsiteX22" fmla="*/ 755774 w 4017291"/>
                <a:gd name="connsiteY22" fmla="*/ 252026 h 503950"/>
                <a:gd name="connsiteX23" fmla="*/ 503849 w 4017291"/>
                <a:gd name="connsiteY23" fmla="*/ 252026 h 503950"/>
                <a:gd name="connsiteX24" fmla="*/ 503849 w 4017291"/>
                <a:gd name="connsiteY24" fmla="*/ 503950 h 503950"/>
                <a:gd name="connsiteX25" fmla="*/ 251924 w 4017291"/>
                <a:gd name="connsiteY25" fmla="*/ 503950 h 503950"/>
                <a:gd name="connsiteX26" fmla="*/ 251924 w 4017291"/>
                <a:gd name="connsiteY26" fmla="*/ 252026 h 503950"/>
                <a:gd name="connsiteX27" fmla="*/ 0 w 4017291"/>
                <a:gd name="connsiteY27" fmla="*/ 252026 h 503950"/>
                <a:gd name="connsiteX28" fmla="*/ 0 w 4017291"/>
                <a:gd name="connsiteY28" fmla="*/ 101 h 503950"/>
                <a:gd name="connsiteX29" fmla="*/ 251925 w 4017291"/>
                <a:gd name="connsiteY29" fmla="*/ 101 h 503950"/>
                <a:gd name="connsiteX30" fmla="*/ 251925 w 4017291"/>
                <a:gd name="connsiteY30" fmla="*/ 252026 h 503950"/>
                <a:gd name="connsiteX31" fmla="*/ 503849 w 4017291"/>
                <a:gd name="connsiteY31" fmla="*/ 252026 h 503950"/>
                <a:gd name="connsiteX32" fmla="*/ 503849 w 4017291"/>
                <a:gd name="connsiteY32" fmla="*/ 101 h 503950"/>
                <a:gd name="connsiteX33" fmla="*/ 755774 w 4017291"/>
                <a:gd name="connsiteY33" fmla="*/ 101 h 503950"/>
                <a:gd name="connsiteX34" fmla="*/ 755774 w 4017291"/>
                <a:gd name="connsiteY34" fmla="*/ 251976 h 503950"/>
                <a:gd name="connsiteX35" fmla="*/ 1007699 w 4017291"/>
                <a:gd name="connsiteY35" fmla="*/ 251976 h 503950"/>
                <a:gd name="connsiteX36" fmla="*/ 3526949 w 4017291"/>
                <a:gd name="connsiteY36" fmla="*/ 0 h 503950"/>
                <a:gd name="connsiteX37" fmla="*/ 3778874 w 4017291"/>
                <a:gd name="connsiteY37" fmla="*/ 0 h 503950"/>
                <a:gd name="connsiteX38" fmla="*/ 3778874 w 4017291"/>
                <a:gd name="connsiteY38" fmla="*/ 251875 h 503950"/>
                <a:gd name="connsiteX39" fmla="*/ 4017291 w 4017291"/>
                <a:gd name="connsiteY39" fmla="*/ 251875 h 503950"/>
                <a:gd name="connsiteX40" fmla="*/ 4017291 w 4017291"/>
                <a:gd name="connsiteY40" fmla="*/ 503800 h 503950"/>
                <a:gd name="connsiteX41" fmla="*/ 3778874 w 4017291"/>
                <a:gd name="connsiteY41" fmla="*/ 503800 h 503950"/>
                <a:gd name="connsiteX42" fmla="*/ 3778874 w 4017291"/>
                <a:gd name="connsiteY42" fmla="*/ 251925 h 503950"/>
                <a:gd name="connsiteX43" fmla="*/ 3526949 w 4017291"/>
                <a:gd name="connsiteY43" fmla="*/ 251925 h 503950"/>
                <a:gd name="connsiteX44" fmla="*/ 3023099 w 4017291"/>
                <a:gd name="connsiteY44" fmla="*/ 0 h 503950"/>
                <a:gd name="connsiteX45" fmla="*/ 3275024 w 4017291"/>
                <a:gd name="connsiteY45" fmla="*/ 0 h 503950"/>
                <a:gd name="connsiteX46" fmla="*/ 3275024 w 4017291"/>
                <a:gd name="connsiteY46" fmla="*/ 251925 h 503950"/>
                <a:gd name="connsiteX47" fmla="*/ 3526949 w 4017291"/>
                <a:gd name="connsiteY47" fmla="*/ 251925 h 503950"/>
                <a:gd name="connsiteX48" fmla="*/ 3526949 w 4017291"/>
                <a:gd name="connsiteY48" fmla="*/ 503850 h 503950"/>
                <a:gd name="connsiteX49" fmla="*/ 3275023 w 4017291"/>
                <a:gd name="connsiteY49" fmla="*/ 503850 h 503950"/>
                <a:gd name="connsiteX50" fmla="*/ 3275023 w 4017291"/>
                <a:gd name="connsiteY50" fmla="*/ 251925 h 503950"/>
                <a:gd name="connsiteX51" fmla="*/ 3023099 w 4017291"/>
                <a:gd name="connsiteY51" fmla="*/ 251925 h 503950"/>
                <a:gd name="connsiteX52" fmla="*/ 2519248 w 4017291"/>
                <a:gd name="connsiteY52" fmla="*/ 0 h 503950"/>
                <a:gd name="connsiteX53" fmla="*/ 2771173 w 4017291"/>
                <a:gd name="connsiteY53" fmla="*/ 0 h 503950"/>
                <a:gd name="connsiteX54" fmla="*/ 2771173 w 4017291"/>
                <a:gd name="connsiteY54" fmla="*/ 251925 h 503950"/>
                <a:gd name="connsiteX55" fmla="*/ 2519249 w 4017291"/>
                <a:gd name="connsiteY55" fmla="*/ 251925 h 503950"/>
                <a:gd name="connsiteX56" fmla="*/ 2519249 w 4017291"/>
                <a:gd name="connsiteY56" fmla="*/ 503850 h 503950"/>
                <a:gd name="connsiteX57" fmla="*/ 2267324 w 4017291"/>
                <a:gd name="connsiteY57" fmla="*/ 503850 h 503950"/>
                <a:gd name="connsiteX58" fmla="*/ 2267324 w 4017291"/>
                <a:gd name="connsiteY58" fmla="*/ 251976 h 503950"/>
                <a:gd name="connsiteX59" fmla="*/ 2015399 w 4017291"/>
                <a:gd name="connsiteY59" fmla="*/ 251976 h 503950"/>
                <a:gd name="connsiteX60" fmla="*/ 2015399 w 4017291"/>
                <a:gd name="connsiteY60" fmla="*/ 51 h 503950"/>
                <a:gd name="connsiteX61" fmla="*/ 2267324 w 4017291"/>
                <a:gd name="connsiteY61" fmla="*/ 51 h 503950"/>
                <a:gd name="connsiteX62" fmla="*/ 2267324 w 4017291"/>
                <a:gd name="connsiteY62" fmla="*/ 251925 h 503950"/>
                <a:gd name="connsiteX63" fmla="*/ 2519248 w 4017291"/>
                <a:gd name="connsiteY63" fmla="*/ 251925 h 50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017291" h="503950">
                  <a:moveTo>
                    <a:pt x="1259624" y="251976"/>
                  </a:moveTo>
                  <a:lnTo>
                    <a:pt x="1511549" y="251976"/>
                  </a:lnTo>
                  <a:lnTo>
                    <a:pt x="1511549" y="503901"/>
                  </a:lnTo>
                  <a:lnTo>
                    <a:pt x="1259624" y="503901"/>
                  </a:lnTo>
                  <a:close/>
                  <a:moveTo>
                    <a:pt x="2771173" y="251925"/>
                  </a:moveTo>
                  <a:lnTo>
                    <a:pt x="3023099" y="251925"/>
                  </a:lnTo>
                  <a:lnTo>
                    <a:pt x="3023099" y="503850"/>
                  </a:lnTo>
                  <a:lnTo>
                    <a:pt x="2771173" y="503850"/>
                  </a:lnTo>
                  <a:close/>
                  <a:moveTo>
                    <a:pt x="1511549" y="51"/>
                  </a:moveTo>
                  <a:lnTo>
                    <a:pt x="1763474" y="51"/>
                  </a:lnTo>
                  <a:lnTo>
                    <a:pt x="1763474" y="251976"/>
                  </a:lnTo>
                  <a:lnTo>
                    <a:pt x="2015399" y="251976"/>
                  </a:lnTo>
                  <a:lnTo>
                    <a:pt x="2015399" y="503901"/>
                  </a:lnTo>
                  <a:lnTo>
                    <a:pt x="1763473" y="503901"/>
                  </a:lnTo>
                  <a:lnTo>
                    <a:pt x="1763473" y="251976"/>
                  </a:lnTo>
                  <a:lnTo>
                    <a:pt x="1511549" y="251976"/>
                  </a:lnTo>
                  <a:close/>
                  <a:moveTo>
                    <a:pt x="1007699" y="51"/>
                  </a:moveTo>
                  <a:lnTo>
                    <a:pt x="1259624" y="51"/>
                  </a:lnTo>
                  <a:lnTo>
                    <a:pt x="1259624" y="251976"/>
                  </a:lnTo>
                  <a:lnTo>
                    <a:pt x="1007700" y="251976"/>
                  </a:lnTo>
                  <a:lnTo>
                    <a:pt x="1007700" y="503901"/>
                  </a:lnTo>
                  <a:lnTo>
                    <a:pt x="755774" y="503901"/>
                  </a:lnTo>
                  <a:lnTo>
                    <a:pt x="755774" y="252026"/>
                  </a:lnTo>
                  <a:lnTo>
                    <a:pt x="503849" y="252026"/>
                  </a:lnTo>
                  <a:lnTo>
                    <a:pt x="503849" y="503950"/>
                  </a:lnTo>
                  <a:lnTo>
                    <a:pt x="251924" y="503950"/>
                  </a:lnTo>
                  <a:lnTo>
                    <a:pt x="251924" y="252026"/>
                  </a:lnTo>
                  <a:lnTo>
                    <a:pt x="0" y="252026"/>
                  </a:lnTo>
                  <a:lnTo>
                    <a:pt x="0" y="101"/>
                  </a:lnTo>
                  <a:lnTo>
                    <a:pt x="251925" y="101"/>
                  </a:lnTo>
                  <a:lnTo>
                    <a:pt x="251925" y="252026"/>
                  </a:lnTo>
                  <a:lnTo>
                    <a:pt x="503849" y="252026"/>
                  </a:lnTo>
                  <a:lnTo>
                    <a:pt x="503849" y="101"/>
                  </a:lnTo>
                  <a:lnTo>
                    <a:pt x="755774" y="101"/>
                  </a:lnTo>
                  <a:lnTo>
                    <a:pt x="755774" y="251976"/>
                  </a:lnTo>
                  <a:lnTo>
                    <a:pt x="1007699" y="251976"/>
                  </a:lnTo>
                  <a:close/>
                  <a:moveTo>
                    <a:pt x="3526949" y="0"/>
                  </a:moveTo>
                  <a:lnTo>
                    <a:pt x="3778874" y="0"/>
                  </a:lnTo>
                  <a:lnTo>
                    <a:pt x="3778874" y="251875"/>
                  </a:lnTo>
                  <a:lnTo>
                    <a:pt x="4017291" y="251875"/>
                  </a:lnTo>
                  <a:lnTo>
                    <a:pt x="4017291" y="503800"/>
                  </a:lnTo>
                  <a:lnTo>
                    <a:pt x="3778874" y="503800"/>
                  </a:lnTo>
                  <a:lnTo>
                    <a:pt x="3778874" y="251925"/>
                  </a:lnTo>
                  <a:lnTo>
                    <a:pt x="3526949" y="251925"/>
                  </a:lnTo>
                  <a:close/>
                  <a:moveTo>
                    <a:pt x="3023099" y="0"/>
                  </a:moveTo>
                  <a:lnTo>
                    <a:pt x="3275024" y="0"/>
                  </a:lnTo>
                  <a:lnTo>
                    <a:pt x="3275024" y="251925"/>
                  </a:lnTo>
                  <a:lnTo>
                    <a:pt x="3526949" y="251925"/>
                  </a:lnTo>
                  <a:lnTo>
                    <a:pt x="3526949" y="503850"/>
                  </a:lnTo>
                  <a:lnTo>
                    <a:pt x="3275023" y="503850"/>
                  </a:lnTo>
                  <a:lnTo>
                    <a:pt x="3275023" y="251925"/>
                  </a:lnTo>
                  <a:lnTo>
                    <a:pt x="3023099" y="251925"/>
                  </a:lnTo>
                  <a:close/>
                  <a:moveTo>
                    <a:pt x="2519248" y="0"/>
                  </a:moveTo>
                  <a:lnTo>
                    <a:pt x="2771173" y="0"/>
                  </a:lnTo>
                  <a:lnTo>
                    <a:pt x="2771173" y="251925"/>
                  </a:lnTo>
                  <a:lnTo>
                    <a:pt x="2519249" y="251925"/>
                  </a:lnTo>
                  <a:lnTo>
                    <a:pt x="2519249" y="503850"/>
                  </a:lnTo>
                  <a:lnTo>
                    <a:pt x="2267324" y="503850"/>
                  </a:lnTo>
                  <a:lnTo>
                    <a:pt x="2267324" y="251976"/>
                  </a:lnTo>
                  <a:lnTo>
                    <a:pt x="2015399" y="251976"/>
                  </a:lnTo>
                  <a:lnTo>
                    <a:pt x="2015399" y="51"/>
                  </a:lnTo>
                  <a:lnTo>
                    <a:pt x="2267324" y="51"/>
                  </a:lnTo>
                  <a:lnTo>
                    <a:pt x="2267324" y="251925"/>
                  </a:lnTo>
                  <a:lnTo>
                    <a:pt x="2519248" y="251925"/>
                  </a:lnTo>
                  <a:close/>
                </a:path>
              </a:pathLst>
            </a:custGeom>
            <a:grp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F2F2F"/>
                </a:solidFill>
                <a:effectLst/>
                <a:uLnTx/>
                <a:uFillTx/>
                <a:latin typeface="Arial"/>
                <a:ea typeface="微软雅黑"/>
                <a:cs typeface="+mn-cs"/>
              </a:endParaRPr>
            </a:p>
          </p:txBody>
        </p:sp>
        <p:sp>
          <p:nvSpPr>
            <p:cNvPr id="54" name="53">
              <a:extLst>
                <a:ext uri="{FF2B5EF4-FFF2-40B4-BE49-F238E27FC236}">
                  <a16:creationId xmlns:a16="http://schemas.microsoft.com/office/drawing/2014/main" id="{850623A1-4529-9E92-2534-F31AAB85FDAB}"/>
                </a:ext>
              </a:extLst>
            </p:cNvPr>
            <p:cNvSpPr>
              <a:spLocks noChangeAspect="1"/>
            </p:cNvSpPr>
            <p:nvPr userDrawn="1"/>
          </p:nvSpPr>
          <p:spPr>
            <a:xfrm>
              <a:off x="3640060" y="0"/>
              <a:ext cx="4534649" cy="504000"/>
            </a:xfrm>
            <a:custGeom>
              <a:avLst/>
              <a:gdLst>
                <a:gd name="connsiteX0" fmla="*/ 1259624 w 4534649"/>
                <a:gd name="connsiteY0" fmla="*/ 252026 h 504000"/>
                <a:gd name="connsiteX1" fmla="*/ 1511550 w 4534649"/>
                <a:gd name="connsiteY1" fmla="*/ 252026 h 504000"/>
                <a:gd name="connsiteX2" fmla="*/ 1511550 w 4534649"/>
                <a:gd name="connsiteY2" fmla="*/ 503951 h 504000"/>
                <a:gd name="connsiteX3" fmla="*/ 1259624 w 4534649"/>
                <a:gd name="connsiteY3" fmla="*/ 503951 h 504000"/>
                <a:gd name="connsiteX4" fmla="*/ 2771174 w 4534649"/>
                <a:gd name="connsiteY4" fmla="*/ 251975 h 504000"/>
                <a:gd name="connsiteX5" fmla="*/ 3023099 w 4534649"/>
                <a:gd name="connsiteY5" fmla="*/ 251975 h 504000"/>
                <a:gd name="connsiteX6" fmla="*/ 3023099 w 4534649"/>
                <a:gd name="connsiteY6" fmla="*/ 503900 h 504000"/>
                <a:gd name="connsiteX7" fmla="*/ 2771174 w 4534649"/>
                <a:gd name="connsiteY7" fmla="*/ 503900 h 504000"/>
                <a:gd name="connsiteX8" fmla="*/ 1511550 w 4534649"/>
                <a:gd name="connsiteY8" fmla="*/ 101 h 504000"/>
                <a:gd name="connsiteX9" fmla="*/ 1763474 w 4534649"/>
                <a:gd name="connsiteY9" fmla="*/ 101 h 504000"/>
                <a:gd name="connsiteX10" fmla="*/ 1763474 w 4534649"/>
                <a:gd name="connsiteY10" fmla="*/ 252026 h 504000"/>
                <a:gd name="connsiteX11" fmla="*/ 2015399 w 4534649"/>
                <a:gd name="connsiteY11" fmla="*/ 252026 h 504000"/>
                <a:gd name="connsiteX12" fmla="*/ 2015399 w 4534649"/>
                <a:gd name="connsiteY12" fmla="*/ 503951 h 504000"/>
                <a:gd name="connsiteX13" fmla="*/ 1763473 w 4534649"/>
                <a:gd name="connsiteY13" fmla="*/ 503951 h 504000"/>
                <a:gd name="connsiteX14" fmla="*/ 1763473 w 4534649"/>
                <a:gd name="connsiteY14" fmla="*/ 252026 h 504000"/>
                <a:gd name="connsiteX15" fmla="*/ 1511550 w 4534649"/>
                <a:gd name="connsiteY15" fmla="*/ 252026 h 504000"/>
                <a:gd name="connsiteX16" fmla="*/ 1007699 w 4534649"/>
                <a:gd name="connsiteY16" fmla="*/ 101 h 504000"/>
                <a:gd name="connsiteX17" fmla="*/ 1259624 w 4534649"/>
                <a:gd name="connsiteY17" fmla="*/ 101 h 504000"/>
                <a:gd name="connsiteX18" fmla="*/ 1259624 w 4534649"/>
                <a:gd name="connsiteY18" fmla="*/ 252026 h 504000"/>
                <a:gd name="connsiteX19" fmla="*/ 1007700 w 4534649"/>
                <a:gd name="connsiteY19" fmla="*/ 252026 h 504000"/>
                <a:gd name="connsiteX20" fmla="*/ 1007700 w 4534649"/>
                <a:gd name="connsiteY20" fmla="*/ 503951 h 504000"/>
                <a:gd name="connsiteX21" fmla="*/ 755775 w 4534649"/>
                <a:gd name="connsiteY21" fmla="*/ 503951 h 504000"/>
                <a:gd name="connsiteX22" fmla="*/ 755775 w 4534649"/>
                <a:gd name="connsiteY22" fmla="*/ 252076 h 504000"/>
                <a:gd name="connsiteX23" fmla="*/ 503849 w 4534649"/>
                <a:gd name="connsiteY23" fmla="*/ 252076 h 504000"/>
                <a:gd name="connsiteX24" fmla="*/ 503849 w 4534649"/>
                <a:gd name="connsiteY24" fmla="*/ 504000 h 504000"/>
                <a:gd name="connsiteX25" fmla="*/ 251924 w 4534649"/>
                <a:gd name="connsiteY25" fmla="*/ 504000 h 504000"/>
                <a:gd name="connsiteX26" fmla="*/ 251924 w 4534649"/>
                <a:gd name="connsiteY26" fmla="*/ 252076 h 504000"/>
                <a:gd name="connsiteX27" fmla="*/ 0 w 4534649"/>
                <a:gd name="connsiteY27" fmla="*/ 252076 h 504000"/>
                <a:gd name="connsiteX28" fmla="*/ 0 w 4534649"/>
                <a:gd name="connsiteY28" fmla="*/ 151 h 504000"/>
                <a:gd name="connsiteX29" fmla="*/ 251925 w 4534649"/>
                <a:gd name="connsiteY29" fmla="*/ 151 h 504000"/>
                <a:gd name="connsiteX30" fmla="*/ 251925 w 4534649"/>
                <a:gd name="connsiteY30" fmla="*/ 252076 h 504000"/>
                <a:gd name="connsiteX31" fmla="*/ 503849 w 4534649"/>
                <a:gd name="connsiteY31" fmla="*/ 252076 h 504000"/>
                <a:gd name="connsiteX32" fmla="*/ 503849 w 4534649"/>
                <a:gd name="connsiteY32" fmla="*/ 151 h 504000"/>
                <a:gd name="connsiteX33" fmla="*/ 755775 w 4534649"/>
                <a:gd name="connsiteY33" fmla="*/ 151 h 504000"/>
                <a:gd name="connsiteX34" fmla="*/ 755775 w 4534649"/>
                <a:gd name="connsiteY34" fmla="*/ 252026 h 504000"/>
                <a:gd name="connsiteX35" fmla="*/ 1007699 w 4534649"/>
                <a:gd name="connsiteY35" fmla="*/ 252026 h 504000"/>
                <a:gd name="connsiteX36" fmla="*/ 3023099 w 4534649"/>
                <a:gd name="connsiteY36" fmla="*/ 50 h 504000"/>
                <a:gd name="connsiteX37" fmla="*/ 3275024 w 4534649"/>
                <a:gd name="connsiteY37" fmla="*/ 50 h 504000"/>
                <a:gd name="connsiteX38" fmla="*/ 3275024 w 4534649"/>
                <a:gd name="connsiteY38" fmla="*/ 251975 h 504000"/>
                <a:gd name="connsiteX39" fmla="*/ 3526949 w 4534649"/>
                <a:gd name="connsiteY39" fmla="*/ 251975 h 504000"/>
                <a:gd name="connsiteX40" fmla="*/ 3526949 w 4534649"/>
                <a:gd name="connsiteY40" fmla="*/ 503900 h 504000"/>
                <a:gd name="connsiteX41" fmla="*/ 3275023 w 4534649"/>
                <a:gd name="connsiteY41" fmla="*/ 503900 h 504000"/>
                <a:gd name="connsiteX42" fmla="*/ 3275023 w 4534649"/>
                <a:gd name="connsiteY42" fmla="*/ 251975 h 504000"/>
                <a:gd name="connsiteX43" fmla="*/ 3023099 w 4534649"/>
                <a:gd name="connsiteY43" fmla="*/ 251975 h 504000"/>
                <a:gd name="connsiteX44" fmla="*/ 2519248 w 4534649"/>
                <a:gd name="connsiteY44" fmla="*/ 50 h 504000"/>
                <a:gd name="connsiteX45" fmla="*/ 2771174 w 4534649"/>
                <a:gd name="connsiteY45" fmla="*/ 50 h 504000"/>
                <a:gd name="connsiteX46" fmla="*/ 2771174 w 4534649"/>
                <a:gd name="connsiteY46" fmla="*/ 251975 h 504000"/>
                <a:gd name="connsiteX47" fmla="*/ 2519249 w 4534649"/>
                <a:gd name="connsiteY47" fmla="*/ 251975 h 504000"/>
                <a:gd name="connsiteX48" fmla="*/ 2519249 w 4534649"/>
                <a:gd name="connsiteY48" fmla="*/ 503900 h 504000"/>
                <a:gd name="connsiteX49" fmla="*/ 2267324 w 4534649"/>
                <a:gd name="connsiteY49" fmla="*/ 503900 h 504000"/>
                <a:gd name="connsiteX50" fmla="*/ 2267324 w 4534649"/>
                <a:gd name="connsiteY50" fmla="*/ 252026 h 504000"/>
                <a:gd name="connsiteX51" fmla="*/ 2015399 w 4534649"/>
                <a:gd name="connsiteY51" fmla="*/ 252026 h 504000"/>
                <a:gd name="connsiteX52" fmla="*/ 2015399 w 4534649"/>
                <a:gd name="connsiteY52" fmla="*/ 101 h 504000"/>
                <a:gd name="connsiteX53" fmla="*/ 2267324 w 4534649"/>
                <a:gd name="connsiteY53" fmla="*/ 101 h 504000"/>
                <a:gd name="connsiteX54" fmla="*/ 2267324 w 4534649"/>
                <a:gd name="connsiteY54" fmla="*/ 251975 h 504000"/>
                <a:gd name="connsiteX55" fmla="*/ 2519248 w 4534649"/>
                <a:gd name="connsiteY55" fmla="*/ 251975 h 504000"/>
                <a:gd name="connsiteX56" fmla="*/ 4030799 w 4534649"/>
                <a:gd name="connsiteY56" fmla="*/ 0 h 504000"/>
                <a:gd name="connsiteX57" fmla="*/ 4282724 w 4534649"/>
                <a:gd name="connsiteY57" fmla="*/ 0 h 504000"/>
                <a:gd name="connsiteX58" fmla="*/ 4282724 w 4534649"/>
                <a:gd name="connsiteY58" fmla="*/ 251925 h 504000"/>
                <a:gd name="connsiteX59" fmla="*/ 4534649 w 4534649"/>
                <a:gd name="connsiteY59" fmla="*/ 251925 h 504000"/>
                <a:gd name="connsiteX60" fmla="*/ 4534649 w 4534649"/>
                <a:gd name="connsiteY60" fmla="*/ 503850 h 504000"/>
                <a:gd name="connsiteX61" fmla="*/ 4282724 w 4534649"/>
                <a:gd name="connsiteY61" fmla="*/ 503850 h 504000"/>
                <a:gd name="connsiteX62" fmla="*/ 4282724 w 4534649"/>
                <a:gd name="connsiteY62" fmla="*/ 251925 h 504000"/>
                <a:gd name="connsiteX63" fmla="*/ 4030799 w 4534649"/>
                <a:gd name="connsiteY63" fmla="*/ 251925 h 504000"/>
                <a:gd name="connsiteX64" fmla="*/ 4030799 w 4534649"/>
                <a:gd name="connsiteY64" fmla="*/ 503850 h 504000"/>
                <a:gd name="connsiteX65" fmla="*/ 3778874 w 4534649"/>
                <a:gd name="connsiteY65" fmla="*/ 503850 h 504000"/>
                <a:gd name="connsiteX66" fmla="*/ 3778874 w 4534649"/>
                <a:gd name="connsiteY66" fmla="*/ 251975 h 504000"/>
                <a:gd name="connsiteX67" fmla="*/ 3526949 w 4534649"/>
                <a:gd name="connsiteY67" fmla="*/ 251975 h 504000"/>
                <a:gd name="connsiteX68" fmla="*/ 3526949 w 4534649"/>
                <a:gd name="connsiteY68" fmla="*/ 50 h 504000"/>
                <a:gd name="connsiteX69" fmla="*/ 3778874 w 4534649"/>
                <a:gd name="connsiteY69" fmla="*/ 50 h 504000"/>
                <a:gd name="connsiteX70" fmla="*/ 3778874 w 4534649"/>
                <a:gd name="connsiteY70" fmla="*/ 251925 h 504000"/>
                <a:gd name="connsiteX71" fmla="*/ 4030799 w 4534649"/>
                <a:gd name="connsiteY71" fmla="*/ 251925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534649" h="504000">
                  <a:moveTo>
                    <a:pt x="1259624" y="252026"/>
                  </a:moveTo>
                  <a:lnTo>
                    <a:pt x="1511550" y="252026"/>
                  </a:lnTo>
                  <a:lnTo>
                    <a:pt x="1511550" y="503951"/>
                  </a:lnTo>
                  <a:lnTo>
                    <a:pt x="1259624" y="503951"/>
                  </a:lnTo>
                  <a:close/>
                  <a:moveTo>
                    <a:pt x="2771174" y="251975"/>
                  </a:moveTo>
                  <a:lnTo>
                    <a:pt x="3023099" y="251975"/>
                  </a:lnTo>
                  <a:lnTo>
                    <a:pt x="3023099" y="503900"/>
                  </a:lnTo>
                  <a:lnTo>
                    <a:pt x="2771174" y="503900"/>
                  </a:lnTo>
                  <a:close/>
                  <a:moveTo>
                    <a:pt x="1511550" y="101"/>
                  </a:moveTo>
                  <a:lnTo>
                    <a:pt x="1763474" y="101"/>
                  </a:lnTo>
                  <a:lnTo>
                    <a:pt x="1763474" y="252026"/>
                  </a:lnTo>
                  <a:lnTo>
                    <a:pt x="2015399" y="252026"/>
                  </a:lnTo>
                  <a:lnTo>
                    <a:pt x="2015399" y="503951"/>
                  </a:lnTo>
                  <a:lnTo>
                    <a:pt x="1763473" y="503951"/>
                  </a:lnTo>
                  <a:lnTo>
                    <a:pt x="1763473" y="252026"/>
                  </a:lnTo>
                  <a:lnTo>
                    <a:pt x="1511550" y="252026"/>
                  </a:lnTo>
                  <a:close/>
                  <a:moveTo>
                    <a:pt x="1007699" y="101"/>
                  </a:moveTo>
                  <a:lnTo>
                    <a:pt x="1259624" y="101"/>
                  </a:lnTo>
                  <a:lnTo>
                    <a:pt x="1259624" y="252026"/>
                  </a:lnTo>
                  <a:lnTo>
                    <a:pt x="1007700" y="252026"/>
                  </a:lnTo>
                  <a:lnTo>
                    <a:pt x="1007700" y="503951"/>
                  </a:lnTo>
                  <a:lnTo>
                    <a:pt x="755775" y="503951"/>
                  </a:lnTo>
                  <a:lnTo>
                    <a:pt x="755775" y="252076"/>
                  </a:lnTo>
                  <a:lnTo>
                    <a:pt x="503849" y="252076"/>
                  </a:lnTo>
                  <a:lnTo>
                    <a:pt x="503849" y="504000"/>
                  </a:lnTo>
                  <a:lnTo>
                    <a:pt x="251924" y="504000"/>
                  </a:lnTo>
                  <a:lnTo>
                    <a:pt x="251924" y="252076"/>
                  </a:lnTo>
                  <a:lnTo>
                    <a:pt x="0" y="252076"/>
                  </a:lnTo>
                  <a:lnTo>
                    <a:pt x="0" y="151"/>
                  </a:lnTo>
                  <a:lnTo>
                    <a:pt x="251925" y="151"/>
                  </a:lnTo>
                  <a:lnTo>
                    <a:pt x="251925" y="252076"/>
                  </a:lnTo>
                  <a:lnTo>
                    <a:pt x="503849" y="252076"/>
                  </a:lnTo>
                  <a:lnTo>
                    <a:pt x="503849" y="151"/>
                  </a:lnTo>
                  <a:lnTo>
                    <a:pt x="755775" y="151"/>
                  </a:lnTo>
                  <a:lnTo>
                    <a:pt x="755775" y="252026"/>
                  </a:lnTo>
                  <a:lnTo>
                    <a:pt x="1007699" y="252026"/>
                  </a:lnTo>
                  <a:close/>
                  <a:moveTo>
                    <a:pt x="3023099" y="50"/>
                  </a:moveTo>
                  <a:lnTo>
                    <a:pt x="3275024" y="50"/>
                  </a:lnTo>
                  <a:lnTo>
                    <a:pt x="3275024" y="251975"/>
                  </a:lnTo>
                  <a:lnTo>
                    <a:pt x="3526949" y="251975"/>
                  </a:lnTo>
                  <a:lnTo>
                    <a:pt x="3526949" y="503900"/>
                  </a:lnTo>
                  <a:lnTo>
                    <a:pt x="3275023" y="503900"/>
                  </a:lnTo>
                  <a:lnTo>
                    <a:pt x="3275023" y="251975"/>
                  </a:lnTo>
                  <a:lnTo>
                    <a:pt x="3023099" y="251975"/>
                  </a:lnTo>
                  <a:close/>
                  <a:moveTo>
                    <a:pt x="2519248" y="50"/>
                  </a:moveTo>
                  <a:lnTo>
                    <a:pt x="2771174" y="50"/>
                  </a:lnTo>
                  <a:lnTo>
                    <a:pt x="2771174" y="251975"/>
                  </a:lnTo>
                  <a:lnTo>
                    <a:pt x="2519249" y="251975"/>
                  </a:lnTo>
                  <a:lnTo>
                    <a:pt x="2519249" y="503900"/>
                  </a:lnTo>
                  <a:lnTo>
                    <a:pt x="2267324" y="503900"/>
                  </a:lnTo>
                  <a:lnTo>
                    <a:pt x="2267324" y="252026"/>
                  </a:lnTo>
                  <a:lnTo>
                    <a:pt x="2015399" y="252026"/>
                  </a:lnTo>
                  <a:lnTo>
                    <a:pt x="2015399" y="101"/>
                  </a:lnTo>
                  <a:lnTo>
                    <a:pt x="2267324" y="101"/>
                  </a:lnTo>
                  <a:lnTo>
                    <a:pt x="2267324" y="251975"/>
                  </a:lnTo>
                  <a:lnTo>
                    <a:pt x="2519248" y="251975"/>
                  </a:lnTo>
                  <a:close/>
                  <a:moveTo>
                    <a:pt x="4030799" y="0"/>
                  </a:moveTo>
                  <a:lnTo>
                    <a:pt x="4282724" y="0"/>
                  </a:lnTo>
                  <a:lnTo>
                    <a:pt x="4282724" y="251925"/>
                  </a:lnTo>
                  <a:lnTo>
                    <a:pt x="4534649" y="251925"/>
                  </a:lnTo>
                  <a:lnTo>
                    <a:pt x="4534649" y="503850"/>
                  </a:lnTo>
                  <a:lnTo>
                    <a:pt x="4282724" y="503850"/>
                  </a:lnTo>
                  <a:lnTo>
                    <a:pt x="4282724" y="251925"/>
                  </a:lnTo>
                  <a:lnTo>
                    <a:pt x="4030799" y="251925"/>
                  </a:lnTo>
                  <a:lnTo>
                    <a:pt x="4030799" y="503850"/>
                  </a:lnTo>
                  <a:lnTo>
                    <a:pt x="3778874" y="503850"/>
                  </a:lnTo>
                  <a:lnTo>
                    <a:pt x="3778874" y="251975"/>
                  </a:lnTo>
                  <a:lnTo>
                    <a:pt x="3526949" y="251975"/>
                  </a:lnTo>
                  <a:lnTo>
                    <a:pt x="3526949" y="50"/>
                  </a:lnTo>
                  <a:lnTo>
                    <a:pt x="3778874" y="50"/>
                  </a:lnTo>
                  <a:lnTo>
                    <a:pt x="3778874" y="251925"/>
                  </a:lnTo>
                  <a:lnTo>
                    <a:pt x="4030799" y="251925"/>
                  </a:lnTo>
                  <a:close/>
                </a:path>
              </a:pathLst>
            </a:custGeom>
            <a:grp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F2F2F"/>
                </a:solidFill>
                <a:effectLst/>
                <a:uLnTx/>
                <a:uFillTx/>
                <a:latin typeface="Arial"/>
                <a:ea typeface="微软雅黑"/>
                <a:cs typeface="+mn-cs"/>
              </a:endParaRPr>
            </a:p>
          </p:txBody>
        </p:sp>
        <p:sp>
          <p:nvSpPr>
            <p:cNvPr id="55" name="54">
              <a:extLst>
                <a:ext uri="{FF2B5EF4-FFF2-40B4-BE49-F238E27FC236}">
                  <a16:creationId xmlns:a16="http://schemas.microsoft.com/office/drawing/2014/main" id="{3AD3EAC2-33EC-419C-43CF-CB689A8749C9}"/>
                </a:ext>
              </a:extLst>
            </p:cNvPr>
            <p:cNvSpPr>
              <a:spLocks noChangeAspect="1"/>
            </p:cNvSpPr>
            <p:nvPr userDrawn="1"/>
          </p:nvSpPr>
          <p:spPr>
            <a:xfrm>
              <a:off x="-894589" y="0"/>
              <a:ext cx="4534649" cy="504000"/>
            </a:xfrm>
            <a:custGeom>
              <a:avLst/>
              <a:gdLst>
                <a:gd name="connsiteX0" fmla="*/ 1259624 w 4534649"/>
                <a:gd name="connsiteY0" fmla="*/ 252026 h 504000"/>
                <a:gd name="connsiteX1" fmla="*/ 1511550 w 4534649"/>
                <a:gd name="connsiteY1" fmla="*/ 252026 h 504000"/>
                <a:gd name="connsiteX2" fmla="*/ 1511550 w 4534649"/>
                <a:gd name="connsiteY2" fmla="*/ 503951 h 504000"/>
                <a:gd name="connsiteX3" fmla="*/ 1259624 w 4534649"/>
                <a:gd name="connsiteY3" fmla="*/ 503951 h 504000"/>
                <a:gd name="connsiteX4" fmla="*/ 2771174 w 4534649"/>
                <a:gd name="connsiteY4" fmla="*/ 251975 h 504000"/>
                <a:gd name="connsiteX5" fmla="*/ 3023099 w 4534649"/>
                <a:gd name="connsiteY5" fmla="*/ 251975 h 504000"/>
                <a:gd name="connsiteX6" fmla="*/ 3023099 w 4534649"/>
                <a:gd name="connsiteY6" fmla="*/ 503900 h 504000"/>
                <a:gd name="connsiteX7" fmla="*/ 2771174 w 4534649"/>
                <a:gd name="connsiteY7" fmla="*/ 503900 h 504000"/>
                <a:gd name="connsiteX8" fmla="*/ 1511550 w 4534649"/>
                <a:gd name="connsiteY8" fmla="*/ 101 h 504000"/>
                <a:gd name="connsiteX9" fmla="*/ 1763474 w 4534649"/>
                <a:gd name="connsiteY9" fmla="*/ 101 h 504000"/>
                <a:gd name="connsiteX10" fmla="*/ 1763474 w 4534649"/>
                <a:gd name="connsiteY10" fmla="*/ 252026 h 504000"/>
                <a:gd name="connsiteX11" fmla="*/ 2015399 w 4534649"/>
                <a:gd name="connsiteY11" fmla="*/ 252026 h 504000"/>
                <a:gd name="connsiteX12" fmla="*/ 2015399 w 4534649"/>
                <a:gd name="connsiteY12" fmla="*/ 503951 h 504000"/>
                <a:gd name="connsiteX13" fmla="*/ 1763473 w 4534649"/>
                <a:gd name="connsiteY13" fmla="*/ 503951 h 504000"/>
                <a:gd name="connsiteX14" fmla="*/ 1763473 w 4534649"/>
                <a:gd name="connsiteY14" fmla="*/ 252026 h 504000"/>
                <a:gd name="connsiteX15" fmla="*/ 1511550 w 4534649"/>
                <a:gd name="connsiteY15" fmla="*/ 252026 h 504000"/>
                <a:gd name="connsiteX16" fmla="*/ 1007699 w 4534649"/>
                <a:gd name="connsiteY16" fmla="*/ 101 h 504000"/>
                <a:gd name="connsiteX17" fmla="*/ 1259624 w 4534649"/>
                <a:gd name="connsiteY17" fmla="*/ 101 h 504000"/>
                <a:gd name="connsiteX18" fmla="*/ 1259624 w 4534649"/>
                <a:gd name="connsiteY18" fmla="*/ 252026 h 504000"/>
                <a:gd name="connsiteX19" fmla="*/ 1007700 w 4534649"/>
                <a:gd name="connsiteY19" fmla="*/ 252026 h 504000"/>
                <a:gd name="connsiteX20" fmla="*/ 1007700 w 4534649"/>
                <a:gd name="connsiteY20" fmla="*/ 503951 h 504000"/>
                <a:gd name="connsiteX21" fmla="*/ 755775 w 4534649"/>
                <a:gd name="connsiteY21" fmla="*/ 503951 h 504000"/>
                <a:gd name="connsiteX22" fmla="*/ 755775 w 4534649"/>
                <a:gd name="connsiteY22" fmla="*/ 252076 h 504000"/>
                <a:gd name="connsiteX23" fmla="*/ 503849 w 4534649"/>
                <a:gd name="connsiteY23" fmla="*/ 252076 h 504000"/>
                <a:gd name="connsiteX24" fmla="*/ 503849 w 4534649"/>
                <a:gd name="connsiteY24" fmla="*/ 504000 h 504000"/>
                <a:gd name="connsiteX25" fmla="*/ 251924 w 4534649"/>
                <a:gd name="connsiteY25" fmla="*/ 504000 h 504000"/>
                <a:gd name="connsiteX26" fmla="*/ 251924 w 4534649"/>
                <a:gd name="connsiteY26" fmla="*/ 252076 h 504000"/>
                <a:gd name="connsiteX27" fmla="*/ 0 w 4534649"/>
                <a:gd name="connsiteY27" fmla="*/ 252076 h 504000"/>
                <a:gd name="connsiteX28" fmla="*/ 0 w 4534649"/>
                <a:gd name="connsiteY28" fmla="*/ 151 h 504000"/>
                <a:gd name="connsiteX29" fmla="*/ 251925 w 4534649"/>
                <a:gd name="connsiteY29" fmla="*/ 151 h 504000"/>
                <a:gd name="connsiteX30" fmla="*/ 251925 w 4534649"/>
                <a:gd name="connsiteY30" fmla="*/ 252076 h 504000"/>
                <a:gd name="connsiteX31" fmla="*/ 503849 w 4534649"/>
                <a:gd name="connsiteY31" fmla="*/ 252076 h 504000"/>
                <a:gd name="connsiteX32" fmla="*/ 503849 w 4534649"/>
                <a:gd name="connsiteY32" fmla="*/ 151 h 504000"/>
                <a:gd name="connsiteX33" fmla="*/ 755775 w 4534649"/>
                <a:gd name="connsiteY33" fmla="*/ 151 h 504000"/>
                <a:gd name="connsiteX34" fmla="*/ 755775 w 4534649"/>
                <a:gd name="connsiteY34" fmla="*/ 252026 h 504000"/>
                <a:gd name="connsiteX35" fmla="*/ 1007699 w 4534649"/>
                <a:gd name="connsiteY35" fmla="*/ 252026 h 504000"/>
                <a:gd name="connsiteX36" fmla="*/ 3023099 w 4534649"/>
                <a:gd name="connsiteY36" fmla="*/ 50 h 504000"/>
                <a:gd name="connsiteX37" fmla="*/ 3275024 w 4534649"/>
                <a:gd name="connsiteY37" fmla="*/ 50 h 504000"/>
                <a:gd name="connsiteX38" fmla="*/ 3275024 w 4534649"/>
                <a:gd name="connsiteY38" fmla="*/ 251975 h 504000"/>
                <a:gd name="connsiteX39" fmla="*/ 3526949 w 4534649"/>
                <a:gd name="connsiteY39" fmla="*/ 251975 h 504000"/>
                <a:gd name="connsiteX40" fmla="*/ 3526949 w 4534649"/>
                <a:gd name="connsiteY40" fmla="*/ 503900 h 504000"/>
                <a:gd name="connsiteX41" fmla="*/ 3275023 w 4534649"/>
                <a:gd name="connsiteY41" fmla="*/ 503900 h 504000"/>
                <a:gd name="connsiteX42" fmla="*/ 3275023 w 4534649"/>
                <a:gd name="connsiteY42" fmla="*/ 251975 h 504000"/>
                <a:gd name="connsiteX43" fmla="*/ 3023099 w 4534649"/>
                <a:gd name="connsiteY43" fmla="*/ 251975 h 504000"/>
                <a:gd name="connsiteX44" fmla="*/ 2519248 w 4534649"/>
                <a:gd name="connsiteY44" fmla="*/ 50 h 504000"/>
                <a:gd name="connsiteX45" fmla="*/ 2771174 w 4534649"/>
                <a:gd name="connsiteY45" fmla="*/ 50 h 504000"/>
                <a:gd name="connsiteX46" fmla="*/ 2771174 w 4534649"/>
                <a:gd name="connsiteY46" fmla="*/ 251975 h 504000"/>
                <a:gd name="connsiteX47" fmla="*/ 2519249 w 4534649"/>
                <a:gd name="connsiteY47" fmla="*/ 251975 h 504000"/>
                <a:gd name="connsiteX48" fmla="*/ 2519249 w 4534649"/>
                <a:gd name="connsiteY48" fmla="*/ 503900 h 504000"/>
                <a:gd name="connsiteX49" fmla="*/ 2267324 w 4534649"/>
                <a:gd name="connsiteY49" fmla="*/ 503900 h 504000"/>
                <a:gd name="connsiteX50" fmla="*/ 2267324 w 4534649"/>
                <a:gd name="connsiteY50" fmla="*/ 252026 h 504000"/>
                <a:gd name="connsiteX51" fmla="*/ 2015399 w 4534649"/>
                <a:gd name="connsiteY51" fmla="*/ 252026 h 504000"/>
                <a:gd name="connsiteX52" fmla="*/ 2015399 w 4534649"/>
                <a:gd name="connsiteY52" fmla="*/ 101 h 504000"/>
                <a:gd name="connsiteX53" fmla="*/ 2267324 w 4534649"/>
                <a:gd name="connsiteY53" fmla="*/ 101 h 504000"/>
                <a:gd name="connsiteX54" fmla="*/ 2267324 w 4534649"/>
                <a:gd name="connsiteY54" fmla="*/ 251975 h 504000"/>
                <a:gd name="connsiteX55" fmla="*/ 2519248 w 4534649"/>
                <a:gd name="connsiteY55" fmla="*/ 251975 h 504000"/>
                <a:gd name="connsiteX56" fmla="*/ 4030799 w 4534649"/>
                <a:gd name="connsiteY56" fmla="*/ 0 h 504000"/>
                <a:gd name="connsiteX57" fmla="*/ 4282724 w 4534649"/>
                <a:gd name="connsiteY57" fmla="*/ 0 h 504000"/>
                <a:gd name="connsiteX58" fmla="*/ 4282724 w 4534649"/>
                <a:gd name="connsiteY58" fmla="*/ 251925 h 504000"/>
                <a:gd name="connsiteX59" fmla="*/ 4534649 w 4534649"/>
                <a:gd name="connsiteY59" fmla="*/ 251925 h 504000"/>
                <a:gd name="connsiteX60" fmla="*/ 4534649 w 4534649"/>
                <a:gd name="connsiteY60" fmla="*/ 503850 h 504000"/>
                <a:gd name="connsiteX61" fmla="*/ 4282724 w 4534649"/>
                <a:gd name="connsiteY61" fmla="*/ 503850 h 504000"/>
                <a:gd name="connsiteX62" fmla="*/ 4282724 w 4534649"/>
                <a:gd name="connsiteY62" fmla="*/ 251925 h 504000"/>
                <a:gd name="connsiteX63" fmla="*/ 4030799 w 4534649"/>
                <a:gd name="connsiteY63" fmla="*/ 251925 h 504000"/>
                <a:gd name="connsiteX64" fmla="*/ 4030799 w 4534649"/>
                <a:gd name="connsiteY64" fmla="*/ 503850 h 504000"/>
                <a:gd name="connsiteX65" fmla="*/ 3778874 w 4534649"/>
                <a:gd name="connsiteY65" fmla="*/ 503850 h 504000"/>
                <a:gd name="connsiteX66" fmla="*/ 3778874 w 4534649"/>
                <a:gd name="connsiteY66" fmla="*/ 251975 h 504000"/>
                <a:gd name="connsiteX67" fmla="*/ 3526949 w 4534649"/>
                <a:gd name="connsiteY67" fmla="*/ 251975 h 504000"/>
                <a:gd name="connsiteX68" fmla="*/ 3526949 w 4534649"/>
                <a:gd name="connsiteY68" fmla="*/ 50 h 504000"/>
                <a:gd name="connsiteX69" fmla="*/ 3778874 w 4534649"/>
                <a:gd name="connsiteY69" fmla="*/ 50 h 504000"/>
                <a:gd name="connsiteX70" fmla="*/ 3778874 w 4534649"/>
                <a:gd name="connsiteY70" fmla="*/ 251925 h 504000"/>
                <a:gd name="connsiteX71" fmla="*/ 4030799 w 4534649"/>
                <a:gd name="connsiteY71" fmla="*/ 251925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534649" h="504000">
                  <a:moveTo>
                    <a:pt x="1259624" y="252026"/>
                  </a:moveTo>
                  <a:lnTo>
                    <a:pt x="1511550" y="252026"/>
                  </a:lnTo>
                  <a:lnTo>
                    <a:pt x="1511550" y="503951"/>
                  </a:lnTo>
                  <a:lnTo>
                    <a:pt x="1259624" y="503951"/>
                  </a:lnTo>
                  <a:close/>
                  <a:moveTo>
                    <a:pt x="2771174" y="251975"/>
                  </a:moveTo>
                  <a:lnTo>
                    <a:pt x="3023099" y="251975"/>
                  </a:lnTo>
                  <a:lnTo>
                    <a:pt x="3023099" y="503900"/>
                  </a:lnTo>
                  <a:lnTo>
                    <a:pt x="2771174" y="503900"/>
                  </a:lnTo>
                  <a:close/>
                  <a:moveTo>
                    <a:pt x="1511550" y="101"/>
                  </a:moveTo>
                  <a:lnTo>
                    <a:pt x="1763474" y="101"/>
                  </a:lnTo>
                  <a:lnTo>
                    <a:pt x="1763474" y="252026"/>
                  </a:lnTo>
                  <a:lnTo>
                    <a:pt x="2015399" y="252026"/>
                  </a:lnTo>
                  <a:lnTo>
                    <a:pt x="2015399" y="503951"/>
                  </a:lnTo>
                  <a:lnTo>
                    <a:pt x="1763473" y="503951"/>
                  </a:lnTo>
                  <a:lnTo>
                    <a:pt x="1763473" y="252026"/>
                  </a:lnTo>
                  <a:lnTo>
                    <a:pt x="1511550" y="252026"/>
                  </a:lnTo>
                  <a:close/>
                  <a:moveTo>
                    <a:pt x="1007699" y="101"/>
                  </a:moveTo>
                  <a:lnTo>
                    <a:pt x="1259624" y="101"/>
                  </a:lnTo>
                  <a:lnTo>
                    <a:pt x="1259624" y="252026"/>
                  </a:lnTo>
                  <a:lnTo>
                    <a:pt x="1007700" y="252026"/>
                  </a:lnTo>
                  <a:lnTo>
                    <a:pt x="1007700" y="503951"/>
                  </a:lnTo>
                  <a:lnTo>
                    <a:pt x="755775" y="503951"/>
                  </a:lnTo>
                  <a:lnTo>
                    <a:pt x="755775" y="252076"/>
                  </a:lnTo>
                  <a:lnTo>
                    <a:pt x="503849" y="252076"/>
                  </a:lnTo>
                  <a:lnTo>
                    <a:pt x="503849" y="504000"/>
                  </a:lnTo>
                  <a:lnTo>
                    <a:pt x="251924" y="504000"/>
                  </a:lnTo>
                  <a:lnTo>
                    <a:pt x="251924" y="252076"/>
                  </a:lnTo>
                  <a:lnTo>
                    <a:pt x="0" y="252076"/>
                  </a:lnTo>
                  <a:lnTo>
                    <a:pt x="0" y="151"/>
                  </a:lnTo>
                  <a:lnTo>
                    <a:pt x="251925" y="151"/>
                  </a:lnTo>
                  <a:lnTo>
                    <a:pt x="251925" y="252076"/>
                  </a:lnTo>
                  <a:lnTo>
                    <a:pt x="503849" y="252076"/>
                  </a:lnTo>
                  <a:lnTo>
                    <a:pt x="503849" y="151"/>
                  </a:lnTo>
                  <a:lnTo>
                    <a:pt x="755775" y="151"/>
                  </a:lnTo>
                  <a:lnTo>
                    <a:pt x="755775" y="252026"/>
                  </a:lnTo>
                  <a:lnTo>
                    <a:pt x="1007699" y="252026"/>
                  </a:lnTo>
                  <a:close/>
                  <a:moveTo>
                    <a:pt x="3023099" y="50"/>
                  </a:moveTo>
                  <a:lnTo>
                    <a:pt x="3275024" y="50"/>
                  </a:lnTo>
                  <a:lnTo>
                    <a:pt x="3275024" y="251975"/>
                  </a:lnTo>
                  <a:lnTo>
                    <a:pt x="3526949" y="251975"/>
                  </a:lnTo>
                  <a:lnTo>
                    <a:pt x="3526949" y="503900"/>
                  </a:lnTo>
                  <a:lnTo>
                    <a:pt x="3275023" y="503900"/>
                  </a:lnTo>
                  <a:lnTo>
                    <a:pt x="3275023" y="251975"/>
                  </a:lnTo>
                  <a:lnTo>
                    <a:pt x="3023099" y="251975"/>
                  </a:lnTo>
                  <a:close/>
                  <a:moveTo>
                    <a:pt x="2519248" y="50"/>
                  </a:moveTo>
                  <a:lnTo>
                    <a:pt x="2771174" y="50"/>
                  </a:lnTo>
                  <a:lnTo>
                    <a:pt x="2771174" y="251975"/>
                  </a:lnTo>
                  <a:lnTo>
                    <a:pt x="2519249" y="251975"/>
                  </a:lnTo>
                  <a:lnTo>
                    <a:pt x="2519249" y="503900"/>
                  </a:lnTo>
                  <a:lnTo>
                    <a:pt x="2267324" y="503900"/>
                  </a:lnTo>
                  <a:lnTo>
                    <a:pt x="2267324" y="252026"/>
                  </a:lnTo>
                  <a:lnTo>
                    <a:pt x="2015399" y="252026"/>
                  </a:lnTo>
                  <a:lnTo>
                    <a:pt x="2015399" y="101"/>
                  </a:lnTo>
                  <a:lnTo>
                    <a:pt x="2267324" y="101"/>
                  </a:lnTo>
                  <a:lnTo>
                    <a:pt x="2267324" y="251975"/>
                  </a:lnTo>
                  <a:lnTo>
                    <a:pt x="2519248" y="251975"/>
                  </a:lnTo>
                  <a:close/>
                  <a:moveTo>
                    <a:pt x="4030799" y="0"/>
                  </a:moveTo>
                  <a:lnTo>
                    <a:pt x="4282724" y="0"/>
                  </a:lnTo>
                  <a:lnTo>
                    <a:pt x="4282724" y="251925"/>
                  </a:lnTo>
                  <a:lnTo>
                    <a:pt x="4534649" y="251925"/>
                  </a:lnTo>
                  <a:lnTo>
                    <a:pt x="4534649" y="503850"/>
                  </a:lnTo>
                  <a:lnTo>
                    <a:pt x="4282724" y="503850"/>
                  </a:lnTo>
                  <a:lnTo>
                    <a:pt x="4282724" y="251925"/>
                  </a:lnTo>
                  <a:lnTo>
                    <a:pt x="4030799" y="251925"/>
                  </a:lnTo>
                  <a:lnTo>
                    <a:pt x="4030799" y="503850"/>
                  </a:lnTo>
                  <a:lnTo>
                    <a:pt x="3778874" y="503850"/>
                  </a:lnTo>
                  <a:lnTo>
                    <a:pt x="3778874" y="251975"/>
                  </a:lnTo>
                  <a:lnTo>
                    <a:pt x="3526949" y="251975"/>
                  </a:lnTo>
                  <a:lnTo>
                    <a:pt x="3526949" y="50"/>
                  </a:lnTo>
                  <a:lnTo>
                    <a:pt x="3778874" y="50"/>
                  </a:lnTo>
                  <a:lnTo>
                    <a:pt x="3778874" y="251925"/>
                  </a:lnTo>
                  <a:lnTo>
                    <a:pt x="4030799" y="251925"/>
                  </a:lnTo>
                  <a:close/>
                </a:path>
              </a:pathLst>
            </a:custGeom>
            <a:grp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F2F2F"/>
                </a:solidFill>
                <a:effectLst/>
                <a:uLnTx/>
                <a:uFillTx/>
                <a:latin typeface="Arial"/>
                <a:ea typeface="微软雅黑"/>
                <a:cs typeface="+mn-cs"/>
              </a:endParaRPr>
            </a:p>
          </p:txBody>
        </p:sp>
      </p:grpSp>
      <p:grpSp>
        <p:nvGrpSpPr>
          <p:cNvPr id="48" name="ppt co ban">
            <a:extLst>
              <a:ext uri="{FF2B5EF4-FFF2-40B4-BE49-F238E27FC236}">
                <a16:creationId xmlns:a16="http://schemas.microsoft.com/office/drawing/2014/main" id="{2E7700B9-FF06-D25E-1233-814734BFB4E7}"/>
              </a:ext>
            </a:extLst>
          </p:cNvPr>
          <p:cNvGrpSpPr>
            <a:grpSpLocks noChangeAspect="1"/>
          </p:cNvGrpSpPr>
          <p:nvPr userDrawn="1"/>
        </p:nvGrpSpPr>
        <p:grpSpPr>
          <a:xfrm flipH="1">
            <a:off x="-1" y="6388453"/>
            <a:ext cx="12192000" cy="469547"/>
            <a:chOff x="-894589" y="0"/>
            <a:chExt cx="13086589" cy="504000"/>
          </a:xfrm>
          <a:solidFill>
            <a:schemeClr val="accent1">
              <a:alpha val="15000"/>
            </a:schemeClr>
          </a:solidFill>
        </p:grpSpPr>
        <p:sp>
          <p:nvSpPr>
            <p:cNvPr id="50" name="9">
              <a:extLst>
                <a:ext uri="{FF2B5EF4-FFF2-40B4-BE49-F238E27FC236}">
                  <a16:creationId xmlns:a16="http://schemas.microsoft.com/office/drawing/2014/main" id="{FBBBF9BB-195C-395C-570C-07A772069EAD}"/>
                </a:ext>
              </a:extLst>
            </p:cNvPr>
            <p:cNvSpPr>
              <a:spLocks noChangeAspect="1"/>
            </p:cNvSpPr>
            <p:nvPr userDrawn="1"/>
          </p:nvSpPr>
          <p:spPr>
            <a:xfrm>
              <a:off x="8174709" y="50"/>
              <a:ext cx="4017291" cy="503950"/>
            </a:xfrm>
            <a:custGeom>
              <a:avLst/>
              <a:gdLst>
                <a:gd name="connsiteX0" fmla="*/ 1259624 w 4017291"/>
                <a:gd name="connsiteY0" fmla="*/ 251976 h 503950"/>
                <a:gd name="connsiteX1" fmla="*/ 1511549 w 4017291"/>
                <a:gd name="connsiteY1" fmla="*/ 251976 h 503950"/>
                <a:gd name="connsiteX2" fmla="*/ 1511549 w 4017291"/>
                <a:gd name="connsiteY2" fmla="*/ 503901 h 503950"/>
                <a:gd name="connsiteX3" fmla="*/ 1259624 w 4017291"/>
                <a:gd name="connsiteY3" fmla="*/ 503901 h 503950"/>
                <a:gd name="connsiteX4" fmla="*/ 2771173 w 4017291"/>
                <a:gd name="connsiteY4" fmla="*/ 251925 h 503950"/>
                <a:gd name="connsiteX5" fmla="*/ 3023099 w 4017291"/>
                <a:gd name="connsiteY5" fmla="*/ 251925 h 503950"/>
                <a:gd name="connsiteX6" fmla="*/ 3023099 w 4017291"/>
                <a:gd name="connsiteY6" fmla="*/ 503850 h 503950"/>
                <a:gd name="connsiteX7" fmla="*/ 2771173 w 4017291"/>
                <a:gd name="connsiteY7" fmla="*/ 503850 h 503950"/>
                <a:gd name="connsiteX8" fmla="*/ 1511549 w 4017291"/>
                <a:gd name="connsiteY8" fmla="*/ 51 h 503950"/>
                <a:gd name="connsiteX9" fmla="*/ 1763474 w 4017291"/>
                <a:gd name="connsiteY9" fmla="*/ 51 h 503950"/>
                <a:gd name="connsiteX10" fmla="*/ 1763474 w 4017291"/>
                <a:gd name="connsiteY10" fmla="*/ 251976 h 503950"/>
                <a:gd name="connsiteX11" fmla="*/ 2015399 w 4017291"/>
                <a:gd name="connsiteY11" fmla="*/ 251976 h 503950"/>
                <a:gd name="connsiteX12" fmla="*/ 2015399 w 4017291"/>
                <a:gd name="connsiteY12" fmla="*/ 503901 h 503950"/>
                <a:gd name="connsiteX13" fmla="*/ 1763473 w 4017291"/>
                <a:gd name="connsiteY13" fmla="*/ 503901 h 503950"/>
                <a:gd name="connsiteX14" fmla="*/ 1763473 w 4017291"/>
                <a:gd name="connsiteY14" fmla="*/ 251976 h 503950"/>
                <a:gd name="connsiteX15" fmla="*/ 1511549 w 4017291"/>
                <a:gd name="connsiteY15" fmla="*/ 251976 h 503950"/>
                <a:gd name="connsiteX16" fmla="*/ 1007699 w 4017291"/>
                <a:gd name="connsiteY16" fmla="*/ 51 h 503950"/>
                <a:gd name="connsiteX17" fmla="*/ 1259624 w 4017291"/>
                <a:gd name="connsiteY17" fmla="*/ 51 h 503950"/>
                <a:gd name="connsiteX18" fmla="*/ 1259624 w 4017291"/>
                <a:gd name="connsiteY18" fmla="*/ 251976 h 503950"/>
                <a:gd name="connsiteX19" fmla="*/ 1007700 w 4017291"/>
                <a:gd name="connsiteY19" fmla="*/ 251976 h 503950"/>
                <a:gd name="connsiteX20" fmla="*/ 1007700 w 4017291"/>
                <a:gd name="connsiteY20" fmla="*/ 503901 h 503950"/>
                <a:gd name="connsiteX21" fmla="*/ 755774 w 4017291"/>
                <a:gd name="connsiteY21" fmla="*/ 503901 h 503950"/>
                <a:gd name="connsiteX22" fmla="*/ 755774 w 4017291"/>
                <a:gd name="connsiteY22" fmla="*/ 252026 h 503950"/>
                <a:gd name="connsiteX23" fmla="*/ 503849 w 4017291"/>
                <a:gd name="connsiteY23" fmla="*/ 252026 h 503950"/>
                <a:gd name="connsiteX24" fmla="*/ 503849 w 4017291"/>
                <a:gd name="connsiteY24" fmla="*/ 503950 h 503950"/>
                <a:gd name="connsiteX25" fmla="*/ 251924 w 4017291"/>
                <a:gd name="connsiteY25" fmla="*/ 503950 h 503950"/>
                <a:gd name="connsiteX26" fmla="*/ 251924 w 4017291"/>
                <a:gd name="connsiteY26" fmla="*/ 252026 h 503950"/>
                <a:gd name="connsiteX27" fmla="*/ 0 w 4017291"/>
                <a:gd name="connsiteY27" fmla="*/ 252026 h 503950"/>
                <a:gd name="connsiteX28" fmla="*/ 0 w 4017291"/>
                <a:gd name="connsiteY28" fmla="*/ 101 h 503950"/>
                <a:gd name="connsiteX29" fmla="*/ 251925 w 4017291"/>
                <a:gd name="connsiteY29" fmla="*/ 101 h 503950"/>
                <a:gd name="connsiteX30" fmla="*/ 251925 w 4017291"/>
                <a:gd name="connsiteY30" fmla="*/ 252026 h 503950"/>
                <a:gd name="connsiteX31" fmla="*/ 503849 w 4017291"/>
                <a:gd name="connsiteY31" fmla="*/ 252026 h 503950"/>
                <a:gd name="connsiteX32" fmla="*/ 503849 w 4017291"/>
                <a:gd name="connsiteY32" fmla="*/ 101 h 503950"/>
                <a:gd name="connsiteX33" fmla="*/ 755774 w 4017291"/>
                <a:gd name="connsiteY33" fmla="*/ 101 h 503950"/>
                <a:gd name="connsiteX34" fmla="*/ 755774 w 4017291"/>
                <a:gd name="connsiteY34" fmla="*/ 251976 h 503950"/>
                <a:gd name="connsiteX35" fmla="*/ 1007699 w 4017291"/>
                <a:gd name="connsiteY35" fmla="*/ 251976 h 503950"/>
                <a:gd name="connsiteX36" fmla="*/ 3526949 w 4017291"/>
                <a:gd name="connsiteY36" fmla="*/ 0 h 503950"/>
                <a:gd name="connsiteX37" fmla="*/ 3778874 w 4017291"/>
                <a:gd name="connsiteY37" fmla="*/ 0 h 503950"/>
                <a:gd name="connsiteX38" fmla="*/ 3778874 w 4017291"/>
                <a:gd name="connsiteY38" fmla="*/ 251875 h 503950"/>
                <a:gd name="connsiteX39" fmla="*/ 4017291 w 4017291"/>
                <a:gd name="connsiteY39" fmla="*/ 251875 h 503950"/>
                <a:gd name="connsiteX40" fmla="*/ 4017291 w 4017291"/>
                <a:gd name="connsiteY40" fmla="*/ 503800 h 503950"/>
                <a:gd name="connsiteX41" fmla="*/ 3778874 w 4017291"/>
                <a:gd name="connsiteY41" fmla="*/ 503800 h 503950"/>
                <a:gd name="connsiteX42" fmla="*/ 3778874 w 4017291"/>
                <a:gd name="connsiteY42" fmla="*/ 251925 h 503950"/>
                <a:gd name="connsiteX43" fmla="*/ 3526949 w 4017291"/>
                <a:gd name="connsiteY43" fmla="*/ 251925 h 503950"/>
                <a:gd name="connsiteX44" fmla="*/ 3023099 w 4017291"/>
                <a:gd name="connsiteY44" fmla="*/ 0 h 503950"/>
                <a:gd name="connsiteX45" fmla="*/ 3275024 w 4017291"/>
                <a:gd name="connsiteY45" fmla="*/ 0 h 503950"/>
                <a:gd name="connsiteX46" fmla="*/ 3275024 w 4017291"/>
                <a:gd name="connsiteY46" fmla="*/ 251925 h 503950"/>
                <a:gd name="connsiteX47" fmla="*/ 3526949 w 4017291"/>
                <a:gd name="connsiteY47" fmla="*/ 251925 h 503950"/>
                <a:gd name="connsiteX48" fmla="*/ 3526949 w 4017291"/>
                <a:gd name="connsiteY48" fmla="*/ 503850 h 503950"/>
                <a:gd name="connsiteX49" fmla="*/ 3275023 w 4017291"/>
                <a:gd name="connsiteY49" fmla="*/ 503850 h 503950"/>
                <a:gd name="connsiteX50" fmla="*/ 3275023 w 4017291"/>
                <a:gd name="connsiteY50" fmla="*/ 251925 h 503950"/>
                <a:gd name="connsiteX51" fmla="*/ 3023099 w 4017291"/>
                <a:gd name="connsiteY51" fmla="*/ 251925 h 503950"/>
                <a:gd name="connsiteX52" fmla="*/ 2519248 w 4017291"/>
                <a:gd name="connsiteY52" fmla="*/ 0 h 503950"/>
                <a:gd name="connsiteX53" fmla="*/ 2771173 w 4017291"/>
                <a:gd name="connsiteY53" fmla="*/ 0 h 503950"/>
                <a:gd name="connsiteX54" fmla="*/ 2771173 w 4017291"/>
                <a:gd name="connsiteY54" fmla="*/ 251925 h 503950"/>
                <a:gd name="connsiteX55" fmla="*/ 2519249 w 4017291"/>
                <a:gd name="connsiteY55" fmla="*/ 251925 h 503950"/>
                <a:gd name="connsiteX56" fmla="*/ 2519249 w 4017291"/>
                <a:gd name="connsiteY56" fmla="*/ 503850 h 503950"/>
                <a:gd name="connsiteX57" fmla="*/ 2267324 w 4017291"/>
                <a:gd name="connsiteY57" fmla="*/ 503850 h 503950"/>
                <a:gd name="connsiteX58" fmla="*/ 2267324 w 4017291"/>
                <a:gd name="connsiteY58" fmla="*/ 251976 h 503950"/>
                <a:gd name="connsiteX59" fmla="*/ 2015399 w 4017291"/>
                <a:gd name="connsiteY59" fmla="*/ 251976 h 503950"/>
                <a:gd name="connsiteX60" fmla="*/ 2015399 w 4017291"/>
                <a:gd name="connsiteY60" fmla="*/ 51 h 503950"/>
                <a:gd name="connsiteX61" fmla="*/ 2267324 w 4017291"/>
                <a:gd name="connsiteY61" fmla="*/ 51 h 503950"/>
                <a:gd name="connsiteX62" fmla="*/ 2267324 w 4017291"/>
                <a:gd name="connsiteY62" fmla="*/ 251925 h 503950"/>
                <a:gd name="connsiteX63" fmla="*/ 2519248 w 4017291"/>
                <a:gd name="connsiteY63" fmla="*/ 251925 h 50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017291" h="503950">
                  <a:moveTo>
                    <a:pt x="1259624" y="251976"/>
                  </a:moveTo>
                  <a:lnTo>
                    <a:pt x="1511549" y="251976"/>
                  </a:lnTo>
                  <a:lnTo>
                    <a:pt x="1511549" y="503901"/>
                  </a:lnTo>
                  <a:lnTo>
                    <a:pt x="1259624" y="503901"/>
                  </a:lnTo>
                  <a:close/>
                  <a:moveTo>
                    <a:pt x="2771173" y="251925"/>
                  </a:moveTo>
                  <a:lnTo>
                    <a:pt x="3023099" y="251925"/>
                  </a:lnTo>
                  <a:lnTo>
                    <a:pt x="3023099" y="503850"/>
                  </a:lnTo>
                  <a:lnTo>
                    <a:pt x="2771173" y="503850"/>
                  </a:lnTo>
                  <a:close/>
                  <a:moveTo>
                    <a:pt x="1511549" y="51"/>
                  </a:moveTo>
                  <a:lnTo>
                    <a:pt x="1763474" y="51"/>
                  </a:lnTo>
                  <a:lnTo>
                    <a:pt x="1763474" y="251976"/>
                  </a:lnTo>
                  <a:lnTo>
                    <a:pt x="2015399" y="251976"/>
                  </a:lnTo>
                  <a:lnTo>
                    <a:pt x="2015399" y="503901"/>
                  </a:lnTo>
                  <a:lnTo>
                    <a:pt x="1763473" y="503901"/>
                  </a:lnTo>
                  <a:lnTo>
                    <a:pt x="1763473" y="251976"/>
                  </a:lnTo>
                  <a:lnTo>
                    <a:pt x="1511549" y="251976"/>
                  </a:lnTo>
                  <a:close/>
                  <a:moveTo>
                    <a:pt x="1007699" y="51"/>
                  </a:moveTo>
                  <a:lnTo>
                    <a:pt x="1259624" y="51"/>
                  </a:lnTo>
                  <a:lnTo>
                    <a:pt x="1259624" y="251976"/>
                  </a:lnTo>
                  <a:lnTo>
                    <a:pt x="1007700" y="251976"/>
                  </a:lnTo>
                  <a:lnTo>
                    <a:pt x="1007700" y="503901"/>
                  </a:lnTo>
                  <a:lnTo>
                    <a:pt x="755774" y="503901"/>
                  </a:lnTo>
                  <a:lnTo>
                    <a:pt x="755774" y="252026"/>
                  </a:lnTo>
                  <a:lnTo>
                    <a:pt x="503849" y="252026"/>
                  </a:lnTo>
                  <a:lnTo>
                    <a:pt x="503849" y="503950"/>
                  </a:lnTo>
                  <a:lnTo>
                    <a:pt x="251924" y="503950"/>
                  </a:lnTo>
                  <a:lnTo>
                    <a:pt x="251924" y="252026"/>
                  </a:lnTo>
                  <a:lnTo>
                    <a:pt x="0" y="252026"/>
                  </a:lnTo>
                  <a:lnTo>
                    <a:pt x="0" y="101"/>
                  </a:lnTo>
                  <a:lnTo>
                    <a:pt x="251925" y="101"/>
                  </a:lnTo>
                  <a:lnTo>
                    <a:pt x="251925" y="252026"/>
                  </a:lnTo>
                  <a:lnTo>
                    <a:pt x="503849" y="252026"/>
                  </a:lnTo>
                  <a:lnTo>
                    <a:pt x="503849" y="101"/>
                  </a:lnTo>
                  <a:lnTo>
                    <a:pt x="755774" y="101"/>
                  </a:lnTo>
                  <a:lnTo>
                    <a:pt x="755774" y="251976"/>
                  </a:lnTo>
                  <a:lnTo>
                    <a:pt x="1007699" y="251976"/>
                  </a:lnTo>
                  <a:close/>
                  <a:moveTo>
                    <a:pt x="3526949" y="0"/>
                  </a:moveTo>
                  <a:lnTo>
                    <a:pt x="3778874" y="0"/>
                  </a:lnTo>
                  <a:lnTo>
                    <a:pt x="3778874" y="251875"/>
                  </a:lnTo>
                  <a:lnTo>
                    <a:pt x="4017291" y="251875"/>
                  </a:lnTo>
                  <a:lnTo>
                    <a:pt x="4017291" y="503800"/>
                  </a:lnTo>
                  <a:lnTo>
                    <a:pt x="3778874" y="503800"/>
                  </a:lnTo>
                  <a:lnTo>
                    <a:pt x="3778874" y="251925"/>
                  </a:lnTo>
                  <a:lnTo>
                    <a:pt x="3526949" y="251925"/>
                  </a:lnTo>
                  <a:close/>
                  <a:moveTo>
                    <a:pt x="3023099" y="0"/>
                  </a:moveTo>
                  <a:lnTo>
                    <a:pt x="3275024" y="0"/>
                  </a:lnTo>
                  <a:lnTo>
                    <a:pt x="3275024" y="251925"/>
                  </a:lnTo>
                  <a:lnTo>
                    <a:pt x="3526949" y="251925"/>
                  </a:lnTo>
                  <a:lnTo>
                    <a:pt x="3526949" y="503850"/>
                  </a:lnTo>
                  <a:lnTo>
                    <a:pt x="3275023" y="503850"/>
                  </a:lnTo>
                  <a:lnTo>
                    <a:pt x="3275023" y="251925"/>
                  </a:lnTo>
                  <a:lnTo>
                    <a:pt x="3023099" y="251925"/>
                  </a:lnTo>
                  <a:close/>
                  <a:moveTo>
                    <a:pt x="2519248" y="0"/>
                  </a:moveTo>
                  <a:lnTo>
                    <a:pt x="2771173" y="0"/>
                  </a:lnTo>
                  <a:lnTo>
                    <a:pt x="2771173" y="251925"/>
                  </a:lnTo>
                  <a:lnTo>
                    <a:pt x="2519249" y="251925"/>
                  </a:lnTo>
                  <a:lnTo>
                    <a:pt x="2519249" y="503850"/>
                  </a:lnTo>
                  <a:lnTo>
                    <a:pt x="2267324" y="503850"/>
                  </a:lnTo>
                  <a:lnTo>
                    <a:pt x="2267324" y="251976"/>
                  </a:lnTo>
                  <a:lnTo>
                    <a:pt x="2015399" y="251976"/>
                  </a:lnTo>
                  <a:lnTo>
                    <a:pt x="2015399" y="51"/>
                  </a:lnTo>
                  <a:lnTo>
                    <a:pt x="2267324" y="51"/>
                  </a:lnTo>
                  <a:lnTo>
                    <a:pt x="2267324" y="251925"/>
                  </a:lnTo>
                  <a:lnTo>
                    <a:pt x="2519248" y="251925"/>
                  </a:lnTo>
                  <a:close/>
                </a:path>
              </a:pathLst>
            </a:custGeom>
            <a:grp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F2F2F"/>
                </a:solidFill>
                <a:effectLst/>
                <a:uLnTx/>
                <a:uFillTx/>
                <a:latin typeface="Arial"/>
                <a:ea typeface="微软雅黑"/>
                <a:cs typeface="+mn-cs"/>
              </a:endParaRPr>
            </a:p>
          </p:txBody>
        </p:sp>
        <p:sp>
          <p:nvSpPr>
            <p:cNvPr id="51" name="50">
              <a:extLst>
                <a:ext uri="{FF2B5EF4-FFF2-40B4-BE49-F238E27FC236}">
                  <a16:creationId xmlns:a16="http://schemas.microsoft.com/office/drawing/2014/main" id="{3F0DFDB1-D16E-FB83-09EB-2159820DF4D5}"/>
                </a:ext>
              </a:extLst>
            </p:cNvPr>
            <p:cNvSpPr>
              <a:spLocks noChangeAspect="1"/>
            </p:cNvSpPr>
            <p:nvPr userDrawn="1"/>
          </p:nvSpPr>
          <p:spPr>
            <a:xfrm>
              <a:off x="3640060" y="0"/>
              <a:ext cx="4534649" cy="504000"/>
            </a:xfrm>
            <a:custGeom>
              <a:avLst/>
              <a:gdLst>
                <a:gd name="connsiteX0" fmla="*/ 1259624 w 4534649"/>
                <a:gd name="connsiteY0" fmla="*/ 252026 h 504000"/>
                <a:gd name="connsiteX1" fmla="*/ 1511550 w 4534649"/>
                <a:gd name="connsiteY1" fmla="*/ 252026 h 504000"/>
                <a:gd name="connsiteX2" fmla="*/ 1511550 w 4534649"/>
                <a:gd name="connsiteY2" fmla="*/ 503951 h 504000"/>
                <a:gd name="connsiteX3" fmla="*/ 1259624 w 4534649"/>
                <a:gd name="connsiteY3" fmla="*/ 503951 h 504000"/>
                <a:gd name="connsiteX4" fmla="*/ 2771174 w 4534649"/>
                <a:gd name="connsiteY4" fmla="*/ 251975 h 504000"/>
                <a:gd name="connsiteX5" fmla="*/ 3023099 w 4534649"/>
                <a:gd name="connsiteY5" fmla="*/ 251975 h 504000"/>
                <a:gd name="connsiteX6" fmla="*/ 3023099 w 4534649"/>
                <a:gd name="connsiteY6" fmla="*/ 503900 h 504000"/>
                <a:gd name="connsiteX7" fmla="*/ 2771174 w 4534649"/>
                <a:gd name="connsiteY7" fmla="*/ 503900 h 504000"/>
                <a:gd name="connsiteX8" fmla="*/ 1511550 w 4534649"/>
                <a:gd name="connsiteY8" fmla="*/ 101 h 504000"/>
                <a:gd name="connsiteX9" fmla="*/ 1763474 w 4534649"/>
                <a:gd name="connsiteY9" fmla="*/ 101 h 504000"/>
                <a:gd name="connsiteX10" fmla="*/ 1763474 w 4534649"/>
                <a:gd name="connsiteY10" fmla="*/ 252026 h 504000"/>
                <a:gd name="connsiteX11" fmla="*/ 2015399 w 4534649"/>
                <a:gd name="connsiteY11" fmla="*/ 252026 h 504000"/>
                <a:gd name="connsiteX12" fmla="*/ 2015399 w 4534649"/>
                <a:gd name="connsiteY12" fmla="*/ 503951 h 504000"/>
                <a:gd name="connsiteX13" fmla="*/ 1763473 w 4534649"/>
                <a:gd name="connsiteY13" fmla="*/ 503951 h 504000"/>
                <a:gd name="connsiteX14" fmla="*/ 1763473 w 4534649"/>
                <a:gd name="connsiteY14" fmla="*/ 252026 h 504000"/>
                <a:gd name="connsiteX15" fmla="*/ 1511550 w 4534649"/>
                <a:gd name="connsiteY15" fmla="*/ 252026 h 504000"/>
                <a:gd name="connsiteX16" fmla="*/ 1007699 w 4534649"/>
                <a:gd name="connsiteY16" fmla="*/ 101 h 504000"/>
                <a:gd name="connsiteX17" fmla="*/ 1259624 w 4534649"/>
                <a:gd name="connsiteY17" fmla="*/ 101 h 504000"/>
                <a:gd name="connsiteX18" fmla="*/ 1259624 w 4534649"/>
                <a:gd name="connsiteY18" fmla="*/ 252026 h 504000"/>
                <a:gd name="connsiteX19" fmla="*/ 1007700 w 4534649"/>
                <a:gd name="connsiteY19" fmla="*/ 252026 h 504000"/>
                <a:gd name="connsiteX20" fmla="*/ 1007700 w 4534649"/>
                <a:gd name="connsiteY20" fmla="*/ 503951 h 504000"/>
                <a:gd name="connsiteX21" fmla="*/ 755775 w 4534649"/>
                <a:gd name="connsiteY21" fmla="*/ 503951 h 504000"/>
                <a:gd name="connsiteX22" fmla="*/ 755775 w 4534649"/>
                <a:gd name="connsiteY22" fmla="*/ 252076 h 504000"/>
                <a:gd name="connsiteX23" fmla="*/ 503849 w 4534649"/>
                <a:gd name="connsiteY23" fmla="*/ 252076 h 504000"/>
                <a:gd name="connsiteX24" fmla="*/ 503849 w 4534649"/>
                <a:gd name="connsiteY24" fmla="*/ 504000 h 504000"/>
                <a:gd name="connsiteX25" fmla="*/ 251924 w 4534649"/>
                <a:gd name="connsiteY25" fmla="*/ 504000 h 504000"/>
                <a:gd name="connsiteX26" fmla="*/ 251924 w 4534649"/>
                <a:gd name="connsiteY26" fmla="*/ 252076 h 504000"/>
                <a:gd name="connsiteX27" fmla="*/ 0 w 4534649"/>
                <a:gd name="connsiteY27" fmla="*/ 252076 h 504000"/>
                <a:gd name="connsiteX28" fmla="*/ 0 w 4534649"/>
                <a:gd name="connsiteY28" fmla="*/ 151 h 504000"/>
                <a:gd name="connsiteX29" fmla="*/ 251925 w 4534649"/>
                <a:gd name="connsiteY29" fmla="*/ 151 h 504000"/>
                <a:gd name="connsiteX30" fmla="*/ 251925 w 4534649"/>
                <a:gd name="connsiteY30" fmla="*/ 252076 h 504000"/>
                <a:gd name="connsiteX31" fmla="*/ 503849 w 4534649"/>
                <a:gd name="connsiteY31" fmla="*/ 252076 h 504000"/>
                <a:gd name="connsiteX32" fmla="*/ 503849 w 4534649"/>
                <a:gd name="connsiteY32" fmla="*/ 151 h 504000"/>
                <a:gd name="connsiteX33" fmla="*/ 755775 w 4534649"/>
                <a:gd name="connsiteY33" fmla="*/ 151 h 504000"/>
                <a:gd name="connsiteX34" fmla="*/ 755775 w 4534649"/>
                <a:gd name="connsiteY34" fmla="*/ 252026 h 504000"/>
                <a:gd name="connsiteX35" fmla="*/ 1007699 w 4534649"/>
                <a:gd name="connsiteY35" fmla="*/ 252026 h 504000"/>
                <a:gd name="connsiteX36" fmla="*/ 3023099 w 4534649"/>
                <a:gd name="connsiteY36" fmla="*/ 50 h 504000"/>
                <a:gd name="connsiteX37" fmla="*/ 3275024 w 4534649"/>
                <a:gd name="connsiteY37" fmla="*/ 50 h 504000"/>
                <a:gd name="connsiteX38" fmla="*/ 3275024 w 4534649"/>
                <a:gd name="connsiteY38" fmla="*/ 251975 h 504000"/>
                <a:gd name="connsiteX39" fmla="*/ 3526949 w 4534649"/>
                <a:gd name="connsiteY39" fmla="*/ 251975 h 504000"/>
                <a:gd name="connsiteX40" fmla="*/ 3526949 w 4534649"/>
                <a:gd name="connsiteY40" fmla="*/ 503900 h 504000"/>
                <a:gd name="connsiteX41" fmla="*/ 3275023 w 4534649"/>
                <a:gd name="connsiteY41" fmla="*/ 503900 h 504000"/>
                <a:gd name="connsiteX42" fmla="*/ 3275023 w 4534649"/>
                <a:gd name="connsiteY42" fmla="*/ 251975 h 504000"/>
                <a:gd name="connsiteX43" fmla="*/ 3023099 w 4534649"/>
                <a:gd name="connsiteY43" fmla="*/ 251975 h 504000"/>
                <a:gd name="connsiteX44" fmla="*/ 2519248 w 4534649"/>
                <a:gd name="connsiteY44" fmla="*/ 50 h 504000"/>
                <a:gd name="connsiteX45" fmla="*/ 2771174 w 4534649"/>
                <a:gd name="connsiteY45" fmla="*/ 50 h 504000"/>
                <a:gd name="connsiteX46" fmla="*/ 2771174 w 4534649"/>
                <a:gd name="connsiteY46" fmla="*/ 251975 h 504000"/>
                <a:gd name="connsiteX47" fmla="*/ 2519249 w 4534649"/>
                <a:gd name="connsiteY47" fmla="*/ 251975 h 504000"/>
                <a:gd name="connsiteX48" fmla="*/ 2519249 w 4534649"/>
                <a:gd name="connsiteY48" fmla="*/ 503900 h 504000"/>
                <a:gd name="connsiteX49" fmla="*/ 2267324 w 4534649"/>
                <a:gd name="connsiteY49" fmla="*/ 503900 h 504000"/>
                <a:gd name="connsiteX50" fmla="*/ 2267324 w 4534649"/>
                <a:gd name="connsiteY50" fmla="*/ 252026 h 504000"/>
                <a:gd name="connsiteX51" fmla="*/ 2015399 w 4534649"/>
                <a:gd name="connsiteY51" fmla="*/ 252026 h 504000"/>
                <a:gd name="connsiteX52" fmla="*/ 2015399 w 4534649"/>
                <a:gd name="connsiteY52" fmla="*/ 101 h 504000"/>
                <a:gd name="connsiteX53" fmla="*/ 2267324 w 4534649"/>
                <a:gd name="connsiteY53" fmla="*/ 101 h 504000"/>
                <a:gd name="connsiteX54" fmla="*/ 2267324 w 4534649"/>
                <a:gd name="connsiteY54" fmla="*/ 251975 h 504000"/>
                <a:gd name="connsiteX55" fmla="*/ 2519248 w 4534649"/>
                <a:gd name="connsiteY55" fmla="*/ 251975 h 504000"/>
                <a:gd name="connsiteX56" fmla="*/ 4030799 w 4534649"/>
                <a:gd name="connsiteY56" fmla="*/ 0 h 504000"/>
                <a:gd name="connsiteX57" fmla="*/ 4282724 w 4534649"/>
                <a:gd name="connsiteY57" fmla="*/ 0 h 504000"/>
                <a:gd name="connsiteX58" fmla="*/ 4282724 w 4534649"/>
                <a:gd name="connsiteY58" fmla="*/ 251925 h 504000"/>
                <a:gd name="connsiteX59" fmla="*/ 4534649 w 4534649"/>
                <a:gd name="connsiteY59" fmla="*/ 251925 h 504000"/>
                <a:gd name="connsiteX60" fmla="*/ 4534649 w 4534649"/>
                <a:gd name="connsiteY60" fmla="*/ 503850 h 504000"/>
                <a:gd name="connsiteX61" fmla="*/ 4282724 w 4534649"/>
                <a:gd name="connsiteY61" fmla="*/ 503850 h 504000"/>
                <a:gd name="connsiteX62" fmla="*/ 4282724 w 4534649"/>
                <a:gd name="connsiteY62" fmla="*/ 251925 h 504000"/>
                <a:gd name="connsiteX63" fmla="*/ 4030799 w 4534649"/>
                <a:gd name="connsiteY63" fmla="*/ 251925 h 504000"/>
                <a:gd name="connsiteX64" fmla="*/ 4030799 w 4534649"/>
                <a:gd name="connsiteY64" fmla="*/ 503850 h 504000"/>
                <a:gd name="connsiteX65" fmla="*/ 3778874 w 4534649"/>
                <a:gd name="connsiteY65" fmla="*/ 503850 h 504000"/>
                <a:gd name="connsiteX66" fmla="*/ 3778874 w 4534649"/>
                <a:gd name="connsiteY66" fmla="*/ 251975 h 504000"/>
                <a:gd name="connsiteX67" fmla="*/ 3526949 w 4534649"/>
                <a:gd name="connsiteY67" fmla="*/ 251975 h 504000"/>
                <a:gd name="connsiteX68" fmla="*/ 3526949 w 4534649"/>
                <a:gd name="connsiteY68" fmla="*/ 50 h 504000"/>
                <a:gd name="connsiteX69" fmla="*/ 3778874 w 4534649"/>
                <a:gd name="connsiteY69" fmla="*/ 50 h 504000"/>
                <a:gd name="connsiteX70" fmla="*/ 3778874 w 4534649"/>
                <a:gd name="connsiteY70" fmla="*/ 251925 h 504000"/>
                <a:gd name="connsiteX71" fmla="*/ 4030799 w 4534649"/>
                <a:gd name="connsiteY71" fmla="*/ 251925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534649" h="504000">
                  <a:moveTo>
                    <a:pt x="1259624" y="252026"/>
                  </a:moveTo>
                  <a:lnTo>
                    <a:pt x="1511550" y="252026"/>
                  </a:lnTo>
                  <a:lnTo>
                    <a:pt x="1511550" y="503951"/>
                  </a:lnTo>
                  <a:lnTo>
                    <a:pt x="1259624" y="503951"/>
                  </a:lnTo>
                  <a:close/>
                  <a:moveTo>
                    <a:pt x="2771174" y="251975"/>
                  </a:moveTo>
                  <a:lnTo>
                    <a:pt x="3023099" y="251975"/>
                  </a:lnTo>
                  <a:lnTo>
                    <a:pt x="3023099" y="503900"/>
                  </a:lnTo>
                  <a:lnTo>
                    <a:pt x="2771174" y="503900"/>
                  </a:lnTo>
                  <a:close/>
                  <a:moveTo>
                    <a:pt x="1511550" y="101"/>
                  </a:moveTo>
                  <a:lnTo>
                    <a:pt x="1763474" y="101"/>
                  </a:lnTo>
                  <a:lnTo>
                    <a:pt x="1763474" y="252026"/>
                  </a:lnTo>
                  <a:lnTo>
                    <a:pt x="2015399" y="252026"/>
                  </a:lnTo>
                  <a:lnTo>
                    <a:pt x="2015399" y="503951"/>
                  </a:lnTo>
                  <a:lnTo>
                    <a:pt x="1763473" y="503951"/>
                  </a:lnTo>
                  <a:lnTo>
                    <a:pt x="1763473" y="252026"/>
                  </a:lnTo>
                  <a:lnTo>
                    <a:pt x="1511550" y="252026"/>
                  </a:lnTo>
                  <a:close/>
                  <a:moveTo>
                    <a:pt x="1007699" y="101"/>
                  </a:moveTo>
                  <a:lnTo>
                    <a:pt x="1259624" y="101"/>
                  </a:lnTo>
                  <a:lnTo>
                    <a:pt x="1259624" y="252026"/>
                  </a:lnTo>
                  <a:lnTo>
                    <a:pt x="1007700" y="252026"/>
                  </a:lnTo>
                  <a:lnTo>
                    <a:pt x="1007700" y="503951"/>
                  </a:lnTo>
                  <a:lnTo>
                    <a:pt x="755775" y="503951"/>
                  </a:lnTo>
                  <a:lnTo>
                    <a:pt x="755775" y="252076"/>
                  </a:lnTo>
                  <a:lnTo>
                    <a:pt x="503849" y="252076"/>
                  </a:lnTo>
                  <a:lnTo>
                    <a:pt x="503849" y="504000"/>
                  </a:lnTo>
                  <a:lnTo>
                    <a:pt x="251924" y="504000"/>
                  </a:lnTo>
                  <a:lnTo>
                    <a:pt x="251924" y="252076"/>
                  </a:lnTo>
                  <a:lnTo>
                    <a:pt x="0" y="252076"/>
                  </a:lnTo>
                  <a:lnTo>
                    <a:pt x="0" y="151"/>
                  </a:lnTo>
                  <a:lnTo>
                    <a:pt x="251925" y="151"/>
                  </a:lnTo>
                  <a:lnTo>
                    <a:pt x="251925" y="252076"/>
                  </a:lnTo>
                  <a:lnTo>
                    <a:pt x="503849" y="252076"/>
                  </a:lnTo>
                  <a:lnTo>
                    <a:pt x="503849" y="151"/>
                  </a:lnTo>
                  <a:lnTo>
                    <a:pt x="755775" y="151"/>
                  </a:lnTo>
                  <a:lnTo>
                    <a:pt x="755775" y="252026"/>
                  </a:lnTo>
                  <a:lnTo>
                    <a:pt x="1007699" y="252026"/>
                  </a:lnTo>
                  <a:close/>
                  <a:moveTo>
                    <a:pt x="3023099" y="50"/>
                  </a:moveTo>
                  <a:lnTo>
                    <a:pt x="3275024" y="50"/>
                  </a:lnTo>
                  <a:lnTo>
                    <a:pt x="3275024" y="251975"/>
                  </a:lnTo>
                  <a:lnTo>
                    <a:pt x="3526949" y="251975"/>
                  </a:lnTo>
                  <a:lnTo>
                    <a:pt x="3526949" y="503900"/>
                  </a:lnTo>
                  <a:lnTo>
                    <a:pt x="3275023" y="503900"/>
                  </a:lnTo>
                  <a:lnTo>
                    <a:pt x="3275023" y="251975"/>
                  </a:lnTo>
                  <a:lnTo>
                    <a:pt x="3023099" y="251975"/>
                  </a:lnTo>
                  <a:close/>
                  <a:moveTo>
                    <a:pt x="2519248" y="50"/>
                  </a:moveTo>
                  <a:lnTo>
                    <a:pt x="2771174" y="50"/>
                  </a:lnTo>
                  <a:lnTo>
                    <a:pt x="2771174" y="251975"/>
                  </a:lnTo>
                  <a:lnTo>
                    <a:pt x="2519249" y="251975"/>
                  </a:lnTo>
                  <a:lnTo>
                    <a:pt x="2519249" y="503900"/>
                  </a:lnTo>
                  <a:lnTo>
                    <a:pt x="2267324" y="503900"/>
                  </a:lnTo>
                  <a:lnTo>
                    <a:pt x="2267324" y="252026"/>
                  </a:lnTo>
                  <a:lnTo>
                    <a:pt x="2015399" y="252026"/>
                  </a:lnTo>
                  <a:lnTo>
                    <a:pt x="2015399" y="101"/>
                  </a:lnTo>
                  <a:lnTo>
                    <a:pt x="2267324" y="101"/>
                  </a:lnTo>
                  <a:lnTo>
                    <a:pt x="2267324" y="251975"/>
                  </a:lnTo>
                  <a:lnTo>
                    <a:pt x="2519248" y="251975"/>
                  </a:lnTo>
                  <a:close/>
                  <a:moveTo>
                    <a:pt x="4030799" y="0"/>
                  </a:moveTo>
                  <a:lnTo>
                    <a:pt x="4282724" y="0"/>
                  </a:lnTo>
                  <a:lnTo>
                    <a:pt x="4282724" y="251925"/>
                  </a:lnTo>
                  <a:lnTo>
                    <a:pt x="4534649" y="251925"/>
                  </a:lnTo>
                  <a:lnTo>
                    <a:pt x="4534649" y="503850"/>
                  </a:lnTo>
                  <a:lnTo>
                    <a:pt x="4282724" y="503850"/>
                  </a:lnTo>
                  <a:lnTo>
                    <a:pt x="4282724" y="251925"/>
                  </a:lnTo>
                  <a:lnTo>
                    <a:pt x="4030799" y="251925"/>
                  </a:lnTo>
                  <a:lnTo>
                    <a:pt x="4030799" y="503850"/>
                  </a:lnTo>
                  <a:lnTo>
                    <a:pt x="3778874" y="503850"/>
                  </a:lnTo>
                  <a:lnTo>
                    <a:pt x="3778874" y="251975"/>
                  </a:lnTo>
                  <a:lnTo>
                    <a:pt x="3526949" y="251975"/>
                  </a:lnTo>
                  <a:lnTo>
                    <a:pt x="3526949" y="50"/>
                  </a:lnTo>
                  <a:lnTo>
                    <a:pt x="3778874" y="50"/>
                  </a:lnTo>
                  <a:lnTo>
                    <a:pt x="3778874" y="251925"/>
                  </a:lnTo>
                  <a:lnTo>
                    <a:pt x="4030799" y="251925"/>
                  </a:lnTo>
                  <a:close/>
                </a:path>
              </a:pathLst>
            </a:custGeom>
            <a:grp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F2F2F"/>
                </a:solidFill>
                <a:effectLst/>
                <a:uLnTx/>
                <a:uFillTx/>
                <a:latin typeface="Arial"/>
                <a:ea typeface="微软雅黑"/>
                <a:cs typeface="+mn-cs"/>
              </a:endParaRPr>
            </a:p>
          </p:txBody>
        </p:sp>
        <p:sp>
          <p:nvSpPr>
            <p:cNvPr id="52" name="51">
              <a:extLst>
                <a:ext uri="{FF2B5EF4-FFF2-40B4-BE49-F238E27FC236}">
                  <a16:creationId xmlns:a16="http://schemas.microsoft.com/office/drawing/2014/main" id="{7E578174-DA98-C1C3-2BEB-E3EC7A54E641}"/>
                </a:ext>
              </a:extLst>
            </p:cNvPr>
            <p:cNvSpPr>
              <a:spLocks noChangeAspect="1"/>
            </p:cNvSpPr>
            <p:nvPr userDrawn="1"/>
          </p:nvSpPr>
          <p:spPr>
            <a:xfrm>
              <a:off x="-894589" y="0"/>
              <a:ext cx="4534649" cy="504000"/>
            </a:xfrm>
            <a:custGeom>
              <a:avLst/>
              <a:gdLst>
                <a:gd name="connsiteX0" fmla="*/ 1259624 w 4534649"/>
                <a:gd name="connsiteY0" fmla="*/ 252026 h 504000"/>
                <a:gd name="connsiteX1" fmla="*/ 1511550 w 4534649"/>
                <a:gd name="connsiteY1" fmla="*/ 252026 h 504000"/>
                <a:gd name="connsiteX2" fmla="*/ 1511550 w 4534649"/>
                <a:gd name="connsiteY2" fmla="*/ 503951 h 504000"/>
                <a:gd name="connsiteX3" fmla="*/ 1259624 w 4534649"/>
                <a:gd name="connsiteY3" fmla="*/ 503951 h 504000"/>
                <a:gd name="connsiteX4" fmla="*/ 2771174 w 4534649"/>
                <a:gd name="connsiteY4" fmla="*/ 251975 h 504000"/>
                <a:gd name="connsiteX5" fmla="*/ 3023099 w 4534649"/>
                <a:gd name="connsiteY5" fmla="*/ 251975 h 504000"/>
                <a:gd name="connsiteX6" fmla="*/ 3023099 w 4534649"/>
                <a:gd name="connsiteY6" fmla="*/ 503900 h 504000"/>
                <a:gd name="connsiteX7" fmla="*/ 2771174 w 4534649"/>
                <a:gd name="connsiteY7" fmla="*/ 503900 h 504000"/>
                <a:gd name="connsiteX8" fmla="*/ 1511550 w 4534649"/>
                <a:gd name="connsiteY8" fmla="*/ 101 h 504000"/>
                <a:gd name="connsiteX9" fmla="*/ 1763474 w 4534649"/>
                <a:gd name="connsiteY9" fmla="*/ 101 h 504000"/>
                <a:gd name="connsiteX10" fmla="*/ 1763474 w 4534649"/>
                <a:gd name="connsiteY10" fmla="*/ 252026 h 504000"/>
                <a:gd name="connsiteX11" fmla="*/ 2015399 w 4534649"/>
                <a:gd name="connsiteY11" fmla="*/ 252026 h 504000"/>
                <a:gd name="connsiteX12" fmla="*/ 2015399 w 4534649"/>
                <a:gd name="connsiteY12" fmla="*/ 503951 h 504000"/>
                <a:gd name="connsiteX13" fmla="*/ 1763473 w 4534649"/>
                <a:gd name="connsiteY13" fmla="*/ 503951 h 504000"/>
                <a:gd name="connsiteX14" fmla="*/ 1763473 w 4534649"/>
                <a:gd name="connsiteY14" fmla="*/ 252026 h 504000"/>
                <a:gd name="connsiteX15" fmla="*/ 1511550 w 4534649"/>
                <a:gd name="connsiteY15" fmla="*/ 252026 h 504000"/>
                <a:gd name="connsiteX16" fmla="*/ 1007699 w 4534649"/>
                <a:gd name="connsiteY16" fmla="*/ 101 h 504000"/>
                <a:gd name="connsiteX17" fmla="*/ 1259624 w 4534649"/>
                <a:gd name="connsiteY17" fmla="*/ 101 h 504000"/>
                <a:gd name="connsiteX18" fmla="*/ 1259624 w 4534649"/>
                <a:gd name="connsiteY18" fmla="*/ 252026 h 504000"/>
                <a:gd name="connsiteX19" fmla="*/ 1007700 w 4534649"/>
                <a:gd name="connsiteY19" fmla="*/ 252026 h 504000"/>
                <a:gd name="connsiteX20" fmla="*/ 1007700 w 4534649"/>
                <a:gd name="connsiteY20" fmla="*/ 503951 h 504000"/>
                <a:gd name="connsiteX21" fmla="*/ 755775 w 4534649"/>
                <a:gd name="connsiteY21" fmla="*/ 503951 h 504000"/>
                <a:gd name="connsiteX22" fmla="*/ 755775 w 4534649"/>
                <a:gd name="connsiteY22" fmla="*/ 252076 h 504000"/>
                <a:gd name="connsiteX23" fmla="*/ 503849 w 4534649"/>
                <a:gd name="connsiteY23" fmla="*/ 252076 h 504000"/>
                <a:gd name="connsiteX24" fmla="*/ 503849 w 4534649"/>
                <a:gd name="connsiteY24" fmla="*/ 504000 h 504000"/>
                <a:gd name="connsiteX25" fmla="*/ 251924 w 4534649"/>
                <a:gd name="connsiteY25" fmla="*/ 504000 h 504000"/>
                <a:gd name="connsiteX26" fmla="*/ 251924 w 4534649"/>
                <a:gd name="connsiteY26" fmla="*/ 252076 h 504000"/>
                <a:gd name="connsiteX27" fmla="*/ 0 w 4534649"/>
                <a:gd name="connsiteY27" fmla="*/ 252076 h 504000"/>
                <a:gd name="connsiteX28" fmla="*/ 0 w 4534649"/>
                <a:gd name="connsiteY28" fmla="*/ 151 h 504000"/>
                <a:gd name="connsiteX29" fmla="*/ 251925 w 4534649"/>
                <a:gd name="connsiteY29" fmla="*/ 151 h 504000"/>
                <a:gd name="connsiteX30" fmla="*/ 251925 w 4534649"/>
                <a:gd name="connsiteY30" fmla="*/ 252076 h 504000"/>
                <a:gd name="connsiteX31" fmla="*/ 503849 w 4534649"/>
                <a:gd name="connsiteY31" fmla="*/ 252076 h 504000"/>
                <a:gd name="connsiteX32" fmla="*/ 503849 w 4534649"/>
                <a:gd name="connsiteY32" fmla="*/ 151 h 504000"/>
                <a:gd name="connsiteX33" fmla="*/ 755775 w 4534649"/>
                <a:gd name="connsiteY33" fmla="*/ 151 h 504000"/>
                <a:gd name="connsiteX34" fmla="*/ 755775 w 4534649"/>
                <a:gd name="connsiteY34" fmla="*/ 252026 h 504000"/>
                <a:gd name="connsiteX35" fmla="*/ 1007699 w 4534649"/>
                <a:gd name="connsiteY35" fmla="*/ 252026 h 504000"/>
                <a:gd name="connsiteX36" fmla="*/ 3023099 w 4534649"/>
                <a:gd name="connsiteY36" fmla="*/ 50 h 504000"/>
                <a:gd name="connsiteX37" fmla="*/ 3275024 w 4534649"/>
                <a:gd name="connsiteY37" fmla="*/ 50 h 504000"/>
                <a:gd name="connsiteX38" fmla="*/ 3275024 w 4534649"/>
                <a:gd name="connsiteY38" fmla="*/ 251975 h 504000"/>
                <a:gd name="connsiteX39" fmla="*/ 3526949 w 4534649"/>
                <a:gd name="connsiteY39" fmla="*/ 251975 h 504000"/>
                <a:gd name="connsiteX40" fmla="*/ 3526949 w 4534649"/>
                <a:gd name="connsiteY40" fmla="*/ 503900 h 504000"/>
                <a:gd name="connsiteX41" fmla="*/ 3275023 w 4534649"/>
                <a:gd name="connsiteY41" fmla="*/ 503900 h 504000"/>
                <a:gd name="connsiteX42" fmla="*/ 3275023 w 4534649"/>
                <a:gd name="connsiteY42" fmla="*/ 251975 h 504000"/>
                <a:gd name="connsiteX43" fmla="*/ 3023099 w 4534649"/>
                <a:gd name="connsiteY43" fmla="*/ 251975 h 504000"/>
                <a:gd name="connsiteX44" fmla="*/ 2519248 w 4534649"/>
                <a:gd name="connsiteY44" fmla="*/ 50 h 504000"/>
                <a:gd name="connsiteX45" fmla="*/ 2771174 w 4534649"/>
                <a:gd name="connsiteY45" fmla="*/ 50 h 504000"/>
                <a:gd name="connsiteX46" fmla="*/ 2771174 w 4534649"/>
                <a:gd name="connsiteY46" fmla="*/ 251975 h 504000"/>
                <a:gd name="connsiteX47" fmla="*/ 2519249 w 4534649"/>
                <a:gd name="connsiteY47" fmla="*/ 251975 h 504000"/>
                <a:gd name="connsiteX48" fmla="*/ 2519249 w 4534649"/>
                <a:gd name="connsiteY48" fmla="*/ 503900 h 504000"/>
                <a:gd name="connsiteX49" fmla="*/ 2267324 w 4534649"/>
                <a:gd name="connsiteY49" fmla="*/ 503900 h 504000"/>
                <a:gd name="connsiteX50" fmla="*/ 2267324 w 4534649"/>
                <a:gd name="connsiteY50" fmla="*/ 252026 h 504000"/>
                <a:gd name="connsiteX51" fmla="*/ 2015399 w 4534649"/>
                <a:gd name="connsiteY51" fmla="*/ 252026 h 504000"/>
                <a:gd name="connsiteX52" fmla="*/ 2015399 w 4534649"/>
                <a:gd name="connsiteY52" fmla="*/ 101 h 504000"/>
                <a:gd name="connsiteX53" fmla="*/ 2267324 w 4534649"/>
                <a:gd name="connsiteY53" fmla="*/ 101 h 504000"/>
                <a:gd name="connsiteX54" fmla="*/ 2267324 w 4534649"/>
                <a:gd name="connsiteY54" fmla="*/ 251975 h 504000"/>
                <a:gd name="connsiteX55" fmla="*/ 2519248 w 4534649"/>
                <a:gd name="connsiteY55" fmla="*/ 251975 h 504000"/>
                <a:gd name="connsiteX56" fmla="*/ 4030799 w 4534649"/>
                <a:gd name="connsiteY56" fmla="*/ 0 h 504000"/>
                <a:gd name="connsiteX57" fmla="*/ 4282724 w 4534649"/>
                <a:gd name="connsiteY57" fmla="*/ 0 h 504000"/>
                <a:gd name="connsiteX58" fmla="*/ 4282724 w 4534649"/>
                <a:gd name="connsiteY58" fmla="*/ 251925 h 504000"/>
                <a:gd name="connsiteX59" fmla="*/ 4534649 w 4534649"/>
                <a:gd name="connsiteY59" fmla="*/ 251925 h 504000"/>
                <a:gd name="connsiteX60" fmla="*/ 4534649 w 4534649"/>
                <a:gd name="connsiteY60" fmla="*/ 503850 h 504000"/>
                <a:gd name="connsiteX61" fmla="*/ 4282724 w 4534649"/>
                <a:gd name="connsiteY61" fmla="*/ 503850 h 504000"/>
                <a:gd name="connsiteX62" fmla="*/ 4282724 w 4534649"/>
                <a:gd name="connsiteY62" fmla="*/ 251925 h 504000"/>
                <a:gd name="connsiteX63" fmla="*/ 4030799 w 4534649"/>
                <a:gd name="connsiteY63" fmla="*/ 251925 h 504000"/>
                <a:gd name="connsiteX64" fmla="*/ 4030799 w 4534649"/>
                <a:gd name="connsiteY64" fmla="*/ 503850 h 504000"/>
                <a:gd name="connsiteX65" fmla="*/ 3778874 w 4534649"/>
                <a:gd name="connsiteY65" fmla="*/ 503850 h 504000"/>
                <a:gd name="connsiteX66" fmla="*/ 3778874 w 4534649"/>
                <a:gd name="connsiteY66" fmla="*/ 251975 h 504000"/>
                <a:gd name="connsiteX67" fmla="*/ 3526949 w 4534649"/>
                <a:gd name="connsiteY67" fmla="*/ 251975 h 504000"/>
                <a:gd name="connsiteX68" fmla="*/ 3526949 w 4534649"/>
                <a:gd name="connsiteY68" fmla="*/ 50 h 504000"/>
                <a:gd name="connsiteX69" fmla="*/ 3778874 w 4534649"/>
                <a:gd name="connsiteY69" fmla="*/ 50 h 504000"/>
                <a:gd name="connsiteX70" fmla="*/ 3778874 w 4534649"/>
                <a:gd name="connsiteY70" fmla="*/ 251925 h 504000"/>
                <a:gd name="connsiteX71" fmla="*/ 4030799 w 4534649"/>
                <a:gd name="connsiteY71" fmla="*/ 251925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4534649" h="504000">
                  <a:moveTo>
                    <a:pt x="1259624" y="252026"/>
                  </a:moveTo>
                  <a:lnTo>
                    <a:pt x="1511550" y="252026"/>
                  </a:lnTo>
                  <a:lnTo>
                    <a:pt x="1511550" y="503951"/>
                  </a:lnTo>
                  <a:lnTo>
                    <a:pt x="1259624" y="503951"/>
                  </a:lnTo>
                  <a:close/>
                  <a:moveTo>
                    <a:pt x="2771174" y="251975"/>
                  </a:moveTo>
                  <a:lnTo>
                    <a:pt x="3023099" y="251975"/>
                  </a:lnTo>
                  <a:lnTo>
                    <a:pt x="3023099" y="503900"/>
                  </a:lnTo>
                  <a:lnTo>
                    <a:pt x="2771174" y="503900"/>
                  </a:lnTo>
                  <a:close/>
                  <a:moveTo>
                    <a:pt x="1511550" y="101"/>
                  </a:moveTo>
                  <a:lnTo>
                    <a:pt x="1763474" y="101"/>
                  </a:lnTo>
                  <a:lnTo>
                    <a:pt x="1763474" y="252026"/>
                  </a:lnTo>
                  <a:lnTo>
                    <a:pt x="2015399" y="252026"/>
                  </a:lnTo>
                  <a:lnTo>
                    <a:pt x="2015399" y="503951"/>
                  </a:lnTo>
                  <a:lnTo>
                    <a:pt x="1763473" y="503951"/>
                  </a:lnTo>
                  <a:lnTo>
                    <a:pt x="1763473" y="252026"/>
                  </a:lnTo>
                  <a:lnTo>
                    <a:pt x="1511550" y="252026"/>
                  </a:lnTo>
                  <a:close/>
                  <a:moveTo>
                    <a:pt x="1007699" y="101"/>
                  </a:moveTo>
                  <a:lnTo>
                    <a:pt x="1259624" y="101"/>
                  </a:lnTo>
                  <a:lnTo>
                    <a:pt x="1259624" y="252026"/>
                  </a:lnTo>
                  <a:lnTo>
                    <a:pt x="1007700" y="252026"/>
                  </a:lnTo>
                  <a:lnTo>
                    <a:pt x="1007700" y="503951"/>
                  </a:lnTo>
                  <a:lnTo>
                    <a:pt x="755775" y="503951"/>
                  </a:lnTo>
                  <a:lnTo>
                    <a:pt x="755775" y="252076"/>
                  </a:lnTo>
                  <a:lnTo>
                    <a:pt x="503849" y="252076"/>
                  </a:lnTo>
                  <a:lnTo>
                    <a:pt x="503849" y="504000"/>
                  </a:lnTo>
                  <a:lnTo>
                    <a:pt x="251924" y="504000"/>
                  </a:lnTo>
                  <a:lnTo>
                    <a:pt x="251924" y="252076"/>
                  </a:lnTo>
                  <a:lnTo>
                    <a:pt x="0" y="252076"/>
                  </a:lnTo>
                  <a:lnTo>
                    <a:pt x="0" y="151"/>
                  </a:lnTo>
                  <a:lnTo>
                    <a:pt x="251925" y="151"/>
                  </a:lnTo>
                  <a:lnTo>
                    <a:pt x="251925" y="252076"/>
                  </a:lnTo>
                  <a:lnTo>
                    <a:pt x="503849" y="252076"/>
                  </a:lnTo>
                  <a:lnTo>
                    <a:pt x="503849" y="151"/>
                  </a:lnTo>
                  <a:lnTo>
                    <a:pt x="755775" y="151"/>
                  </a:lnTo>
                  <a:lnTo>
                    <a:pt x="755775" y="252026"/>
                  </a:lnTo>
                  <a:lnTo>
                    <a:pt x="1007699" y="252026"/>
                  </a:lnTo>
                  <a:close/>
                  <a:moveTo>
                    <a:pt x="3023099" y="50"/>
                  </a:moveTo>
                  <a:lnTo>
                    <a:pt x="3275024" y="50"/>
                  </a:lnTo>
                  <a:lnTo>
                    <a:pt x="3275024" y="251975"/>
                  </a:lnTo>
                  <a:lnTo>
                    <a:pt x="3526949" y="251975"/>
                  </a:lnTo>
                  <a:lnTo>
                    <a:pt x="3526949" y="503900"/>
                  </a:lnTo>
                  <a:lnTo>
                    <a:pt x="3275023" y="503900"/>
                  </a:lnTo>
                  <a:lnTo>
                    <a:pt x="3275023" y="251975"/>
                  </a:lnTo>
                  <a:lnTo>
                    <a:pt x="3023099" y="251975"/>
                  </a:lnTo>
                  <a:close/>
                  <a:moveTo>
                    <a:pt x="2519248" y="50"/>
                  </a:moveTo>
                  <a:lnTo>
                    <a:pt x="2771174" y="50"/>
                  </a:lnTo>
                  <a:lnTo>
                    <a:pt x="2771174" y="251975"/>
                  </a:lnTo>
                  <a:lnTo>
                    <a:pt x="2519249" y="251975"/>
                  </a:lnTo>
                  <a:lnTo>
                    <a:pt x="2519249" y="503900"/>
                  </a:lnTo>
                  <a:lnTo>
                    <a:pt x="2267324" y="503900"/>
                  </a:lnTo>
                  <a:lnTo>
                    <a:pt x="2267324" y="252026"/>
                  </a:lnTo>
                  <a:lnTo>
                    <a:pt x="2015399" y="252026"/>
                  </a:lnTo>
                  <a:lnTo>
                    <a:pt x="2015399" y="101"/>
                  </a:lnTo>
                  <a:lnTo>
                    <a:pt x="2267324" y="101"/>
                  </a:lnTo>
                  <a:lnTo>
                    <a:pt x="2267324" y="251975"/>
                  </a:lnTo>
                  <a:lnTo>
                    <a:pt x="2519248" y="251975"/>
                  </a:lnTo>
                  <a:close/>
                  <a:moveTo>
                    <a:pt x="4030799" y="0"/>
                  </a:moveTo>
                  <a:lnTo>
                    <a:pt x="4282724" y="0"/>
                  </a:lnTo>
                  <a:lnTo>
                    <a:pt x="4282724" y="251925"/>
                  </a:lnTo>
                  <a:lnTo>
                    <a:pt x="4534649" y="251925"/>
                  </a:lnTo>
                  <a:lnTo>
                    <a:pt x="4534649" y="503850"/>
                  </a:lnTo>
                  <a:lnTo>
                    <a:pt x="4282724" y="503850"/>
                  </a:lnTo>
                  <a:lnTo>
                    <a:pt x="4282724" y="251925"/>
                  </a:lnTo>
                  <a:lnTo>
                    <a:pt x="4030799" y="251925"/>
                  </a:lnTo>
                  <a:lnTo>
                    <a:pt x="4030799" y="503850"/>
                  </a:lnTo>
                  <a:lnTo>
                    <a:pt x="3778874" y="503850"/>
                  </a:lnTo>
                  <a:lnTo>
                    <a:pt x="3778874" y="251975"/>
                  </a:lnTo>
                  <a:lnTo>
                    <a:pt x="3526949" y="251975"/>
                  </a:lnTo>
                  <a:lnTo>
                    <a:pt x="3526949" y="50"/>
                  </a:lnTo>
                  <a:lnTo>
                    <a:pt x="3778874" y="50"/>
                  </a:lnTo>
                  <a:lnTo>
                    <a:pt x="3778874" y="251925"/>
                  </a:lnTo>
                  <a:lnTo>
                    <a:pt x="4030799" y="251925"/>
                  </a:lnTo>
                  <a:close/>
                </a:path>
              </a:pathLst>
            </a:custGeom>
            <a:grpFill/>
            <a:ln w="67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F2F2F"/>
                </a:solidFill>
                <a:effectLst/>
                <a:uLnTx/>
                <a:uFillTx/>
                <a:latin typeface="Arial"/>
                <a:ea typeface="微软雅黑"/>
                <a:cs typeface="+mn-cs"/>
              </a:endParaRPr>
            </a:p>
          </p:txBody>
        </p:sp>
      </p:grpSp>
      <p:sp>
        <p:nvSpPr>
          <p:cNvPr id="31" name="ppt co ban">
            <a:extLst>
              <a:ext uri="{FF2B5EF4-FFF2-40B4-BE49-F238E27FC236}">
                <a16:creationId xmlns:a16="http://schemas.microsoft.com/office/drawing/2014/main" id="{B6C15DC3-2EB2-FAC7-86D4-1E297FE59E32}"/>
              </a:ext>
            </a:extLst>
          </p:cNvPr>
          <p:cNvSpPr/>
          <p:nvPr/>
        </p:nvSpPr>
        <p:spPr>
          <a:xfrm>
            <a:off x="673099" y="1225571"/>
            <a:ext cx="11117847" cy="5027725"/>
          </a:xfrm>
          <a:prstGeom prst="roundRect">
            <a:avLst>
              <a:gd name="adj" fmla="val 6647"/>
            </a:avLst>
          </a:prstGeom>
          <a:solidFill>
            <a:srgbClr val="92D050"/>
          </a:solidFill>
          <a:ln>
            <a:noFill/>
          </a:ln>
          <a:effectLst>
            <a:outerShdw blurRad="254000" dist="127000" dir="2700000" algn="tl" rotWithShape="0">
              <a:schemeClr val="accent1">
                <a:lumMod val="75000"/>
                <a:alpha val="3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11" name="ppt co ban">
            <a:extLst>
              <a:ext uri="{FF2B5EF4-FFF2-40B4-BE49-F238E27FC236}">
                <a16:creationId xmlns:a16="http://schemas.microsoft.com/office/drawing/2014/main" id="{A2D8D4DF-2751-C87C-8A15-05DE1996D53F}"/>
              </a:ext>
            </a:extLst>
          </p:cNvPr>
          <p:cNvSpPr>
            <a:spLocks noChangeAspect="1"/>
          </p:cNvSpPr>
          <p:nvPr/>
        </p:nvSpPr>
        <p:spPr>
          <a:xfrm flipH="1">
            <a:off x="1111804" y="0"/>
            <a:ext cx="3262113" cy="1131195"/>
          </a:xfrm>
          <a:custGeom>
            <a:avLst/>
            <a:gdLst>
              <a:gd name="connsiteX0" fmla="*/ 0 w 3261220"/>
              <a:gd name="connsiteY0" fmla="*/ 0 h 1130301"/>
              <a:gd name="connsiteX1" fmla="*/ 3261220 w 3261220"/>
              <a:gd name="connsiteY1" fmla="*/ 0 h 1130301"/>
              <a:gd name="connsiteX2" fmla="*/ 3237319 w 3261220"/>
              <a:gd name="connsiteY2" fmla="*/ 65303 h 1130301"/>
              <a:gd name="connsiteX3" fmla="*/ 1630610 w 3261220"/>
              <a:gd name="connsiteY3" fmla="*/ 1130301 h 1130301"/>
              <a:gd name="connsiteX4" fmla="*/ 23901 w 3261220"/>
              <a:gd name="connsiteY4" fmla="*/ 65303 h 1130301"/>
              <a:gd name="connsiteX0" fmla="*/ 0 w 3261220"/>
              <a:gd name="connsiteY0" fmla="*/ 0 h 1130301"/>
              <a:gd name="connsiteX1" fmla="*/ 3261220 w 3261220"/>
              <a:gd name="connsiteY1" fmla="*/ 0 h 1130301"/>
              <a:gd name="connsiteX2" fmla="*/ 3237319 w 3261220"/>
              <a:gd name="connsiteY2" fmla="*/ 65303 h 1130301"/>
              <a:gd name="connsiteX3" fmla="*/ 1630610 w 3261220"/>
              <a:gd name="connsiteY3" fmla="*/ 1130301 h 1130301"/>
              <a:gd name="connsiteX4" fmla="*/ 23901 w 3261220"/>
              <a:gd name="connsiteY4" fmla="*/ 65303 h 1130301"/>
              <a:gd name="connsiteX5" fmla="*/ 91440 w 3261220"/>
              <a:gd name="connsiteY5" fmla="*/ 91440 h 1130301"/>
              <a:gd name="connsiteX0" fmla="*/ 3237908 w 3237908"/>
              <a:gd name="connsiteY0" fmla="*/ 0 h 1130301"/>
              <a:gd name="connsiteX1" fmla="*/ 3214007 w 3237908"/>
              <a:gd name="connsiteY1" fmla="*/ 65303 h 1130301"/>
              <a:gd name="connsiteX2" fmla="*/ 1607298 w 3237908"/>
              <a:gd name="connsiteY2" fmla="*/ 1130301 h 1130301"/>
              <a:gd name="connsiteX3" fmla="*/ 589 w 3237908"/>
              <a:gd name="connsiteY3" fmla="*/ 65303 h 1130301"/>
              <a:gd name="connsiteX4" fmla="*/ 68128 w 3237908"/>
              <a:gd name="connsiteY4" fmla="*/ 91440 h 1130301"/>
              <a:gd name="connsiteX0" fmla="*/ 3244287 w 3244287"/>
              <a:gd name="connsiteY0" fmla="*/ 0 h 1130301"/>
              <a:gd name="connsiteX1" fmla="*/ 3220386 w 3244287"/>
              <a:gd name="connsiteY1" fmla="*/ 65303 h 1130301"/>
              <a:gd name="connsiteX2" fmla="*/ 1613677 w 3244287"/>
              <a:gd name="connsiteY2" fmla="*/ 1130301 h 1130301"/>
              <a:gd name="connsiteX3" fmla="*/ 6968 w 3244287"/>
              <a:gd name="connsiteY3" fmla="*/ 65303 h 1130301"/>
              <a:gd name="connsiteX4" fmla="*/ 45 w 3244287"/>
              <a:gd name="connsiteY4" fmla="*/ 8042 h 1130301"/>
              <a:gd name="connsiteX0" fmla="*/ 3271049 w 3271049"/>
              <a:gd name="connsiteY0" fmla="*/ 894 h 1131195"/>
              <a:gd name="connsiteX1" fmla="*/ 3247148 w 3271049"/>
              <a:gd name="connsiteY1" fmla="*/ 66197 h 1131195"/>
              <a:gd name="connsiteX2" fmla="*/ 1640439 w 3271049"/>
              <a:gd name="connsiteY2" fmla="*/ 1131195 h 1131195"/>
              <a:gd name="connsiteX3" fmla="*/ 33730 w 3271049"/>
              <a:gd name="connsiteY3" fmla="*/ 66197 h 1131195"/>
              <a:gd name="connsiteX4" fmla="*/ 0 w 3271049"/>
              <a:gd name="connsiteY4" fmla="*/ 0 h 1131195"/>
              <a:gd name="connsiteX0" fmla="*/ 3250199 w 3250199"/>
              <a:gd name="connsiteY0" fmla="*/ 894 h 1131195"/>
              <a:gd name="connsiteX1" fmla="*/ 3226298 w 3250199"/>
              <a:gd name="connsiteY1" fmla="*/ 66197 h 1131195"/>
              <a:gd name="connsiteX2" fmla="*/ 1619589 w 3250199"/>
              <a:gd name="connsiteY2" fmla="*/ 1131195 h 1131195"/>
              <a:gd name="connsiteX3" fmla="*/ 12880 w 3250199"/>
              <a:gd name="connsiteY3" fmla="*/ 66197 h 1131195"/>
              <a:gd name="connsiteX4" fmla="*/ 0 w 3250199"/>
              <a:gd name="connsiteY4" fmla="*/ 0 h 1131195"/>
              <a:gd name="connsiteX0" fmla="*/ 3262113 w 3262113"/>
              <a:gd name="connsiteY0" fmla="*/ 894 h 1131195"/>
              <a:gd name="connsiteX1" fmla="*/ 3238212 w 3262113"/>
              <a:gd name="connsiteY1" fmla="*/ 66197 h 1131195"/>
              <a:gd name="connsiteX2" fmla="*/ 1631503 w 3262113"/>
              <a:gd name="connsiteY2" fmla="*/ 1131195 h 1131195"/>
              <a:gd name="connsiteX3" fmla="*/ 24794 w 3262113"/>
              <a:gd name="connsiteY3" fmla="*/ 66197 h 1131195"/>
              <a:gd name="connsiteX4" fmla="*/ 0 w 3262113"/>
              <a:gd name="connsiteY4" fmla="*/ 0 h 1131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113" h="1131195">
                <a:moveTo>
                  <a:pt x="3262113" y="894"/>
                </a:moveTo>
                <a:lnTo>
                  <a:pt x="3238212" y="66197"/>
                </a:lnTo>
                <a:cubicBezTo>
                  <a:pt x="2973498" y="692052"/>
                  <a:pt x="2353784" y="1131195"/>
                  <a:pt x="1631503" y="1131195"/>
                </a:cubicBezTo>
                <a:cubicBezTo>
                  <a:pt x="909222" y="1131195"/>
                  <a:pt x="289508" y="692052"/>
                  <a:pt x="24794" y="66197"/>
                </a:cubicBezTo>
                <a:cubicBezTo>
                  <a:pt x="16827" y="44429"/>
                  <a:pt x="0" y="0"/>
                  <a:pt x="0" y="0"/>
                </a:cubicBezTo>
              </a:path>
            </a:pathLst>
          </a:custGeom>
          <a:noFill/>
          <a:ln w="15875" cap="flat" cmpd="sng" algn="ctr">
            <a:solidFill>
              <a:srgbClr val="1D90EF">
                <a:lumMod val="40000"/>
                <a:lumOff val="60000"/>
              </a:srgbClr>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Arial"/>
              <a:ea typeface="微软雅黑"/>
              <a:cs typeface="+mn-cs"/>
            </a:endParaRPr>
          </a:p>
        </p:txBody>
      </p:sp>
      <p:grpSp>
        <p:nvGrpSpPr>
          <p:cNvPr id="63" name="Nhóm 62">
            <a:extLst>
              <a:ext uri="{FF2B5EF4-FFF2-40B4-BE49-F238E27FC236}">
                <a16:creationId xmlns:a16="http://schemas.microsoft.com/office/drawing/2014/main" id="{86E82024-DBE0-F466-1330-AF8ADFD18333}"/>
              </a:ext>
            </a:extLst>
          </p:cNvPr>
          <p:cNvGrpSpPr/>
          <p:nvPr/>
        </p:nvGrpSpPr>
        <p:grpSpPr>
          <a:xfrm>
            <a:off x="1059787" y="2104414"/>
            <a:ext cx="2853002" cy="3461971"/>
            <a:chOff x="1675021" y="2096068"/>
            <a:chExt cx="3502992" cy="4059148"/>
          </a:xfrm>
        </p:grpSpPr>
        <p:sp>
          <p:nvSpPr>
            <p:cNvPr id="19" name="Rectangle 242">
              <a:extLst>
                <a:ext uri="{FF2B5EF4-FFF2-40B4-BE49-F238E27FC236}">
                  <a16:creationId xmlns:a16="http://schemas.microsoft.com/office/drawing/2014/main" id="{5BC6CB9F-54F1-860F-3C83-77F87BC19FBD}"/>
                </a:ext>
              </a:extLst>
            </p:cNvPr>
            <p:cNvSpPr/>
            <p:nvPr/>
          </p:nvSpPr>
          <p:spPr>
            <a:xfrm>
              <a:off x="2375311" y="5435136"/>
              <a:ext cx="2095734" cy="720080"/>
            </a:xfrm>
            <a:prstGeom prst="rect">
              <a:avLst/>
            </a:prstGeom>
            <a:blipFill dpi="0" rotWithShape="1">
              <a:blip r:embed="rId2">
                <a:alphaModFix amt="60000"/>
              </a:blip>
              <a:srcRect/>
              <a:stretch>
                <a:fillRect/>
              </a:stretch>
            </a:blipFill>
            <a:ln w="12700" cap="flat" cmpd="sng" algn="ctr">
              <a:noFill/>
              <a:prstDash val="solid"/>
              <a:miter lim="800000"/>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black"/>
                </a:solidFill>
                <a:effectLst/>
                <a:uLnTx/>
                <a:uFillTx/>
                <a:latin typeface="Arial"/>
                <a:ea typeface="맑은 고딕"/>
                <a:cs typeface="+mn-cs"/>
              </a:endParaRPr>
            </a:p>
          </p:txBody>
        </p:sp>
        <p:grpSp>
          <p:nvGrpSpPr>
            <p:cNvPr id="20" name="그룹 56">
              <a:extLst>
                <a:ext uri="{FF2B5EF4-FFF2-40B4-BE49-F238E27FC236}">
                  <a16:creationId xmlns:a16="http://schemas.microsoft.com/office/drawing/2014/main" id="{1B18FFE0-8846-25B9-2458-3C9592733D6E}"/>
                </a:ext>
              </a:extLst>
            </p:cNvPr>
            <p:cNvGrpSpPr/>
            <p:nvPr/>
          </p:nvGrpSpPr>
          <p:grpSpPr>
            <a:xfrm>
              <a:off x="1675021" y="2096068"/>
              <a:ext cx="3502992" cy="3510906"/>
              <a:chOff x="403002" y="1772816"/>
              <a:chExt cx="3304902" cy="3312368"/>
            </a:xfrm>
          </p:grpSpPr>
          <p:sp>
            <p:nvSpPr>
              <p:cNvPr id="21" name="27">
                <a:extLst>
                  <a:ext uri="{FF2B5EF4-FFF2-40B4-BE49-F238E27FC236}">
                    <a16:creationId xmlns:a16="http://schemas.microsoft.com/office/drawing/2014/main" id="{DEAB0D37-2B98-895E-A0C5-AF19C531BD4F}"/>
                  </a:ext>
                </a:extLst>
              </p:cNvPr>
              <p:cNvSpPr/>
              <p:nvPr/>
            </p:nvSpPr>
            <p:spPr>
              <a:xfrm>
                <a:off x="403002" y="1776549"/>
                <a:ext cx="3304902" cy="3304902"/>
              </a:xfrm>
              <a:prstGeom prst="ellipse">
                <a:avLst/>
              </a:prstGeom>
              <a:gradFill flip="none" rotWithShape="1">
                <a:gsLst>
                  <a:gs pos="66000">
                    <a:sysClr val="window" lastClr="FFFFFF"/>
                  </a:gs>
                  <a:gs pos="100000">
                    <a:sysClr val="window" lastClr="FFFFFF">
                      <a:alpha val="0"/>
                    </a:sysClr>
                  </a:gs>
                </a:gsLst>
                <a:path path="shape">
                  <a:fillToRect l="50000" t="50000" r="50000" b="50000"/>
                </a:path>
                <a:tileRect/>
              </a:gradFill>
              <a:ln w="12700" cap="flat" cmpd="sng" algn="ctr">
                <a:noFill/>
                <a:prstDash val="solid"/>
                <a:miter lim="800000"/>
              </a:ln>
              <a:effectLst/>
            </p:spPr>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맑은 고딕"/>
                  <a:cs typeface="+mn-cs"/>
                </a:endParaRPr>
              </a:p>
            </p:txBody>
          </p:sp>
          <p:pic>
            <p:nvPicPr>
              <p:cNvPr id="22" name="2">
                <a:extLst>
                  <a:ext uri="{FF2B5EF4-FFF2-40B4-BE49-F238E27FC236}">
                    <a16:creationId xmlns:a16="http://schemas.microsoft.com/office/drawing/2014/main" id="{E35A38EB-A5CA-CBC7-1E8A-4928CDC0C31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813315" y="1772816"/>
                <a:ext cx="2484276" cy="3312368"/>
              </a:xfrm>
              <a:prstGeom prst="rect">
                <a:avLst/>
              </a:prstGeom>
            </p:spPr>
          </p:pic>
        </p:grpSp>
      </p:grpSp>
      <p:sp>
        <p:nvSpPr>
          <p:cNvPr id="2" name="Freeform 6">
            <a:extLst>
              <a:ext uri="{FF2B5EF4-FFF2-40B4-BE49-F238E27FC236}">
                <a16:creationId xmlns:a16="http://schemas.microsoft.com/office/drawing/2014/main" id="{032EA1AB-0F53-17B0-C31A-39B8FFB24A71}"/>
              </a:ext>
            </a:extLst>
          </p:cNvPr>
          <p:cNvSpPr/>
          <p:nvPr/>
        </p:nvSpPr>
        <p:spPr>
          <a:xfrm flipH="1">
            <a:off x="0" y="4324984"/>
            <a:ext cx="1941739" cy="2668172"/>
          </a:xfrm>
          <a:custGeom>
            <a:avLst/>
            <a:gdLst/>
            <a:ahLst/>
            <a:cxnLst/>
            <a:rect l="l" t="t" r="r" b="b"/>
            <a:pathLst>
              <a:path w="3187649" h="4187388">
                <a:moveTo>
                  <a:pt x="0" y="0"/>
                </a:moveTo>
                <a:lnTo>
                  <a:pt x="3187649" y="0"/>
                </a:lnTo>
                <a:lnTo>
                  <a:pt x="3187649" y="4187388"/>
                </a:lnTo>
                <a:lnTo>
                  <a:pt x="0" y="418738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F2F2F"/>
              </a:solidFill>
              <a:effectLst/>
              <a:uLnTx/>
              <a:uFillTx/>
              <a:latin typeface="Times New Roman"/>
              <a:ea typeface="Tahoma"/>
              <a:cs typeface="+mn-cs"/>
            </a:endParaRPr>
          </a:p>
        </p:txBody>
      </p:sp>
      <p:sp>
        <p:nvSpPr>
          <p:cNvPr id="3" name="Rectangle 2"/>
          <p:cNvSpPr/>
          <p:nvPr/>
        </p:nvSpPr>
        <p:spPr>
          <a:xfrm>
            <a:off x="3859155" y="2026955"/>
            <a:ext cx="7631216" cy="3539430"/>
          </a:xfrm>
          <a:prstGeom prst="rect">
            <a:avLst/>
          </a:prstGeom>
        </p:spPr>
        <p:txBody>
          <a:bodyPr wrap="square">
            <a:spAutoFit/>
          </a:bodyPr>
          <a:lstStyle/>
          <a:p>
            <a:pPr lvl="0" indent="457200" algn="ctr">
              <a:spcBef>
                <a:spcPts val="600"/>
              </a:spcBef>
              <a:spcAft>
                <a:spcPts val="600"/>
              </a:spcAft>
            </a:pPr>
            <a:r>
              <a:rPr lang="vi-VN" sz="3200" spc="-20" dirty="0">
                <a:solidFill>
                  <a:srgbClr val="2F2F2F"/>
                </a:solidFill>
                <a:latin typeface="Times New Roman" panose="02020603050405020304" pitchFamily="18" charset="0"/>
                <a:ea typeface="Calibri" panose="020F0502020204030204" pitchFamily="34" charset="0"/>
              </a:rPr>
              <a:t>Có nhiều việc làm thể hiện tư duy khoa học như: trình bày được các ý tưởng mạch lạc, tư duy có tính logic cao, có khả năng phán đoán sự vật hiện tượng</a:t>
            </a:r>
            <a:r>
              <a:rPr lang="vi-VN" sz="3200" dirty="0">
                <a:solidFill>
                  <a:srgbClr val="2F2F2F"/>
                </a:solidFill>
                <a:latin typeface="Times New Roman" panose="02020603050405020304" pitchFamily="18" charset="0"/>
                <a:ea typeface="Calibri" panose="020F0502020204030204" pitchFamily="34" charset="0"/>
              </a:rPr>
              <a:t> … đây là những biểu hiện của tư duy khoa học giúp các em rèn luyện nền nếp sinh hoạt cá nhân để tự rèn luyện bản thân</a:t>
            </a:r>
            <a:endParaRPr lang="en-US" sz="3200" dirty="0">
              <a:solidFill>
                <a:srgbClr val="2F2F2F"/>
              </a:solidFill>
              <a:latin typeface="Arial"/>
              <a:ea typeface="微软雅黑"/>
            </a:endParaRPr>
          </a:p>
        </p:txBody>
      </p:sp>
    </p:spTree>
    <p:extLst>
      <p:ext uri="{BB962C8B-B14F-4D97-AF65-F5344CB8AC3E}">
        <p14:creationId xmlns:p14="http://schemas.microsoft.com/office/powerpoint/2010/main" val="2123593741"/>
      </p:ext>
    </p:extLst>
  </p:cSld>
  <p:clrMapOvr>
    <a:masterClrMapping/>
  </p:clrMapOvr>
  <mc:AlternateContent xmlns:mc="http://schemas.openxmlformats.org/markup-compatibility/2006">
    <mc:Choice xmlns="" xmlns:p159="http://schemas.microsoft.com/office/powerpoint/2015/09/main" Requires="p159">
      <p:transition spd="slow">
        <p159:morph option="byObject"/>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4000">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14:bounceEnd="64000">
                                          <p:cBhvr additive="base">
                                            <p:cTn id="7" dur="1000" fill="hold"/>
                                            <p:tgtEl>
                                              <p:spTgt spid="63"/>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1000" fill="hold"/>
                                            <p:tgtEl>
                                              <p:spTgt spid="63"/>
                                            </p:tgtEl>
                                            <p:attrNameLst>
                                              <p:attrName>ppt_x</p:attrName>
                                            </p:attrNameLst>
                                          </p:cBhvr>
                                          <p:tavLst>
                                            <p:tav tm="0">
                                              <p:val>
                                                <p:strVal val="#ppt_x"/>
                                              </p:val>
                                            </p:tav>
                                            <p:tav tm="100000">
                                              <p:val>
                                                <p:strVal val="#ppt_x"/>
                                              </p:val>
                                            </p:tav>
                                          </p:tavLst>
                                        </p:anim>
                                        <p:anim calcmode="lin" valueType="num">
                                          <p:cBhvr additive="base">
                                            <p:cTn id="8" dur="10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3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owchart: Alternate Process 6"/>
          <p:cNvSpPr/>
          <p:nvPr/>
        </p:nvSpPr>
        <p:spPr>
          <a:xfrm>
            <a:off x="928468" y="2064328"/>
            <a:ext cx="10747717" cy="2175162"/>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Times New Roman" pitchFamily="18" charset="0"/>
                <a:cs typeface="Times New Roman" pitchFamily="18" charset="0"/>
              </a:rPr>
              <a:t>Hoạt động </a:t>
            </a:r>
            <a:r>
              <a:rPr lang="en-US" sz="4000" b="1" dirty="0" smtClean="0">
                <a:solidFill>
                  <a:srgbClr val="FF0000"/>
                </a:solidFill>
                <a:latin typeface="Times New Roman" pitchFamily="18" charset="0"/>
                <a:cs typeface="Times New Roman" pitchFamily="18" charset="0"/>
              </a:rPr>
              <a:t>4</a:t>
            </a:r>
          </a:p>
          <a:p>
            <a:pPr algn="ctr"/>
            <a:r>
              <a:rPr lang="en-US" sz="4000" b="1" dirty="0" err="1" smtClean="0">
                <a:solidFill>
                  <a:srgbClr val="FF0000"/>
                </a:solidFill>
                <a:latin typeface="Times New Roman" pitchFamily="18" charset="0"/>
                <a:cs typeface="Times New Roman" pitchFamily="18" charset="0"/>
              </a:rPr>
              <a:t>Cách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rèn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luyện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tư</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duy</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khoa</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học</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để</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phát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triển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bản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thân</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773763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0" y="0"/>
            <a:ext cx="12192000" cy="90054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b="1" dirty="0">
                <a:solidFill>
                  <a:srgbClr val="FF0000"/>
                </a:solidFill>
                <a:latin typeface="+mj-lt"/>
              </a:rPr>
              <a:t>Hoạt động </a:t>
            </a:r>
            <a:r>
              <a:rPr lang="en-US" sz="2600" b="1" dirty="0" smtClean="0">
                <a:solidFill>
                  <a:srgbClr val="FF0000"/>
                </a:solidFill>
                <a:latin typeface="+mj-lt"/>
              </a:rPr>
              <a:t>4: </a:t>
            </a:r>
            <a:r>
              <a:rPr lang="en-US" sz="2800" b="1" dirty="0" err="1">
                <a:solidFill>
                  <a:srgbClr val="FF0000"/>
                </a:solidFill>
                <a:latin typeface="Times New Roman" pitchFamily="18" charset="0"/>
                <a:cs typeface="Times New Roman" pitchFamily="18" charset="0"/>
              </a:rPr>
              <a:t>Cách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rèn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luyện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tư</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duy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khoa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triển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thân</a:t>
            </a:r>
            <a:endParaRPr lang="en-US" sz="2800" b="1" dirty="0">
              <a:solidFill>
                <a:srgbClr val="FF0000"/>
              </a:solidFill>
              <a:latin typeface="Times New Roman" pitchFamily="18" charset="0"/>
              <a:cs typeface="Times New Roman" pitchFamily="18" charset="0"/>
            </a:endParaRPr>
          </a:p>
        </p:txBody>
      </p:sp>
      <p:sp>
        <p:nvSpPr>
          <p:cNvPr id="6" name="TextBox 5"/>
          <p:cNvSpPr txBox="1"/>
          <p:nvPr/>
        </p:nvSpPr>
        <p:spPr>
          <a:xfrm>
            <a:off x="276882" y="900219"/>
            <a:ext cx="9864437" cy="492443"/>
          </a:xfrm>
          <a:prstGeom prst="rect">
            <a:avLst/>
          </a:prstGeom>
          <a:noFill/>
        </p:spPr>
        <p:txBody>
          <a:bodyPr wrap="square" rtlCol="0">
            <a:spAutoFit/>
          </a:bodyPr>
          <a:lstStyle/>
          <a:p>
            <a:r>
              <a:rPr lang="en-US" sz="2600" dirty="0" smtClean="0">
                <a:latin typeface="+mj-lt"/>
                <a:cs typeface="Times New Roman" pitchFamily="18" charset="0"/>
              </a:rPr>
              <a:t>1. </a:t>
            </a:r>
            <a:r>
              <a:rPr lang="en-US" sz="2600" b="1" dirty="0" err="1" smtClean="0">
                <a:latin typeface="Times New Roman" panose="02020603050405020304" pitchFamily="18" charset="0"/>
                <a:cs typeface="Times New Roman" panose="02020603050405020304" pitchFamily="18" charset="0"/>
              </a:rPr>
              <a:t>Lập</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sơ</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đồ</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tư</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duy</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về</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một</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nội</a:t>
            </a:r>
            <a:r>
              <a:rPr lang="en-US" sz="2600" b="1" dirty="0" smtClean="0">
                <a:latin typeface="Times New Roman" panose="02020603050405020304" pitchFamily="18" charset="0"/>
                <a:cs typeface="Times New Roman" panose="02020603050405020304" pitchFamily="18" charset="0"/>
              </a:rPr>
              <a:t> dung </a:t>
            </a:r>
            <a:r>
              <a:rPr lang="en-US" sz="2600" b="1" dirty="0" err="1" smtClean="0">
                <a:latin typeface="Times New Roman" panose="02020603050405020304" pitchFamily="18" charset="0"/>
                <a:cs typeface="Times New Roman" panose="02020603050405020304" pitchFamily="18" charset="0"/>
              </a:rPr>
              <a:t>khoa</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học</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em</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cần</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giải</a:t>
            </a:r>
            <a:r>
              <a:rPr lang="en-US" sz="2600" b="1" dirty="0" smtClean="0">
                <a:latin typeface="Times New Roman" panose="02020603050405020304" pitchFamily="18"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quyết</a:t>
            </a:r>
            <a:endParaRPr lang="en-US" sz="2600" b="1" dirty="0">
              <a:latin typeface="Times New Roman" panose="02020603050405020304" pitchFamily="18" charset="0"/>
              <a:cs typeface="Times New Roman" panose="02020603050405020304" pitchFamily="18" charset="0"/>
            </a:endParaRPr>
          </a:p>
        </p:txBody>
      </p:sp>
      <p:sp>
        <p:nvSpPr>
          <p:cNvPr id="2" name="Rectangle 1"/>
          <p:cNvSpPr/>
          <p:nvPr/>
        </p:nvSpPr>
        <p:spPr>
          <a:xfrm>
            <a:off x="553764" y="1379605"/>
            <a:ext cx="9864437" cy="492443"/>
          </a:xfrm>
          <a:prstGeom prst="rect">
            <a:avLst/>
          </a:prstGeom>
        </p:spPr>
        <p:txBody>
          <a:bodyPr wrap="square">
            <a:spAutoFit/>
          </a:bodyPr>
          <a:lstStyle/>
          <a:p>
            <a:pPr marL="342900" indent="-342900" algn="just">
              <a:buFontTx/>
              <a:buChar char="-"/>
            </a:pPr>
            <a:r>
              <a:rPr lang="en-US" sz="2600" dirty="0" err="1" smtClean="0">
                <a:latin typeface="Times New Roman" panose="02020603050405020304" pitchFamily="18" charset="0"/>
                <a:cs typeface="Times New Roman" panose="02020603050405020304" pitchFamily="18" charset="0"/>
              </a:rPr>
              <a:t>Tham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khảo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đồ</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sau</a:t>
            </a:r>
            <a:endParaRPr lang="en-US" sz="2600" dirty="0">
              <a:latin typeface="Times New Roman" panose="02020603050405020304" pitchFamily="18" charset="0"/>
              <a:cs typeface="Times New Roman" panose="02020603050405020304" pitchFamily="18" charset="0"/>
            </a:endParaRPr>
          </a:p>
        </p:txBody>
      </p:sp>
      <p:sp>
        <p:nvSpPr>
          <p:cNvPr id="8" name="Flowchart: Terminator 7"/>
          <p:cNvSpPr/>
          <p:nvPr/>
        </p:nvSpPr>
        <p:spPr>
          <a:xfrm>
            <a:off x="553764" y="2292881"/>
            <a:ext cx="3297382" cy="626372"/>
          </a:xfrm>
          <a:prstGeom prst="flowChartTermina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smtClean="0">
                <a:solidFill>
                  <a:schemeClr val="tx1"/>
                </a:solidFill>
                <a:latin typeface="Times New Roman" panose="02020603050405020304" pitchFamily="18" charset="0"/>
                <a:cs typeface="Times New Roman" panose="02020603050405020304" pitchFamily="18" charset="0"/>
              </a:rPr>
              <a:t>Làm</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việc</a:t>
            </a:r>
            <a:r>
              <a:rPr lang="en-US" sz="2600" b="1" dirty="0" smtClean="0">
                <a:solidFill>
                  <a:schemeClr val="tx1"/>
                </a:solidFill>
                <a:latin typeface="Times New Roman" panose="02020603050405020304" pitchFamily="18" charset="0"/>
                <a:cs typeface="Times New Roman" panose="02020603050405020304" pitchFamily="18" charset="0"/>
              </a:rPr>
              <a:t> </a:t>
            </a:r>
            <a:r>
              <a:rPr lang="en-US" sz="2600" b="1" dirty="0" err="1" smtClean="0">
                <a:solidFill>
                  <a:schemeClr val="tx1"/>
                </a:solidFill>
                <a:latin typeface="Times New Roman" panose="02020603050405020304" pitchFamily="18" charset="0"/>
                <a:cs typeface="Times New Roman" panose="02020603050405020304" pitchFamily="18" charset="0"/>
              </a:rPr>
              <a:t>nhóm</a:t>
            </a:r>
            <a:r>
              <a:rPr lang="en-US" sz="2600" b="1" dirty="0" smtClean="0">
                <a:solidFill>
                  <a:schemeClr val="tx1"/>
                </a:solidFill>
                <a:latin typeface="Times New Roman" panose="02020603050405020304" pitchFamily="18" charset="0"/>
                <a:cs typeface="Times New Roman" panose="02020603050405020304" pitchFamily="18" charset="0"/>
              </a:rPr>
              <a:t> 4</a:t>
            </a:r>
            <a:endParaRPr lang="en-US" sz="2600" b="1"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851147" y="1678674"/>
            <a:ext cx="8136546" cy="5179325"/>
          </a:xfrm>
          <a:prstGeom prst="rect">
            <a:avLst/>
          </a:prstGeom>
        </p:spPr>
      </p:pic>
    </p:spTree>
    <p:extLst>
      <p:ext uri="{BB962C8B-B14F-4D97-AF65-F5344CB8AC3E}">
        <p14:creationId xmlns:p14="http://schemas.microsoft.com/office/powerpoint/2010/main" val="1672356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nvSpPr>
        <p:spPr>
          <a:xfrm>
            <a:off x="0" y="0"/>
            <a:ext cx="12192000" cy="900545"/>
          </a:xfrm>
          <a:prstGeom prst="flowChartAlternateProcess">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mj-lt"/>
              </a:rPr>
              <a:t>Hoạt động </a:t>
            </a:r>
            <a:r>
              <a:rPr lang="en-US" sz="2800" b="1" dirty="0" smtClean="0">
                <a:solidFill>
                  <a:srgbClr val="FF0000"/>
                </a:solidFill>
                <a:latin typeface="+mj-lt"/>
              </a:rPr>
              <a:t>4: </a:t>
            </a:r>
            <a:r>
              <a:rPr lang="en-US" sz="2800" b="1" dirty="0" err="1">
                <a:solidFill>
                  <a:srgbClr val="FF0000"/>
                </a:solidFill>
                <a:latin typeface="Times New Roman" pitchFamily="18" charset="0"/>
                <a:cs typeface="Times New Roman" pitchFamily="18" charset="0"/>
              </a:rPr>
              <a:t>Cách</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rèn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luyện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tư</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duy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khoa</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học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để</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phát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triển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bản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thân</a:t>
            </a:r>
            <a:endParaRPr lang="en-US" sz="2800" b="1" dirty="0">
              <a:solidFill>
                <a:srgbClr val="FF0000"/>
              </a:solidFill>
              <a:latin typeface="Times New Roman" pitchFamily="18" charset="0"/>
              <a:cs typeface="Times New Roman" pitchFamily="18" charset="0"/>
            </a:endParaRPr>
          </a:p>
        </p:txBody>
      </p:sp>
      <p:sp>
        <p:nvSpPr>
          <p:cNvPr id="6" name="TextBox 5"/>
          <p:cNvSpPr txBox="1"/>
          <p:nvPr/>
        </p:nvSpPr>
        <p:spPr>
          <a:xfrm>
            <a:off x="243591" y="1014734"/>
            <a:ext cx="11416145" cy="461665"/>
          </a:xfrm>
          <a:prstGeom prst="rect">
            <a:avLst/>
          </a:prstGeom>
          <a:noFill/>
        </p:spPr>
        <p:txBody>
          <a:bodyPr wrap="square" rtlCol="0">
            <a:spAutoFit/>
          </a:bodyPr>
          <a:lstStyle/>
          <a:p>
            <a:r>
              <a:rPr lang="en-US" sz="2400" b="1" dirty="0" err="1" smtClean="0">
                <a:latin typeface="Times New Roman" pitchFamily="18" charset="0"/>
                <a:cs typeface="Times New Roman" pitchFamily="18" charset="0"/>
              </a:rPr>
              <a:t>Nhiệm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vụ</a:t>
            </a:r>
            <a:r>
              <a:rPr lang="en-US" sz="2400" b="1" dirty="0" smtClean="0">
                <a:latin typeface="Times New Roman" pitchFamily="18" charset="0"/>
                <a:cs typeface="Times New Roman" pitchFamily="18" charset="0"/>
              </a:rPr>
              <a:t> 2. </a:t>
            </a:r>
            <a:r>
              <a:rPr lang="en-US" sz="2400" b="1" dirty="0" err="1" smtClean="0">
                <a:latin typeface="Times New Roman" pitchFamily="18" charset="0"/>
                <a:cs typeface="Times New Roman" pitchFamily="18" charset="0"/>
              </a:rPr>
              <a:t>Vận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bước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sau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giải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quyết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vấn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cuộc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sống</a:t>
            </a:r>
            <a:endParaRPr lang="en-US" sz="2400" b="1" dirty="0">
              <a:latin typeface="Times New Roman" pitchFamily="18" charset="0"/>
              <a:cs typeface="Times New Roman" pitchFamily="18" charset="0"/>
            </a:endParaRPr>
          </a:p>
        </p:txBody>
      </p:sp>
      <p:sp>
        <p:nvSpPr>
          <p:cNvPr id="3" name="Rectangle 2"/>
          <p:cNvSpPr/>
          <p:nvPr/>
        </p:nvSpPr>
        <p:spPr>
          <a:xfrm>
            <a:off x="491319" y="2046534"/>
            <a:ext cx="3699506" cy="4870564"/>
          </a:xfrm>
          <a:prstGeom prst="rect">
            <a:avLst/>
          </a:prstGeom>
        </p:spPr>
        <p:txBody>
          <a:bodyPr wrap="square">
            <a:spAutoFit/>
          </a:bodyPr>
          <a:lstStyle/>
          <a:p>
            <a:pPr algn="just">
              <a:lnSpc>
                <a:spcPct val="150000"/>
              </a:lnSpc>
            </a:pPr>
            <a:r>
              <a:rPr lang="vi-VN" sz="2300" i="1" dirty="0" smtClean="0">
                <a:latin typeface="Times New Roman" pitchFamily="18" charset="0"/>
                <a:cs typeface="Times New Roman" pitchFamily="18" charset="0"/>
              </a:rPr>
              <a:t>+ </a:t>
            </a:r>
            <a:r>
              <a:rPr lang="en-US" sz="2300" i="1" dirty="0" smtClean="0">
                <a:latin typeface="Times New Roman" pitchFamily="18" charset="0"/>
                <a:cs typeface="Times New Roman" pitchFamily="18" charset="0"/>
              </a:rPr>
              <a:t>B1: </a:t>
            </a:r>
            <a:r>
              <a:rPr lang="en-US" sz="2300" i="1" dirty="0" err="1" smtClean="0">
                <a:latin typeface="Times New Roman" pitchFamily="18" charset="0"/>
                <a:cs typeface="Times New Roman" pitchFamily="18" charset="0"/>
              </a:rPr>
              <a:t>Xác</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định</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vấn</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đề</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cần</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giải</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quyết</a:t>
            </a:r>
            <a:r>
              <a:rPr lang="en-US" sz="2300" i="1" dirty="0" smtClean="0">
                <a:latin typeface="Times New Roman" pitchFamily="18" charset="0"/>
                <a:cs typeface="Times New Roman" pitchFamily="18" charset="0"/>
              </a:rPr>
              <a:t>.</a:t>
            </a:r>
          </a:p>
          <a:p>
            <a:pPr algn="just">
              <a:lnSpc>
                <a:spcPct val="150000"/>
              </a:lnSpc>
            </a:pPr>
            <a:r>
              <a:rPr lang="en-US" sz="2300" i="1" dirty="0" smtClean="0">
                <a:latin typeface="Times New Roman" pitchFamily="18" charset="0"/>
                <a:cs typeface="Times New Roman" pitchFamily="18" charset="0"/>
              </a:rPr>
              <a:t>+ B2: </a:t>
            </a:r>
            <a:r>
              <a:rPr lang="en-US" sz="2300" i="1" dirty="0" err="1" smtClean="0">
                <a:latin typeface="Times New Roman" pitchFamily="18" charset="0"/>
                <a:cs typeface="Times New Roman" pitchFamily="18" charset="0"/>
              </a:rPr>
              <a:t>Nêu</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các</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giải</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pháp</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khác</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nhau</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để</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giải</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quyết</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vấn</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đề</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đó</a:t>
            </a:r>
            <a:r>
              <a:rPr lang="en-US" sz="2300" i="1" dirty="0" smtClean="0">
                <a:latin typeface="Times New Roman" pitchFamily="18" charset="0"/>
                <a:cs typeface="Times New Roman" pitchFamily="18" charset="0"/>
              </a:rPr>
              <a:t>.</a:t>
            </a:r>
          </a:p>
          <a:p>
            <a:pPr algn="just">
              <a:lnSpc>
                <a:spcPct val="150000"/>
              </a:lnSpc>
            </a:pPr>
            <a:r>
              <a:rPr lang="en-US" sz="2300" i="1" dirty="0" smtClean="0">
                <a:latin typeface="Times New Roman" pitchFamily="18" charset="0"/>
                <a:cs typeface="Times New Roman" pitchFamily="18" charset="0"/>
              </a:rPr>
              <a:t>+ B3: </a:t>
            </a:r>
            <a:r>
              <a:rPr lang="en-US" sz="2300" i="1" dirty="0" err="1" smtClean="0">
                <a:latin typeface="Times New Roman" pitchFamily="18" charset="0"/>
                <a:cs typeface="Times New Roman" pitchFamily="18" charset="0"/>
              </a:rPr>
              <a:t>Phân</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tích</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ưu</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nhược</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điểm</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từng</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giải</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pháp</a:t>
            </a:r>
            <a:r>
              <a:rPr lang="en-US" sz="2300" i="1" dirty="0" smtClean="0">
                <a:latin typeface="Times New Roman" pitchFamily="18" charset="0"/>
                <a:cs typeface="Times New Roman" pitchFamily="18" charset="0"/>
              </a:rPr>
              <a:t>.</a:t>
            </a:r>
          </a:p>
          <a:p>
            <a:pPr algn="just">
              <a:lnSpc>
                <a:spcPct val="150000"/>
              </a:lnSpc>
            </a:pPr>
            <a:r>
              <a:rPr lang="en-US" sz="2300" i="1" dirty="0" smtClean="0">
                <a:latin typeface="Times New Roman" pitchFamily="18" charset="0"/>
                <a:cs typeface="Times New Roman" pitchFamily="18" charset="0"/>
              </a:rPr>
              <a:t>+ B4: </a:t>
            </a:r>
            <a:r>
              <a:rPr lang="en-US" sz="2300" i="1" dirty="0" err="1" smtClean="0">
                <a:latin typeface="Times New Roman" pitchFamily="18" charset="0"/>
                <a:cs typeface="Times New Roman" pitchFamily="18" charset="0"/>
              </a:rPr>
              <a:t>Lựa</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chọn</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giải</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pháp</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tối</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ưu</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để</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giải</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quyết</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vấn</a:t>
            </a:r>
            <a:r>
              <a:rPr lang="en-US" sz="2300" i="1" dirty="0" smtClean="0">
                <a:latin typeface="Times New Roman" pitchFamily="18" charset="0"/>
                <a:cs typeface="Times New Roman" pitchFamily="18" charset="0"/>
              </a:rPr>
              <a:t> </a:t>
            </a:r>
            <a:r>
              <a:rPr lang="en-US" sz="2300" i="1" dirty="0" err="1" smtClean="0">
                <a:latin typeface="Times New Roman" pitchFamily="18" charset="0"/>
                <a:cs typeface="Times New Roman" pitchFamily="18" charset="0"/>
              </a:rPr>
              <a:t>đề</a:t>
            </a:r>
            <a:r>
              <a:rPr lang="en-US" sz="2300" i="1" dirty="0" smtClean="0">
                <a:latin typeface="Times New Roman" pitchFamily="18" charset="0"/>
                <a:cs typeface="Times New Roman" pitchFamily="18" charset="0"/>
              </a:rPr>
              <a:t>.</a:t>
            </a:r>
            <a:endParaRPr lang="en-US" sz="2300" i="1" dirty="0">
              <a:latin typeface="Times New Roman" pitchFamily="18" charset="0"/>
              <a:cs typeface="Times New Roman" pitchFamily="18" charset="0"/>
            </a:endParaRPr>
          </a:p>
        </p:txBody>
      </p:sp>
      <p:sp>
        <p:nvSpPr>
          <p:cNvPr id="4" name="Rectangle 3"/>
          <p:cNvSpPr/>
          <p:nvPr/>
        </p:nvSpPr>
        <p:spPr>
          <a:xfrm>
            <a:off x="491319" y="1645886"/>
            <a:ext cx="5347720" cy="461665"/>
          </a:xfrm>
          <a:prstGeom prst="rect">
            <a:avLst/>
          </a:prstGeom>
        </p:spPr>
        <p:txBody>
          <a:bodyPr wrap="square">
            <a:spAutoFit/>
          </a:bodyPr>
          <a:lstStyle/>
          <a:p>
            <a:pPr lvl="0"/>
            <a:r>
              <a:rPr lang="en-US" sz="2400" dirty="0">
                <a:solidFill>
                  <a:prstClr val="black"/>
                </a:solidFill>
                <a:latin typeface="Times New Roman" pitchFamily="18" charset="0"/>
                <a:cs typeface="Times New Roman" pitchFamily="18" charset="0"/>
              </a:rPr>
              <a:t>T</a:t>
            </a:r>
            <a:r>
              <a:rPr lang="vi-VN" sz="2400" dirty="0">
                <a:solidFill>
                  <a:prstClr val="black"/>
                </a:solidFill>
                <a:latin typeface="Times New Roman" pitchFamily="18" charset="0"/>
                <a:cs typeface="Times New Roman" pitchFamily="18" charset="0"/>
              </a:rPr>
              <a:t>rao đổi với bạn bên cạnh theo các gợi ý:</a:t>
            </a:r>
            <a:endParaRPr lang="en-US" sz="2400" dirty="0">
              <a:solidFill>
                <a:prstClr val="black"/>
              </a:solidFill>
              <a:latin typeface="Times New Roman" pitchFamily="18" charset="0"/>
              <a:cs typeface="Times New Roman" pitchFamily="18" charset="0"/>
            </a:endParaRPr>
          </a:p>
        </p:txBody>
      </p:sp>
      <p:pic>
        <p:nvPicPr>
          <p:cNvPr id="1028" name="Picture 4" descr="https://revup.vn/wp-content/uploads/ky-nang-giai-quyet-van-de-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7784" y="2107550"/>
            <a:ext cx="7224215" cy="4750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1211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0|0.6|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pt">
  <a:themeElements>
    <a:clrScheme name="自定义 159">
      <a:dk1>
        <a:srgbClr val="2F2F2F"/>
      </a:dk1>
      <a:lt1>
        <a:srgbClr val="FFFFFF"/>
      </a:lt1>
      <a:dk2>
        <a:srgbClr val="778495"/>
      </a:dk2>
      <a:lt2>
        <a:srgbClr val="F0F0F0"/>
      </a:lt2>
      <a:accent1>
        <a:srgbClr val="3E62D6"/>
      </a:accent1>
      <a:accent2>
        <a:srgbClr val="FC9204"/>
      </a:accent2>
      <a:accent3>
        <a:srgbClr val="1594EB"/>
      </a:accent3>
      <a:accent4>
        <a:srgbClr val="FCB504"/>
      </a:accent4>
      <a:accent5>
        <a:srgbClr val="3E62D6"/>
      </a:accent5>
      <a:accent6>
        <a:srgbClr val="FC9204"/>
      </a:accent6>
      <a:hlink>
        <a:srgbClr val="F84D4D"/>
      </a:hlink>
      <a:folHlink>
        <a:srgbClr val="979797"/>
      </a:folHlink>
    </a:clrScheme>
    <a:fontScheme name="Custom 1">
      <a:majorFont>
        <a:latin typeface="Times New Roman"/>
        <a:ea typeface="Tahoma"/>
        <a:cs typeface=""/>
      </a:majorFont>
      <a:minorFont>
        <a:latin typeface="Times New Roman"/>
        <a:ea typeface="Tahoma"/>
        <a:cs typeface=""/>
      </a:minorFont>
    </a:fontScheme>
    <a:fmtScheme name="iSlid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lide" id="{62F939B6-93AF-4DB8-9C6B-D6C7DFDC589F}" vid="{4A3C46E8-61CC-4603-A589-7422A47A8E4A}"/>
    </a:ext>
  </a:extLst>
</a:theme>
</file>

<file path=ppt/theme/theme6.xml><?xml version="1.0" encoding="utf-8"?>
<a:theme xmlns:a="http://schemas.openxmlformats.org/drawingml/2006/main" name="2_ppt">
  <a:themeElements>
    <a:clrScheme name="自定义 159">
      <a:dk1>
        <a:srgbClr val="2F2F2F"/>
      </a:dk1>
      <a:lt1>
        <a:srgbClr val="FFFFFF"/>
      </a:lt1>
      <a:dk2>
        <a:srgbClr val="778495"/>
      </a:dk2>
      <a:lt2>
        <a:srgbClr val="F0F0F0"/>
      </a:lt2>
      <a:accent1>
        <a:srgbClr val="3E62D6"/>
      </a:accent1>
      <a:accent2>
        <a:srgbClr val="FC9204"/>
      </a:accent2>
      <a:accent3>
        <a:srgbClr val="1594EB"/>
      </a:accent3>
      <a:accent4>
        <a:srgbClr val="FCB504"/>
      </a:accent4>
      <a:accent5>
        <a:srgbClr val="3E62D6"/>
      </a:accent5>
      <a:accent6>
        <a:srgbClr val="FC9204"/>
      </a:accent6>
      <a:hlink>
        <a:srgbClr val="F84D4D"/>
      </a:hlink>
      <a:folHlink>
        <a:srgbClr val="979797"/>
      </a:folHlink>
    </a:clrScheme>
    <a:fontScheme name="iSlide">
      <a:majorFont>
        <a:latin typeface="Arial"/>
        <a:ea typeface="微软雅黑"/>
        <a:cs typeface=""/>
      </a:majorFont>
      <a:minorFont>
        <a:latin typeface="Arial"/>
        <a:ea typeface="微软雅黑"/>
        <a:cs typeface=""/>
      </a:minorFont>
    </a:fontScheme>
    <a:fmtScheme name="iSlid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lid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5636</TotalTime>
  <Words>429</Words>
  <Application>Microsoft Office PowerPoint</Application>
  <PresentationFormat>Widescreen</PresentationFormat>
  <Paragraphs>33</Paragraphs>
  <Slides>11</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11</vt:i4>
      </vt:variant>
    </vt:vector>
  </HeadingPairs>
  <TitlesOfParts>
    <vt:vector size="25" baseType="lpstr">
      <vt:lpstr>맑은 고딕</vt:lpstr>
      <vt:lpstr>微软雅黑</vt:lpstr>
      <vt:lpstr>宋体</vt:lpstr>
      <vt:lpstr>Arial</vt:lpstr>
      <vt:lpstr>Calibri</vt:lpstr>
      <vt:lpstr>Calibri Light</vt:lpstr>
      <vt:lpstr>Tahoma</vt:lpstr>
      <vt:lpstr>Times New Roman</vt:lpstr>
      <vt:lpstr>Office Theme</vt:lpstr>
      <vt:lpstr>4_Office 主题</vt:lpstr>
      <vt:lpstr>5_Office 主题</vt:lpstr>
      <vt:lpstr>6_Office 主题</vt:lpstr>
      <vt:lpstr>ppt</vt:lpstr>
      <vt:lpstr>2_ppt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TGDD</cp:lastModifiedBy>
  <cp:revision>260</cp:revision>
  <dcterms:created xsi:type="dcterms:W3CDTF">2022-03-07T03:29:52Z</dcterms:created>
  <dcterms:modified xsi:type="dcterms:W3CDTF">2026-02-01T15:22:52Z</dcterms:modified>
</cp:coreProperties>
</file>