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96" r:id="rId2"/>
  </p:sldMasterIdLst>
  <p:notesMasterIdLst>
    <p:notesMasterId r:id="rId15"/>
  </p:notesMasterIdLst>
  <p:sldIdLst>
    <p:sldId id="369" r:id="rId3"/>
    <p:sldId id="376" r:id="rId4"/>
    <p:sldId id="374" r:id="rId5"/>
    <p:sldId id="375" r:id="rId6"/>
    <p:sldId id="277" r:id="rId7"/>
    <p:sldId id="372" r:id="rId8"/>
    <p:sldId id="373" r:id="rId9"/>
    <p:sldId id="285" r:id="rId10"/>
    <p:sldId id="286" r:id="rId11"/>
    <p:sldId id="290" r:id="rId12"/>
    <p:sldId id="378" r:id="rId13"/>
    <p:sldId id="377" r:id="rId14"/>
  </p:sldIdLst>
  <p:sldSz cx="18288000" cy="10287000"/>
  <p:notesSz cx="6858000" cy="9144000"/>
  <p:embeddedFontLst>
    <p:embeddedFont>
      <p:font typeface="#9Slide03 Arima Madurai ExtraBo" panose="020B0604020202020204" charset="0"/>
      <p:bold r:id="rId16"/>
    </p:embeddedFont>
    <p:embeddedFont>
      <p:font typeface="Calibri" panose="020F0502020204030204" pitchFamily="34" charset="0"/>
      <p:regular r:id="rId17"/>
      <p:bold r:id="rId18"/>
      <p:italic r:id="rId19"/>
      <p:boldItalic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F63"/>
    <a:srgbClr val="FFDE59"/>
    <a:srgbClr val="FF66C4"/>
    <a:srgbClr val="FFFFFF"/>
    <a:srgbClr val="E4813D"/>
    <a:srgbClr val="F5C975"/>
    <a:srgbClr val="E7E9EC"/>
    <a:srgbClr val="27A18A"/>
    <a:srgbClr val="30C4A8"/>
    <a:srgbClr val="5B81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40" autoAdjust="0"/>
    <p:restoredTop sz="94622" autoAdjust="0"/>
  </p:normalViewPr>
  <p:slideViewPr>
    <p:cSldViewPr>
      <p:cViewPr varScale="1">
        <p:scale>
          <a:sx n="47" d="100"/>
          <a:sy n="47" d="100"/>
        </p:scale>
        <p:origin x="90" y="59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0" d="100"/>
        <a:sy n="110" d="100"/>
      </p:scale>
      <p:origin x="0" y="-12567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3.fntdata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2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font" Target="fonts/font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0836C0-9B57-439A-AF3F-319B2C7EDAC6}" type="datetimeFigureOut">
              <a:rPr lang="en-US" smtClean="0"/>
              <a:t>2/1/2026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E9B45B-BDF3-4277-ADB1-A9180B4608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2711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D2216-1CED-4679-A33D-A34D77A867B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40879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D2216-1CED-4679-A33D-A34D77A867B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34802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077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7983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3059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1689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266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9960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9378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0768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3320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1474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964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5028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112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720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4561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5285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5185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3350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887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4675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669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6200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>
            <a:extLst>
              <a:ext uri="{FF2B5EF4-FFF2-40B4-BE49-F238E27FC236}">
                <a16:creationId xmlns:a16="http://schemas.microsoft.com/office/drawing/2014/main" id="{6B32DFF3-5592-DB44-7D64-D21730A90B83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899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>
            <a:extLst>
              <a:ext uri="{FF2B5EF4-FFF2-40B4-BE49-F238E27FC236}">
                <a16:creationId xmlns:a16="http://schemas.microsoft.com/office/drawing/2014/main" id="{91E64DA3-ACCC-9CF0-3327-C5DEE86412B6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671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1.svg"/><Relationship Id="rId11" Type="http://schemas.openxmlformats.org/officeDocument/2006/relationships/image" Target="../media/image41.svg"/><Relationship Id="rId5" Type="http://schemas.openxmlformats.org/officeDocument/2006/relationships/image" Target="../media/image18.png"/><Relationship Id="rId10" Type="http://schemas.openxmlformats.org/officeDocument/2006/relationships/image" Target="../media/image20.png"/><Relationship Id="rId4" Type="http://schemas.openxmlformats.org/officeDocument/2006/relationships/image" Target="../media/image32.svg"/><Relationship Id="rId9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svg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svg"/><Relationship Id="rId5" Type="http://schemas.openxmlformats.org/officeDocument/2006/relationships/image" Target="../media/image6.png"/><Relationship Id="rId10" Type="http://schemas.openxmlformats.org/officeDocument/2006/relationships/image" Target="../media/image9.png"/><Relationship Id="rId4" Type="http://schemas.openxmlformats.org/officeDocument/2006/relationships/image" Target="../media/image71.svg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sv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2666" b="-12666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id="{20C3194D-8A9E-C404-0AE5-E1AED9917D17}"/>
              </a:ext>
            </a:extLst>
          </p:cNvPr>
          <p:cNvSpPr/>
          <p:nvPr/>
        </p:nvSpPr>
        <p:spPr>
          <a:xfrm>
            <a:off x="1066800" y="266700"/>
            <a:ext cx="16154400" cy="182819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94000"/>
              </a:lnSpc>
            </a:pPr>
            <a:r>
              <a:rPr lang="vi-VN" sz="6000" b="1" cap="none" spc="0" dirty="0" smtClean="0">
                <a:ln w="0"/>
                <a:solidFill>
                  <a:srgbClr val="FF0000"/>
                </a:solidFill>
                <a:latin typeface="+mj-lt"/>
              </a:rPr>
              <a:t>NHIỆT LIỆT CHÀO MỪNG CÁC THẦY CÔ DỰ GIỜ VÀ THĂM LỚP</a:t>
            </a:r>
            <a:r>
              <a:rPr lang="en-US" sz="6000" b="1" cap="none" spc="0" dirty="0" smtClean="0">
                <a:ln w="0"/>
                <a:solidFill>
                  <a:srgbClr val="FF0000"/>
                </a:solidFill>
                <a:latin typeface="+mj-lt"/>
              </a:rPr>
              <a:t> 5A</a:t>
            </a:r>
            <a:endParaRPr lang="vi-VN" sz="6000" b="1" cap="none" spc="0" dirty="0">
              <a:ln w="0"/>
              <a:solidFill>
                <a:srgbClr val="FF0000"/>
              </a:solidFill>
              <a:latin typeface="+mj-lt"/>
            </a:endParaRPr>
          </a:p>
        </p:txBody>
      </p:sp>
      <p:sp>
        <p:nvSpPr>
          <p:cNvPr id="7" name="Hình chữ nhật 5">
            <a:extLst>
              <a:ext uri="{FF2B5EF4-FFF2-40B4-BE49-F238E27FC236}">
                <a16:creationId xmlns:a16="http://schemas.microsoft.com/office/drawing/2014/main" id="{20C3194D-8A9E-C404-0AE5-E1AED9917D17}"/>
              </a:ext>
            </a:extLst>
          </p:cNvPr>
          <p:cNvSpPr/>
          <p:nvPr/>
        </p:nvSpPr>
        <p:spPr>
          <a:xfrm>
            <a:off x="2667000" y="5178357"/>
            <a:ext cx="14476800" cy="16546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94000"/>
              </a:lnSpc>
            </a:pPr>
            <a:r>
              <a:rPr lang="vi-VN" sz="3600" b="1" cap="none" spc="0" dirty="0" smtClean="0">
                <a:ln w="0"/>
                <a:latin typeface="+mj-lt"/>
              </a:rPr>
              <a:t>         Giáo viên: </a:t>
            </a:r>
            <a:r>
              <a:rPr lang="en-US" sz="3600" b="1" dirty="0" err="1" smtClean="0">
                <a:ln w="0"/>
                <a:latin typeface="+mj-lt"/>
              </a:rPr>
              <a:t>Nguyễn</a:t>
            </a:r>
            <a:r>
              <a:rPr lang="en-US" sz="3600" b="1" dirty="0" smtClean="0">
                <a:ln w="0"/>
                <a:latin typeface="+mj-lt"/>
              </a:rPr>
              <a:t> Kim </a:t>
            </a:r>
            <a:r>
              <a:rPr lang="en-US" sz="3600" b="1" dirty="0" err="1" smtClean="0">
                <a:ln w="0"/>
                <a:latin typeface="+mj-lt"/>
              </a:rPr>
              <a:t>Oanh</a:t>
            </a:r>
            <a:endParaRPr lang="vi-VN" sz="3600" b="1" cap="none" spc="0" dirty="0" smtClean="0">
              <a:ln w="0"/>
              <a:latin typeface="+mj-lt"/>
            </a:endParaRPr>
          </a:p>
          <a:p>
            <a:pPr>
              <a:lnSpc>
                <a:spcPct val="94000"/>
              </a:lnSpc>
            </a:pPr>
            <a:r>
              <a:rPr lang="vi-VN" sz="3600" b="1" dirty="0" smtClean="0">
                <a:ln w="0"/>
                <a:latin typeface="+mj-lt"/>
              </a:rPr>
              <a:t>         Chủ nhiệm lớp: 5A</a:t>
            </a:r>
          </a:p>
          <a:p>
            <a:pPr>
              <a:lnSpc>
                <a:spcPct val="94000"/>
              </a:lnSpc>
            </a:pPr>
            <a:r>
              <a:rPr lang="vi-VN" sz="3600" b="1" cap="none" spc="0" dirty="0" smtClean="0">
                <a:ln w="0"/>
                <a:latin typeface="+mj-lt"/>
              </a:rPr>
              <a:t>         Trường PTDTBT TH số 1 </a:t>
            </a:r>
            <a:r>
              <a:rPr lang="en-US" sz="3600" b="1" dirty="0" err="1" smtClean="0">
                <a:ln w="0"/>
                <a:latin typeface="+mj-lt"/>
              </a:rPr>
              <a:t>Sán</a:t>
            </a:r>
            <a:r>
              <a:rPr lang="en-US" sz="3600" b="1" dirty="0">
                <a:ln w="0"/>
                <a:latin typeface="+mj-lt"/>
              </a:rPr>
              <a:t> </a:t>
            </a:r>
            <a:r>
              <a:rPr lang="en-US" sz="3600" b="1" dirty="0" err="1">
                <a:ln w="0"/>
                <a:latin typeface="+mj-lt"/>
              </a:rPr>
              <a:t>Chải</a:t>
            </a:r>
            <a:endParaRPr lang="vi-VN" sz="3600" b="1" cap="none" spc="0" dirty="0">
              <a:ln w="0"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3089887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2666" b="-12666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3" name="Nhóm 12">
            <a:extLst>
              <a:ext uri="{FF2B5EF4-FFF2-40B4-BE49-F238E27FC236}">
                <a16:creationId xmlns:a16="http://schemas.microsoft.com/office/drawing/2014/main" id="{02CEB3E4-5EFC-BD96-7847-DDA078D18075}"/>
              </a:ext>
            </a:extLst>
          </p:cNvPr>
          <p:cNvGrpSpPr/>
          <p:nvPr/>
        </p:nvGrpSpPr>
        <p:grpSpPr>
          <a:xfrm>
            <a:off x="424649" y="952499"/>
            <a:ext cx="17122820" cy="2762370"/>
            <a:chOff x="424649" y="952499"/>
            <a:chExt cx="17122820" cy="2762370"/>
          </a:xfrm>
        </p:grpSpPr>
        <p:sp>
          <p:nvSpPr>
            <p:cNvPr id="5" name="Hình chữ nhật: Góc Tròn 4">
              <a:extLst>
                <a:ext uri="{FF2B5EF4-FFF2-40B4-BE49-F238E27FC236}">
                  <a16:creationId xmlns:a16="http://schemas.microsoft.com/office/drawing/2014/main" id="{E8DA29B3-6DEC-10A7-D434-6AFD5FFAE1F8}"/>
                </a:ext>
              </a:extLst>
            </p:cNvPr>
            <p:cNvSpPr/>
            <p:nvPr/>
          </p:nvSpPr>
          <p:spPr>
            <a:xfrm>
              <a:off x="424649" y="952499"/>
              <a:ext cx="16948951" cy="276237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Hộp Văn bản 6">
              <a:extLst>
                <a:ext uri="{FF2B5EF4-FFF2-40B4-BE49-F238E27FC236}">
                  <a16:creationId xmlns:a16="http://schemas.microsoft.com/office/drawing/2014/main" id="{FCDE7B05-5574-23A6-8647-A4FDBF08552C}"/>
                </a:ext>
              </a:extLst>
            </p:cNvPr>
            <p:cNvSpPr txBox="1"/>
            <p:nvPr/>
          </p:nvSpPr>
          <p:spPr>
            <a:xfrm>
              <a:off x="1965383" y="1129546"/>
              <a:ext cx="15582086" cy="25853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5400" dirty="0">
                  <a:solidFill>
                    <a:srgbClr val="27A18A"/>
                  </a:solidFill>
                  <a:latin typeface="Arial (Thân)"/>
                </a:rPr>
                <a:t>Xác định những đức tính em cần rèn luyện để phát triển bản thân và chuẩn bị vào môi trường học tập mới.</a:t>
              </a:r>
              <a:endParaRPr lang="en-US" sz="5400" dirty="0">
                <a:solidFill>
                  <a:srgbClr val="27A18A"/>
                </a:solidFill>
                <a:latin typeface="Arial (Thân)"/>
              </a:endParaRPr>
            </a:p>
          </p:txBody>
        </p:sp>
      </p:grpSp>
      <p:sp>
        <p:nvSpPr>
          <p:cNvPr id="6" name="Freeform 2">
            <a:extLst>
              <a:ext uri="{FF2B5EF4-FFF2-40B4-BE49-F238E27FC236}">
                <a16:creationId xmlns:a16="http://schemas.microsoft.com/office/drawing/2014/main" id="{81918AE1-52B1-522D-13F0-215D0B42DB3F}"/>
              </a:ext>
            </a:extLst>
          </p:cNvPr>
          <p:cNvSpPr/>
          <p:nvPr/>
        </p:nvSpPr>
        <p:spPr>
          <a:xfrm>
            <a:off x="265294" y="1499964"/>
            <a:ext cx="1714603" cy="1844486"/>
          </a:xfrm>
          <a:custGeom>
            <a:avLst/>
            <a:gdLst/>
            <a:ahLst/>
            <a:cxnLst/>
            <a:rect l="l" t="t" r="r" b="b"/>
            <a:pathLst>
              <a:path w="2653714" h="2854735">
                <a:moveTo>
                  <a:pt x="0" y="0"/>
                </a:moveTo>
                <a:lnTo>
                  <a:pt x="2653714" y="0"/>
                </a:lnTo>
                <a:lnTo>
                  <a:pt x="2653714" y="2854735"/>
                </a:lnTo>
                <a:lnTo>
                  <a:pt x="0" y="285473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Freeform 2">
            <a:extLst>
              <a:ext uri="{FF2B5EF4-FFF2-40B4-BE49-F238E27FC236}">
                <a16:creationId xmlns:a16="http://schemas.microsoft.com/office/drawing/2014/main" id="{442F1C49-F5C1-1436-CAA0-CA4F4CC26279}"/>
              </a:ext>
            </a:extLst>
          </p:cNvPr>
          <p:cNvSpPr/>
          <p:nvPr/>
        </p:nvSpPr>
        <p:spPr>
          <a:xfrm>
            <a:off x="8931781" y="4513907"/>
            <a:ext cx="6769844" cy="5796679"/>
          </a:xfrm>
          <a:custGeom>
            <a:avLst/>
            <a:gdLst/>
            <a:ahLst/>
            <a:cxnLst/>
            <a:rect l="l" t="t" r="r" b="b"/>
            <a:pathLst>
              <a:path w="4805606" h="4114800">
                <a:moveTo>
                  <a:pt x="0" y="0"/>
                </a:moveTo>
                <a:lnTo>
                  <a:pt x="4805606" y="0"/>
                </a:lnTo>
                <a:lnTo>
                  <a:pt x="480560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5">
            <a:extLst>
              <a:ext uri="{FF2B5EF4-FFF2-40B4-BE49-F238E27FC236}">
                <a16:creationId xmlns:a16="http://schemas.microsoft.com/office/drawing/2014/main" id="{4467D08D-A10F-B834-2831-D4F4146099C1}"/>
              </a:ext>
            </a:extLst>
          </p:cNvPr>
          <p:cNvSpPr/>
          <p:nvPr/>
        </p:nvSpPr>
        <p:spPr>
          <a:xfrm>
            <a:off x="914400" y="4224853"/>
            <a:ext cx="7864981" cy="5552163"/>
          </a:xfrm>
          <a:custGeom>
            <a:avLst/>
            <a:gdLst/>
            <a:ahLst/>
            <a:cxnLst/>
            <a:rect l="l" t="t" r="r" b="b"/>
            <a:pathLst>
              <a:path w="7315200" h="3544824">
                <a:moveTo>
                  <a:pt x="0" y="0"/>
                </a:moveTo>
                <a:lnTo>
                  <a:pt x="7315200" y="0"/>
                </a:lnTo>
                <a:lnTo>
                  <a:pt x="7315200" y="3544824"/>
                </a:lnTo>
                <a:lnTo>
                  <a:pt x="0" y="354482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id="{2550E102-D07C-7D33-5CDF-4F1BCEEDAFDB}"/>
              </a:ext>
            </a:extLst>
          </p:cNvPr>
          <p:cNvSpPr/>
          <p:nvPr/>
        </p:nvSpPr>
        <p:spPr>
          <a:xfrm>
            <a:off x="1629050" y="5214833"/>
            <a:ext cx="6448150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vi-VN" sz="4000" b="1" dirty="0">
                <a:ln w="0"/>
              </a:rPr>
              <a:t>Gợi ý:</a:t>
            </a:r>
          </a:p>
          <a:p>
            <a:pPr marL="1252538" indent="-685800">
              <a:buFont typeface="Arial" panose="020B0604020202020204" pitchFamily="34" charset="0"/>
              <a:buChar char="•"/>
            </a:pPr>
            <a:r>
              <a:rPr lang="vi-VN" sz="4000" b="0" cap="none" spc="0" dirty="0">
                <a:ln w="0"/>
                <a:solidFill>
                  <a:schemeClr val="tx1"/>
                </a:solidFill>
              </a:rPr>
              <a:t>Vượt khó;</a:t>
            </a:r>
          </a:p>
          <a:p>
            <a:pPr marL="1252538" indent="-685800">
              <a:buFont typeface="Arial" panose="020B0604020202020204" pitchFamily="34" charset="0"/>
              <a:buChar char="•"/>
            </a:pPr>
            <a:r>
              <a:rPr lang="vi-VN" sz="4000" dirty="0">
                <a:ln w="0"/>
              </a:rPr>
              <a:t>Kiên trì/kiên nhẫn;</a:t>
            </a:r>
          </a:p>
          <a:p>
            <a:pPr marL="1252538" indent="-685800">
              <a:buFont typeface="Arial" panose="020B0604020202020204" pitchFamily="34" charset="0"/>
              <a:buChar char="•"/>
            </a:pPr>
            <a:r>
              <a:rPr lang="vi-VN" sz="4000" b="0" cap="none" spc="0" dirty="0">
                <a:ln w="0"/>
                <a:solidFill>
                  <a:schemeClr val="tx1"/>
                </a:solidFill>
              </a:rPr>
              <a:t>Hợp tác, chia sẻ;</a:t>
            </a:r>
          </a:p>
          <a:p>
            <a:pPr marL="1252538" indent="-685800">
              <a:buFont typeface="Arial" panose="020B0604020202020204" pitchFamily="34" charset="0"/>
              <a:buChar char="•"/>
            </a:pPr>
            <a:r>
              <a:rPr lang="vi-VN" sz="4000" dirty="0">
                <a:ln w="0"/>
              </a:rPr>
              <a:t>Tự tin;</a:t>
            </a:r>
          </a:p>
          <a:p>
            <a:pPr marL="1252538" indent="-685800">
              <a:buFont typeface="Arial" panose="020B0604020202020204" pitchFamily="34" charset="0"/>
              <a:buChar char="•"/>
            </a:pPr>
            <a:r>
              <a:rPr lang="vi-VN" sz="4000" b="0" cap="none" spc="0" dirty="0">
                <a:ln w="0"/>
                <a:solidFill>
                  <a:schemeClr val="tx1"/>
                </a:solidFill>
              </a:rPr>
              <a:t>...</a:t>
            </a:r>
          </a:p>
        </p:txBody>
      </p:sp>
      <p:sp>
        <p:nvSpPr>
          <p:cNvPr id="10" name="Freeform 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52400" y="15240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12666" b="-12666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Hộp Văn bản 6">
            <a:extLst>
              <a:ext uri="{FF2B5EF4-FFF2-40B4-BE49-F238E27FC236}">
                <a16:creationId xmlns:a16="http://schemas.microsoft.com/office/drawing/2014/main" id="{FCDE7B05-5574-23A6-8647-A4FDBF08552C}"/>
              </a:ext>
            </a:extLst>
          </p:cNvPr>
          <p:cNvSpPr txBox="1"/>
          <p:nvPr/>
        </p:nvSpPr>
        <p:spPr>
          <a:xfrm>
            <a:off x="4000500" y="2264591"/>
            <a:ext cx="105918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5400" dirty="0">
                <a:latin typeface="Arial (Thân)"/>
              </a:rPr>
              <a:t>Sắp xếp các đức tính em xác định cần rèn luyện thành các nhóm.</a:t>
            </a:r>
            <a:endParaRPr lang="en-US" sz="5400" dirty="0">
              <a:latin typeface="Arial (Thân)"/>
            </a:endParaRPr>
          </a:p>
        </p:txBody>
      </p:sp>
      <p:sp>
        <p:nvSpPr>
          <p:cNvPr id="12" name="Freeform 10">
            <a:extLst>
              <a:ext uri="{FF2B5EF4-FFF2-40B4-BE49-F238E27FC236}">
                <a16:creationId xmlns:a16="http://schemas.microsoft.com/office/drawing/2014/main" id="{DA0BDB6B-DD07-2396-2E47-E9717CEACA03}"/>
              </a:ext>
            </a:extLst>
          </p:cNvPr>
          <p:cNvSpPr/>
          <p:nvPr/>
        </p:nvSpPr>
        <p:spPr>
          <a:xfrm>
            <a:off x="1673968" y="2125690"/>
            <a:ext cx="1945532" cy="2208740"/>
          </a:xfrm>
          <a:custGeom>
            <a:avLst/>
            <a:gdLst/>
            <a:ahLst/>
            <a:cxnLst/>
            <a:rect l="l" t="t" r="r" b="b"/>
            <a:pathLst>
              <a:path w="2969000" h="3370671">
                <a:moveTo>
                  <a:pt x="0" y="0"/>
                </a:moveTo>
                <a:lnTo>
                  <a:pt x="2969000" y="0"/>
                </a:lnTo>
                <a:lnTo>
                  <a:pt x="2969000" y="3370672"/>
                </a:lnTo>
                <a:lnTo>
                  <a:pt x="0" y="337067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2372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ree&#10;&#10;Description automatically generated">
            <a:extLst>
              <a:ext uri="{FF2B5EF4-FFF2-40B4-BE49-F238E27FC236}">
                <a16:creationId xmlns:a16="http://schemas.microsoft.com/office/drawing/2014/main" id="{137B56F5-9CC8-2E30-87FE-B912FA91D9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972"/>
                    </a14:imgEffect>
                    <a14:imgEffect>
                      <a14:saturation sat="1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4509"/>
            <a:ext cx="18288000" cy="10706100"/>
          </a:xfrm>
          <a:prstGeom prst="rect">
            <a:avLst/>
          </a:prstGeom>
        </p:spPr>
      </p:pic>
      <p:pic>
        <p:nvPicPr>
          <p:cNvPr id="5" name="Picture 4" descr="A green and red text on a black background&#10;&#10;Description automatically generated">
            <a:extLst>
              <a:ext uri="{FF2B5EF4-FFF2-40B4-BE49-F238E27FC236}">
                <a16:creationId xmlns:a16="http://schemas.microsoft.com/office/drawing/2014/main" id="{2193B0BF-C738-FC65-B0BF-D260EEE1069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2250" y="495300"/>
            <a:ext cx="4267200" cy="3048000"/>
          </a:xfrm>
          <a:prstGeom prst="rect">
            <a:avLst/>
          </a:prstGeom>
        </p:spPr>
      </p:pic>
      <p:sp>
        <p:nvSpPr>
          <p:cNvPr id="6" name="Hình chữ nhật: Góc Tròn 4">
            <a:extLst>
              <a:ext uri="{FF2B5EF4-FFF2-40B4-BE49-F238E27FC236}">
                <a16:creationId xmlns:a16="http://schemas.microsoft.com/office/drawing/2014/main" id="{E8DA29B3-6DEC-10A7-D434-6AFD5FFAE1F8}"/>
              </a:ext>
            </a:extLst>
          </p:cNvPr>
          <p:cNvSpPr/>
          <p:nvPr/>
        </p:nvSpPr>
        <p:spPr>
          <a:xfrm>
            <a:off x="0" y="2667216"/>
            <a:ext cx="7897239" cy="2819399"/>
          </a:xfrm>
          <a:prstGeom prst="roundRect">
            <a:avLst>
              <a:gd name="adj" fmla="val 2529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THCS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endParaRPr lang="en-US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BE6A163-0F39-4D87-A45C-B52FC3D02A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17050" y="3796731"/>
            <a:ext cx="3657600" cy="3341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13569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2DF06F-C8D1-40EA-A236-34B0F0EEBD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8288000" cy="1028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936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Giới thiệu chuẩ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3765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155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nhạc đú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85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344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4589014"/>
            <a:ext cx="18418184" cy="5697986"/>
          </a:xfrm>
          <a:custGeom>
            <a:avLst/>
            <a:gdLst/>
            <a:ahLst/>
            <a:cxnLst/>
            <a:rect l="l" t="t" r="r" b="b"/>
            <a:pathLst>
              <a:path w="18418184" h="4805338">
                <a:moveTo>
                  <a:pt x="0" y="0"/>
                </a:moveTo>
                <a:lnTo>
                  <a:pt x="18418184" y="0"/>
                </a:lnTo>
                <a:lnTo>
                  <a:pt x="18418184" y="4805338"/>
                </a:lnTo>
                <a:lnTo>
                  <a:pt x="0" y="48053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48523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-10633" y="14838"/>
            <a:ext cx="18418184" cy="3194586"/>
            <a:chOff x="0" y="0"/>
            <a:chExt cx="4850880" cy="84137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50879" cy="841373"/>
            </a:xfrm>
            <a:custGeom>
              <a:avLst/>
              <a:gdLst/>
              <a:ahLst/>
              <a:cxnLst/>
              <a:rect l="l" t="t" r="r" b="b"/>
              <a:pathLst>
                <a:path w="4850879" h="841373">
                  <a:moveTo>
                    <a:pt x="1617834" y="822303"/>
                  </a:moveTo>
                  <a:cubicBezTo>
                    <a:pt x="1866525" y="833817"/>
                    <a:pt x="2149257" y="841373"/>
                    <a:pt x="2426746" y="841373"/>
                  </a:cubicBezTo>
                  <a:cubicBezTo>
                    <a:pt x="2704244" y="841373"/>
                    <a:pt x="2971267" y="834896"/>
                    <a:pt x="3217337" y="823382"/>
                  </a:cubicBezTo>
                  <a:cubicBezTo>
                    <a:pt x="3222579" y="823022"/>
                    <a:pt x="3227813" y="823022"/>
                    <a:pt x="3233046" y="822663"/>
                  </a:cubicBezTo>
                  <a:cubicBezTo>
                    <a:pt x="4157148" y="776608"/>
                    <a:pt x="4837792" y="654994"/>
                    <a:pt x="4850879" y="512236"/>
                  </a:cubicBezTo>
                  <a:lnTo>
                    <a:pt x="4850879" y="0"/>
                  </a:lnTo>
                  <a:lnTo>
                    <a:pt x="0" y="0"/>
                  </a:lnTo>
                  <a:lnTo>
                    <a:pt x="0" y="511856"/>
                  </a:lnTo>
                  <a:cubicBezTo>
                    <a:pt x="13089" y="655712"/>
                    <a:pt x="683259" y="777328"/>
                    <a:pt x="1617834" y="822303"/>
                  </a:cubicBezTo>
                  <a:close/>
                </a:path>
              </a:pathLst>
            </a:custGeom>
            <a:solidFill>
              <a:srgbClr val="EFB647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850880" cy="7524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1475236" y="269296"/>
            <a:ext cx="2339668" cy="2374201"/>
          </a:xfrm>
          <a:custGeom>
            <a:avLst/>
            <a:gdLst/>
            <a:ahLst/>
            <a:cxnLst/>
            <a:rect l="l" t="t" r="r" b="b"/>
            <a:pathLst>
              <a:path w="2339668" h="2374201">
                <a:moveTo>
                  <a:pt x="0" y="0"/>
                </a:moveTo>
                <a:lnTo>
                  <a:pt x="2339668" y="0"/>
                </a:lnTo>
                <a:lnTo>
                  <a:pt x="2339668" y="2374201"/>
                </a:lnTo>
                <a:lnTo>
                  <a:pt x="0" y="23742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028700" y="269296"/>
            <a:ext cx="2339668" cy="2374201"/>
          </a:xfrm>
          <a:custGeom>
            <a:avLst/>
            <a:gdLst/>
            <a:ahLst/>
            <a:cxnLst/>
            <a:rect l="l" t="t" r="r" b="b"/>
            <a:pathLst>
              <a:path w="2339668" h="2374201">
                <a:moveTo>
                  <a:pt x="0" y="0"/>
                </a:moveTo>
                <a:lnTo>
                  <a:pt x="2339668" y="0"/>
                </a:lnTo>
                <a:lnTo>
                  <a:pt x="2339668" y="2374201"/>
                </a:lnTo>
                <a:lnTo>
                  <a:pt x="0" y="237420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190625" y="269296"/>
            <a:ext cx="2339668" cy="2374201"/>
          </a:xfrm>
          <a:custGeom>
            <a:avLst/>
            <a:gdLst/>
            <a:ahLst/>
            <a:cxnLst/>
            <a:rect l="l" t="t" r="r" b="b"/>
            <a:pathLst>
              <a:path w="2339668" h="2374201">
                <a:moveTo>
                  <a:pt x="0" y="0"/>
                </a:moveTo>
                <a:lnTo>
                  <a:pt x="2339668" y="0"/>
                </a:lnTo>
                <a:lnTo>
                  <a:pt x="2339668" y="2374201"/>
                </a:lnTo>
                <a:lnTo>
                  <a:pt x="0" y="237420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306558" y="740192"/>
            <a:ext cx="2061809" cy="16284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57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93" b="1" i="0" u="none" strike="noStrike" kern="1200" cap="none" spc="0" normalizeH="0" baseline="0" noProof="0" dirty="0" err="1">
                <a:ln>
                  <a:noFill/>
                </a:ln>
                <a:solidFill>
                  <a:srgbClr val="CC624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Chủ</a:t>
            </a:r>
            <a:r>
              <a:rPr kumimoji="0" lang="en-US" sz="4693" b="1" i="0" u="none" strike="noStrike" kern="1200" cap="none" spc="0" normalizeH="0" baseline="0" noProof="0" dirty="0">
                <a:ln>
                  <a:noFill/>
                </a:ln>
                <a:solidFill>
                  <a:srgbClr val="CC624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693" b="1" i="0" u="none" strike="noStrike" kern="1200" cap="none" spc="0" normalizeH="0" baseline="0" noProof="0" dirty="0" err="1">
                <a:ln>
                  <a:noFill/>
                </a:ln>
                <a:solidFill>
                  <a:srgbClr val="CC624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đề</a:t>
            </a:r>
            <a:endParaRPr kumimoji="0" lang="en-US" sz="4693" b="1" i="0" u="none" strike="noStrike" kern="1200" cap="none" spc="0" normalizeH="0" baseline="0" noProof="0" dirty="0">
              <a:ln>
                <a:noFill/>
              </a:ln>
              <a:solidFill>
                <a:srgbClr val="CC624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ts val="657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693" b="1" i="0" u="none" strike="noStrike" kern="1200" cap="none" spc="0" normalizeH="0" baseline="0" noProof="0" dirty="0">
                <a:ln>
                  <a:noFill/>
                </a:ln>
                <a:solidFill>
                  <a:srgbClr val="CC624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  <a:endParaRPr kumimoji="0" lang="en-US" sz="4693" b="1" i="0" u="none" strike="noStrike" kern="1200" cap="none" spc="0" normalizeH="0" baseline="0" noProof="0" dirty="0">
              <a:ln>
                <a:noFill/>
              </a:ln>
              <a:solidFill>
                <a:srgbClr val="CC624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4" name="Group 14"/>
          <p:cNvGrpSpPr/>
          <p:nvPr/>
        </p:nvGrpSpPr>
        <p:grpSpPr>
          <a:xfrm>
            <a:off x="13841324" y="203169"/>
            <a:ext cx="4566227" cy="1543050"/>
            <a:chOff x="0" y="0"/>
            <a:chExt cx="1202628" cy="4064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202628" cy="406400"/>
            </a:xfrm>
            <a:custGeom>
              <a:avLst/>
              <a:gdLst/>
              <a:ahLst/>
              <a:cxnLst/>
              <a:rect l="l" t="t" r="r" b="b"/>
              <a:pathLst>
                <a:path w="1202628" h="406400">
                  <a:moveTo>
                    <a:pt x="999428" y="0"/>
                  </a:moveTo>
                  <a:cubicBezTo>
                    <a:pt x="1111652" y="0"/>
                    <a:pt x="1202628" y="90976"/>
                    <a:pt x="1202628" y="203200"/>
                  </a:cubicBezTo>
                  <a:cubicBezTo>
                    <a:pt x="1202628" y="315424"/>
                    <a:pt x="1111652" y="406400"/>
                    <a:pt x="999428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0B6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1202628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14747432" y="499563"/>
            <a:ext cx="2754010" cy="8538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27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198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TUẦN </a:t>
            </a:r>
            <a:r>
              <a:rPr lang="vi-VN" sz="5198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</a:t>
            </a:r>
            <a:endParaRPr kumimoji="0" lang="en-US" sz="5198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0319B431-3EFC-7C2D-CAD6-674C0E02EF4D}"/>
              </a:ext>
            </a:extLst>
          </p:cNvPr>
          <p:cNvSpPr txBox="1"/>
          <p:nvPr/>
        </p:nvSpPr>
        <p:spPr>
          <a:xfrm>
            <a:off x="0" y="-850900"/>
            <a:ext cx="635000" cy="635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  <p:sp>
        <p:nvSpPr>
          <p:cNvPr id="13" name="Hình tự do: Hình 12">
            <a:extLst>
              <a:ext uri="{FF2B5EF4-FFF2-40B4-BE49-F238E27FC236}">
                <a16:creationId xmlns:a16="http://schemas.microsoft.com/office/drawing/2014/main" id="{E6B92B05-ACFC-0193-1D19-80DCB6921879}"/>
              </a:ext>
            </a:extLst>
          </p:cNvPr>
          <p:cNvSpPr>
            <a:spLocks noChangeAspect="1"/>
          </p:cNvSpPr>
          <p:nvPr/>
        </p:nvSpPr>
        <p:spPr>
          <a:xfrm>
            <a:off x="3792886" y="409447"/>
            <a:ext cx="10663096" cy="1887878"/>
          </a:xfrm>
          <a:custGeom>
            <a:avLst/>
            <a:gdLst/>
            <a:ahLst/>
            <a:cxnLst/>
            <a:rect l="l" t="t" r="r" b="b"/>
            <a:pathLst>
              <a:path w="10362056" h="1887878">
                <a:moveTo>
                  <a:pt x="9976103" y="1369718"/>
                </a:moveTo>
                <a:cubicBezTo>
                  <a:pt x="9937495" y="1369718"/>
                  <a:pt x="9909047" y="1389149"/>
                  <a:pt x="9890760" y="1428011"/>
                </a:cubicBezTo>
                <a:cubicBezTo>
                  <a:pt x="9872471" y="1466873"/>
                  <a:pt x="9863328" y="1528214"/>
                  <a:pt x="9863328" y="1612034"/>
                </a:cubicBezTo>
                <a:cubicBezTo>
                  <a:pt x="9863328" y="1695854"/>
                  <a:pt x="9872471" y="1757195"/>
                  <a:pt x="9890760" y="1796057"/>
                </a:cubicBezTo>
                <a:cubicBezTo>
                  <a:pt x="9909047" y="1834919"/>
                  <a:pt x="9937495" y="1854350"/>
                  <a:pt x="9976103" y="1854350"/>
                </a:cubicBezTo>
                <a:cubicBezTo>
                  <a:pt x="10014711" y="1854350"/>
                  <a:pt x="10043032" y="1834919"/>
                  <a:pt x="10061067" y="1796057"/>
                </a:cubicBezTo>
                <a:cubicBezTo>
                  <a:pt x="10079100" y="1757195"/>
                  <a:pt x="10088117" y="1695854"/>
                  <a:pt x="10088117" y="1612034"/>
                </a:cubicBezTo>
                <a:cubicBezTo>
                  <a:pt x="10088117" y="1528214"/>
                  <a:pt x="10079100" y="1466873"/>
                  <a:pt x="10061067" y="1428011"/>
                </a:cubicBezTo>
                <a:cubicBezTo>
                  <a:pt x="10043032" y="1389149"/>
                  <a:pt x="10014711" y="1369718"/>
                  <a:pt x="9976103" y="1369718"/>
                </a:cubicBezTo>
                <a:close/>
                <a:moveTo>
                  <a:pt x="7813928" y="1369718"/>
                </a:moveTo>
                <a:cubicBezTo>
                  <a:pt x="7775320" y="1369718"/>
                  <a:pt x="7746872" y="1389149"/>
                  <a:pt x="7728584" y="1428011"/>
                </a:cubicBezTo>
                <a:cubicBezTo>
                  <a:pt x="7710296" y="1466873"/>
                  <a:pt x="7701152" y="1528214"/>
                  <a:pt x="7701152" y="1612034"/>
                </a:cubicBezTo>
                <a:cubicBezTo>
                  <a:pt x="7701152" y="1695854"/>
                  <a:pt x="7710296" y="1757195"/>
                  <a:pt x="7728584" y="1796057"/>
                </a:cubicBezTo>
                <a:cubicBezTo>
                  <a:pt x="7746872" y="1834919"/>
                  <a:pt x="7775320" y="1854350"/>
                  <a:pt x="7813928" y="1854350"/>
                </a:cubicBezTo>
                <a:cubicBezTo>
                  <a:pt x="7852536" y="1854350"/>
                  <a:pt x="7880857" y="1834919"/>
                  <a:pt x="7898891" y="1796057"/>
                </a:cubicBezTo>
                <a:cubicBezTo>
                  <a:pt x="7916925" y="1757195"/>
                  <a:pt x="7925942" y="1695854"/>
                  <a:pt x="7925942" y="1612034"/>
                </a:cubicBezTo>
                <a:cubicBezTo>
                  <a:pt x="7925942" y="1528214"/>
                  <a:pt x="7916925" y="1466873"/>
                  <a:pt x="7898891" y="1428011"/>
                </a:cubicBezTo>
                <a:cubicBezTo>
                  <a:pt x="7880857" y="1389149"/>
                  <a:pt x="7852536" y="1369718"/>
                  <a:pt x="7813928" y="1369718"/>
                </a:cubicBezTo>
                <a:close/>
                <a:moveTo>
                  <a:pt x="5727952" y="1369718"/>
                </a:moveTo>
                <a:cubicBezTo>
                  <a:pt x="5689345" y="1369718"/>
                  <a:pt x="5660897" y="1389149"/>
                  <a:pt x="5642609" y="1428011"/>
                </a:cubicBezTo>
                <a:cubicBezTo>
                  <a:pt x="5624320" y="1466873"/>
                  <a:pt x="5615177" y="1528214"/>
                  <a:pt x="5615177" y="1612034"/>
                </a:cubicBezTo>
                <a:cubicBezTo>
                  <a:pt x="5615177" y="1695854"/>
                  <a:pt x="5624320" y="1757195"/>
                  <a:pt x="5642609" y="1796057"/>
                </a:cubicBezTo>
                <a:cubicBezTo>
                  <a:pt x="5660897" y="1834919"/>
                  <a:pt x="5689345" y="1854350"/>
                  <a:pt x="5727952" y="1854350"/>
                </a:cubicBezTo>
                <a:cubicBezTo>
                  <a:pt x="5766561" y="1854350"/>
                  <a:pt x="5794882" y="1834919"/>
                  <a:pt x="5812916" y="1796057"/>
                </a:cubicBezTo>
                <a:cubicBezTo>
                  <a:pt x="5830950" y="1757195"/>
                  <a:pt x="5839967" y="1695854"/>
                  <a:pt x="5839967" y="1612034"/>
                </a:cubicBezTo>
                <a:cubicBezTo>
                  <a:pt x="5839967" y="1528214"/>
                  <a:pt x="5830950" y="1466873"/>
                  <a:pt x="5812916" y="1428011"/>
                </a:cubicBezTo>
                <a:cubicBezTo>
                  <a:pt x="5794882" y="1389149"/>
                  <a:pt x="5766561" y="1369718"/>
                  <a:pt x="5727952" y="1369718"/>
                </a:cubicBezTo>
                <a:close/>
                <a:moveTo>
                  <a:pt x="4327779" y="1369718"/>
                </a:moveTo>
                <a:cubicBezTo>
                  <a:pt x="4289170" y="1369718"/>
                  <a:pt x="4260723" y="1389149"/>
                  <a:pt x="4242434" y="1428011"/>
                </a:cubicBezTo>
                <a:cubicBezTo>
                  <a:pt x="4224146" y="1466873"/>
                  <a:pt x="4215002" y="1528214"/>
                  <a:pt x="4215002" y="1612034"/>
                </a:cubicBezTo>
                <a:cubicBezTo>
                  <a:pt x="4215002" y="1695854"/>
                  <a:pt x="4224146" y="1757195"/>
                  <a:pt x="4242434" y="1796057"/>
                </a:cubicBezTo>
                <a:cubicBezTo>
                  <a:pt x="4260723" y="1834919"/>
                  <a:pt x="4289170" y="1854350"/>
                  <a:pt x="4327779" y="1854350"/>
                </a:cubicBezTo>
                <a:cubicBezTo>
                  <a:pt x="4366387" y="1854350"/>
                  <a:pt x="4394708" y="1834919"/>
                  <a:pt x="4412741" y="1796057"/>
                </a:cubicBezTo>
                <a:cubicBezTo>
                  <a:pt x="4430775" y="1757195"/>
                  <a:pt x="4439792" y="1695854"/>
                  <a:pt x="4439792" y="1612034"/>
                </a:cubicBezTo>
                <a:cubicBezTo>
                  <a:pt x="4439792" y="1528214"/>
                  <a:pt x="4430775" y="1466873"/>
                  <a:pt x="4412741" y="1428011"/>
                </a:cubicBezTo>
                <a:cubicBezTo>
                  <a:pt x="4394708" y="1389149"/>
                  <a:pt x="4366387" y="1369718"/>
                  <a:pt x="4327779" y="1369718"/>
                </a:cubicBezTo>
                <a:close/>
                <a:moveTo>
                  <a:pt x="6841616" y="1368956"/>
                </a:moveTo>
                <a:cubicBezTo>
                  <a:pt x="6829932" y="1368956"/>
                  <a:pt x="6817994" y="1369464"/>
                  <a:pt x="6805802" y="1370480"/>
                </a:cubicBezTo>
                <a:lnTo>
                  <a:pt x="6805802" y="1608224"/>
                </a:lnTo>
                <a:cubicBezTo>
                  <a:pt x="6822058" y="1609240"/>
                  <a:pt x="6835012" y="1609494"/>
                  <a:pt x="6844664" y="1608986"/>
                </a:cubicBezTo>
                <a:cubicBezTo>
                  <a:pt x="6879716" y="1608478"/>
                  <a:pt x="6907021" y="1596540"/>
                  <a:pt x="6926579" y="1573172"/>
                </a:cubicBezTo>
                <a:cubicBezTo>
                  <a:pt x="6946137" y="1549804"/>
                  <a:pt x="6955916" y="1519578"/>
                  <a:pt x="6955916" y="1482494"/>
                </a:cubicBezTo>
                <a:cubicBezTo>
                  <a:pt x="6955916" y="1446934"/>
                  <a:pt x="6946772" y="1419121"/>
                  <a:pt x="6928484" y="1399055"/>
                </a:cubicBezTo>
                <a:cubicBezTo>
                  <a:pt x="6910196" y="1378989"/>
                  <a:pt x="6881240" y="1368956"/>
                  <a:pt x="6841616" y="1368956"/>
                </a:cubicBezTo>
                <a:close/>
                <a:moveTo>
                  <a:pt x="6291452" y="1346858"/>
                </a:moveTo>
                <a:lnTo>
                  <a:pt x="6658736" y="1346858"/>
                </a:lnTo>
                <a:cubicBezTo>
                  <a:pt x="6663816" y="1346858"/>
                  <a:pt x="6667626" y="1349271"/>
                  <a:pt x="6670166" y="1354097"/>
                </a:cubicBezTo>
                <a:cubicBezTo>
                  <a:pt x="6672706" y="1358923"/>
                  <a:pt x="6673976" y="1364892"/>
                  <a:pt x="6673976" y="1372004"/>
                </a:cubicBezTo>
                <a:cubicBezTo>
                  <a:pt x="6673976" y="1383180"/>
                  <a:pt x="6671562" y="1394356"/>
                  <a:pt x="6666736" y="1405532"/>
                </a:cubicBezTo>
                <a:cubicBezTo>
                  <a:pt x="6661912" y="1416708"/>
                  <a:pt x="6655942" y="1423820"/>
                  <a:pt x="6648830" y="1426868"/>
                </a:cubicBezTo>
                <a:cubicBezTo>
                  <a:pt x="6598030" y="1404516"/>
                  <a:pt x="6555358" y="1390292"/>
                  <a:pt x="6520814" y="1384196"/>
                </a:cubicBezTo>
                <a:lnTo>
                  <a:pt x="6521576" y="1773578"/>
                </a:lnTo>
                <a:cubicBezTo>
                  <a:pt x="6521576" y="1813710"/>
                  <a:pt x="6525894" y="1844952"/>
                  <a:pt x="6534530" y="1867304"/>
                </a:cubicBezTo>
                <a:cubicBezTo>
                  <a:pt x="6529450" y="1872384"/>
                  <a:pt x="6522338" y="1877083"/>
                  <a:pt x="6513194" y="1881401"/>
                </a:cubicBezTo>
                <a:cubicBezTo>
                  <a:pt x="6504050" y="1885719"/>
                  <a:pt x="6493636" y="1887878"/>
                  <a:pt x="6481952" y="1887878"/>
                </a:cubicBezTo>
                <a:cubicBezTo>
                  <a:pt x="6466712" y="1887878"/>
                  <a:pt x="6454138" y="1883560"/>
                  <a:pt x="6444233" y="1874924"/>
                </a:cubicBezTo>
                <a:cubicBezTo>
                  <a:pt x="6434327" y="1866288"/>
                  <a:pt x="6429374" y="1854604"/>
                  <a:pt x="6429374" y="1839872"/>
                </a:cubicBezTo>
                <a:lnTo>
                  <a:pt x="6429374" y="1384196"/>
                </a:lnTo>
                <a:cubicBezTo>
                  <a:pt x="6396862" y="1390292"/>
                  <a:pt x="6354190" y="1404516"/>
                  <a:pt x="6301358" y="1426868"/>
                </a:cubicBezTo>
                <a:cubicBezTo>
                  <a:pt x="6294246" y="1423820"/>
                  <a:pt x="6288404" y="1416581"/>
                  <a:pt x="6283832" y="1405151"/>
                </a:cubicBezTo>
                <a:cubicBezTo>
                  <a:pt x="6279260" y="1393721"/>
                  <a:pt x="6276974" y="1382418"/>
                  <a:pt x="6276974" y="1371242"/>
                </a:cubicBezTo>
                <a:cubicBezTo>
                  <a:pt x="6276974" y="1354986"/>
                  <a:pt x="6281800" y="1346858"/>
                  <a:pt x="6291452" y="1346858"/>
                </a:cubicBezTo>
                <a:close/>
                <a:moveTo>
                  <a:pt x="14477" y="1346858"/>
                </a:moveTo>
                <a:lnTo>
                  <a:pt x="381761" y="1346858"/>
                </a:lnTo>
                <a:cubicBezTo>
                  <a:pt x="386842" y="1346858"/>
                  <a:pt x="390652" y="1349271"/>
                  <a:pt x="393191" y="1354097"/>
                </a:cubicBezTo>
                <a:cubicBezTo>
                  <a:pt x="395731" y="1358923"/>
                  <a:pt x="397001" y="1364892"/>
                  <a:pt x="397001" y="1372004"/>
                </a:cubicBezTo>
                <a:cubicBezTo>
                  <a:pt x="397001" y="1383180"/>
                  <a:pt x="394588" y="1394356"/>
                  <a:pt x="389762" y="1405532"/>
                </a:cubicBezTo>
                <a:cubicBezTo>
                  <a:pt x="384937" y="1416708"/>
                  <a:pt x="378967" y="1423820"/>
                  <a:pt x="371855" y="1426868"/>
                </a:cubicBezTo>
                <a:cubicBezTo>
                  <a:pt x="321055" y="1404516"/>
                  <a:pt x="278383" y="1390292"/>
                  <a:pt x="243839" y="1384196"/>
                </a:cubicBezTo>
                <a:lnTo>
                  <a:pt x="244602" y="1773578"/>
                </a:lnTo>
                <a:cubicBezTo>
                  <a:pt x="244602" y="1813710"/>
                  <a:pt x="248920" y="1844952"/>
                  <a:pt x="257556" y="1867304"/>
                </a:cubicBezTo>
                <a:cubicBezTo>
                  <a:pt x="252475" y="1872384"/>
                  <a:pt x="245363" y="1877083"/>
                  <a:pt x="236220" y="1881401"/>
                </a:cubicBezTo>
                <a:cubicBezTo>
                  <a:pt x="227076" y="1885719"/>
                  <a:pt x="216662" y="1887878"/>
                  <a:pt x="204977" y="1887878"/>
                </a:cubicBezTo>
                <a:cubicBezTo>
                  <a:pt x="189738" y="1887878"/>
                  <a:pt x="177165" y="1883560"/>
                  <a:pt x="167259" y="1874924"/>
                </a:cubicBezTo>
                <a:cubicBezTo>
                  <a:pt x="157353" y="1866288"/>
                  <a:pt x="152400" y="1854604"/>
                  <a:pt x="152400" y="1839872"/>
                </a:cubicBezTo>
                <a:lnTo>
                  <a:pt x="152400" y="1384196"/>
                </a:lnTo>
                <a:cubicBezTo>
                  <a:pt x="119888" y="1390292"/>
                  <a:pt x="77216" y="1404516"/>
                  <a:pt x="24384" y="1426868"/>
                </a:cubicBezTo>
                <a:cubicBezTo>
                  <a:pt x="17271" y="1423820"/>
                  <a:pt x="11430" y="1416581"/>
                  <a:pt x="6858" y="1405151"/>
                </a:cubicBezTo>
                <a:cubicBezTo>
                  <a:pt x="2286" y="1393721"/>
                  <a:pt x="0" y="1382418"/>
                  <a:pt x="0" y="1371242"/>
                </a:cubicBezTo>
                <a:cubicBezTo>
                  <a:pt x="0" y="1354986"/>
                  <a:pt x="4826" y="1346858"/>
                  <a:pt x="14477" y="1346858"/>
                </a:cubicBezTo>
                <a:close/>
                <a:moveTo>
                  <a:pt x="10296524" y="1337714"/>
                </a:moveTo>
                <a:cubicBezTo>
                  <a:pt x="10311764" y="1337714"/>
                  <a:pt x="10324338" y="1341905"/>
                  <a:pt x="10334243" y="1350287"/>
                </a:cubicBezTo>
                <a:cubicBezTo>
                  <a:pt x="10344149" y="1358669"/>
                  <a:pt x="10349103" y="1369972"/>
                  <a:pt x="10349103" y="1384196"/>
                </a:cubicBezTo>
                <a:lnTo>
                  <a:pt x="10349103" y="1773578"/>
                </a:lnTo>
                <a:cubicBezTo>
                  <a:pt x="10349103" y="1813710"/>
                  <a:pt x="10353421" y="1844952"/>
                  <a:pt x="10362056" y="1867304"/>
                </a:cubicBezTo>
                <a:cubicBezTo>
                  <a:pt x="10356977" y="1872384"/>
                  <a:pt x="10349864" y="1877083"/>
                  <a:pt x="10340721" y="1881401"/>
                </a:cubicBezTo>
                <a:cubicBezTo>
                  <a:pt x="10331577" y="1885719"/>
                  <a:pt x="10321162" y="1887878"/>
                  <a:pt x="10309478" y="1887878"/>
                </a:cubicBezTo>
                <a:cubicBezTo>
                  <a:pt x="10294239" y="1887878"/>
                  <a:pt x="10281793" y="1883560"/>
                  <a:pt x="10272141" y="1874924"/>
                </a:cubicBezTo>
                <a:cubicBezTo>
                  <a:pt x="10262488" y="1866288"/>
                  <a:pt x="10257663" y="1854604"/>
                  <a:pt x="10257663" y="1839872"/>
                </a:cubicBezTo>
                <a:lnTo>
                  <a:pt x="10256900" y="1450490"/>
                </a:lnTo>
                <a:cubicBezTo>
                  <a:pt x="10256900" y="1413406"/>
                  <a:pt x="10252582" y="1382418"/>
                  <a:pt x="10243946" y="1357526"/>
                </a:cubicBezTo>
                <a:cubicBezTo>
                  <a:pt x="10249026" y="1352446"/>
                  <a:pt x="10256139" y="1347874"/>
                  <a:pt x="10265282" y="1343810"/>
                </a:cubicBezTo>
                <a:cubicBezTo>
                  <a:pt x="10274427" y="1339746"/>
                  <a:pt x="10284840" y="1337714"/>
                  <a:pt x="10296524" y="1337714"/>
                </a:cubicBezTo>
                <a:close/>
                <a:moveTo>
                  <a:pt x="9236964" y="1337714"/>
                </a:moveTo>
                <a:cubicBezTo>
                  <a:pt x="9258299" y="1337714"/>
                  <a:pt x="9274301" y="1343302"/>
                  <a:pt x="9284969" y="1354478"/>
                </a:cubicBezTo>
                <a:lnTo>
                  <a:pt x="9328403" y="1461920"/>
                </a:lnTo>
                <a:cubicBezTo>
                  <a:pt x="9363455" y="1550312"/>
                  <a:pt x="9400285" y="1640736"/>
                  <a:pt x="9438893" y="1733192"/>
                </a:cubicBezTo>
                <a:cubicBezTo>
                  <a:pt x="9500361" y="1571140"/>
                  <a:pt x="9547860" y="1442108"/>
                  <a:pt x="9581387" y="1346096"/>
                </a:cubicBezTo>
                <a:cubicBezTo>
                  <a:pt x="9597136" y="1340508"/>
                  <a:pt x="9616439" y="1337714"/>
                  <a:pt x="9639299" y="1337714"/>
                </a:cubicBezTo>
                <a:cubicBezTo>
                  <a:pt x="9653015" y="1337714"/>
                  <a:pt x="9665461" y="1339746"/>
                  <a:pt x="9676637" y="1343810"/>
                </a:cubicBezTo>
                <a:cubicBezTo>
                  <a:pt x="9687814" y="1347874"/>
                  <a:pt x="9694164" y="1352700"/>
                  <a:pt x="9695687" y="1358288"/>
                </a:cubicBezTo>
                <a:lnTo>
                  <a:pt x="9696449" y="1773578"/>
                </a:lnTo>
                <a:cubicBezTo>
                  <a:pt x="9696449" y="1813710"/>
                  <a:pt x="9700768" y="1844952"/>
                  <a:pt x="9709403" y="1867304"/>
                </a:cubicBezTo>
                <a:cubicBezTo>
                  <a:pt x="9704323" y="1872384"/>
                  <a:pt x="9697211" y="1877083"/>
                  <a:pt x="9688067" y="1881401"/>
                </a:cubicBezTo>
                <a:cubicBezTo>
                  <a:pt x="9678924" y="1885719"/>
                  <a:pt x="9668509" y="1887878"/>
                  <a:pt x="9656825" y="1887878"/>
                </a:cubicBezTo>
                <a:cubicBezTo>
                  <a:pt x="9642600" y="1887878"/>
                  <a:pt x="9630789" y="1883560"/>
                  <a:pt x="9621392" y="1874924"/>
                </a:cubicBezTo>
                <a:cubicBezTo>
                  <a:pt x="9611994" y="1866288"/>
                  <a:pt x="9607296" y="1854604"/>
                  <a:pt x="9607296" y="1839872"/>
                </a:cubicBezTo>
                <a:lnTo>
                  <a:pt x="9606533" y="1450490"/>
                </a:lnTo>
                <a:lnTo>
                  <a:pt x="9467087" y="1810154"/>
                </a:lnTo>
                <a:cubicBezTo>
                  <a:pt x="9447275" y="1816758"/>
                  <a:pt x="9430764" y="1820060"/>
                  <a:pt x="9417557" y="1820060"/>
                </a:cubicBezTo>
                <a:cubicBezTo>
                  <a:pt x="9405873" y="1820060"/>
                  <a:pt x="9394189" y="1817774"/>
                  <a:pt x="9382505" y="1813202"/>
                </a:cubicBezTo>
                <a:cubicBezTo>
                  <a:pt x="9356089" y="1758338"/>
                  <a:pt x="9329293" y="1698521"/>
                  <a:pt x="9302114" y="1633751"/>
                </a:cubicBezTo>
                <a:cubicBezTo>
                  <a:pt x="9274936" y="1568981"/>
                  <a:pt x="9250679" y="1506370"/>
                  <a:pt x="9229343" y="1445918"/>
                </a:cubicBezTo>
                <a:lnTo>
                  <a:pt x="9230105" y="1774340"/>
                </a:lnTo>
                <a:cubicBezTo>
                  <a:pt x="9230105" y="1817520"/>
                  <a:pt x="9234678" y="1851302"/>
                  <a:pt x="9243821" y="1875686"/>
                </a:cubicBezTo>
                <a:cubicBezTo>
                  <a:pt x="9234678" y="1883814"/>
                  <a:pt x="9223500" y="1887878"/>
                  <a:pt x="9210293" y="1887878"/>
                </a:cubicBezTo>
                <a:cubicBezTo>
                  <a:pt x="9189973" y="1887878"/>
                  <a:pt x="9179814" y="1875432"/>
                  <a:pt x="9179814" y="1850540"/>
                </a:cubicBezTo>
                <a:lnTo>
                  <a:pt x="9179814" y="1448966"/>
                </a:lnTo>
                <a:cubicBezTo>
                  <a:pt x="9179814" y="1408834"/>
                  <a:pt x="9178036" y="1375560"/>
                  <a:pt x="9174479" y="1349144"/>
                </a:cubicBezTo>
                <a:cubicBezTo>
                  <a:pt x="9182099" y="1341524"/>
                  <a:pt x="9202927" y="1337714"/>
                  <a:pt x="9236964" y="1337714"/>
                </a:cubicBezTo>
                <a:close/>
                <a:moveTo>
                  <a:pt x="8131301" y="1337714"/>
                </a:moveTo>
                <a:cubicBezTo>
                  <a:pt x="8142984" y="1337714"/>
                  <a:pt x="8150605" y="1339492"/>
                  <a:pt x="8154161" y="1343048"/>
                </a:cubicBezTo>
                <a:cubicBezTo>
                  <a:pt x="8176513" y="1375052"/>
                  <a:pt x="8209787" y="1420518"/>
                  <a:pt x="8253983" y="1479446"/>
                </a:cubicBezTo>
                <a:cubicBezTo>
                  <a:pt x="8304275" y="1546502"/>
                  <a:pt x="8345423" y="1602890"/>
                  <a:pt x="8377427" y="1648610"/>
                </a:cubicBezTo>
                <a:cubicBezTo>
                  <a:pt x="8409431" y="1694330"/>
                  <a:pt x="8432037" y="1730652"/>
                  <a:pt x="8445245" y="1757576"/>
                </a:cubicBezTo>
                <a:lnTo>
                  <a:pt x="8422385" y="1407818"/>
                </a:lnTo>
                <a:cubicBezTo>
                  <a:pt x="8421877" y="1405278"/>
                  <a:pt x="8421623" y="1401468"/>
                  <a:pt x="8421623" y="1396388"/>
                </a:cubicBezTo>
                <a:cubicBezTo>
                  <a:pt x="8421623" y="1380132"/>
                  <a:pt x="8425179" y="1366924"/>
                  <a:pt x="8432291" y="1356764"/>
                </a:cubicBezTo>
                <a:cubicBezTo>
                  <a:pt x="8439403" y="1346604"/>
                  <a:pt x="8449563" y="1340762"/>
                  <a:pt x="8462771" y="1339238"/>
                </a:cubicBezTo>
                <a:cubicBezTo>
                  <a:pt x="8477503" y="1338222"/>
                  <a:pt x="8490203" y="1341016"/>
                  <a:pt x="8500871" y="1347620"/>
                </a:cubicBezTo>
                <a:cubicBezTo>
                  <a:pt x="8495791" y="1365400"/>
                  <a:pt x="8493251" y="1393848"/>
                  <a:pt x="8493251" y="1432964"/>
                </a:cubicBezTo>
                <a:lnTo>
                  <a:pt x="8492489" y="1775864"/>
                </a:lnTo>
                <a:cubicBezTo>
                  <a:pt x="8492489" y="1820060"/>
                  <a:pt x="8494014" y="1853334"/>
                  <a:pt x="8497061" y="1875686"/>
                </a:cubicBezTo>
                <a:cubicBezTo>
                  <a:pt x="8494014" y="1879242"/>
                  <a:pt x="8488679" y="1882036"/>
                  <a:pt x="8481060" y="1884068"/>
                </a:cubicBezTo>
                <a:cubicBezTo>
                  <a:pt x="8473439" y="1886100"/>
                  <a:pt x="8465819" y="1887116"/>
                  <a:pt x="8458199" y="1887116"/>
                </a:cubicBezTo>
                <a:cubicBezTo>
                  <a:pt x="8448547" y="1887116"/>
                  <a:pt x="8440927" y="1885592"/>
                  <a:pt x="8435339" y="1882544"/>
                </a:cubicBezTo>
                <a:cubicBezTo>
                  <a:pt x="8304783" y="1729128"/>
                  <a:pt x="8208516" y="1595270"/>
                  <a:pt x="8146541" y="1480970"/>
                </a:cubicBezTo>
                <a:lnTo>
                  <a:pt x="8165591" y="1834538"/>
                </a:lnTo>
                <a:cubicBezTo>
                  <a:pt x="8166607" y="1849778"/>
                  <a:pt x="8162289" y="1862478"/>
                  <a:pt x="8152637" y="1872638"/>
                </a:cubicBezTo>
                <a:cubicBezTo>
                  <a:pt x="8142984" y="1882798"/>
                  <a:pt x="8132063" y="1887878"/>
                  <a:pt x="8119871" y="1887878"/>
                </a:cubicBezTo>
                <a:cubicBezTo>
                  <a:pt x="8107171" y="1887878"/>
                  <a:pt x="8094471" y="1883814"/>
                  <a:pt x="8081771" y="1875686"/>
                </a:cubicBezTo>
                <a:cubicBezTo>
                  <a:pt x="8090915" y="1851302"/>
                  <a:pt x="8095487" y="1817266"/>
                  <a:pt x="8095487" y="1773578"/>
                </a:cubicBezTo>
                <a:lnTo>
                  <a:pt x="8094725" y="1451252"/>
                </a:lnTo>
                <a:cubicBezTo>
                  <a:pt x="8094725" y="1409596"/>
                  <a:pt x="8092947" y="1375560"/>
                  <a:pt x="8089391" y="1349144"/>
                </a:cubicBezTo>
                <a:cubicBezTo>
                  <a:pt x="8092439" y="1345588"/>
                  <a:pt x="8098027" y="1342794"/>
                  <a:pt x="8106155" y="1340762"/>
                </a:cubicBezTo>
                <a:cubicBezTo>
                  <a:pt x="8114283" y="1338730"/>
                  <a:pt x="8122665" y="1337714"/>
                  <a:pt x="8131301" y="1337714"/>
                </a:cubicBezTo>
                <a:close/>
                <a:moveTo>
                  <a:pt x="6048374" y="1337714"/>
                </a:moveTo>
                <a:cubicBezTo>
                  <a:pt x="6063614" y="1337714"/>
                  <a:pt x="6076186" y="1341905"/>
                  <a:pt x="6086093" y="1350287"/>
                </a:cubicBezTo>
                <a:cubicBezTo>
                  <a:pt x="6095999" y="1358669"/>
                  <a:pt x="6100952" y="1369972"/>
                  <a:pt x="6100952" y="1384196"/>
                </a:cubicBezTo>
                <a:lnTo>
                  <a:pt x="6100952" y="1773578"/>
                </a:lnTo>
                <a:cubicBezTo>
                  <a:pt x="6100952" y="1813710"/>
                  <a:pt x="6105270" y="1844952"/>
                  <a:pt x="6113906" y="1867304"/>
                </a:cubicBezTo>
                <a:cubicBezTo>
                  <a:pt x="6108826" y="1872384"/>
                  <a:pt x="6101714" y="1877083"/>
                  <a:pt x="6092570" y="1881401"/>
                </a:cubicBezTo>
                <a:cubicBezTo>
                  <a:pt x="6083426" y="1885719"/>
                  <a:pt x="6073012" y="1887878"/>
                  <a:pt x="6061328" y="1887878"/>
                </a:cubicBezTo>
                <a:cubicBezTo>
                  <a:pt x="6046088" y="1887878"/>
                  <a:pt x="6033642" y="1883560"/>
                  <a:pt x="6023990" y="1874924"/>
                </a:cubicBezTo>
                <a:cubicBezTo>
                  <a:pt x="6014338" y="1866288"/>
                  <a:pt x="6009512" y="1854604"/>
                  <a:pt x="6009512" y="1839872"/>
                </a:cubicBezTo>
                <a:lnTo>
                  <a:pt x="6008750" y="1450490"/>
                </a:lnTo>
                <a:cubicBezTo>
                  <a:pt x="6008750" y="1413406"/>
                  <a:pt x="6004432" y="1382418"/>
                  <a:pt x="5995796" y="1357526"/>
                </a:cubicBezTo>
                <a:cubicBezTo>
                  <a:pt x="6000876" y="1352446"/>
                  <a:pt x="6007988" y="1347874"/>
                  <a:pt x="6017132" y="1343810"/>
                </a:cubicBezTo>
                <a:cubicBezTo>
                  <a:pt x="6026276" y="1339746"/>
                  <a:pt x="6036690" y="1337714"/>
                  <a:pt x="6048374" y="1337714"/>
                </a:cubicBezTo>
                <a:close/>
                <a:moveTo>
                  <a:pt x="4988813" y="1337714"/>
                </a:moveTo>
                <a:cubicBezTo>
                  <a:pt x="5010149" y="1337714"/>
                  <a:pt x="5026151" y="1343302"/>
                  <a:pt x="5036818" y="1354478"/>
                </a:cubicBezTo>
                <a:lnTo>
                  <a:pt x="5080252" y="1461920"/>
                </a:lnTo>
                <a:cubicBezTo>
                  <a:pt x="5115304" y="1550312"/>
                  <a:pt x="5152135" y="1640736"/>
                  <a:pt x="5190743" y="1733192"/>
                </a:cubicBezTo>
                <a:cubicBezTo>
                  <a:pt x="5252211" y="1571140"/>
                  <a:pt x="5299709" y="1442108"/>
                  <a:pt x="5333236" y="1346096"/>
                </a:cubicBezTo>
                <a:cubicBezTo>
                  <a:pt x="5348984" y="1340508"/>
                  <a:pt x="5368288" y="1337714"/>
                  <a:pt x="5391149" y="1337714"/>
                </a:cubicBezTo>
                <a:cubicBezTo>
                  <a:pt x="5404865" y="1337714"/>
                  <a:pt x="5417311" y="1339746"/>
                  <a:pt x="5428486" y="1343810"/>
                </a:cubicBezTo>
                <a:cubicBezTo>
                  <a:pt x="5439662" y="1347874"/>
                  <a:pt x="5446013" y="1352700"/>
                  <a:pt x="5447536" y="1358288"/>
                </a:cubicBezTo>
                <a:lnTo>
                  <a:pt x="5448299" y="1773578"/>
                </a:lnTo>
                <a:cubicBezTo>
                  <a:pt x="5448299" y="1813710"/>
                  <a:pt x="5452616" y="1844952"/>
                  <a:pt x="5461252" y="1867304"/>
                </a:cubicBezTo>
                <a:cubicBezTo>
                  <a:pt x="5456173" y="1872384"/>
                  <a:pt x="5449061" y="1877083"/>
                  <a:pt x="5439917" y="1881401"/>
                </a:cubicBezTo>
                <a:cubicBezTo>
                  <a:pt x="5430773" y="1885719"/>
                  <a:pt x="5420360" y="1887878"/>
                  <a:pt x="5408675" y="1887878"/>
                </a:cubicBezTo>
                <a:cubicBezTo>
                  <a:pt x="5394451" y="1887878"/>
                  <a:pt x="5382640" y="1883560"/>
                  <a:pt x="5373242" y="1874924"/>
                </a:cubicBezTo>
                <a:cubicBezTo>
                  <a:pt x="5363844" y="1866288"/>
                  <a:pt x="5359145" y="1854604"/>
                  <a:pt x="5359145" y="1839872"/>
                </a:cubicBezTo>
                <a:lnTo>
                  <a:pt x="5358383" y="1450490"/>
                </a:lnTo>
                <a:lnTo>
                  <a:pt x="5218936" y="1810154"/>
                </a:lnTo>
                <a:cubicBezTo>
                  <a:pt x="5199125" y="1816758"/>
                  <a:pt x="5182615" y="1820060"/>
                  <a:pt x="5169407" y="1820060"/>
                </a:cubicBezTo>
                <a:cubicBezTo>
                  <a:pt x="5157723" y="1820060"/>
                  <a:pt x="5146039" y="1817774"/>
                  <a:pt x="5134354" y="1813202"/>
                </a:cubicBezTo>
                <a:cubicBezTo>
                  <a:pt x="5107939" y="1758338"/>
                  <a:pt x="5081142" y="1698521"/>
                  <a:pt x="5053964" y="1633751"/>
                </a:cubicBezTo>
                <a:cubicBezTo>
                  <a:pt x="5026786" y="1568981"/>
                  <a:pt x="5002529" y="1506370"/>
                  <a:pt x="4981193" y="1445918"/>
                </a:cubicBezTo>
                <a:lnTo>
                  <a:pt x="4981954" y="1774340"/>
                </a:lnTo>
                <a:cubicBezTo>
                  <a:pt x="4981954" y="1817520"/>
                  <a:pt x="4986527" y="1851302"/>
                  <a:pt x="4995670" y="1875686"/>
                </a:cubicBezTo>
                <a:cubicBezTo>
                  <a:pt x="4986527" y="1883814"/>
                  <a:pt x="4975351" y="1887878"/>
                  <a:pt x="4962143" y="1887878"/>
                </a:cubicBezTo>
                <a:cubicBezTo>
                  <a:pt x="4941823" y="1887878"/>
                  <a:pt x="4931663" y="1875432"/>
                  <a:pt x="4931663" y="1850540"/>
                </a:cubicBezTo>
                <a:lnTo>
                  <a:pt x="4931663" y="1448966"/>
                </a:lnTo>
                <a:cubicBezTo>
                  <a:pt x="4931663" y="1408834"/>
                  <a:pt x="4929884" y="1375560"/>
                  <a:pt x="4926329" y="1349144"/>
                </a:cubicBezTo>
                <a:cubicBezTo>
                  <a:pt x="4933949" y="1341524"/>
                  <a:pt x="4954777" y="1337714"/>
                  <a:pt x="4988813" y="1337714"/>
                </a:cubicBezTo>
                <a:close/>
                <a:moveTo>
                  <a:pt x="4648200" y="1337714"/>
                </a:moveTo>
                <a:cubicBezTo>
                  <a:pt x="4663439" y="1337714"/>
                  <a:pt x="4676012" y="1341905"/>
                  <a:pt x="4685918" y="1350287"/>
                </a:cubicBezTo>
                <a:cubicBezTo>
                  <a:pt x="4695824" y="1358669"/>
                  <a:pt x="4700777" y="1369972"/>
                  <a:pt x="4700777" y="1384196"/>
                </a:cubicBezTo>
                <a:lnTo>
                  <a:pt x="4700777" y="1773578"/>
                </a:lnTo>
                <a:cubicBezTo>
                  <a:pt x="4700777" y="1813710"/>
                  <a:pt x="4705096" y="1844952"/>
                  <a:pt x="4713732" y="1867304"/>
                </a:cubicBezTo>
                <a:cubicBezTo>
                  <a:pt x="4708652" y="1872384"/>
                  <a:pt x="4701539" y="1877083"/>
                  <a:pt x="4692396" y="1881401"/>
                </a:cubicBezTo>
                <a:cubicBezTo>
                  <a:pt x="4683252" y="1885719"/>
                  <a:pt x="4672837" y="1887878"/>
                  <a:pt x="4661154" y="1887878"/>
                </a:cubicBezTo>
                <a:cubicBezTo>
                  <a:pt x="4645913" y="1887878"/>
                  <a:pt x="4633467" y="1883560"/>
                  <a:pt x="4623816" y="1874924"/>
                </a:cubicBezTo>
                <a:cubicBezTo>
                  <a:pt x="4614164" y="1866288"/>
                  <a:pt x="4609338" y="1854604"/>
                  <a:pt x="4609338" y="1839872"/>
                </a:cubicBezTo>
                <a:lnTo>
                  <a:pt x="4608575" y="1450490"/>
                </a:lnTo>
                <a:cubicBezTo>
                  <a:pt x="4608575" y="1413406"/>
                  <a:pt x="4604258" y="1382418"/>
                  <a:pt x="4595621" y="1357526"/>
                </a:cubicBezTo>
                <a:cubicBezTo>
                  <a:pt x="4600701" y="1352446"/>
                  <a:pt x="4607813" y="1347874"/>
                  <a:pt x="4616957" y="1343810"/>
                </a:cubicBezTo>
                <a:cubicBezTo>
                  <a:pt x="4626101" y="1339746"/>
                  <a:pt x="4636514" y="1337714"/>
                  <a:pt x="4648200" y="1337714"/>
                </a:cubicBezTo>
                <a:close/>
                <a:moveTo>
                  <a:pt x="2683002" y="1337714"/>
                </a:moveTo>
                <a:cubicBezTo>
                  <a:pt x="2694685" y="1337714"/>
                  <a:pt x="2702305" y="1339492"/>
                  <a:pt x="2705861" y="1343048"/>
                </a:cubicBezTo>
                <a:cubicBezTo>
                  <a:pt x="2728213" y="1375052"/>
                  <a:pt x="2761487" y="1420518"/>
                  <a:pt x="2805684" y="1479446"/>
                </a:cubicBezTo>
                <a:cubicBezTo>
                  <a:pt x="2855976" y="1546502"/>
                  <a:pt x="2897124" y="1602890"/>
                  <a:pt x="2929128" y="1648610"/>
                </a:cubicBezTo>
                <a:cubicBezTo>
                  <a:pt x="2961131" y="1694330"/>
                  <a:pt x="2983738" y="1730652"/>
                  <a:pt x="2996946" y="1757576"/>
                </a:cubicBezTo>
                <a:lnTo>
                  <a:pt x="2974085" y="1407818"/>
                </a:lnTo>
                <a:cubicBezTo>
                  <a:pt x="2973577" y="1405278"/>
                  <a:pt x="2973323" y="1401468"/>
                  <a:pt x="2973323" y="1396388"/>
                </a:cubicBezTo>
                <a:cubicBezTo>
                  <a:pt x="2973323" y="1380132"/>
                  <a:pt x="2976880" y="1366924"/>
                  <a:pt x="2983991" y="1356764"/>
                </a:cubicBezTo>
                <a:cubicBezTo>
                  <a:pt x="2991103" y="1346604"/>
                  <a:pt x="3001263" y="1340762"/>
                  <a:pt x="3014471" y="1339238"/>
                </a:cubicBezTo>
                <a:cubicBezTo>
                  <a:pt x="3029204" y="1338222"/>
                  <a:pt x="3041903" y="1341016"/>
                  <a:pt x="3052571" y="1347620"/>
                </a:cubicBezTo>
                <a:cubicBezTo>
                  <a:pt x="3047492" y="1365400"/>
                  <a:pt x="3044952" y="1393848"/>
                  <a:pt x="3044952" y="1432964"/>
                </a:cubicBezTo>
                <a:lnTo>
                  <a:pt x="3044189" y="1775864"/>
                </a:lnTo>
                <a:cubicBezTo>
                  <a:pt x="3044189" y="1820060"/>
                  <a:pt x="3045713" y="1853334"/>
                  <a:pt x="3048761" y="1875686"/>
                </a:cubicBezTo>
                <a:cubicBezTo>
                  <a:pt x="3045713" y="1879242"/>
                  <a:pt x="3040379" y="1882036"/>
                  <a:pt x="3032759" y="1884068"/>
                </a:cubicBezTo>
                <a:cubicBezTo>
                  <a:pt x="3025139" y="1886100"/>
                  <a:pt x="3017520" y="1887116"/>
                  <a:pt x="3009899" y="1887116"/>
                </a:cubicBezTo>
                <a:cubicBezTo>
                  <a:pt x="3000247" y="1887116"/>
                  <a:pt x="2992627" y="1885592"/>
                  <a:pt x="2987040" y="1882544"/>
                </a:cubicBezTo>
                <a:cubicBezTo>
                  <a:pt x="2856483" y="1729128"/>
                  <a:pt x="2760218" y="1595270"/>
                  <a:pt x="2698241" y="1480970"/>
                </a:cubicBezTo>
                <a:lnTo>
                  <a:pt x="2717291" y="1834538"/>
                </a:lnTo>
                <a:cubicBezTo>
                  <a:pt x="2718307" y="1849778"/>
                  <a:pt x="2713989" y="1862478"/>
                  <a:pt x="2704337" y="1872638"/>
                </a:cubicBezTo>
                <a:cubicBezTo>
                  <a:pt x="2694685" y="1882798"/>
                  <a:pt x="2683763" y="1887878"/>
                  <a:pt x="2671572" y="1887878"/>
                </a:cubicBezTo>
                <a:cubicBezTo>
                  <a:pt x="2658871" y="1887878"/>
                  <a:pt x="2646172" y="1883814"/>
                  <a:pt x="2633471" y="1875686"/>
                </a:cubicBezTo>
                <a:cubicBezTo>
                  <a:pt x="2642615" y="1851302"/>
                  <a:pt x="2647188" y="1817266"/>
                  <a:pt x="2647188" y="1773578"/>
                </a:cubicBezTo>
                <a:lnTo>
                  <a:pt x="2646425" y="1451252"/>
                </a:lnTo>
                <a:cubicBezTo>
                  <a:pt x="2646425" y="1409596"/>
                  <a:pt x="2644647" y="1375560"/>
                  <a:pt x="2641091" y="1349144"/>
                </a:cubicBezTo>
                <a:cubicBezTo>
                  <a:pt x="2644139" y="1345588"/>
                  <a:pt x="2649727" y="1342794"/>
                  <a:pt x="2657855" y="1340762"/>
                </a:cubicBezTo>
                <a:cubicBezTo>
                  <a:pt x="2665983" y="1338730"/>
                  <a:pt x="2674365" y="1337714"/>
                  <a:pt x="2683002" y="1337714"/>
                </a:cubicBezTo>
                <a:close/>
                <a:moveTo>
                  <a:pt x="1590674" y="1337714"/>
                </a:moveTo>
                <a:cubicBezTo>
                  <a:pt x="1605914" y="1337714"/>
                  <a:pt x="1618487" y="1341905"/>
                  <a:pt x="1628393" y="1350287"/>
                </a:cubicBezTo>
                <a:cubicBezTo>
                  <a:pt x="1638300" y="1358669"/>
                  <a:pt x="1643252" y="1369972"/>
                  <a:pt x="1643252" y="1384196"/>
                </a:cubicBezTo>
                <a:lnTo>
                  <a:pt x="1643252" y="1574696"/>
                </a:lnTo>
                <a:lnTo>
                  <a:pt x="1855088" y="1574696"/>
                </a:lnTo>
                <a:lnTo>
                  <a:pt x="1855088" y="1450490"/>
                </a:lnTo>
                <a:cubicBezTo>
                  <a:pt x="1855088" y="1413406"/>
                  <a:pt x="1850770" y="1382418"/>
                  <a:pt x="1842134" y="1357526"/>
                </a:cubicBezTo>
                <a:cubicBezTo>
                  <a:pt x="1847214" y="1352446"/>
                  <a:pt x="1854327" y="1347874"/>
                  <a:pt x="1863470" y="1343810"/>
                </a:cubicBezTo>
                <a:cubicBezTo>
                  <a:pt x="1872614" y="1339746"/>
                  <a:pt x="1883029" y="1337714"/>
                  <a:pt x="1894712" y="1337714"/>
                </a:cubicBezTo>
                <a:cubicBezTo>
                  <a:pt x="1909952" y="1337714"/>
                  <a:pt x="1922525" y="1341905"/>
                  <a:pt x="1932431" y="1350287"/>
                </a:cubicBezTo>
                <a:cubicBezTo>
                  <a:pt x="1942338" y="1358669"/>
                  <a:pt x="1947290" y="1369972"/>
                  <a:pt x="1947290" y="1384196"/>
                </a:cubicBezTo>
                <a:lnTo>
                  <a:pt x="1947290" y="1773578"/>
                </a:lnTo>
                <a:cubicBezTo>
                  <a:pt x="1947290" y="1813710"/>
                  <a:pt x="1951608" y="1844952"/>
                  <a:pt x="1960244" y="1867304"/>
                </a:cubicBezTo>
                <a:cubicBezTo>
                  <a:pt x="1955164" y="1872384"/>
                  <a:pt x="1948053" y="1877083"/>
                  <a:pt x="1938908" y="1881401"/>
                </a:cubicBezTo>
                <a:cubicBezTo>
                  <a:pt x="1929764" y="1885719"/>
                  <a:pt x="1919351" y="1887878"/>
                  <a:pt x="1907666" y="1887878"/>
                </a:cubicBezTo>
                <a:cubicBezTo>
                  <a:pt x="1892426" y="1887878"/>
                  <a:pt x="1879853" y="1883560"/>
                  <a:pt x="1869947" y="1874924"/>
                </a:cubicBezTo>
                <a:cubicBezTo>
                  <a:pt x="1860042" y="1866288"/>
                  <a:pt x="1855088" y="1854604"/>
                  <a:pt x="1855088" y="1839872"/>
                </a:cubicBezTo>
                <a:lnTo>
                  <a:pt x="1855088" y="1624226"/>
                </a:lnTo>
                <a:lnTo>
                  <a:pt x="1643252" y="1624226"/>
                </a:lnTo>
                <a:lnTo>
                  <a:pt x="1643252" y="1773578"/>
                </a:lnTo>
                <a:cubicBezTo>
                  <a:pt x="1643252" y="1813710"/>
                  <a:pt x="1647570" y="1844952"/>
                  <a:pt x="1656206" y="1867304"/>
                </a:cubicBezTo>
                <a:cubicBezTo>
                  <a:pt x="1651126" y="1872384"/>
                  <a:pt x="1644015" y="1877083"/>
                  <a:pt x="1634870" y="1881401"/>
                </a:cubicBezTo>
                <a:cubicBezTo>
                  <a:pt x="1625726" y="1885719"/>
                  <a:pt x="1615313" y="1887878"/>
                  <a:pt x="1603628" y="1887878"/>
                </a:cubicBezTo>
                <a:cubicBezTo>
                  <a:pt x="1588388" y="1887878"/>
                  <a:pt x="1575942" y="1883560"/>
                  <a:pt x="1566290" y="1874924"/>
                </a:cubicBezTo>
                <a:cubicBezTo>
                  <a:pt x="1556638" y="1866288"/>
                  <a:pt x="1551812" y="1854604"/>
                  <a:pt x="1551812" y="1839872"/>
                </a:cubicBezTo>
                <a:lnTo>
                  <a:pt x="1551050" y="1450490"/>
                </a:lnTo>
                <a:cubicBezTo>
                  <a:pt x="1551050" y="1413406"/>
                  <a:pt x="1546732" y="1382418"/>
                  <a:pt x="1538096" y="1357526"/>
                </a:cubicBezTo>
                <a:cubicBezTo>
                  <a:pt x="1543176" y="1352446"/>
                  <a:pt x="1550289" y="1347874"/>
                  <a:pt x="1559432" y="1343810"/>
                </a:cubicBezTo>
                <a:cubicBezTo>
                  <a:pt x="1568576" y="1339746"/>
                  <a:pt x="1578991" y="1337714"/>
                  <a:pt x="1590674" y="1337714"/>
                </a:cubicBezTo>
                <a:close/>
                <a:moveTo>
                  <a:pt x="971549" y="1337714"/>
                </a:moveTo>
                <a:cubicBezTo>
                  <a:pt x="986790" y="1337714"/>
                  <a:pt x="999362" y="1341905"/>
                  <a:pt x="1009269" y="1350287"/>
                </a:cubicBezTo>
                <a:cubicBezTo>
                  <a:pt x="1019174" y="1358669"/>
                  <a:pt x="1024128" y="1369972"/>
                  <a:pt x="1024128" y="1384196"/>
                </a:cubicBezTo>
                <a:lnTo>
                  <a:pt x="1024128" y="1773578"/>
                </a:lnTo>
                <a:cubicBezTo>
                  <a:pt x="1024128" y="1813710"/>
                  <a:pt x="1028445" y="1844952"/>
                  <a:pt x="1037081" y="1867304"/>
                </a:cubicBezTo>
                <a:cubicBezTo>
                  <a:pt x="1032001" y="1872384"/>
                  <a:pt x="1024889" y="1877083"/>
                  <a:pt x="1015745" y="1881401"/>
                </a:cubicBezTo>
                <a:cubicBezTo>
                  <a:pt x="1006601" y="1885719"/>
                  <a:pt x="996187" y="1887878"/>
                  <a:pt x="984503" y="1887878"/>
                </a:cubicBezTo>
                <a:cubicBezTo>
                  <a:pt x="969263" y="1887878"/>
                  <a:pt x="956817" y="1883560"/>
                  <a:pt x="947165" y="1874924"/>
                </a:cubicBezTo>
                <a:cubicBezTo>
                  <a:pt x="937513" y="1866288"/>
                  <a:pt x="932687" y="1854604"/>
                  <a:pt x="932687" y="1839872"/>
                </a:cubicBezTo>
                <a:lnTo>
                  <a:pt x="931925" y="1450490"/>
                </a:lnTo>
                <a:cubicBezTo>
                  <a:pt x="931925" y="1413406"/>
                  <a:pt x="927607" y="1382418"/>
                  <a:pt x="918971" y="1357526"/>
                </a:cubicBezTo>
                <a:cubicBezTo>
                  <a:pt x="924052" y="1352446"/>
                  <a:pt x="931164" y="1347874"/>
                  <a:pt x="940308" y="1343810"/>
                </a:cubicBezTo>
                <a:cubicBezTo>
                  <a:pt x="949451" y="1339746"/>
                  <a:pt x="959866" y="1337714"/>
                  <a:pt x="971549" y="1337714"/>
                </a:cubicBezTo>
                <a:close/>
                <a:moveTo>
                  <a:pt x="476250" y="1337714"/>
                </a:moveTo>
                <a:cubicBezTo>
                  <a:pt x="491489" y="1337714"/>
                  <a:pt x="504063" y="1341905"/>
                  <a:pt x="513968" y="1350287"/>
                </a:cubicBezTo>
                <a:cubicBezTo>
                  <a:pt x="523874" y="1358669"/>
                  <a:pt x="528827" y="1369972"/>
                  <a:pt x="528827" y="1384196"/>
                </a:cubicBezTo>
                <a:lnTo>
                  <a:pt x="528827" y="1574696"/>
                </a:lnTo>
                <a:lnTo>
                  <a:pt x="740664" y="1574696"/>
                </a:lnTo>
                <a:lnTo>
                  <a:pt x="740664" y="1450490"/>
                </a:lnTo>
                <a:cubicBezTo>
                  <a:pt x="740664" y="1413406"/>
                  <a:pt x="736346" y="1382418"/>
                  <a:pt x="727710" y="1357526"/>
                </a:cubicBezTo>
                <a:cubicBezTo>
                  <a:pt x="732789" y="1352446"/>
                  <a:pt x="739901" y="1347874"/>
                  <a:pt x="749045" y="1343810"/>
                </a:cubicBezTo>
                <a:cubicBezTo>
                  <a:pt x="758189" y="1339746"/>
                  <a:pt x="768603" y="1337714"/>
                  <a:pt x="780288" y="1337714"/>
                </a:cubicBezTo>
                <a:cubicBezTo>
                  <a:pt x="795527" y="1337714"/>
                  <a:pt x="808101" y="1341905"/>
                  <a:pt x="818006" y="1350287"/>
                </a:cubicBezTo>
                <a:cubicBezTo>
                  <a:pt x="827912" y="1358669"/>
                  <a:pt x="832865" y="1369972"/>
                  <a:pt x="832865" y="1384196"/>
                </a:cubicBezTo>
                <a:lnTo>
                  <a:pt x="832865" y="1773578"/>
                </a:lnTo>
                <a:cubicBezTo>
                  <a:pt x="832865" y="1813710"/>
                  <a:pt x="837183" y="1844952"/>
                  <a:pt x="845819" y="1867304"/>
                </a:cubicBezTo>
                <a:cubicBezTo>
                  <a:pt x="840740" y="1872384"/>
                  <a:pt x="833627" y="1877083"/>
                  <a:pt x="824483" y="1881401"/>
                </a:cubicBezTo>
                <a:cubicBezTo>
                  <a:pt x="815340" y="1885719"/>
                  <a:pt x="804925" y="1887878"/>
                  <a:pt x="793242" y="1887878"/>
                </a:cubicBezTo>
                <a:cubicBezTo>
                  <a:pt x="778002" y="1887878"/>
                  <a:pt x="765428" y="1883560"/>
                  <a:pt x="755523" y="1874924"/>
                </a:cubicBezTo>
                <a:cubicBezTo>
                  <a:pt x="745616" y="1866288"/>
                  <a:pt x="740664" y="1854604"/>
                  <a:pt x="740664" y="1839872"/>
                </a:cubicBezTo>
                <a:lnTo>
                  <a:pt x="740664" y="1624226"/>
                </a:lnTo>
                <a:lnTo>
                  <a:pt x="528827" y="1624226"/>
                </a:lnTo>
                <a:lnTo>
                  <a:pt x="528827" y="1773578"/>
                </a:lnTo>
                <a:cubicBezTo>
                  <a:pt x="528827" y="1813710"/>
                  <a:pt x="533145" y="1844952"/>
                  <a:pt x="541781" y="1867304"/>
                </a:cubicBezTo>
                <a:cubicBezTo>
                  <a:pt x="536702" y="1872384"/>
                  <a:pt x="529589" y="1877083"/>
                  <a:pt x="520446" y="1881401"/>
                </a:cubicBezTo>
                <a:cubicBezTo>
                  <a:pt x="511302" y="1885719"/>
                  <a:pt x="500887" y="1887878"/>
                  <a:pt x="489204" y="1887878"/>
                </a:cubicBezTo>
                <a:cubicBezTo>
                  <a:pt x="473964" y="1887878"/>
                  <a:pt x="461518" y="1883560"/>
                  <a:pt x="451866" y="1874924"/>
                </a:cubicBezTo>
                <a:cubicBezTo>
                  <a:pt x="442213" y="1866288"/>
                  <a:pt x="437387" y="1854604"/>
                  <a:pt x="437387" y="1839872"/>
                </a:cubicBezTo>
                <a:lnTo>
                  <a:pt x="436626" y="1450490"/>
                </a:lnTo>
                <a:cubicBezTo>
                  <a:pt x="436626" y="1413406"/>
                  <a:pt x="432308" y="1382418"/>
                  <a:pt x="423672" y="1357526"/>
                </a:cubicBezTo>
                <a:cubicBezTo>
                  <a:pt x="428751" y="1352446"/>
                  <a:pt x="435863" y="1347874"/>
                  <a:pt x="445007" y="1343810"/>
                </a:cubicBezTo>
                <a:cubicBezTo>
                  <a:pt x="454151" y="1339746"/>
                  <a:pt x="464565" y="1337714"/>
                  <a:pt x="476250" y="1337714"/>
                </a:cubicBezTo>
                <a:close/>
                <a:moveTo>
                  <a:pt x="8790431" y="1336190"/>
                </a:moveTo>
                <a:cubicBezTo>
                  <a:pt x="8816847" y="1336190"/>
                  <a:pt x="8842500" y="1339746"/>
                  <a:pt x="8867393" y="1346858"/>
                </a:cubicBezTo>
                <a:cubicBezTo>
                  <a:pt x="8892286" y="1353970"/>
                  <a:pt x="8912605" y="1364130"/>
                  <a:pt x="8928353" y="1377338"/>
                </a:cubicBezTo>
                <a:cubicBezTo>
                  <a:pt x="8944101" y="1390546"/>
                  <a:pt x="8951975" y="1405532"/>
                  <a:pt x="8951975" y="1422296"/>
                </a:cubicBezTo>
                <a:cubicBezTo>
                  <a:pt x="8951975" y="1437028"/>
                  <a:pt x="8945499" y="1449728"/>
                  <a:pt x="8932544" y="1460396"/>
                </a:cubicBezTo>
                <a:cubicBezTo>
                  <a:pt x="8919590" y="1471064"/>
                  <a:pt x="8901683" y="1476144"/>
                  <a:pt x="8878824" y="1475636"/>
                </a:cubicBezTo>
                <a:cubicBezTo>
                  <a:pt x="8875267" y="1440076"/>
                  <a:pt x="8865997" y="1413533"/>
                  <a:pt x="8851010" y="1396007"/>
                </a:cubicBezTo>
                <a:cubicBezTo>
                  <a:pt x="8836024" y="1378481"/>
                  <a:pt x="8816339" y="1369718"/>
                  <a:pt x="8791955" y="1369718"/>
                </a:cubicBezTo>
                <a:cubicBezTo>
                  <a:pt x="8748268" y="1369718"/>
                  <a:pt x="8715883" y="1389784"/>
                  <a:pt x="8694800" y="1429916"/>
                </a:cubicBezTo>
                <a:cubicBezTo>
                  <a:pt x="8673718" y="1470048"/>
                  <a:pt x="8663178" y="1530754"/>
                  <a:pt x="8663178" y="1612034"/>
                </a:cubicBezTo>
                <a:cubicBezTo>
                  <a:pt x="8663178" y="1693314"/>
                  <a:pt x="8673464" y="1754020"/>
                  <a:pt x="8694039" y="1794152"/>
                </a:cubicBezTo>
                <a:cubicBezTo>
                  <a:pt x="8714612" y="1834284"/>
                  <a:pt x="8746489" y="1854350"/>
                  <a:pt x="8789669" y="1854350"/>
                </a:cubicBezTo>
                <a:cubicBezTo>
                  <a:pt x="8825737" y="1854350"/>
                  <a:pt x="8850629" y="1839745"/>
                  <a:pt x="8864346" y="1810535"/>
                </a:cubicBezTo>
                <a:cubicBezTo>
                  <a:pt x="8878061" y="1781325"/>
                  <a:pt x="8884919" y="1747162"/>
                  <a:pt x="8884919" y="1708046"/>
                </a:cubicBezTo>
                <a:cubicBezTo>
                  <a:pt x="8884919" y="1652166"/>
                  <a:pt x="8868664" y="1617876"/>
                  <a:pt x="8836151" y="1605176"/>
                </a:cubicBezTo>
                <a:cubicBezTo>
                  <a:pt x="8840214" y="1595524"/>
                  <a:pt x="8847328" y="1588285"/>
                  <a:pt x="8857487" y="1583459"/>
                </a:cubicBezTo>
                <a:cubicBezTo>
                  <a:pt x="8867647" y="1578633"/>
                  <a:pt x="8879077" y="1576220"/>
                  <a:pt x="8891778" y="1576220"/>
                </a:cubicBezTo>
                <a:cubicBezTo>
                  <a:pt x="8917685" y="1576220"/>
                  <a:pt x="8938640" y="1585491"/>
                  <a:pt x="8954642" y="1604033"/>
                </a:cubicBezTo>
                <a:cubicBezTo>
                  <a:pt x="8970644" y="1622575"/>
                  <a:pt x="8978646" y="1650134"/>
                  <a:pt x="8978646" y="1686710"/>
                </a:cubicBezTo>
                <a:cubicBezTo>
                  <a:pt x="8978646" y="1728366"/>
                  <a:pt x="8970390" y="1764307"/>
                  <a:pt x="8953880" y="1794533"/>
                </a:cubicBezTo>
                <a:cubicBezTo>
                  <a:pt x="8937370" y="1824759"/>
                  <a:pt x="8914383" y="1847873"/>
                  <a:pt x="8884919" y="1863875"/>
                </a:cubicBezTo>
                <a:cubicBezTo>
                  <a:pt x="8855455" y="1879877"/>
                  <a:pt x="8822182" y="1887878"/>
                  <a:pt x="8785097" y="1887878"/>
                </a:cubicBezTo>
                <a:cubicBezTo>
                  <a:pt x="8713978" y="1887878"/>
                  <a:pt x="8659114" y="1863875"/>
                  <a:pt x="8620505" y="1815869"/>
                </a:cubicBezTo>
                <a:cubicBezTo>
                  <a:pt x="8581897" y="1767863"/>
                  <a:pt x="8562593" y="1699918"/>
                  <a:pt x="8562593" y="1612034"/>
                </a:cubicBezTo>
                <a:cubicBezTo>
                  <a:pt x="8562593" y="1524150"/>
                  <a:pt x="8582533" y="1456205"/>
                  <a:pt x="8622410" y="1408199"/>
                </a:cubicBezTo>
                <a:cubicBezTo>
                  <a:pt x="8662288" y="1360193"/>
                  <a:pt x="8718295" y="1336190"/>
                  <a:pt x="8790431" y="1336190"/>
                </a:cubicBezTo>
                <a:close/>
                <a:moveTo>
                  <a:pt x="6834758" y="1336190"/>
                </a:moveTo>
                <a:cubicBezTo>
                  <a:pt x="6908926" y="1336190"/>
                  <a:pt x="6964425" y="1347239"/>
                  <a:pt x="7001254" y="1369337"/>
                </a:cubicBezTo>
                <a:cubicBezTo>
                  <a:pt x="7038084" y="1391435"/>
                  <a:pt x="7056500" y="1427122"/>
                  <a:pt x="7056500" y="1476398"/>
                </a:cubicBezTo>
                <a:cubicBezTo>
                  <a:pt x="7056500" y="1512974"/>
                  <a:pt x="7045705" y="1544089"/>
                  <a:pt x="7024115" y="1569743"/>
                </a:cubicBezTo>
                <a:cubicBezTo>
                  <a:pt x="7002525" y="1595397"/>
                  <a:pt x="6973188" y="1613050"/>
                  <a:pt x="6936104" y="1622702"/>
                </a:cubicBezTo>
                <a:cubicBezTo>
                  <a:pt x="6953884" y="1627782"/>
                  <a:pt x="6968235" y="1635783"/>
                  <a:pt x="6979157" y="1646705"/>
                </a:cubicBezTo>
                <a:cubicBezTo>
                  <a:pt x="6990078" y="1657627"/>
                  <a:pt x="7000366" y="1671978"/>
                  <a:pt x="7010018" y="1689758"/>
                </a:cubicBezTo>
                <a:lnTo>
                  <a:pt x="7043546" y="1767482"/>
                </a:lnTo>
                <a:cubicBezTo>
                  <a:pt x="7050658" y="1784754"/>
                  <a:pt x="7057516" y="1797200"/>
                  <a:pt x="7064120" y="1804820"/>
                </a:cubicBezTo>
                <a:cubicBezTo>
                  <a:pt x="7070724" y="1812440"/>
                  <a:pt x="7077582" y="1816504"/>
                  <a:pt x="7084694" y="1817012"/>
                </a:cubicBezTo>
                <a:cubicBezTo>
                  <a:pt x="7092314" y="1817012"/>
                  <a:pt x="7098664" y="1814472"/>
                  <a:pt x="7103744" y="1809392"/>
                </a:cubicBezTo>
                <a:cubicBezTo>
                  <a:pt x="7107807" y="1818028"/>
                  <a:pt x="7109840" y="1826664"/>
                  <a:pt x="7109840" y="1835300"/>
                </a:cubicBezTo>
                <a:cubicBezTo>
                  <a:pt x="7109840" y="1851556"/>
                  <a:pt x="7103616" y="1864256"/>
                  <a:pt x="7091170" y="1873400"/>
                </a:cubicBezTo>
                <a:cubicBezTo>
                  <a:pt x="7078725" y="1882544"/>
                  <a:pt x="7065898" y="1887116"/>
                  <a:pt x="7052690" y="1887116"/>
                </a:cubicBezTo>
                <a:cubicBezTo>
                  <a:pt x="7034402" y="1887116"/>
                  <a:pt x="7019416" y="1883179"/>
                  <a:pt x="7007732" y="1875305"/>
                </a:cubicBezTo>
                <a:cubicBezTo>
                  <a:pt x="6996048" y="1867431"/>
                  <a:pt x="6986396" y="1856636"/>
                  <a:pt x="6978776" y="1842920"/>
                </a:cubicBezTo>
                <a:cubicBezTo>
                  <a:pt x="6971156" y="1829204"/>
                  <a:pt x="6962266" y="1809646"/>
                  <a:pt x="6952106" y="1784246"/>
                </a:cubicBezTo>
                <a:lnTo>
                  <a:pt x="6925436" y="1715666"/>
                </a:lnTo>
                <a:cubicBezTo>
                  <a:pt x="6918832" y="1698902"/>
                  <a:pt x="6912736" y="1685821"/>
                  <a:pt x="6907148" y="1676423"/>
                </a:cubicBezTo>
                <a:cubicBezTo>
                  <a:pt x="6901560" y="1667025"/>
                  <a:pt x="6893432" y="1659024"/>
                  <a:pt x="6882764" y="1652420"/>
                </a:cubicBezTo>
                <a:cubicBezTo>
                  <a:pt x="6872096" y="1645816"/>
                  <a:pt x="6857872" y="1642514"/>
                  <a:pt x="6840092" y="1642514"/>
                </a:cubicBezTo>
                <a:lnTo>
                  <a:pt x="6805802" y="1641752"/>
                </a:lnTo>
                <a:lnTo>
                  <a:pt x="6805802" y="1778912"/>
                </a:lnTo>
                <a:cubicBezTo>
                  <a:pt x="6805802" y="1816504"/>
                  <a:pt x="6810374" y="1845968"/>
                  <a:pt x="6819518" y="1867304"/>
                </a:cubicBezTo>
                <a:cubicBezTo>
                  <a:pt x="6813930" y="1872384"/>
                  <a:pt x="6806564" y="1877083"/>
                  <a:pt x="6797420" y="1881401"/>
                </a:cubicBezTo>
                <a:cubicBezTo>
                  <a:pt x="6788276" y="1885719"/>
                  <a:pt x="6778116" y="1887878"/>
                  <a:pt x="6766940" y="1887878"/>
                </a:cubicBezTo>
                <a:cubicBezTo>
                  <a:pt x="6751700" y="1887878"/>
                  <a:pt x="6739127" y="1883560"/>
                  <a:pt x="6729220" y="1874924"/>
                </a:cubicBezTo>
                <a:cubicBezTo>
                  <a:pt x="6719315" y="1866288"/>
                  <a:pt x="6714108" y="1854604"/>
                  <a:pt x="6713600" y="1839872"/>
                </a:cubicBezTo>
                <a:lnTo>
                  <a:pt x="6713600" y="1450490"/>
                </a:lnTo>
                <a:cubicBezTo>
                  <a:pt x="6713600" y="1411374"/>
                  <a:pt x="6709282" y="1380386"/>
                  <a:pt x="6700646" y="1357526"/>
                </a:cubicBezTo>
                <a:cubicBezTo>
                  <a:pt x="6730110" y="1343302"/>
                  <a:pt x="6774814" y="1336190"/>
                  <a:pt x="6834758" y="1336190"/>
                </a:cubicBezTo>
                <a:close/>
                <a:moveTo>
                  <a:pt x="5727952" y="1336190"/>
                </a:moveTo>
                <a:cubicBezTo>
                  <a:pt x="5797549" y="1336190"/>
                  <a:pt x="5850380" y="1359304"/>
                  <a:pt x="5886449" y="1405532"/>
                </a:cubicBezTo>
                <a:cubicBezTo>
                  <a:pt x="5922517" y="1451760"/>
                  <a:pt x="5940551" y="1520594"/>
                  <a:pt x="5940551" y="1612034"/>
                </a:cubicBezTo>
                <a:cubicBezTo>
                  <a:pt x="5940551" y="1703474"/>
                  <a:pt x="5922517" y="1772308"/>
                  <a:pt x="5886449" y="1818536"/>
                </a:cubicBezTo>
                <a:cubicBezTo>
                  <a:pt x="5850380" y="1864764"/>
                  <a:pt x="5797549" y="1887878"/>
                  <a:pt x="5727952" y="1887878"/>
                </a:cubicBezTo>
                <a:cubicBezTo>
                  <a:pt x="5657849" y="1887878"/>
                  <a:pt x="5604763" y="1864764"/>
                  <a:pt x="5568695" y="1818536"/>
                </a:cubicBezTo>
                <a:cubicBezTo>
                  <a:pt x="5532627" y="1772308"/>
                  <a:pt x="5514593" y="1703474"/>
                  <a:pt x="5514593" y="1612034"/>
                </a:cubicBezTo>
                <a:cubicBezTo>
                  <a:pt x="5514593" y="1520594"/>
                  <a:pt x="5532627" y="1451760"/>
                  <a:pt x="5568695" y="1405532"/>
                </a:cubicBezTo>
                <a:cubicBezTo>
                  <a:pt x="5604763" y="1359304"/>
                  <a:pt x="5657849" y="1336190"/>
                  <a:pt x="5727952" y="1336190"/>
                </a:cubicBezTo>
                <a:close/>
                <a:moveTo>
                  <a:pt x="3715130" y="1336190"/>
                </a:moveTo>
                <a:cubicBezTo>
                  <a:pt x="3748151" y="1336190"/>
                  <a:pt x="3767708" y="1347874"/>
                  <a:pt x="3773804" y="1371242"/>
                </a:cubicBezTo>
                <a:lnTo>
                  <a:pt x="3892676" y="1822346"/>
                </a:lnTo>
                <a:lnTo>
                  <a:pt x="4000880" y="1399436"/>
                </a:lnTo>
                <a:cubicBezTo>
                  <a:pt x="4004436" y="1387752"/>
                  <a:pt x="4006214" y="1377338"/>
                  <a:pt x="4006214" y="1368194"/>
                </a:cubicBezTo>
                <a:cubicBezTo>
                  <a:pt x="4006214" y="1357526"/>
                  <a:pt x="4003929" y="1349906"/>
                  <a:pt x="3999357" y="1345334"/>
                </a:cubicBezTo>
                <a:cubicBezTo>
                  <a:pt x="4015104" y="1339238"/>
                  <a:pt x="4031615" y="1336190"/>
                  <a:pt x="4048887" y="1336190"/>
                </a:cubicBezTo>
                <a:cubicBezTo>
                  <a:pt x="4066667" y="1336190"/>
                  <a:pt x="4079747" y="1339238"/>
                  <a:pt x="4088130" y="1345334"/>
                </a:cubicBezTo>
                <a:cubicBezTo>
                  <a:pt x="4096511" y="1351430"/>
                  <a:pt x="4100702" y="1361082"/>
                  <a:pt x="4100702" y="1374290"/>
                </a:cubicBezTo>
                <a:cubicBezTo>
                  <a:pt x="4100702" y="1386482"/>
                  <a:pt x="4097400" y="1402484"/>
                  <a:pt x="4090796" y="1422296"/>
                </a:cubicBezTo>
                <a:lnTo>
                  <a:pt x="3941445" y="1874924"/>
                </a:lnTo>
                <a:cubicBezTo>
                  <a:pt x="3919092" y="1883560"/>
                  <a:pt x="3898772" y="1887878"/>
                  <a:pt x="3880484" y="1887878"/>
                </a:cubicBezTo>
                <a:cubicBezTo>
                  <a:pt x="3863721" y="1887878"/>
                  <a:pt x="3850640" y="1885719"/>
                  <a:pt x="3841241" y="1881401"/>
                </a:cubicBezTo>
                <a:cubicBezTo>
                  <a:pt x="3831844" y="1877083"/>
                  <a:pt x="3825874" y="1870352"/>
                  <a:pt x="3823334" y="1861208"/>
                </a:cubicBezTo>
                <a:lnTo>
                  <a:pt x="3683127" y="1400960"/>
                </a:lnTo>
                <a:cubicBezTo>
                  <a:pt x="3676523" y="1380132"/>
                  <a:pt x="3668902" y="1365146"/>
                  <a:pt x="3660266" y="1356002"/>
                </a:cubicBezTo>
                <a:cubicBezTo>
                  <a:pt x="3673474" y="1342794"/>
                  <a:pt x="3691763" y="1336190"/>
                  <a:pt x="3715130" y="1336190"/>
                </a:cubicBezTo>
                <a:close/>
                <a:moveTo>
                  <a:pt x="3342131" y="1336190"/>
                </a:moveTo>
                <a:cubicBezTo>
                  <a:pt x="3368547" y="1336190"/>
                  <a:pt x="3394201" y="1339746"/>
                  <a:pt x="3419093" y="1346858"/>
                </a:cubicBezTo>
                <a:cubicBezTo>
                  <a:pt x="3443985" y="1353970"/>
                  <a:pt x="3464306" y="1364130"/>
                  <a:pt x="3480053" y="1377338"/>
                </a:cubicBezTo>
                <a:cubicBezTo>
                  <a:pt x="3495801" y="1390546"/>
                  <a:pt x="3503675" y="1405532"/>
                  <a:pt x="3503675" y="1422296"/>
                </a:cubicBezTo>
                <a:cubicBezTo>
                  <a:pt x="3503675" y="1437028"/>
                  <a:pt x="3497198" y="1449728"/>
                  <a:pt x="3484244" y="1460396"/>
                </a:cubicBezTo>
                <a:cubicBezTo>
                  <a:pt x="3471290" y="1471064"/>
                  <a:pt x="3453383" y="1476144"/>
                  <a:pt x="3430523" y="1475636"/>
                </a:cubicBezTo>
                <a:cubicBezTo>
                  <a:pt x="3426967" y="1440076"/>
                  <a:pt x="3417696" y="1413533"/>
                  <a:pt x="3402710" y="1396007"/>
                </a:cubicBezTo>
                <a:cubicBezTo>
                  <a:pt x="3387725" y="1378481"/>
                  <a:pt x="3368039" y="1369718"/>
                  <a:pt x="3343655" y="1369718"/>
                </a:cubicBezTo>
                <a:cubicBezTo>
                  <a:pt x="3299967" y="1369718"/>
                  <a:pt x="3267582" y="1389784"/>
                  <a:pt x="3246500" y="1429916"/>
                </a:cubicBezTo>
                <a:cubicBezTo>
                  <a:pt x="3225418" y="1470048"/>
                  <a:pt x="3214878" y="1530754"/>
                  <a:pt x="3214878" y="1612034"/>
                </a:cubicBezTo>
                <a:cubicBezTo>
                  <a:pt x="3214878" y="1693314"/>
                  <a:pt x="3225164" y="1754020"/>
                  <a:pt x="3245738" y="1794152"/>
                </a:cubicBezTo>
                <a:cubicBezTo>
                  <a:pt x="3266312" y="1834284"/>
                  <a:pt x="3298189" y="1854350"/>
                  <a:pt x="3341370" y="1854350"/>
                </a:cubicBezTo>
                <a:cubicBezTo>
                  <a:pt x="3377437" y="1854350"/>
                  <a:pt x="3402329" y="1839745"/>
                  <a:pt x="3416046" y="1810535"/>
                </a:cubicBezTo>
                <a:cubicBezTo>
                  <a:pt x="3429761" y="1781325"/>
                  <a:pt x="3436619" y="1747162"/>
                  <a:pt x="3436619" y="1708046"/>
                </a:cubicBezTo>
                <a:cubicBezTo>
                  <a:pt x="3436619" y="1652166"/>
                  <a:pt x="3420363" y="1617876"/>
                  <a:pt x="3387851" y="1605176"/>
                </a:cubicBezTo>
                <a:cubicBezTo>
                  <a:pt x="3391916" y="1595524"/>
                  <a:pt x="3399027" y="1588285"/>
                  <a:pt x="3409187" y="1583459"/>
                </a:cubicBezTo>
                <a:cubicBezTo>
                  <a:pt x="3419348" y="1578633"/>
                  <a:pt x="3430777" y="1576220"/>
                  <a:pt x="3443478" y="1576220"/>
                </a:cubicBezTo>
                <a:cubicBezTo>
                  <a:pt x="3469385" y="1576220"/>
                  <a:pt x="3490340" y="1585491"/>
                  <a:pt x="3506342" y="1604033"/>
                </a:cubicBezTo>
                <a:cubicBezTo>
                  <a:pt x="3522344" y="1622575"/>
                  <a:pt x="3530346" y="1650134"/>
                  <a:pt x="3530346" y="1686710"/>
                </a:cubicBezTo>
                <a:cubicBezTo>
                  <a:pt x="3530346" y="1728366"/>
                  <a:pt x="3522090" y="1764307"/>
                  <a:pt x="3505580" y="1794533"/>
                </a:cubicBezTo>
                <a:cubicBezTo>
                  <a:pt x="3489070" y="1824759"/>
                  <a:pt x="3466083" y="1847873"/>
                  <a:pt x="3436619" y="1863875"/>
                </a:cubicBezTo>
                <a:cubicBezTo>
                  <a:pt x="3407155" y="1879877"/>
                  <a:pt x="3373881" y="1887878"/>
                  <a:pt x="3336797" y="1887878"/>
                </a:cubicBezTo>
                <a:cubicBezTo>
                  <a:pt x="3265677" y="1887878"/>
                  <a:pt x="3210813" y="1863875"/>
                  <a:pt x="3172205" y="1815869"/>
                </a:cubicBezTo>
                <a:cubicBezTo>
                  <a:pt x="3133598" y="1767863"/>
                  <a:pt x="3114293" y="1699918"/>
                  <a:pt x="3114293" y="1612034"/>
                </a:cubicBezTo>
                <a:cubicBezTo>
                  <a:pt x="3114293" y="1524150"/>
                  <a:pt x="3134232" y="1456205"/>
                  <a:pt x="3174110" y="1408199"/>
                </a:cubicBezTo>
                <a:cubicBezTo>
                  <a:pt x="3213989" y="1360193"/>
                  <a:pt x="3269995" y="1336190"/>
                  <a:pt x="3342131" y="1336190"/>
                </a:cubicBezTo>
                <a:close/>
                <a:moveTo>
                  <a:pt x="1312163" y="1336190"/>
                </a:moveTo>
                <a:cubicBezTo>
                  <a:pt x="1340104" y="1336190"/>
                  <a:pt x="1366901" y="1339746"/>
                  <a:pt x="1392554" y="1346858"/>
                </a:cubicBezTo>
                <a:cubicBezTo>
                  <a:pt x="1418208" y="1353970"/>
                  <a:pt x="1438909" y="1364130"/>
                  <a:pt x="1454657" y="1377338"/>
                </a:cubicBezTo>
                <a:cubicBezTo>
                  <a:pt x="1470405" y="1390546"/>
                  <a:pt x="1478279" y="1405786"/>
                  <a:pt x="1478279" y="1423058"/>
                </a:cubicBezTo>
                <a:cubicBezTo>
                  <a:pt x="1478279" y="1437282"/>
                  <a:pt x="1471803" y="1449728"/>
                  <a:pt x="1458849" y="1460396"/>
                </a:cubicBezTo>
                <a:cubicBezTo>
                  <a:pt x="1445895" y="1471064"/>
                  <a:pt x="1427987" y="1476144"/>
                  <a:pt x="1405128" y="1475636"/>
                </a:cubicBezTo>
                <a:cubicBezTo>
                  <a:pt x="1397000" y="1405024"/>
                  <a:pt x="1366519" y="1369718"/>
                  <a:pt x="1313688" y="1369718"/>
                </a:cubicBezTo>
                <a:cubicBezTo>
                  <a:pt x="1274064" y="1369718"/>
                  <a:pt x="1244472" y="1389784"/>
                  <a:pt x="1224914" y="1429916"/>
                </a:cubicBezTo>
                <a:cubicBezTo>
                  <a:pt x="1205356" y="1470048"/>
                  <a:pt x="1195577" y="1530754"/>
                  <a:pt x="1195577" y="1612034"/>
                </a:cubicBezTo>
                <a:cubicBezTo>
                  <a:pt x="1195577" y="1693314"/>
                  <a:pt x="1205103" y="1754020"/>
                  <a:pt x="1224153" y="1794152"/>
                </a:cubicBezTo>
                <a:cubicBezTo>
                  <a:pt x="1243202" y="1834284"/>
                  <a:pt x="1272285" y="1854350"/>
                  <a:pt x="1311402" y="1854350"/>
                </a:cubicBezTo>
                <a:cubicBezTo>
                  <a:pt x="1338833" y="1854350"/>
                  <a:pt x="1361693" y="1844444"/>
                  <a:pt x="1379981" y="1824632"/>
                </a:cubicBezTo>
                <a:cubicBezTo>
                  <a:pt x="1398269" y="1804820"/>
                  <a:pt x="1409954" y="1775610"/>
                  <a:pt x="1415033" y="1737002"/>
                </a:cubicBezTo>
                <a:cubicBezTo>
                  <a:pt x="1418082" y="1736494"/>
                  <a:pt x="1422908" y="1736240"/>
                  <a:pt x="1429511" y="1736240"/>
                </a:cubicBezTo>
                <a:cubicBezTo>
                  <a:pt x="1446784" y="1736240"/>
                  <a:pt x="1461515" y="1740304"/>
                  <a:pt x="1473708" y="1748432"/>
                </a:cubicBezTo>
                <a:cubicBezTo>
                  <a:pt x="1485899" y="1756560"/>
                  <a:pt x="1491995" y="1767990"/>
                  <a:pt x="1491995" y="1782722"/>
                </a:cubicBezTo>
                <a:cubicBezTo>
                  <a:pt x="1491995" y="1804058"/>
                  <a:pt x="1483105" y="1822600"/>
                  <a:pt x="1465325" y="1838348"/>
                </a:cubicBezTo>
                <a:cubicBezTo>
                  <a:pt x="1447545" y="1854096"/>
                  <a:pt x="1424431" y="1866288"/>
                  <a:pt x="1395983" y="1874924"/>
                </a:cubicBezTo>
                <a:cubicBezTo>
                  <a:pt x="1367535" y="1883560"/>
                  <a:pt x="1337563" y="1887878"/>
                  <a:pt x="1306068" y="1887878"/>
                </a:cubicBezTo>
                <a:cubicBezTo>
                  <a:pt x="1239520" y="1887878"/>
                  <a:pt x="1187703" y="1863875"/>
                  <a:pt x="1150619" y="1815869"/>
                </a:cubicBezTo>
                <a:cubicBezTo>
                  <a:pt x="1113536" y="1767863"/>
                  <a:pt x="1094994" y="1699918"/>
                  <a:pt x="1094994" y="1612034"/>
                </a:cubicBezTo>
                <a:cubicBezTo>
                  <a:pt x="1094994" y="1524150"/>
                  <a:pt x="1114044" y="1456205"/>
                  <a:pt x="1152143" y="1408199"/>
                </a:cubicBezTo>
                <a:cubicBezTo>
                  <a:pt x="1190244" y="1360193"/>
                  <a:pt x="1243583" y="1336190"/>
                  <a:pt x="1312163" y="1336190"/>
                </a:cubicBezTo>
                <a:close/>
                <a:moveTo>
                  <a:pt x="10177271" y="1258466"/>
                </a:moveTo>
                <a:cubicBezTo>
                  <a:pt x="10182351" y="1264054"/>
                  <a:pt x="10187050" y="1272690"/>
                  <a:pt x="10191368" y="1284374"/>
                </a:cubicBezTo>
                <a:cubicBezTo>
                  <a:pt x="10195686" y="1296058"/>
                  <a:pt x="10197846" y="1307488"/>
                  <a:pt x="10197846" y="1318664"/>
                </a:cubicBezTo>
                <a:cubicBezTo>
                  <a:pt x="10197846" y="1349652"/>
                  <a:pt x="10174224" y="1375560"/>
                  <a:pt x="10126979" y="1396388"/>
                </a:cubicBezTo>
                <a:cubicBezTo>
                  <a:pt x="10168128" y="1442108"/>
                  <a:pt x="10188702" y="1513990"/>
                  <a:pt x="10188702" y="1612034"/>
                </a:cubicBezTo>
                <a:cubicBezTo>
                  <a:pt x="10188702" y="1703474"/>
                  <a:pt x="10170667" y="1772308"/>
                  <a:pt x="10134599" y="1818536"/>
                </a:cubicBezTo>
                <a:cubicBezTo>
                  <a:pt x="10098532" y="1864764"/>
                  <a:pt x="10045699" y="1887878"/>
                  <a:pt x="9976103" y="1887878"/>
                </a:cubicBezTo>
                <a:cubicBezTo>
                  <a:pt x="9905999" y="1887878"/>
                  <a:pt x="9852913" y="1864764"/>
                  <a:pt x="9816846" y="1818536"/>
                </a:cubicBezTo>
                <a:cubicBezTo>
                  <a:pt x="9780778" y="1772308"/>
                  <a:pt x="9762743" y="1703474"/>
                  <a:pt x="9762743" y="1612034"/>
                </a:cubicBezTo>
                <a:cubicBezTo>
                  <a:pt x="9762743" y="1520594"/>
                  <a:pt x="9780778" y="1451760"/>
                  <a:pt x="9816846" y="1405532"/>
                </a:cubicBezTo>
                <a:cubicBezTo>
                  <a:pt x="9852913" y="1359304"/>
                  <a:pt x="9905999" y="1336190"/>
                  <a:pt x="9976103" y="1336190"/>
                </a:cubicBezTo>
                <a:cubicBezTo>
                  <a:pt x="10025887" y="1336190"/>
                  <a:pt x="10067290" y="1348128"/>
                  <a:pt x="10100310" y="1372004"/>
                </a:cubicBezTo>
                <a:cubicBezTo>
                  <a:pt x="10121646" y="1361844"/>
                  <a:pt x="10132314" y="1347112"/>
                  <a:pt x="10132314" y="1327808"/>
                </a:cubicBezTo>
                <a:cubicBezTo>
                  <a:pt x="10132314" y="1320696"/>
                  <a:pt x="10130662" y="1313330"/>
                  <a:pt x="10127360" y="1305710"/>
                </a:cubicBezTo>
                <a:cubicBezTo>
                  <a:pt x="10124058" y="1298090"/>
                  <a:pt x="10120121" y="1291232"/>
                  <a:pt x="10115549" y="1285136"/>
                </a:cubicBezTo>
                <a:cubicBezTo>
                  <a:pt x="10122154" y="1280564"/>
                  <a:pt x="10132060" y="1275357"/>
                  <a:pt x="10145267" y="1269515"/>
                </a:cubicBezTo>
                <a:cubicBezTo>
                  <a:pt x="10158475" y="1263673"/>
                  <a:pt x="10169143" y="1259990"/>
                  <a:pt x="10177271" y="1258466"/>
                </a:cubicBezTo>
                <a:close/>
                <a:moveTo>
                  <a:pt x="8015096" y="1258466"/>
                </a:moveTo>
                <a:cubicBezTo>
                  <a:pt x="8020176" y="1264054"/>
                  <a:pt x="8024875" y="1272690"/>
                  <a:pt x="8029193" y="1284374"/>
                </a:cubicBezTo>
                <a:cubicBezTo>
                  <a:pt x="8033511" y="1296058"/>
                  <a:pt x="8035670" y="1307488"/>
                  <a:pt x="8035670" y="1318664"/>
                </a:cubicBezTo>
                <a:cubicBezTo>
                  <a:pt x="8035670" y="1349652"/>
                  <a:pt x="8012048" y="1375560"/>
                  <a:pt x="7964804" y="1396388"/>
                </a:cubicBezTo>
                <a:cubicBezTo>
                  <a:pt x="8005952" y="1442108"/>
                  <a:pt x="8026526" y="1513990"/>
                  <a:pt x="8026526" y="1612034"/>
                </a:cubicBezTo>
                <a:cubicBezTo>
                  <a:pt x="8026526" y="1703474"/>
                  <a:pt x="8008491" y="1772308"/>
                  <a:pt x="7972424" y="1818536"/>
                </a:cubicBezTo>
                <a:cubicBezTo>
                  <a:pt x="7936356" y="1864764"/>
                  <a:pt x="7883523" y="1887878"/>
                  <a:pt x="7813928" y="1887878"/>
                </a:cubicBezTo>
                <a:cubicBezTo>
                  <a:pt x="7743824" y="1887878"/>
                  <a:pt x="7690738" y="1864764"/>
                  <a:pt x="7654670" y="1818536"/>
                </a:cubicBezTo>
                <a:cubicBezTo>
                  <a:pt x="7618602" y="1772308"/>
                  <a:pt x="7600568" y="1703474"/>
                  <a:pt x="7600568" y="1612034"/>
                </a:cubicBezTo>
                <a:cubicBezTo>
                  <a:pt x="7600568" y="1520594"/>
                  <a:pt x="7618602" y="1451760"/>
                  <a:pt x="7654670" y="1405532"/>
                </a:cubicBezTo>
                <a:cubicBezTo>
                  <a:pt x="7690738" y="1359304"/>
                  <a:pt x="7743824" y="1336190"/>
                  <a:pt x="7813928" y="1336190"/>
                </a:cubicBezTo>
                <a:cubicBezTo>
                  <a:pt x="7863712" y="1336190"/>
                  <a:pt x="7905114" y="1348128"/>
                  <a:pt x="7938134" y="1372004"/>
                </a:cubicBezTo>
                <a:cubicBezTo>
                  <a:pt x="7959470" y="1361844"/>
                  <a:pt x="7970138" y="1347112"/>
                  <a:pt x="7970138" y="1327808"/>
                </a:cubicBezTo>
                <a:cubicBezTo>
                  <a:pt x="7970138" y="1320696"/>
                  <a:pt x="7968487" y="1313330"/>
                  <a:pt x="7965185" y="1305710"/>
                </a:cubicBezTo>
                <a:cubicBezTo>
                  <a:pt x="7961883" y="1298090"/>
                  <a:pt x="7957946" y="1291232"/>
                  <a:pt x="7953374" y="1285136"/>
                </a:cubicBezTo>
                <a:cubicBezTo>
                  <a:pt x="7959978" y="1280564"/>
                  <a:pt x="7969884" y="1275357"/>
                  <a:pt x="7983092" y="1269515"/>
                </a:cubicBezTo>
                <a:cubicBezTo>
                  <a:pt x="7996300" y="1263673"/>
                  <a:pt x="8006968" y="1259990"/>
                  <a:pt x="8015096" y="1258466"/>
                </a:cubicBezTo>
                <a:close/>
                <a:moveTo>
                  <a:pt x="4528946" y="1258466"/>
                </a:moveTo>
                <a:cubicBezTo>
                  <a:pt x="4534026" y="1264054"/>
                  <a:pt x="4538726" y="1272690"/>
                  <a:pt x="4543043" y="1284374"/>
                </a:cubicBezTo>
                <a:cubicBezTo>
                  <a:pt x="4547362" y="1296058"/>
                  <a:pt x="4549520" y="1307488"/>
                  <a:pt x="4549520" y="1318664"/>
                </a:cubicBezTo>
                <a:cubicBezTo>
                  <a:pt x="4549520" y="1349652"/>
                  <a:pt x="4525898" y="1375560"/>
                  <a:pt x="4478654" y="1396388"/>
                </a:cubicBezTo>
                <a:cubicBezTo>
                  <a:pt x="4519802" y="1442108"/>
                  <a:pt x="4540376" y="1513990"/>
                  <a:pt x="4540376" y="1612034"/>
                </a:cubicBezTo>
                <a:cubicBezTo>
                  <a:pt x="4540376" y="1703474"/>
                  <a:pt x="4522342" y="1772308"/>
                  <a:pt x="4486274" y="1818536"/>
                </a:cubicBezTo>
                <a:cubicBezTo>
                  <a:pt x="4450206" y="1864764"/>
                  <a:pt x="4397375" y="1887878"/>
                  <a:pt x="4327779" y="1887878"/>
                </a:cubicBezTo>
                <a:cubicBezTo>
                  <a:pt x="4257675" y="1887878"/>
                  <a:pt x="4204588" y="1864764"/>
                  <a:pt x="4168521" y="1818536"/>
                </a:cubicBezTo>
                <a:cubicBezTo>
                  <a:pt x="4132453" y="1772308"/>
                  <a:pt x="4114418" y="1703474"/>
                  <a:pt x="4114418" y="1612034"/>
                </a:cubicBezTo>
                <a:cubicBezTo>
                  <a:pt x="4114418" y="1520594"/>
                  <a:pt x="4132453" y="1451760"/>
                  <a:pt x="4168521" y="1405532"/>
                </a:cubicBezTo>
                <a:cubicBezTo>
                  <a:pt x="4204588" y="1359304"/>
                  <a:pt x="4257675" y="1336190"/>
                  <a:pt x="4327779" y="1336190"/>
                </a:cubicBezTo>
                <a:cubicBezTo>
                  <a:pt x="4377562" y="1336190"/>
                  <a:pt x="4418964" y="1348128"/>
                  <a:pt x="4451984" y="1372004"/>
                </a:cubicBezTo>
                <a:cubicBezTo>
                  <a:pt x="4473320" y="1361844"/>
                  <a:pt x="4483988" y="1347112"/>
                  <a:pt x="4483988" y="1327808"/>
                </a:cubicBezTo>
                <a:cubicBezTo>
                  <a:pt x="4483988" y="1320696"/>
                  <a:pt x="4482337" y="1313330"/>
                  <a:pt x="4479036" y="1305710"/>
                </a:cubicBezTo>
                <a:cubicBezTo>
                  <a:pt x="4475733" y="1298090"/>
                  <a:pt x="4471796" y="1291232"/>
                  <a:pt x="4467224" y="1285136"/>
                </a:cubicBezTo>
                <a:cubicBezTo>
                  <a:pt x="4473828" y="1280564"/>
                  <a:pt x="4483734" y="1275357"/>
                  <a:pt x="4496942" y="1269515"/>
                </a:cubicBezTo>
                <a:cubicBezTo>
                  <a:pt x="4510150" y="1263673"/>
                  <a:pt x="4520818" y="1259990"/>
                  <a:pt x="4528946" y="1258466"/>
                </a:cubicBezTo>
                <a:close/>
                <a:moveTo>
                  <a:pt x="7557134" y="1221890"/>
                </a:moveTo>
                <a:cubicBezTo>
                  <a:pt x="7562214" y="1227478"/>
                  <a:pt x="7566913" y="1236114"/>
                  <a:pt x="7571231" y="1247798"/>
                </a:cubicBezTo>
                <a:cubicBezTo>
                  <a:pt x="7575549" y="1259482"/>
                  <a:pt x="7577708" y="1270912"/>
                  <a:pt x="7577708" y="1282088"/>
                </a:cubicBezTo>
                <a:cubicBezTo>
                  <a:pt x="7577708" y="1308504"/>
                  <a:pt x="7559673" y="1331618"/>
                  <a:pt x="7523606" y="1351430"/>
                </a:cubicBezTo>
                <a:cubicBezTo>
                  <a:pt x="7532750" y="1359558"/>
                  <a:pt x="7537322" y="1370480"/>
                  <a:pt x="7537322" y="1384196"/>
                </a:cubicBezTo>
                <a:lnTo>
                  <a:pt x="7537322" y="1644038"/>
                </a:lnTo>
                <a:cubicBezTo>
                  <a:pt x="7537322" y="1806598"/>
                  <a:pt x="7471790" y="1887878"/>
                  <a:pt x="7340726" y="1887878"/>
                </a:cubicBezTo>
                <a:cubicBezTo>
                  <a:pt x="7276718" y="1887878"/>
                  <a:pt x="7228839" y="1868066"/>
                  <a:pt x="7197089" y="1828442"/>
                </a:cubicBezTo>
                <a:cubicBezTo>
                  <a:pt x="7165339" y="1788818"/>
                  <a:pt x="7149464" y="1727350"/>
                  <a:pt x="7149464" y="1644038"/>
                </a:cubicBezTo>
                <a:lnTo>
                  <a:pt x="7149464" y="1450490"/>
                </a:lnTo>
                <a:cubicBezTo>
                  <a:pt x="7149464" y="1412898"/>
                  <a:pt x="7144892" y="1381910"/>
                  <a:pt x="7135748" y="1357526"/>
                </a:cubicBezTo>
                <a:cubicBezTo>
                  <a:pt x="7141336" y="1352446"/>
                  <a:pt x="7148702" y="1347874"/>
                  <a:pt x="7157846" y="1343810"/>
                </a:cubicBezTo>
                <a:cubicBezTo>
                  <a:pt x="7166990" y="1339746"/>
                  <a:pt x="7177150" y="1337714"/>
                  <a:pt x="7188326" y="1337714"/>
                </a:cubicBezTo>
                <a:cubicBezTo>
                  <a:pt x="7203057" y="1337714"/>
                  <a:pt x="7215377" y="1341905"/>
                  <a:pt x="7225283" y="1350287"/>
                </a:cubicBezTo>
                <a:cubicBezTo>
                  <a:pt x="7235189" y="1358669"/>
                  <a:pt x="7240142" y="1369972"/>
                  <a:pt x="7240142" y="1384196"/>
                </a:cubicBezTo>
                <a:lnTo>
                  <a:pt x="7240142" y="1647848"/>
                </a:lnTo>
                <a:cubicBezTo>
                  <a:pt x="7240142" y="1719984"/>
                  <a:pt x="7248143" y="1772435"/>
                  <a:pt x="7264145" y="1805201"/>
                </a:cubicBezTo>
                <a:cubicBezTo>
                  <a:pt x="7280147" y="1837967"/>
                  <a:pt x="7305674" y="1854350"/>
                  <a:pt x="7340726" y="1854350"/>
                </a:cubicBezTo>
                <a:cubicBezTo>
                  <a:pt x="7376794" y="1854350"/>
                  <a:pt x="7403464" y="1837078"/>
                  <a:pt x="7420736" y="1802534"/>
                </a:cubicBezTo>
                <a:cubicBezTo>
                  <a:pt x="7438008" y="1767990"/>
                  <a:pt x="7446644" y="1716428"/>
                  <a:pt x="7446644" y="1647848"/>
                </a:cubicBezTo>
                <a:lnTo>
                  <a:pt x="7446644" y="1450490"/>
                </a:lnTo>
                <a:cubicBezTo>
                  <a:pt x="7446644" y="1411374"/>
                  <a:pt x="7442325" y="1380386"/>
                  <a:pt x="7433690" y="1357526"/>
                </a:cubicBezTo>
                <a:cubicBezTo>
                  <a:pt x="7437246" y="1353970"/>
                  <a:pt x="7442453" y="1350414"/>
                  <a:pt x="7449311" y="1346858"/>
                </a:cubicBezTo>
                <a:cubicBezTo>
                  <a:pt x="7456169" y="1343302"/>
                  <a:pt x="7463662" y="1340762"/>
                  <a:pt x="7471790" y="1339238"/>
                </a:cubicBezTo>
                <a:cubicBezTo>
                  <a:pt x="7498714" y="1328570"/>
                  <a:pt x="7512176" y="1312568"/>
                  <a:pt x="7512176" y="1291232"/>
                </a:cubicBezTo>
                <a:cubicBezTo>
                  <a:pt x="7512176" y="1284120"/>
                  <a:pt x="7510525" y="1276754"/>
                  <a:pt x="7507223" y="1269134"/>
                </a:cubicBezTo>
                <a:cubicBezTo>
                  <a:pt x="7503921" y="1261514"/>
                  <a:pt x="7499984" y="1254656"/>
                  <a:pt x="7495412" y="1248560"/>
                </a:cubicBezTo>
                <a:cubicBezTo>
                  <a:pt x="7502016" y="1243988"/>
                  <a:pt x="7511922" y="1238781"/>
                  <a:pt x="7525130" y="1232939"/>
                </a:cubicBezTo>
                <a:cubicBezTo>
                  <a:pt x="7538338" y="1227097"/>
                  <a:pt x="7549005" y="1223414"/>
                  <a:pt x="7557134" y="1221890"/>
                </a:cubicBezTo>
                <a:close/>
                <a:moveTo>
                  <a:pt x="2575559" y="1221890"/>
                </a:moveTo>
                <a:cubicBezTo>
                  <a:pt x="2580640" y="1227478"/>
                  <a:pt x="2585339" y="1236114"/>
                  <a:pt x="2589657" y="1247798"/>
                </a:cubicBezTo>
                <a:cubicBezTo>
                  <a:pt x="2593975" y="1259482"/>
                  <a:pt x="2596133" y="1270912"/>
                  <a:pt x="2596133" y="1282088"/>
                </a:cubicBezTo>
                <a:cubicBezTo>
                  <a:pt x="2596133" y="1308504"/>
                  <a:pt x="2578099" y="1331618"/>
                  <a:pt x="2542031" y="1351430"/>
                </a:cubicBezTo>
                <a:cubicBezTo>
                  <a:pt x="2551175" y="1359558"/>
                  <a:pt x="2555748" y="1370480"/>
                  <a:pt x="2555748" y="1384196"/>
                </a:cubicBezTo>
                <a:lnTo>
                  <a:pt x="2555748" y="1644038"/>
                </a:lnTo>
                <a:cubicBezTo>
                  <a:pt x="2555748" y="1806598"/>
                  <a:pt x="2490215" y="1887878"/>
                  <a:pt x="2359151" y="1887878"/>
                </a:cubicBezTo>
                <a:cubicBezTo>
                  <a:pt x="2295143" y="1887878"/>
                  <a:pt x="2247264" y="1868066"/>
                  <a:pt x="2215514" y="1828442"/>
                </a:cubicBezTo>
                <a:cubicBezTo>
                  <a:pt x="2183765" y="1788818"/>
                  <a:pt x="2167890" y="1727350"/>
                  <a:pt x="2167890" y="1644038"/>
                </a:cubicBezTo>
                <a:lnTo>
                  <a:pt x="2167890" y="1450490"/>
                </a:lnTo>
                <a:cubicBezTo>
                  <a:pt x="2167890" y="1412898"/>
                  <a:pt x="2163317" y="1381910"/>
                  <a:pt x="2154173" y="1357526"/>
                </a:cubicBezTo>
                <a:cubicBezTo>
                  <a:pt x="2159762" y="1352446"/>
                  <a:pt x="2167127" y="1347874"/>
                  <a:pt x="2176271" y="1343810"/>
                </a:cubicBezTo>
                <a:cubicBezTo>
                  <a:pt x="2185415" y="1339746"/>
                  <a:pt x="2195575" y="1337714"/>
                  <a:pt x="2206751" y="1337714"/>
                </a:cubicBezTo>
                <a:cubicBezTo>
                  <a:pt x="2221484" y="1337714"/>
                  <a:pt x="2233802" y="1341905"/>
                  <a:pt x="2243708" y="1350287"/>
                </a:cubicBezTo>
                <a:cubicBezTo>
                  <a:pt x="2253615" y="1358669"/>
                  <a:pt x="2258567" y="1369972"/>
                  <a:pt x="2258567" y="1384196"/>
                </a:cubicBezTo>
                <a:lnTo>
                  <a:pt x="2258567" y="1647848"/>
                </a:lnTo>
                <a:cubicBezTo>
                  <a:pt x="2258567" y="1719984"/>
                  <a:pt x="2266569" y="1772435"/>
                  <a:pt x="2282570" y="1805201"/>
                </a:cubicBezTo>
                <a:cubicBezTo>
                  <a:pt x="2298573" y="1837967"/>
                  <a:pt x="2324099" y="1854350"/>
                  <a:pt x="2359151" y="1854350"/>
                </a:cubicBezTo>
                <a:cubicBezTo>
                  <a:pt x="2395219" y="1854350"/>
                  <a:pt x="2421889" y="1837078"/>
                  <a:pt x="2439161" y="1802534"/>
                </a:cubicBezTo>
                <a:cubicBezTo>
                  <a:pt x="2456433" y="1767990"/>
                  <a:pt x="2465069" y="1716428"/>
                  <a:pt x="2465069" y="1647848"/>
                </a:cubicBezTo>
                <a:lnTo>
                  <a:pt x="2465069" y="1450490"/>
                </a:lnTo>
                <a:cubicBezTo>
                  <a:pt x="2465069" y="1411374"/>
                  <a:pt x="2460751" y="1380386"/>
                  <a:pt x="2452115" y="1357526"/>
                </a:cubicBezTo>
                <a:cubicBezTo>
                  <a:pt x="2455672" y="1353970"/>
                  <a:pt x="2460879" y="1350414"/>
                  <a:pt x="2467736" y="1346858"/>
                </a:cubicBezTo>
                <a:cubicBezTo>
                  <a:pt x="2474594" y="1343302"/>
                  <a:pt x="2482087" y="1340762"/>
                  <a:pt x="2490215" y="1339238"/>
                </a:cubicBezTo>
                <a:cubicBezTo>
                  <a:pt x="2517139" y="1328570"/>
                  <a:pt x="2530601" y="1312568"/>
                  <a:pt x="2530601" y="1291232"/>
                </a:cubicBezTo>
                <a:cubicBezTo>
                  <a:pt x="2530601" y="1284120"/>
                  <a:pt x="2528951" y="1276754"/>
                  <a:pt x="2525648" y="1269134"/>
                </a:cubicBezTo>
                <a:cubicBezTo>
                  <a:pt x="2522346" y="1261514"/>
                  <a:pt x="2518410" y="1254656"/>
                  <a:pt x="2513837" y="1248560"/>
                </a:cubicBezTo>
                <a:cubicBezTo>
                  <a:pt x="2520441" y="1243988"/>
                  <a:pt x="2530348" y="1238781"/>
                  <a:pt x="2543555" y="1232939"/>
                </a:cubicBezTo>
                <a:cubicBezTo>
                  <a:pt x="2556763" y="1227097"/>
                  <a:pt x="2567431" y="1223414"/>
                  <a:pt x="2575559" y="1221890"/>
                </a:cubicBezTo>
                <a:close/>
                <a:moveTo>
                  <a:pt x="5725667" y="1195982"/>
                </a:moveTo>
                <a:cubicBezTo>
                  <a:pt x="5736843" y="1195982"/>
                  <a:pt x="5744462" y="1196998"/>
                  <a:pt x="5748527" y="1199030"/>
                </a:cubicBezTo>
                <a:lnTo>
                  <a:pt x="5851397" y="1295804"/>
                </a:lnTo>
                <a:cubicBezTo>
                  <a:pt x="5850889" y="1298344"/>
                  <a:pt x="5848603" y="1302027"/>
                  <a:pt x="5844538" y="1306853"/>
                </a:cubicBezTo>
                <a:cubicBezTo>
                  <a:pt x="5840475" y="1311679"/>
                  <a:pt x="5836918" y="1314854"/>
                  <a:pt x="5833870" y="1316378"/>
                </a:cubicBezTo>
                <a:lnTo>
                  <a:pt x="5724904" y="1256180"/>
                </a:lnTo>
                <a:lnTo>
                  <a:pt x="5615177" y="1316378"/>
                </a:lnTo>
                <a:cubicBezTo>
                  <a:pt x="5612129" y="1314854"/>
                  <a:pt x="5608700" y="1311679"/>
                  <a:pt x="5604890" y="1306853"/>
                </a:cubicBezTo>
                <a:cubicBezTo>
                  <a:pt x="5601080" y="1302027"/>
                  <a:pt x="5598667" y="1298344"/>
                  <a:pt x="5597651" y="1295804"/>
                </a:cubicBezTo>
                <a:lnTo>
                  <a:pt x="5700520" y="1199030"/>
                </a:lnTo>
                <a:cubicBezTo>
                  <a:pt x="5704585" y="1196998"/>
                  <a:pt x="5712967" y="1195982"/>
                  <a:pt x="5725667" y="1195982"/>
                </a:cubicBezTo>
                <a:close/>
                <a:moveTo>
                  <a:pt x="10035539" y="1192172"/>
                </a:moveTo>
                <a:cubicBezTo>
                  <a:pt x="10044175" y="1196236"/>
                  <a:pt x="10054081" y="1204237"/>
                  <a:pt x="10065257" y="1216175"/>
                </a:cubicBezTo>
                <a:cubicBezTo>
                  <a:pt x="10076433" y="1228113"/>
                  <a:pt x="10084054" y="1239162"/>
                  <a:pt x="10088117" y="1249322"/>
                </a:cubicBezTo>
                <a:lnTo>
                  <a:pt x="9941814" y="1311044"/>
                </a:lnTo>
                <a:cubicBezTo>
                  <a:pt x="9938766" y="1309520"/>
                  <a:pt x="9935464" y="1306091"/>
                  <a:pt x="9931907" y="1300757"/>
                </a:cubicBezTo>
                <a:cubicBezTo>
                  <a:pt x="9928352" y="1295423"/>
                  <a:pt x="9926827" y="1291740"/>
                  <a:pt x="9927335" y="1289708"/>
                </a:cubicBezTo>
                <a:close/>
                <a:moveTo>
                  <a:pt x="7743824" y="1192172"/>
                </a:moveTo>
                <a:lnTo>
                  <a:pt x="7852790" y="1289708"/>
                </a:lnTo>
                <a:cubicBezTo>
                  <a:pt x="7852790" y="1291740"/>
                  <a:pt x="7851012" y="1295423"/>
                  <a:pt x="7847456" y="1300757"/>
                </a:cubicBezTo>
                <a:cubicBezTo>
                  <a:pt x="7843900" y="1306091"/>
                  <a:pt x="7840598" y="1309520"/>
                  <a:pt x="7837550" y="1311044"/>
                </a:cubicBezTo>
                <a:lnTo>
                  <a:pt x="7692008" y="1249322"/>
                </a:lnTo>
                <a:cubicBezTo>
                  <a:pt x="7695564" y="1239162"/>
                  <a:pt x="7702930" y="1228113"/>
                  <a:pt x="7714106" y="1216175"/>
                </a:cubicBezTo>
                <a:cubicBezTo>
                  <a:pt x="7725282" y="1204237"/>
                  <a:pt x="7735188" y="1196236"/>
                  <a:pt x="7743824" y="1192172"/>
                </a:cubicBezTo>
                <a:close/>
                <a:moveTo>
                  <a:pt x="4387214" y="1192172"/>
                </a:moveTo>
                <a:cubicBezTo>
                  <a:pt x="4395851" y="1196236"/>
                  <a:pt x="4405756" y="1204237"/>
                  <a:pt x="4416932" y="1216175"/>
                </a:cubicBezTo>
                <a:cubicBezTo>
                  <a:pt x="4428108" y="1228113"/>
                  <a:pt x="4435728" y="1239162"/>
                  <a:pt x="4439792" y="1249322"/>
                </a:cubicBezTo>
                <a:lnTo>
                  <a:pt x="4293488" y="1311044"/>
                </a:lnTo>
                <a:cubicBezTo>
                  <a:pt x="4290441" y="1309520"/>
                  <a:pt x="4287138" y="1306091"/>
                  <a:pt x="4283582" y="1300757"/>
                </a:cubicBezTo>
                <a:cubicBezTo>
                  <a:pt x="4280026" y="1295423"/>
                  <a:pt x="4278502" y="1291740"/>
                  <a:pt x="4279011" y="1289708"/>
                </a:cubicBezTo>
                <a:close/>
                <a:moveTo>
                  <a:pt x="2426207" y="1192172"/>
                </a:moveTo>
                <a:cubicBezTo>
                  <a:pt x="2434843" y="1196236"/>
                  <a:pt x="2444749" y="1204237"/>
                  <a:pt x="2455925" y="1216175"/>
                </a:cubicBezTo>
                <a:cubicBezTo>
                  <a:pt x="2467102" y="1228113"/>
                  <a:pt x="2474722" y="1239162"/>
                  <a:pt x="2478785" y="1249322"/>
                </a:cubicBezTo>
                <a:lnTo>
                  <a:pt x="2332481" y="1311044"/>
                </a:lnTo>
                <a:cubicBezTo>
                  <a:pt x="2329433" y="1309520"/>
                  <a:pt x="2326131" y="1306091"/>
                  <a:pt x="2322576" y="1300757"/>
                </a:cubicBezTo>
                <a:cubicBezTo>
                  <a:pt x="2319019" y="1295423"/>
                  <a:pt x="2317495" y="1291740"/>
                  <a:pt x="2318003" y="1289708"/>
                </a:cubicBezTo>
                <a:close/>
                <a:moveTo>
                  <a:pt x="1032509" y="1192172"/>
                </a:moveTo>
                <a:cubicBezTo>
                  <a:pt x="1041145" y="1196236"/>
                  <a:pt x="1051051" y="1204237"/>
                  <a:pt x="1062227" y="1216175"/>
                </a:cubicBezTo>
                <a:cubicBezTo>
                  <a:pt x="1073404" y="1228113"/>
                  <a:pt x="1081024" y="1239162"/>
                  <a:pt x="1085087" y="1249322"/>
                </a:cubicBezTo>
                <a:lnTo>
                  <a:pt x="938784" y="1311044"/>
                </a:lnTo>
                <a:cubicBezTo>
                  <a:pt x="935735" y="1309520"/>
                  <a:pt x="932433" y="1306091"/>
                  <a:pt x="928877" y="1300757"/>
                </a:cubicBezTo>
                <a:cubicBezTo>
                  <a:pt x="925321" y="1295423"/>
                  <a:pt x="923797" y="1291740"/>
                  <a:pt x="924305" y="1289708"/>
                </a:cubicBezTo>
                <a:close/>
                <a:moveTo>
                  <a:pt x="8772905" y="638198"/>
                </a:moveTo>
                <a:cubicBezTo>
                  <a:pt x="8788146" y="638198"/>
                  <a:pt x="8800972" y="643659"/>
                  <a:pt x="8811386" y="654581"/>
                </a:cubicBezTo>
                <a:cubicBezTo>
                  <a:pt x="8821800" y="665503"/>
                  <a:pt x="8827007" y="682140"/>
                  <a:pt x="8827007" y="704492"/>
                </a:cubicBezTo>
                <a:cubicBezTo>
                  <a:pt x="8827007" y="742592"/>
                  <a:pt x="8807196" y="779422"/>
                  <a:pt x="8767571" y="814982"/>
                </a:cubicBezTo>
                <a:cubicBezTo>
                  <a:pt x="8756903" y="813458"/>
                  <a:pt x="8746997" y="807870"/>
                  <a:pt x="8737853" y="798218"/>
                </a:cubicBezTo>
                <a:cubicBezTo>
                  <a:pt x="8755632" y="777898"/>
                  <a:pt x="8764524" y="758848"/>
                  <a:pt x="8764524" y="741068"/>
                </a:cubicBezTo>
                <a:cubicBezTo>
                  <a:pt x="8764524" y="725320"/>
                  <a:pt x="8760332" y="714144"/>
                  <a:pt x="8751950" y="707540"/>
                </a:cubicBezTo>
                <a:cubicBezTo>
                  <a:pt x="8743568" y="700936"/>
                  <a:pt x="8732265" y="695602"/>
                  <a:pt x="8718042" y="691538"/>
                </a:cubicBezTo>
                <a:cubicBezTo>
                  <a:pt x="8718042" y="677314"/>
                  <a:pt x="8723248" y="664868"/>
                  <a:pt x="8733662" y="654200"/>
                </a:cubicBezTo>
                <a:cubicBezTo>
                  <a:pt x="8744076" y="643532"/>
                  <a:pt x="8757157" y="638198"/>
                  <a:pt x="8772905" y="638198"/>
                </a:cubicBezTo>
                <a:close/>
                <a:moveTo>
                  <a:pt x="5538977" y="470558"/>
                </a:moveTo>
                <a:lnTo>
                  <a:pt x="5538977" y="700682"/>
                </a:lnTo>
                <a:lnTo>
                  <a:pt x="5579363" y="700682"/>
                </a:lnTo>
                <a:cubicBezTo>
                  <a:pt x="5620003" y="700682"/>
                  <a:pt x="5649975" y="690776"/>
                  <a:pt x="5669279" y="670964"/>
                </a:cubicBezTo>
                <a:cubicBezTo>
                  <a:pt x="5688583" y="651152"/>
                  <a:pt x="5698234" y="623212"/>
                  <a:pt x="5698234" y="587144"/>
                </a:cubicBezTo>
                <a:cubicBezTo>
                  <a:pt x="5698234" y="543456"/>
                  <a:pt x="5688075" y="513103"/>
                  <a:pt x="5667755" y="496085"/>
                </a:cubicBezTo>
                <a:cubicBezTo>
                  <a:pt x="5647435" y="479067"/>
                  <a:pt x="5618479" y="470558"/>
                  <a:pt x="5580888" y="470558"/>
                </a:cubicBezTo>
                <a:close/>
                <a:moveTo>
                  <a:pt x="7962518" y="248054"/>
                </a:moveTo>
                <a:lnTo>
                  <a:pt x="7887842" y="525422"/>
                </a:lnTo>
                <a:lnTo>
                  <a:pt x="8038718" y="525422"/>
                </a:lnTo>
                <a:close/>
                <a:moveTo>
                  <a:pt x="6028943" y="248054"/>
                </a:moveTo>
                <a:lnTo>
                  <a:pt x="5954267" y="525422"/>
                </a:lnTo>
                <a:lnTo>
                  <a:pt x="6105143" y="525422"/>
                </a:lnTo>
                <a:close/>
                <a:moveTo>
                  <a:pt x="2647569" y="248054"/>
                </a:moveTo>
                <a:lnTo>
                  <a:pt x="2572893" y="525422"/>
                </a:lnTo>
                <a:lnTo>
                  <a:pt x="2723769" y="525422"/>
                </a:lnTo>
                <a:close/>
                <a:moveTo>
                  <a:pt x="5565647" y="226718"/>
                </a:moveTo>
                <a:cubicBezTo>
                  <a:pt x="5552439" y="226718"/>
                  <a:pt x="5543549" y="226972"/>
                  <a:pt x="5538977" y="227480"/>
                </a:cubicBezTo>
                <a:lnTo>
                  <a:pt x="5538977" y="436268"/>
                </a:lnTo>
                <a:lnTo>
                  <a:pt x="5583173" y="436268"/>
                </a:lnTo>
                <a:cubicBezTo>
                  <a:pt x="5613145" y="436776"/>
                  <a:pt x="5636006" y="427505"/>
                  <a:pt x="5651754" y="408455"/>
                </a:cubicBezTo>
                <a:cubicBezTo>
                  <a:pt x="5667501" y="389405"/>
                  <a:pt x="5675375" y="362862"/>
                  <a:pt x="5675375" y="328826"/>
                </a:cubicBezTo>
                <a:cubicBezTo>
                  <a:pt x="5675375" y="295806"/>
                  <a:pt x="5666739" y="270533"/>
                  <a:pt x="5649467" y="253007"/>
                </a:cubicBezTo>
                <a:cubicBezTo>
                  <a:pt x="5632195" y="235481"/>
                  <a:pt x="5604255" y="226718"/>
                  <a:pt x="5565647" y="226718"/>
                </a:cubicBezTo>
                <a:close/>
                <a:moveTo>
                  <a:pt x="1707261" y="226718"/>
                </a:moveTo>
                <a:cubicBezTo>
                  <a:pt x="1694052" y="226718"/>
                  <a:pt x="1685416" y="227226"/>
                  <a:pt x="1681352" y="228242"/>
                </a:cubicBezTo>
                <a:lnTo>
                  <a:pt x="1681352" y="494180"/>
                </a:lnTo>
                <a:lnTo>
                  <a:pt x="1697354" y="494180"/>
                </a:lnTo>
                <a:cubicBezTo>
                  <a:pt x="1745615" y="494180"/>
                  <a:pt x="1780412" y="482242"/>
                  <a:pt x="1801748" y="458366"/>
                </a:cubicBezTo>
                <a:cubicBezTo>
                  <a:pt x="1823085" y="434490"/>
                  <a:pt x="1833753" y="400454"/>
                  <a:pt x="1833753" y="356258"/>
                </a:cubicBezTo>
                <a:cubicBezTo>
                  <a:pt x="1833753" y="314602"/>
                  <a:pt x="1823846" y="282598"/>
                  <a:pt x="1804035" y="260246"/>
                </a:cubicBezTo>
                <a:cubicBezTo>
                  <a:pt x="1784222" y="237894"/>
                  <a:pt x="1751964" y="226718"/>
                  <a:pt x="1707261" y="226718"/>
                </a:cubicBezTo>
                <a:close/>
                <a:moveTo>
                  <a:pt x="3936491" y="225956"/>
                </a:moveTo>
                <a:cubicBezTo>
                  <a:pt x="3924807" y="225956"/>
                  <a:pt x="3912870" y="226464"/>
                  <a:pt x="3900677" y="227480"/>
                </a:cubicBezTo>
                <a:lnTo>
                  <a:pt x="3900677" y="465224"/>
                </a:lnTo>
                <a:cubicBezTo>
                  <a:pt x="3916933" y="466240"/>
                  <a:pt x="3929887" y="466494"/>
                  <a:pt x="3939539" y="465986"/>
                </a:cubicBezTo>
                <a:cubicBezTo>
                  <a:pt x="3974591" y="465478"/>
                  <a:pt x="4001896" y="453540"/>
                  <a:pt x="4021454" y="430172"/>
                </a:cubicBezTo>
                <a:cubicBezTo>
                  <a:pt x="4041012" y="406804"/>
                  <a:pt x="4050791" y="376578"/>
                  <a:pt x="4050791" y="339494"/>
                </a:cubicBezTo>
                <a:cubicBezTo>
                  <a:pt x="4050791" y="303934"/>
                  <a:pt x="4041647" y="276121"/>
                  <a:pt x="4023359" y="256055"/>
                </a:cubicBezTo>
                <a:cubicBezTo>
                  <a:pt x="4005071" y="235989"/>
                  <a:pt x="3976115" y="225956"/>
                  <a:pt x="3936491" y="225956"/>
                </a:cubicBezTo>
                <a:close/>
                <a:moveTo>
                  <a:pt x="6882002" y="203858"/>
                </a:moveTo>
                <a:lnTo>
                  <a:pt x="7249286" y="203858"/>
                </a:lnTo>
                <a:cubicBezTo>
                  <a:pt x="7254366" y="203858"/>
                  <a:pt x="7258176" y="206271"/>
                  <a:pt x="7260716" y="211097"/>
                </a:cubicBezTo>
                <a:cubicBezTo>
                  <a:pt x="7263256" y="215923"/>
                  <a:pt x="7264526" y="221892"/>
                  <a:pt x="7264526" y="229004"/>
                </a:cubicBezTo>
                <a:cubicBezTo>
                  <a:pt x="7264526" y="240180"/>
                  <a:pt x="7262113" y="251356"/>
                  <a:pt x="7257287" y="262532"/>
                </a:cubicBezTo>
                <a:cubicBezTo>
                  <a:pt x="7252461" y="273708"/>
                  <a:pt x="7246492" y="280820"/>
                  <a:pt x="7239380" y="283868"/>
                </a:cubicBezTo>
                <a:cubicBezTo>
                  <a:pt x="7188580" y="261516"/>
                  <a:pt x="7145908" y="247292"/>
                  <a:pt x="7111364" y="241196"/>
                </a:cubicBezTo>
                <a:lnTo>
                  <a:pt x="7112126" y="630578"/>
                </a:lnTo>
                <a:cubicBezTo>
                  <a:pt x="7112126" y="670710"/>
                  <a:pt x="7116444" y="701952"/>
                  <a:pt x="7125080" y="724304"/>
                </a:cubicBezTo>
                <a:cubicBezTo>
                  <a:pt x="7120000" y="729384"/>
                  <a:pt x="7112888" y="734083"/>
                  <a:pt x="7103744" y="738401"/>
                </a:cubicBezTo>
                <a:cubicBezTo>
                  <a:pt x="7094600" y="742719"/>
                  <a:pt x="7084186" y="744878"/>
                  <a:pt x="7072502" y="744878"/>
                </a:cubicBezTo>
                <a:cubicBezTo>
                  <a:pt x="7057262" y="744878"/>
                  <a:pt x="7044688" y="740560"/>
                  <a:pt x="7034783" y="731924"/>
                </a:cubicBezTo>
                <a:cubicBezTo>
                  <a:pt x="7024877" y="723288"/>
                  <a:pt x="7019924" y="711604"/>
                  <a:pt x="7019924" y="696872"/>
                </a:cubicBezTo>
                <a:lnTo>
                  <a:pt x="7019924" y="241196"/>
                </a:lnTo>
                <a:cubicBezTo>
                  <a:pt x="6987412" y="247292"/>
                  <a:pt x="6944740" y="261516"/>
                  <a:pt x="6891908" y="283868"/>
                </a:cubicBezTo>
                <a:cubicBezTo>
                  <a:pt x="6884796" y="280820"/>
                  <a:pt x="6878954" y="273581"/>
                  <a:pt x="6874382" y="262151"/>
                </a:cubicBezTo>
                <a:cubicBezTo>
                  <a:pt x="6869810" y="250721"/>
                  <a:pt x="6867524" y="239418"/>
                  <a:pt x="6867524" y="228242"/>
                </a:cubicBezTo>
                <a:cubicBezTo>
                  <a:pt x="6867524" y="211986"/>
                  <a:pt x="6872350" y="203858"/>
                  <a:pt x="6882002" y="203858"/>
                </a:cubicBezTo>
                <a:close/>
                <a:moveTo>
                  <a:pt x="4505705" y="203858"/>
                </a:moveTo>
                <a:lnTo>
                  <a:pt x="4729733" y="203858"/>
                </a:lnTo>
                <a:cubicBezTo>
                  <a:pt x="4739385" y="203858"/>
                  <a:pt x="4744211" y="211986"/>
                  <a:pt x="4744211" y="228242"/>
                </a:cubicBezTo>
                <a:cubicBezTo>
                  <a:pt x="4744211" y="239418"/>
                  <a:pt x="4741925" y="250721"/>
                  <a:pt x="4737354" y="262151"/>
                </a:cubicBezTo>
                <a:cubicBezTo>
                  <a:pt x="4732781" y="273581"/>
                  <a:pt x="4726940" y="280820"/>
                  <a:pt x="4719827" y="283868"/>
                </a:cubicBezTo>
                <a:cubicBezTo>
                  <a:pt x="4658867" y="262024"/>
                  <a:pt x="4595113" y="250340"/>
                  <a:pt x="4528565" y="248816"/>
                </a:cubicBezTo>
                <a:lnTo>
                  <a:pt x="4528565" y="433220"/>
                </a:lnTo>
                <a:lnTo>
                  <a:pt x="4698491" y="433220"/>
                </a:lnTo>
                <a:cubicBezTo>
                  <a:pt x="4700523" y="440840"/>
                  <a:pt x="4701539" y="449222"/>
                  <a:pt x="4701539" y="458366"/>
                </a:cubicBezTo>
                <a:cubicBezTo>
                  <a:pt x="4701539" y="468526"/>
                  <a:pt x="4700523" y="476908"/>
                  <a:pt x="4698491" y="483512"/>
                </a:cubicBezTo>
                <a:lnTo>
                  <a:pt x="4529327" y="483512"/>
                </a:lnTo>
                <a:lnTo>
                  <a:pt x="4529327" y="689252"/>
                </a:lnTo>
                <a:cubicBezTo>
                  <a:pt x="4562347" y="688744"/>
                  <a:pt x="4599050" y="684680"/>
                  <a:pt x="4639436" y="677060"/>
                </a:cubicBezTo>
                <a:cubicBezTo>
                  <a:pt x="4679822" y="669440"/>
                  <a:pt x="4712461" y="661312"/>
                  <a:pt x="4737354" y="652676"/>
                </a:cubicBezTo>
                <a:cubicBezTo>
                  <a:pt x="4742432" y="656232"/>
                  <a:pt x="4746497" y="662074"/>
                  <a:pt x="4749545" y="670202"/>
                </a:cubicBezTo>
                <a:cubicBezTo>
                  <a:pt x="4752593" y="678330"/>
                  <a:pt x="4754117" y="687220"/>
                  <a:pt x="4754117" y="696872"/>
                </a:cubicBezTo>
                <a:cubicBezTo>
                  <a:pt x="4754117" y="707032"/>
                  <a:pt x="4752212" y="715795"/>
                  <a:pt x="4748402" y="723161"/>
                </a:cubicBezTo>
                <a:cubicBezTo>
                  <a:pt x="4744592" y="730527"/>
                  <a:pt x="4739131" y="734210"/>
                  <a:pt x="4732020" y="734210"/>
                </a:cubicBezTo>
                <a:lnTo>
                  <a:pt x="4489704" y="734210"/>
                </a:lnTo>
                <a:cubicBezTo>
                  <a:pt x="4474463" y="734210"/>
                  <a:pt x="4462017" y="730019"/>
                  <a:pt x="4452365" y="721637"/>
                </a:cubicBezTo>
                <a:cubicBezTo>
                  <a:pt x="4442713" y="713255"/>
                  <a:pt x="4437888" y="701698"/>
                  <a:pt x="4437888" y="686966"/>
                </a:cubicBezTo>
                <a:lnTo>
                  <a:pt x="4437125" y="318920"/>
                </a:lnTo>
                <a:cubicBezTo>
                  <a:pt x="4437125" y="282344"/>
                  <a:pt x="4432807" y="251610"/>
                  <a:pt x="4424171" y="226718"/>
                </a:cubicBezTo>
                <a:cubicBezTo>
                  <a:pt x="4434839" y="217066"/>
                  <a:pt x="4445761" y="210843"/>
                  <a:pt x="4456938" y="208049"/>
                </a:cubicBezTo>
                <a:cubicBezTo>
                  <a:pt x="4468114" y="205255"/>
                  <a:pt x="4484370" y="203858"/>
                  <a:pt x="4505705" y="203858"/>
                </a:cubicBezTo>
                <a:close/>
                <a:moveTo>
                  <a:pt x="3386327" y="203858"/>
                </a:moveTo>
                <a:lnTo>
                  <a:pt x="3753611" y="203858"/>
                </a:lnTo>
                <a:cubicBezTo>
                  <a:pt x="3758691" y="203858"/>
                  <a:pt x="3762501" y="206271"/>
                  <a:pt x="3765041" y="211097"/>
                </a:cubicBezTo>
                <a:cubicBezTo>
                  <a:pt x="3767581" y="215923"/>
                  <a:pt x="3768852" y="221892"/>
                  <a:pt x="3768852" y="229004"/>
                </a:cubicBezTo>
                <a:cubicBezTo>
                  <a:pt x="3768852" y="240180"/>
                  <a:pt x="3766438" y="251356"/>
                  <a:pt x="3761613" y="262532"/>
                </a:cubicBezTo>
                <a:cubicBezTo>
                  <a:pt x="3756787" y="273708"/>
                  <a:pt x="3750817" y="280820"/>
                  <a:pt x="3743705" y="283868"/>
                </a:cubicBezTo>
                <a:cubicBezTo>
                  <a:pt x="3692905" y="261516"/>
                  <a:pt x="3650233" y="247292"/>
                  <a:pt x="3615689" y="241196"/>
                </a:cubicBezTo>
                <a:lnTo>
                  <a:pt x="3616451" y="630578"/>
                </a:lnTo>
                <a:cubicBezTo>
                  <a:pt x="3616451" y="670710"/>
                  <a:pt x="3620769" y="701952"/>
                  <a:pt x="3629405" y="724304"/>
                </a:cubicBezTo>
                <a:cubicBezTo>
                  <a:pt x="3624326" y="729384"/>
                  <a:pt x="3617213" y="734083"/>
                  <a:pt x="3608070" y="738401"/>
                </a:cubicBezTo>
                <a:cubicBezTo>
                  <a:pt x="3598925" y="742719"/>
                  <a:pt x="3588511" y="744878"/>
                  <a:pt x="3576827" y="744878"/>
                </a:cubicBezTo>
                <a:cubicBezTo>
                  <a:pt x="3561587" y="744878"/>
                  <a:pt x="3549014" y="740560"/>
                  <a:pt x="3539108" y="731924"/>
                </a:cubicBezTo>
                <a:cubicBezTo>
                  <a:pt x="3529202" y="723288"/>
                  <a:pt x="3524249" y="711604"/>
                  <a:pt x="3524249" y="696872"/>
                </a:cubicBezTo>
                <a:lnTo>
                  <a:pt x="3524249" y="241196"/>
                </a:lnTo>
                <a:cubicBezTo>
                  <a:pt x="3491737" y="247292"/>
                  <a:pt x="3449065" y="261516"/>
                  <a:pt x="3396233" y="283868"/>
                </a:cubicBezTo>
                <a:cubicBezTo>
                  <a:pt x="3389121" y="280820"/>
                  <a:pt x="3383279" y="273581"/>
                  <a:pt x="3378707" y="262151"/>
                </a:cubicBezTo>
                <a:cubicBezTo>
                  <a:pt x="3374135" y="250721"/>
                  <a:pt x="3371849" y="239418"/>
                  <a:pt x="3371849" y="228242"/>
                </a:cubicBezTo>
                <a:cubicBezTo>
                  <a:pt x="3371849" y="211986"/>
                  <a:pt x="3376675" y="203858"/>
                  <a:pt x="3386327" y="203858"/>
                </a:cubicBezTo>
                <a:close/>
                <a:moveTo>
                  <a:pt x="2871977" y="203858"/>
                </a:moveTo>
                <a:lnTo>
                  <a:pt x="3239261" y="203858"/>
                </a:lnTo>
                <a:cubicBezTo>
                  <a:pt x="3244341" y="203858"/>
                  <a:pt x="3248151" y="206271"/>
                  <a:pt x="3250691" y="211097"/>
                </a:cubicBezTo>
                <a:cubicBezTo>
                  <a:pt x="3253231" y="215923"/>
                  <a:pt x="3254501" y="221892"/>
                  <a:pt x="3254501" y="229004"/>
                </a:cubicBezTo>
                <a:cubicBezTo>
                  <a:pt x="3254501" y="240180"/>
                  <a:pt x="3252088" y="251356"/>
                  <a:pt x="3247262" y="262532"/>
                </a:cubicBezTo>
                <a:cubicBezTo>
                  <a:pt x="3242436" y="273708"/>
                  <a:pt x="3236467" y="280820"/>
                  <a:pt x="3229355" y="283868"/>
                </a:cubicBezTo>
                <a:cubicBezTo>
                  <a:pt x="3178556" y="261516"/>
                  <a:pt x="3135883" y="247292"/>
                  <a:pt x="3101339" y="241196"/>
                </a:cubicBezTo>
                <a:lnTo>
                  <a:pt x="3102101" y="630578"/>
                </a:lnTo>
                <a:cubicBezTo>
                  <a:pt x="3102101" y="670710"/>
                  <a:pt x="3106419" y="701952"/>
                  <a:pt x="3115055" y="724304"/>
                </a:cubicBezTo>
                <a:cubicBezTo>
                  <a:pt x="3109975" y="729384"/>
                  <a:pt x="3102863" y="734083"/>
                  <a:pt x="3093719" y="738401"/>
                </a:cubicBezTo>
                <a:cubicBezTo>
                  <a:pt x="3084575" y="742719"/>
                  <a:pt x="3074162" y="744878"/>
                  <a:pt x="3062477" y="744878"/>
                </a:cubicBezTo>
                <a:cubicBezTo>
                  <a:pt x="3047237" y="744878"/>
                  <a:pt x="3034664" y="740560"/>
                  <a:pt x="3024758" y="731924"/>
                </a:cubicBezTo>
                <a:cubicBezTo>
                  <a:pt x="3014853" y="723288"/>
                  <a:pt x="3009899" y="711604"/>
                  <a:pt x="3009899" y="696872"/>
                </a:cubicBezTo>
                <a:lnTo>
                  <a:pt x="3009899" y="241196"/>
                </a:lnTo>
                <a:cubicBezTo>
                  <a:pt x="2977387" y="247292"/>
                  <a:pt x="2934715" y="261516"/>
                  <a:pt x="2881883" y="283868"/>
                </a:cubicBezTo>
                <a:cubicBezTo>
                  <a:pt x="2874771" y="280820"/>
                  <a:pt x="2868929" y="273581"/>
                  <a:pt x="2864357" y="262151"/>
                </a:cubicBezTo>
                <a:cubicBezTo>
                  <a:pt x="2859786" y="250721"/>
                  <a:pt x="2857499" y="239418"/>
                  <a:pt x="2857499" y="228242"/>
                </a:cubicBezTo>
                <a:cubicBezTo>
                  <a:pt x="2857499" y="211986"/>
                  <a:pt x="2862325" y="203858"/>
                  <a:pt x="2871977" y="203858"/>
                </a:cubicBezTo>
                <a:close/>
                <a:moveTo>
                  <a:pt x="8264651" y="194714"/>
                </a:moveTo>
                <a:cubicBezTo>
                  <a:pt x="8276334" y="194714"/>
                  <a:pt x="8283955" y="196492"/>
                  <a:pt x="8287511" y="200048"/>
                </a:cubicBezTo>
                <a:cubicBezTo>
                  <a:pt x="8309863" y="232052"/>
                  <a:pt x="8343137" y="277518"/>
                  <a:pt x="8387333" y="336446"/>
                </a:cubicBezTo>
                <a:cubicBezTo>
                  <a:pt x="8437625" y="403502"/>
                  <a:pt x="8478774" y="459890"/>
                  <a:pt x="8510778" y="505610"/>
                </a:cubicBezTo>
                <a:cubicBezTo>
                  <a:pt x="8542781" y="551330"/>
                  <a:pt x="8565387" y="587652"/>
                  <a:pt x="8578596" y="614576"/>
                </a:cubicBezTo>
                <a:lnTo>
                  <a:pt x="8555735" y="264818"/>
                </a:lnTo>
                <a:cubicBezTo>
                  <a:pt x="8555227" y="262278"/>
                  <a:pt x="8554974" y="258468"/>
                  <a:pt x="8554974" y="253388"/>
                </a:cubicBezTo>
                <a:cubicBezTo>
                  <a:pt x="8554974" y="237132"/>
                  <a:pt x="8558529" y="223924"/>
                  <a:pt x="8565642" y="213764"/>
                </a:cubicBezTo>
                <a:cubicBezTo>
                  <a:pt x="8572753" y="203604"/>
                  <a:pt x="8582914" y="197762"/>
                  <a:pt x="8596121" y="196238"/>
                </a:cubicBezTo>
                <a:cubicBezTo>
                  <a:pt x="8610853" y="195222"/>
                  <a:pt x="8623553" y="198016"/>
                  <a:pt x="8634221" y="204620"/>
                </a:cubicBezTo>
                <a:cubicBezTo>
                  <a:pt x="8629141" y="222400"/>
                  <a:pt x="8626601" y="250848"/>
                  <a:pt x="8626601" y="289964"/>
                </a:cubicBezTo>
                <a:lnTo>
                  <a:pt x="8625839" y="632864"/>
                </a:lnTo>
                <a:cubicBezTo>
                  <a:pt x="8625839" y="677060"/>
                  <a:pt x="8627364" y="710334"/>
                  <a:pt x="8630411" y="732686"/>
                </a:cubicBezTo>
                <a:cubicBezTo>
                  <a:pt x="8627364" y="736242"/>
                  <a:pt x="8622029" y="739036"/>
                  <a:pt x="8614410" y="741068"/>
                </a:cubicBezTo>
                <a:cubicBezTo>
                  <a:pt x="8606789" y="743100"/>
                  <a:pt x="8599169" y="744116"/>
                  <a:pt x="8591549" y="744116"/>
                </a:cubicBezTo>
                <a:cubicBezTo>
                  <a:pt x="8581897" y="744116"/>
                  <a:pt x="8574277" y="742592"/>
                  <a:pt x="8568689" y="739544"/>
                </a:cubicBezTo>
                <a:cubicBezTo>
                  <a:pt x="8438133" y="586128"/>
                  <a:pt x="8341866" y="452270"/>
                  <a:pt x="8279891" y="337970"/>
                </a:cubicBezTo>
                <a:lnTo>
                  <a:pt x="8298941" y="691538"/>
                </a:lnTo>
                <a:cubicBezTo>
                  <a:pt x="8299957" y="706778"/>
                  <a:pt x="8295639" y="719478"/>
                  <a:pt x="8285987" y="729638"/>
                </a:cubicBezTo>
                <a:cubicBezTo>
                  <a:pt x="8276334" y="739798"/>
                  <a:pt x="8265413" y="744878"/>
                  <a:pt x="8253221" y="744878"/>
                </a:cubicBezTo>
                <a:cubicBezTo>
                  <a:pt x="8240521" y="744878"/>
                  <a:pt x="8227821" y="740814"/>
                  <a:pt x="8215121" y="732686"/>
                </a:cubicBezTo>
                <a:cubicBezTo>
                  <a:pt x="8224265" y="708302"/>
                  <a:pt x="8228837" y="674266"/>
                  <a:pt x="8228837" y="630578"/>
                </a:cubicBezTo>
                <a:lnTo>
                  <a:pt x="8228075" y="308252"/>
                </a:lnTo>
                <a:cubicBezTo>
                  <a:pt x="8228075" y="266596"/>
                  <a:pt x="8226297" y="232560"/>
                  <a:pt x="8222741" y="206144"/>
                </a:cubicBezTo>
                <a:cubicBezTo>
                  <a:pt x="8225789" y="202588"/>
                  <a:pt x="8231377" y="199794"/>
                  <a:pt x="8239505" y="197762"/>
                </a:cubicBezTo>
                <a:cubicBezTo>
                  <a:pt x="8247633" y="195730"/>
                  <a:pt x="8256015" y="194714"/>
                  <a:pt x="8264651" y="194714"/>
                </a:cubicBezTo>
                <a:close/>
                <a:moveTo>
                  <a:pt x="7343774" y="194714"/>
                </a:moveTo>
                <a:cubicBezTo>
                  <a:pt x="7359014" y="194714"/>
                  <a:pt x="7371587" y="198905"/>
                  <a:pt x="7381493" y="207287"/>
                </a:cubicBezTo>
                <a:cubicBezTo>
                  <a:pt x="7391399" y="215669"/>
                  <a:pt x="7396352" y="226972"/>
                  <a:pt x="7396352" y="241196"/>
                </a:cubicBezTo>
                <a:lnTo>
                  <a:pt x="7396352" y="431696"/>
                </a:lnTo>
                <a:lnTo>
                  <a:pt x="7608188" y="431696"/>
                </a:lnTo>
                <a:lnTo>
                  <a:pt x="7608188" y="307490"/>
                </a:lnTo>
                <a:cubicBezTo>
                  <a:pt x="7608188" y="270406"/>
                  <a:pt x="7603870" y="239418"/>
                  <a:pt x="7595234" y="214526"/>
                </a:cubicBezTo>
                <a:cubicBezTo>
                  <a:pt x="7600314" y="209446"/>
                  <a:pt x="7607426" y="204874"/>
                  <a:pt x="7616570" y="200810"/>
                </a:cubicBezTo>
                <a:cubicBezTo>
                  <a:pt x="7625714" y="196746"/>
                  <a:pt x="7636128" y="194714"/>
                  <a:pt x="7647812" y="194714"/>
                </a:cubicBezTo>
                <a:cubicBezTo>
                  <a:pt x="7663052" y="194714"/>
                  <a:pt x="7675625" y="198905"/>
                  <a:pt x="7685531" y="207287"/>
                </a:cubicBezTo>
                <a:cubicBezTo>
                  <a:pt x="7695437" y="215669"/>
                  <a:pt x="7700390" y="226972"/>
                  <a:pt x="7700390" y="241196"/>
                </a:cubicBezTo>
                <a:lnTo>
                  <a:pt x="7700390" y="630578"/>
                </a:lnTo>
                <a:cubicBezTo>
                  <a:pt x="7700390" y="670710"/>
                  <a:pt x="7704708" y="701952"/>
                  <a:pt x="7713344" y="724304"/>
                </a:cubicBezTo>
                <a:cubicBezTo>
                  <a:pt x="7708264" y="729384"/>
                  <a:pt x="7701152" y="734083"/>
                  <a:pt x="7692008" y="738401"/>
                </a:cubicBezTo>
                <a:cubicBezTo>
                  <a:pt x="7682864" y="742719"/>
                  <a:pt x="7672450" y="744878"/>
                  <a:pt x="7660766" y="744878"/>
                </a:cubicBezTo>
                <a:cubicBezTo>
                  <a:pt x="7645526" y="744878"/>
                  <a:pt x="7632953" y="740560"/>
                  <a:pt x="7623047" y="731924"/>
                </a:cubicBezTo>
                <a:cubicBezTo>
                  <a:pt x="7613141" y="723288"/>
                  <a:pt x="7608188" y="711604"/>
                  <a:pt x="7608188" y="696872"/>
                </a:cubicBezTo>
                <a:lnTo>
                  <a:pt x="7608188" y="481226"/>
                </a:lnTo>
                <a:lnTo>
                  <a:pt x="7396352" y="481226"/>
                </a:lnTo>
                <a:lnTo>
                  <a:pt x="7396352" y="630578"/>
                </a:lnTo>
                <a:cubicBezTo>
                  <a:pt x="7396352" y="670710"/>
                  <a:pt x="7400670" y="701952"/>
                  <a:pt x="7409306" y="724304"/>
                </a:cubicBezTo>
                <a:cubicBezTo>
                  <a:pt x="7404226" y="729384"/>
                  <a:pt x="7397114" y="734083"/>
                  <a:pt x="7387970" y="738401"/>
                </a:cubicBezTo>
                <a:cubicBezTo>
                  <a:pt x="7378826" y="742719"/>
                  <a:pt x="7368412" y="744878"/>
                  <a:pt x="7356728" y="744878"/>
                </a:cubicBezTo>
                <a:cubicBezTo>
                  <a:pt x="7341488" y="744878"/>
                  <a:pt x="7329042" y="740560"/>
                  <a:pt x="7319390" y="731924"/>
                </a:cubicBezTo>
                <a:cubicBezTo>
                  <a:pt x="7309738" y="723288"/>
                  <a:pt x="7304912" y="711604"/>
                  <a:pt x="7304912" y="696872"/>
                </a:cubicBezTo>
                <a:lnTo>
                  <a:pt x="7304150" y="307490"/>
                </a:lnTo>
                <a:cubicBezTo>
                  <a:pt x="7304150" y="270406"/>
                  <a:pt x="7299832" y="239418"/>
                  <a:pt x="7291196" y="214526"/>
                </a:cubicBezTo>
                <a:cubicBezTo>
                  <a:pt x="7296276" y="209446"/>
                  <a:pt x="7303388" y="204874"/>
                  <a:pt x="7312532" y="200810"/>
                </a:cubicBezTo>
                <a:cubicBezTo>
                  <a:pt x="7321676" y="196746"/>
                  <a:pt x="7332090" y="194714"/>
                  <a:pt x="7343774" y="194714"/>
                </a:cubicBezTo>
                <a:close/>
                <a:moveTo>
                  <a:pt x="6331076" y="194714"/>
                </a:moveTo>
                <a:cubicBezTo>
                  <a:pt x="6342760" y="194714"/>
                  <a:pt x="6350380" y="196492"/>
                  <a:pt x="6353936" y="200048"/>
                </a:cubicBezTo>
                <a:cubicBezTo>
                  <a:pt x="6376288" y="232052"/>
                  <a:pt x="6409562" y="277518"/>
                  <a:pt x="6453758" y="336446"/>
                </a:cubicBezTo>
                <a:cubicBezTo>
                  <a:pt x="6504050" y="403502"/>
                  <a:pt x="6545198" y="459890"/>
                  <a:pt x="6577202" y="505610"/>
                </a:cubicBezTo>
                <a:cubicBezTo>
                  <a:pt x="6609206" y="551330"/>
                  <a:pt x="6631812" y="587652"/>
                  <a:pt x="6645020" y="614576"/>
                </a:cubicBezTo>
                <a:lnTo>
                  <a:pt x="6622160" y="264818"/>
                </a:lnTo>
                <a:cubicBezTo>
                  <a:pt x="6621652" y="262278"/>
                  <a:pt x="6621398" y="258468"/>
                  <a:pt x="6621398" y="253388"/>
                </a:cubicBezTo>
                <a:cubicBezTo>
                  <a:pt x="6621398" y="237132"/>
                  <a:pt x="6624954" y="223924"/>
                  <a:pt x="6632066" y="213764"/>
                </a:cubicBezTo>
                <a:cubicBezTo>
                  <a:pt x="6639178" y="203604"/>
                  <a:pt x="6649338" y="197762"/>
                  <a:pt x="6662546" y="196238"/>
                </a:cubicBezTo>
                <a:cubicBezTo>
                  <a:pt x="6677278" y="195222"/>
                  <a:pt x="6689978" y="198016"/>
                  <a:pt x="6700646" y="204620"/>
                </a:cubicBezTo>
                <a:cubicBezTo>
                  <a:pt x="6695566" y="222400"/>
                  <a:pt x="6693026" y="250848"/>
                  <a:pt x="6693026" y="289964"/>
                </a:cubicBezTo>
                <a:lnTo>
                  <a:pt x="6692264" y="632864"/>
                </a:lnTo>
                <a:cubicBezTo>
                  <a:pt x="6692264" y="677060"/>
                  <a:pt x="6693788" y="710334"/>
                  <a:pt x="6696836" y="732686"/>
                </a:cubicBezTo>
                <a:cubicBezTo>
                  <a:pt x="6693788" y="736242"/>
                  <a:pt x="6688454" y="739036"/>
                  <a:pt x="6680834" y="741068"/>
                </a:cubicBezTo>
                <a:cubicBezTo>
                  <a:pt x="6673214" y="743100"/>
                  <a:pt x="6665594" y="744116"/>
                  <a:pt x="6657974" y="744116"/>
                </a:cubicBezTo>
                <a:cubicBezTo>
                  <a:pt x="6648322" y="744116"/>
                  <a:pt x="6640702" y="742592"/>
                  <a:pt x="6635114" y="739544"/>
                </a:cubicBezTo>
                <a:cubicBezTo>
                  <a:pt x="6504558" y="586128"/>
                  <a:pt x="6408292" y="452270"/>
                  <a:pt x="6346316" y="337970"/>
                </a:cubicBezTo>
                <a:lnTo>
                  <a:pt x="6365366" y="691538"/>
                </a:lnTo>
                <a:cubicBezTo>
                  <a:pt x="6366382" y="706778"/>
                  <a:pt x="6362064" y="719478"/>
                  <a:pt x="6352412" y="729638"/>
                </a:cubicBezTo>
                <a:cubicBezTo>
                  <a:pt x="6342760" y="739798"/>
                  <a:pt x="6331838" y="744878"/>
                  <a:pt x="6319646" y="744878"/>
                </a:cubicBezTo>
                <a:cubicBezTo>
                  <a:pt x="6306946" y="744878"/>
                  <a:pt x="6294246" y="740814"/>
                  <a:pt x="6281546" y="732686"/>
                </a:cubicBezTo>
                <a:cubicBezTo>
                  <a:pt x="6290690" y="708302"/>
                  <a:pt x="6295262" y="674266"/>
                  <a:pt x="6295262" y="630578"/>
                </a:cubicBezTo>
                <a:lnTo>
                  <a:pt x="6294500" y="308252"/>
                </a:lnTo>
                <a:cubicBezTo>
                  <a:pt x="6294500" y="266596"/>
                  <a:pt x="6292722" y="232560"/>
                  <a:pt x="6289166" y="206144"/>
                </a:cubicBezTo>
                <a:cubicBezTo>
                  <a:pt x="6292214" y="202588"/>
                  <a:pt x="6297802" y="199794"/>
                  <a:pt x="6305930" y="197762"/>
                </a:cubicBezTo>
                <a:cubicBezTo>
                  <a:pt x="6314058" y="195730"/>
                  <a:pt x="6322440" y="194714"/>
                  <a:pt x="6331076" y="194714"/>
                </a:cubicBezTo>
                <a:close/>
                <a:moveTo>
                  <a:pt x="4854701" y="194714"/>
                </a:moveTo>
                <a:cubicBezTo>
                  <a:pt x="4866385" y="194714"/>
                  <a:pt x="4874006" y="196492"/>
                  <a:pt x="4877561" y="200048"/>
                </a:cubicBezTo>
                <a:cubicBezTo>
                  <a:pt x="4899913" y="232052"/>
                  <a:pt x="4933188" y="277518"/>
                  <a:pt x="4977383" y="336446"/>
                </a:cubicBezTo>
                <a:cubicBezTo>
                  <a:pt x="5027675" y="403502"/>
                  <a:pt x="5068823" y="459890"/>
                  <a:pt x="5100827" y="505610"/>
                </a:cubicBezTo>
                <a:cubicBezTo>
                  <a:pt x="5132831" y="551330"/>
                  <a:pt x="5155437" y="587652"/>
                  <a:pt x="5168645" y="614576"/>
                </a:cubicBezTo>
                <a:lnTo>
                  <a:pt x="5145786" y="264818"/>
                </a:lnTo>
                <a:cubicBezTo>
                  <a:pt x="5145277" y="262278"/>
                  <a:pt x="5145023" y="258468"/>
                  <a:pt x="5145023" y="253388"/>
                </a:cubicBezTo>
                <a:cubicBezTo>
                  <a:pt x="5145023" y="237132"/>
                  <a:pt x="5148579" y="223924"/>
                  <a:pt x="5155691" y="213764"/>
                </a:cubicBezTo>
                <a:cubicBezTo>
                  <a:pt x="5162803" y="203604"/>
                  <a:pt x="5172962" y="197762"/>
                  <a:pt x="5186171" y="196238"/>
                </a:cubicBezTo>
                <a:cubicBezTo>
                  <a:pt x="5200903" y="195222"/>
                  <a:pt x="5213604" y="198016"/>
                  <a:pt x="5224271" y="204620"/>
                </a:cubicBezTo>
                <a:cubicBezTo>
                  <a:pt x="5219192" y="222400"/>
                  <a:pt x="5216651" y="250848"/>
                  <a:pt x="5216651" y="289964"/>
                </a:cubicBezTo>
                <a:lnTo>
                  <a:pt x="5215889" y="632864"/>
                </a:lnTo>
                <a:cubicBezTo>
                  <a:pt x="5215889" y="677060"/>
                  <a:pt x="5217413" y="710334"/>
                  <a:pt x="5220461" y="732686"/>
                </a:cubicBezTo>
                <a:cubicBezTo>
                  <a:pt x="5217413" y="736242"/>
                  <a:pt x="5212079" y="739036"/>
                  <a:pt x="5204459" y="741068"/>
                </a:cubicBezTo>
                <a:cubicBezTo>
                  <a:pt x="5196839" y="743100"/>
                  <a:pt x="5189220" y="744116"/>
                  <a:pt x="5181599" y="744116"/>
                </a:cubicBezTo>
                <a:cubicBezTo>
                  <a:pt x="5171948" y="744116"/>
                  <a:pt x="5164327" y="742592"/>
                  <a:pt x="5158739" y="739544"/>
                </a:cubicBezTo>
                <a:cubicBezTo>
                  <a:pt x="5028182" y="586128"/>
                  <a:pt x="4931918" y="452270"/>
                  <a:pt x="4869941" y="337970"/>
                </a:cubicBezTo>
                <a:lnTo>
                  <a:pt x="4888991" y="691538"/>
                </a:lnTo>
                <a:cubicBezTo>
                  <a:pt x="4890008" y="706778"/>
                  <a:pt x="4885689" y="719478"/>
                  <a:pt x="4876038" y="729638"/>
                </a:cubicBezTo>
                <a:cubicBezTo>
                  <a:pt x="4866385" y="739798"/>
                  <a:pt x="4855463" y="744878"/>
                  <a:pt x="4843271" y="744878"/>
                </a:cubicBezTo>
                <a:cubicBezTo>
                  <a:pt x="4830572" y="744878"/>
                  <a:pt x="4817871" y="740814"/>
                  <a:pt x="4805171" y="732686"/>
                </a:cubicBezTo>
                <a:cubicBezTo>
                  <a:pt x="4814315" y="708302"/>
                  <a:pt x="4818888" y="674266"/>
                  <a:pt x="4818888" y="630578"/>
                </a:cubicBezTo>
                <a:lnTo>
                  <a:pt x="4818125" y="308252"/>
                </a:lnTo>
                <a:cubicBezTo>
                  <a:pt x="4818125" y="266596"/>
                  <a:pt x="4816346" y="232560"/>
                  <a:pt x="4812791" y="206144"/>
                </a:cubicBezTo>
                <a:cubicBezTo>
                  <a:pt x="4815839" y="202588"/>
                  <a:pt x="4821427" y="199794"/>
                  <a:pt x="4829555" y="197762"/>
                </a:cubicBezTo>
                <a:cubicBezTo>
                  <a:pt x="4837682" y="195730"/>
                  <a:pt x="4846065" y="194714"/>
                  <a:pt x="4854701" y="194714"/>
                </a:cubicBezTo>
                <a:close/>
                <a:moveTo>
                  <a:pt x="4286249" y="194714"/>
                </a:moveTo>
                <a:cubicBezTo>
                  <a:pt x="4301489" y="194714"/>
                  <a:pt x="4314063" y="198905"/>
                  <a:pt x="4323968" y="207287"/>
                </a:cubicBezTo>
                <a:cubicBezTo>
                  <a:pt x="4333874" y="215669"/>
                  <a:pt x="4338827" y="226972"/>
                  <a:pt x="4338827" y="241196"/>
                </a:cubicBezTo>
                <a:lnTo>
                  <a:pt x="4338827" y="630578"/>
                </a:lnTo>
                <a:cubicBezTo>
                  <a:pt x="4338827" y="670710"/>
                  <a:pt x="4343146" y="701952"/>
                  <a:pt x="4351782" y="724304"/>
                </a:cubicBezTo>
                <a:cubicBezTo>
                  <a:pt x="4346701" y="729384"/>
                  <a:pt x="4339589" y="734083"/>
                  <a:pt x="4330445" y="738401"/>
                </a:cubicBezTo>
                <a:cubicBezTo>
                  <a:pt x="4321301" y="742719"/>
                  <a:pt x="4310887" y="744878"/>
                  <a:pt x="4299204" y="744878"/>
                </a:cubicBezTo>
                <a:cubicBezTo>
                  <a:pt x="4283963" y="744878"/>
                  <a:pt x="4271517" y="740560"/>
                  <a:pt x="4261865" y="731924"/>
                </a:cubicBezTo>
                <a:cubicBezTo>
                  <a:pt x="4252213" y="723288"/>
                  <a:pt x="4247388" y="711604"/>
                  <a:pt x="4247388" y="696872"/>
                </a:cubicBezTo>
                <a:lnTo>
                  <a:pt x="4246625" y="307490"/>
                </a:lnTo>
                <a:cubicBezTo>
                  <a:pt x="4246625" y="270406"/>
                  <a:pt x="4242307" y="239418"/>
                  <a:pt x="4233671" y="214526"/>
                </a:cubicBezTo>
                <a:cubicBezTo>
                  <a:pt x="4238751" y="209446"/>
                  <a:pt x="4245863" y="204874"/>
                  <a:pt x="4255007" y="200810"/>
                </a:cubicBezTo>
                <a:cubicBezTo>
                  <a:pt x="4264151" y="196746"/>
                  <a:pt x="4274565" y="194714"/>
                  <a:pt x="4286249" y="194714"/>
                </a:cubicBezTo>
                <a:close/>
                <a:moveTo>
                  <a:pt x="2028824" y="194714"/>
                </a:moveTo>
                <a:cubicBezTo>
                  <a:pt x="2044064" y="194714"/>
                  <a:pt x="2056637" y="198905"/>
                  <a:pt x="2066543" y="207287"/>
                </a:cubicBezTo>
                <a:cubicBezTo>
                  <a:pt x="2076450" y="215669"/>
                  <a:pt x="2081402" y="226972"/>
                  <a:pt x="2081402" y="241196"/>
                </a:cubicBezTo>
                <a:lnTo>
                  <a:pt x="2081402" y="431696"/>
                </a:lnTo>
                <a:lnTo>
                  <a:pt x="2293238" y="431696"/>
                </a:lnTo>
                <a:lnTo>
                  <a:pt x="2293238" y="307490"/>
                </a:lnTo>
                <a:cubicBezTo>
                  <a:pt x="2293238" y="270406"/>
                  <a:pt x="2288920" y="239418"/>
                  <a:pt x="2280284" y="214526"/>
                </a:cubicBezTo>
                <a:cubicBezTo>
                  <a:pt x="2285364" y="209446"/>
                  <a:pt x="2292476" y="204874"/>
                  <a:pt x="2301620" y="200810"/>
                </a:cubicBezTo>
                <a:cubicBezTo>
                  <a:pt x="2310764" y="196746"/>
                  <a:pt x="2321178" y="194714"/>
                  <a:pt x="2332862" y="194714"/>
                </a:cubicBezTo>
                <a:cubicBezTo>
                  <a:pt x="2348102" y="194714"/>
                  <a:pt x="2360675" y="198905"/>
                  <a:pt x="2370581" y="207287"/>
                </a:cubicBezTo>
                <a:cubicBezTo>
                  <a:pt x="2380488" y="215669"/>
                  <a:pt x="2385440" y="226972"/>
                  <a:pt x="2385440" y="241196"/>
                </a:cubicBezTo>
                <a:lnTo>
                  <a:pt x="2385440" y="630578"/>
                </a:lnTo>
                <a:cubicBezTo>
                  <a:pt x="2385440" y="670710"/>
                  <a:pt x="2389758" y="701952"/>
                  <a:pt x="2398394" y="724304"/>
                </a:cubicBezTo>
                <a:cubicBezTo>
                  <a:pt x="2393314" y="729384"/>
                  <a:pt x="2386203" y="734083"/>
                  <a:pt x="2377059" y="738401"/>
                </a:cubicBezTo>
                <a:cubicBezTo>
                  <a:pt x="2367914" y="742719"/>
                  <a:pt x="2357501" y="744878"/>
                  <a:pt x="2345816" y="744878"/>
                </a:cubicBezTo>
                <a:cubicBezTo>
                  <a:pt x="2330576" y="744878"/>
                  <a:pt x="2318003" y="740560"/>
                  <a:pt x="2308098" y="731924"/>
                </a:cubicBezTo>
                <a:cubicBezTo>
                  <a:pt x="2298192" y="723288"/>
                  <a:pt x="2293238" y="711604"/>
                  <a:pt x="2293238" y="696872"/>
                </a:cubicBezTo>
                <a:lnTo>
                  <a:pt x="2293238" y="481226"/>
                </a:lnTo>
                <a:lnTo>
                  <a:pt x="2081402" y="481226"/>
                </a:lnTo>
                <a:lnTo>
                  <a:pt x="2081402" y="630578"/>
                </a:lnTo>
                <a:cubicBezTo>
                  <a:pt x="2081402" y="670710"/>
                  <a:pt x="2085720" y="701952"/>
                  <a:pt x="2094356" y="724304"/>
                </a:cubicBezTo>
                <a:cubicBezTo>
                  <a:pt x="2089276" y="729384"/>
                  <a:pt x="2082165" y="734083"/>
                  <a:pt x="2073021" y="738401"/>
                </a:cubicBezTo>
                <a:cubicBezTo>
                  <a:pt x="2063876" y="742719"/>
                  <a:pt x="2053463" y="744878"/>
                  <a:pt x="2041778" y="744878"/>
                </a:cubicBezTo>
                <a:cubicBezTo>
                  <a:pt x="2026538" y="744878"/>
                  <a:pt x="2014092" y="740560"/>
                  <a:pt x="2004440" y="731924"/>
                </a:cubicBezTo>
                <a:cubicBezTo>
                  <a:pt x="1994788" y="723288"/>
                  <a:pt x="1989962" y="711604"/>
                  <a:pt x="1989962" y="696872"/>
                </a:cubicBezTo>
                <a:lnTo>
                  <a:pt x="1989200" y="307490"/>
                </a:lnTo>
                <a:cubicBezTo>
                  <a:pt x="1989200" y="270406"/>
                  <a:pt x="1984882" y="239418"/>
                  <a:pt x="1976246" y="214526"/>
                </a:cubicBezTo>
                <a:cubicBezTo>
                  <a:pt x="1981326" y="209446"/>
                  <a:pt x="1988438" y="204874"/>
                  <a:pt x="1997582" y="200810"/>
                </a:cubicBezTo>
                <a:cubicBezTo>
                  <a:pt x="2006726" y="196746"/>
                  <a:pt x="2017141" y="194714"/>
                  <a:pt x="2028824" y="194714"/>
                </a:cubicBezTo>
                <a:close/>
                <a:moveTo>
                  <a:pt x="5565647" y="193190"/>
                </a:moveTo>
                <a:cubicBezTo>
                  <a:pt x="5633211" y="193190"/>
                  <a:pt x="5684520" y="203350"/>
                  <a:pt x="5719571" y="223670"/>
                </a:cubicBezTo>
                <a:cubicBezTo>
                  <a:pt x="5754623" y="243990"/>
                  <a:pt x="5772149" y="276502"/>
                  <a:pt x="5772149" y="321206"/>
                </a:cubicBezTo>
                <a:cubicBezTo>
                  <a:pt x="5772149" y="353210"/>
                  <a:pt x="5763640" y="380515"/>
                  <a:pt x="5746622" y="403121"/>
                </a:cubicBezTo>
                <a:cubicBezTo>
                  <a:pt x="5729604" y="425727"/>
                  <a:pt x="5705855" y="441094"/>
                  <a:pt x="5675375" y="449222"/>
                </a:cubicBezTo>
                <a:cubicBezTo>
                  <a:pt x="5713475" y="454810"/>
                  <a:pt x="5743447" y="469288"/>
                  <a:pt x="5765291" y="492656"/>
                </a:cubicBezTo>
                <a:cubicBezTo>
                  <a:pt x="5787135" y="516024"/>
                  <a:pt x="5798057" y="547012"/>
                  <a:pt x="5798057" y="585620"/>
                </a:cubicBezTo>
                <a:cubicBezTo>
                  <a:pt x="5798057" y="635912"/>
                  <a:pt x="5779514" y="673250"/>
                  <a:pt x="5742431" y="697634"/>
                </a:cubicBezTo>
                <a:cubicBezTo>
                  <a:pt x="5705347" y="722018"/>
                  <a:pt x="5651754" y="734210"/>
                  <a:pt x="5581649" y="734210"/>
                </a:cubicBezTo>
                <a:lnTo>
                  <a:pt x="5500115" y="734210"/>
                </a:lnTo>
                <a:cubicBezTo>
                  <a:pt x="5484367" y="734210"/>
                  <a:pt x="5471667" y="730019"/>
                  <a:pt x="5462015" y="721637"/>
                </a:cubicBezTo>
                <a:cubicBezTo>
                  <a:pt x="5452363" y="713255"/>
                  <a:pt x="5447282" y="701698"/>
                  <a:pt x="5446775" y="686966"/>
                </a:cubicBezTo>
                <a:lnTo>
                  <a:pt x="5446775" y="307490"/>
                </a:lnTo>
                <a:cubicBezTo>
                  <a:pt x="5446775" y="268374"/>
                  <a:pt x="5442458" y="237386"/>
                  <a:pt x="5433821" y="214526"/>
                </a:cubicBezTo>
                <a:cubicBezTo>
                  <a:pt x="5463285" y="200302"/>
                  <a:pt x="5507227" y="193190"/>
                  <a:pt x="5565647" y="193190"/>
                </a:cubicBezTo>
                <a:close/>
                <a:moveTo>
                  <a:pt x="3929633" y="193190"/>
                </a:moveTo>
                <a:cubicBezTo>
                  <a:pt x="4003801" y="193190"/>
                  <a:pt x="4059300" y="204239"/>
                  <a:pt x="4096130" y="226337"/>
                </a:cubicBezTo>
                <a:cubicBezTo>
                  <a:pt x="4132960" y="248435"/>
                  <a:pt x="4151375" y="284122"/>
                  <a:pt x="4151375" y="333398"/>
                </a:cubicBezTo>
                <a:cubicBezTo>
                  <a:pt x="4151375" y="369974"/>
                  <a:pt x="4140580" y="401089"/>
                  <a:pt x="4118990" y="426743"/>
                </a:cubicBezTo>
                <a:cubicBezTo>
                  <a:pt x="4097400" y="452397"/>
                  <a:pt x="4068064" y="470050"/>
                  <a:pt x="4030979" y="479702"/>
                </a:cubicBezTo>
                <a:cubicBezTo>
                  <a:pt x="4048759" y="484782"/>
                  <a:pt x="4063110" y="492783"/>
                  <a:pt x="4074032" y="503705"/>
                </a:cubicBezTo>
                <a:cubicBezTo>
                  <a:pt x="4084954" y="514627"/>
                  <a:pt x="4095241" y="528978"/>
                  <a:pt x="4104893" y="546758"/>
                </a:cubicBezTo>
                <a:lnTo>
                  <a:pt x="4138421" y="624482"/>
                </a:lnTo>
                <a:cubicBezTo>
                  <a:pt x="4145533" y="641754"/>
                  <a:pt x="4152391" y="654200"/>
                  <a:pt x="4158995" y="661820"/>
                </a:cubicBezTo>
                <a:cubicBezTo>
                  <a:pt x="4165599" y="669440"/>
                  <a:pt x="4172457" y="673504"/>
                  <a:pt x="4179570" y="674012"/>
                </a:cubicBezTo>
                <a:cubicBezTo>
                  <a:pt x="4187189" y="674012"/>
                  <a:pt x="4193539" y="671472"/>
                  <a:pt x="4198620" y="666392"/>
                </a:cubicBezTo>
                <a:cubicBezTo>
                  <a:pt x="4202683" y="675028"/>
                  <a:pt x="4204716" y="683664"/>
                  <a:pt x="4204716" y="692300"/>
                </a:cubicBezTo>
                <a:cubicBezTo>
                  <a:pt x="4204716" y="708556"/>
                  <a:pt x="4198492" y="721256"/>
                  <a:pt x="4186046" y="730400"/>
                </a:cubicBezTo>
                <a:cubicBezTo>
                  <a:pt x="4173600" y="739544"/>
                  <a:pt x="4160773" y="744116"/>
                  <a:pt x="4147565" y="744116"/>
                </a:cubicBezTo>
                <a:cubicBezTo>
                  <a:pt x="4129277" y="744116"/>
                  <a:pt x="4114291" y="740179"/>
                  <a:pt x="4102607" y="732305"/>
                </a:cubicBezTo>
                <a:cubicBezTo>
                  <a:pt x="4090923" y="724431"/>
                  <a:pt x="4081271" y="713636"/>
                  <a:pt x="4073651" y="699920"/>
                </a:cubicBezTo>
                <a:cubicBezTo>
                  <a:pt x="4066032" y="686204"/>
                  <a:pt x="4057141" y="666646"/>
                  <a:pt x="4046981" y="641246"/>
                </a:cubicBezTo>
                <a:lnTo>
                  <a:pt x="4020312" y="572666"/>
                </a:lnTo>
                <a:cubicBezTo>
                  <a:pt x="4013707" y="555902"/>
                  <a:pt x="4007611" y="542821"/>
                  <a:pt x="4002023" y="533423"/>
                </a:cubicBezTo>
                <a:cubicBezTo>
                  <a:pt x="3996435" y="524025"/>
                  <a:pt x="3988307" y="516024"/>
                  <a:pt x="3977639" y="509420"/>
                </a:cubicBezTo>
                <a:cubicBezTo>
                  <a:pt x="3966971" y="502816"/>
                  <a:pt x="3952747" y="499514"/>
                  <a:pt x="3934968" y="499514"/>
                </a:cubicBezTo>
                <a:lnTo>
                  <a:pt x="3900677" y="498752"/>
                </a:lnTo>
                <a:lnTo>
                  <a:pt x="3900677" y="635912"/>
                </a:lnTo>
                <a:cubicBezTo>
                  <a:pt x="3900677" y="673504"/>
                  <a:pt x="3905249" y="702968"/>
                  <a:pt x="3914393" y="724304"/>
                </a:cubicBezTo>
                <a:cubicBezTo>
                  <a:pt x="3908805" y="729384"/>
                  <a:pt x="3901439" y="734083"/>
                  <a:pt x="3892295" y="738401"/>
                </a:cubicBezTo>
                <a:cubicBezTo>
                  <a:pt x="3883152" y="742719"/>
                  <a:pt x="3872991" y="744878"/>
                  <a:pt x="3861815" y="744878"/>
                </a:cubicBezTo>
                <a:cubicBezTo>
                  <a:pt x="3846575" y="744878"/>
                  <a:pt x="3834002" y="740560"/>
                  <a:pt x="3824096" y="731924"/>
                </a:cubicBezTo>
                <a:cubicBezTo>
                  <a:pt x="3814190" y="723288"/>
                  <a:pt x="3808983" y="711604"/>
                  <a:pt x="3808475" y="696872"/>
                </a:cubicBezTo>
                <a:lnTo>
                  <a:pt x="3808475" y="307490"/>
                </a:lnTo>
                <a:cubicBezTo>
                  <a:pt x="3808475" y="268374"/>
                  <a:pt x="3804157" y="237386"/>
                  <a:pt x="3795521" y="214526"/>
                </a:cubicBezTo>
                <a:cubicBezTo>
                  <a:pt x="3824985" y="200302"/>
                  <a:pt x="3869689" y="193190"/>
                  <a:pt x="3929633" y="193190"/>
                </a:cubicBezTo>
                <a:close/>
                <a:moveTo>
                  <a:pt x="1706498" y="193190"/>
                </a:moveTo>
                <a:cubicBezTo>
                  <a:pt x="1782190" y="193190"/>
                  <a:pt x="1839086" y="205763"/>
                  <a:pt x="1877187" y="230909"/>
                </a:cubicBezTo>
                <a:cubicBezTo>
                  <a:pt x="1915286" y="256055"/>
                  <a:pt x="1934336" y="295806"/>
                  <a:pt x="1934336" y="350162"/>
                </a:cubicBezTo>
                <a:cubicBezTo>
                  <a:pt x="1934336" y="407058"/>
                  <a:pt x="1914144" y="450746"/>
                  <a:pt x="1873757" y="481226"/>
                </a:cubicBezTo>
                <a:cubicBezTo>
                  <a:pt x="1833371" y="511706"/>
                  <a:pt x="1775333" y="526946"/>
                  <a:pt x="1699641" y="526946"/>
                </a:cubicBezTo>
                <a:lnTo>
                  <a:pt x="1681352" y="526946"/>
                </a:lnTo>
                <a:lnTo>
                  <a:pt x="1681352" y="635912"/>
                </a:lnTo>
                <a:cubicBezTo>
                  <a:pt x="1681352" y="673504"/>
                  <a:pt x="1685924" y="702968"/>
                  <a:pt x="1695068" y="724304"/>
                </a:cubicBezTo>
                <a:cubicBezTo>
                  <a:pt x="1689480" y="729384"/>
                  <a:pt x="1682114" y="734083"/>
                  <a:pt x="1672970" y="738401"/>
                </a:cubicBezTo>
                <a:cubicBezTo>
                  <a:pt x="1663826" y="742719"/>
                  <a:pt x="1653667" y="744878"/>
                  <a:pt x="1642490" y="744878"/>
                </a:cubicBezTo>
                <a:cubicBezTo>
                  <a:pt x="1627250" y="744878"/>
                  <a:pt x="1614677" y="740560"/>
                  <a:pt x="1604772" y="731924"/>
                </a:cubicBezTo>
                <a:cubicBezTo>
                  <a:pt x="1594865" y="723288"/>
                  <a:pt x="1589658" y="711604"/>
                  <a:pt x="1589150" y="696872"/>
                </a:cubicBezTo>
                <a:lnTo>
                  <a:pt x="1589150" y="307490"/>
                </a:lnTo>
                <a:cubicBezTo>
                  <a:pt x="1589150" y="268374"/>
                  <a:pt x="1584832" y="237386"/>
                  <a:pt x="1576196" y="214526"/>
                </a:cubicBezTo>
                <a:cubicBezTo>
                  <a:pt x="1605660" y="200302"/>
                  <a:pt x="1649094" y="193190"/>
                  <a:pt x="1706498" y="193190"/>
                </a:cubicBezTo>
                <a:close/>
                <a:moveTo>
                  <a:pt x="7986140" y="192428"/>
                </a:moveTo>
                <a:cubicBezTo>
                  <a:pt x="8013572" y="192428"/>
                  <a:pt x="8030336" y="202588"/>
                  <a:pt x="8036432" y="222908"/>
                </a:cubicBezTo>
                <a:lnTo>
                  <a:pt x="8175878" y="678584"/>
                </a:lnTo>
                <a:cubicBezTo>
                  <a:pt x="8182482" y="698904"/>
                  <a:pt x="8190102" y="713890"/>
                  <a:pt x="8198738" y="723542"/>
                </a:cubicBezTo>
                <a:cubicBezTo>
                  <a:pt x="8187054" y="737258"/>
                  <a:pt x="8169273" y="744116"/>
                  <a:pt x="8145398" y="744116"/>
                </a:cubicBezTo>
                <a:cubicBezTo>
                  <a:pt x="8130666" y="744116"/>
                  <a:pt x="8118347" y="741068"/>
                  <a:pt x="8108441" y="734972"/>
                </a:cubicBezTo>
                <a:cubicBezTo>
                  <a:pt x="8098535" y="728876"/>
                  <a:pt x="8092312" y="719986"/>
                  <a:pt x="8089772" y="708302"/>
                </a:cubicBezTo>
                <a:lnTo>
                  <a:pt x="8053196" y="575714"/>
                </a:lnTo>
                <a:lnTo>
                  <a:pt x="7874888" y="575714"/>
                </a:lnTo>
                <a:lnTo>
                  <a:pt x="7846694" y="680108"/>
                </a:lnTo>
                <a:cubicBezTo>
                  <a:pt x="7843138" y="692300"/>
                  <a:pt x="7841360" y="702968"/>
                  <a:pt x="7841360" y="712112"/>
                </a:cubicBezTo>
                <a:cubicBezTo>
                  <a:pt x="7841360" y="722272"/>
                  <a:pt x="7843900" y="729638"/>
                  <a:pt x="7848980" y="734210"/>
                </a:cubicBezTo>
                <a:cubicBezTo>
                  <a:pt x="7832216" y="740814"/>
                  <a:pt x="7815452" y="744116"/>
                  <a:pt x="7798688" y="744116"/>
                </a:cubicBezTo>
                <a:cubicBezTo>
                  <a:pt x="7780908" y="744116"/>
                  <a:pt x="7767954" y="741068"/>
                  <a:pt x="7759826" y="734972"/>
                </a:cubicBezTo>
                <a:cubicBezTo>
                  <a:pt x="7751698" y="728876"/>
                  <a:pt x="7747634" y="718970"/>
                  <a:pt x="7747634" y="705254"/>
                </a:cubicBezTo>
                <a:cubicBezTo>
                  <a:pt x="7747634" y="695094"/>
                  <a:pt x="7750682" y="679092"/>
                  <a:pt x="7756778" y="657248"/>
                </a:cubicBezTo>
                <a:lnTo>
                  <a:pt x="7909178" y="205382"/>
                </a:lnTo>
                <a:cubicBezTo>
                  <a:pt x="7936610" y="196746"/>
                  <a:pt x="7962264" y="192428"/>
                  <a:pt x="7986140" y="192428"/>
                </a:cubicBezTo>
                <a:close/>
                <a:moveTo>
                  <a:pt x="6052565" y="192428"/>
                </a:moveTo>
                <a:cubicBezTo>
                  <a:pt x="6079997" y="192428"/>
                  <a:pt x="6096761" y="202588"/>
                  <a:pt x="6102857" y="222908"/>
                </a:cubicBezTo>
                <a:lnTo>
                  <a:pt x="6242304" y="678584"/>
                </a:lnTo>
                <a:cubicBezTo>
                  <a:pt x="6248907" y="698904"/>
                  <a:pt x="6256527" y="713890"/>
                  <a:pt x="6265163" y="723542"/>
                </a:cubicBezTo>
                <a:cubicBezTo>
                  <a:pt x="6253479" y="737258"/>
                  <a:pt x="6235699" y="744116"/>
                  <a:pt x="6211823" y="744116"/>
                </a:cubicBezTo>
                <a:cubicBezTo>
                  <a:pt x="6197091" y="744116"/>
                  <a:pt x="6184772" y="741068"/>
                  <a:pt x="6174866" y="734972"/>
                </a:cubicBezTo>
                <a:cubicBezTo>
                  <a:pt x="6164960" y="728876"/>
                  <a:pt x="6158737" y="719986"/>
                  <a:pt x="6156197" y="708302"/>
                </a:cubicBezTo>
                <a:lnTo>
                  <a:pt x="6119621" y="575714"/>
                </a:lnTo>
                <a:lnTo>
                  <a:pt x="5941313" y="575714"/>
                </a:lnTo>
                <a:lnTo>
                  <a:pt x="5913120" y="680108"/>
                </a:lnTo>
                <a:cubicBezTo>
                  <a:pt x="5909563" y="692300"/>
                  <a:pt x="5907784" y="702968"/>
                  <a:pt x="5907784" y="712112"/>
                </a:cubicBezTo>
                <a:cubicBezTo>
                  <a:pt x="5907784" y="722272"/>
                  <a:pt x="5910326" y="729638"/>
                  <a:pt x="5915405" y="734210"/>
                </a:cubicBezTo>
                <a:cubicBezTo>
                  <a:pt x="5898641" y="740814"/>
                  <a:pt x="5881877" y="744116"/>
                  <a:pt x="5865113" y="744116"/>
                </a:cubicBezTo>
                <a:cubicBezTo>
                  <a:pt x="5847332" y="744116"/>
                  <a:pt x="5834379" y="741068"/>
                  <a:pt x="5826251" y="734972"/>
                </a:cubicBezTo>
                <a:cubicBezTo>
                  <a:pt x="5818124" y="728876"/>
                  <a:pt x="5814059" y="718970"/>
                  <a:pt x="5814059" y="705254"/>
                </a:cubicBezTo>
                <a:cubicBezTo>
                  <a:pt x="5814059" y="695094"/>
                  <a:pt x="5817107" y="679092"/>
                  <a:pt x="5823204" y="657248"/>
                </a:cubicBezTo>
                <a:lnTo>
                  <a:pt x="5975604" y="205382"/>
                </a:lnTo>
                <a:cubicBezTo>
                  <a:pt x="6003034" y="196746"/>
                  <a:pt x="6028689" y="192428"/>
                  <a:pt x="6052565" y="192428"/>
                </a:cubicBezTo>
                <a:close/>
                <a:moveTo>
                  <a:pt x="2671190" y="192428"/>
                </a:moveTo>
                <a:cubicBezTo>
                  <a:pt x="2698622" y="192428"/>
                  <a:pt x="2715386" y="202588"/>
                  <a:pt x="2721482" y="222908"/>
                </a:cubicBezTo>
                <a:lnTo>
                  <a:pt x="2860928" y="678584"/>
                </a:lnTo>
                <a:cubicBezTo>
                  <a:pt x="2867532" y="698904"/>
                  <a:pt x="2875152" y="713890"/>
                  <a:pt x="2883788" y="723542"/>
                </a:cubicBezTo>
                <a:cubicBezTo>
                  <a:pt x="2872104" y="737258"/>
                  <a:pt x="2854324" y="744116"/>
                  <a:pt x="2830448" y="744116"/>
                </a:cubicBezTo>
                <a:cubicBezTo>
                  <a:pt x="2815717" y="744116"/>
                  <a:pt x="2803397" y="741068"/>
                  <a:pt x="2793491" y="734972"/>
                </a:cubicBezTo>
                <a:cubicBezTo>
                  <a:pt x="2783586" y="728876"/>
                  <a:pt x="2777363" y="719986"/>
                  <a:pt x="2774822" y="708302"/>
                </a:cubicBezTo>
                <a:lnTo>
                  <a:pt x="2738246" y="575714"/>
                </a:lnTo>
                <a:lnTo>
                  <a:pt x="2559939" y="575714"/>
                </a:lnTo>
                <a:lnTo>
                  <a:pt x="2531745" y="680108"/>
                </a:lnTo>
                <a:cubicBezTo>
                  <a:pt x="2528188" y="692300"/>
                  <a:pt x="2526410" y="702968"/>
                  <a:pt x="2526410" y="712112"/>
                </a:cubicBezTo>
                <a:cubicBezTo>
                  <a:pt x="2526410" y="722272"/>
                  <a:pt x="2528951" y="729638"/>
                  <a:pt x="2534030" y="734210"/>
                </a:cubicBezTo>
                <a:cubicBezTo>
                  <a:pt x="2517266" y="740814"/>
                  <a:pt x="2500502" y="744116"/>
                  <a:pt x="2483738" y="744116"/>
                </a:cubicBezTo>
                <a:cubicBezTo>
                  <a:pt x="2465958" y="744116"/>
                  <a:pt x="2453004" y="741068"/>
                  <a:pt x="2444876" y="734972"/>
                </a:cubicBezTo>
                <a:cubicBezTo>
                  <a:pt x="2436748" y="728876"/>
                  <a:pt x="2432685" y="718970"/>
                  <a:pt x="2432685" y="705254"/>
                </a:cubicBezTo>
                <a:cubicBezTo>
                  <a:pt x="2432685" y="695094"/>
                  <a:pt x="2435732" y="679092"/>
                  <a:pt x="2441829" y="657248"/>
                </a:cubicBezTo>
                <a:lnTo>
                  <a:pt x="2594228" y="205382"/>
                </a:lnTo>
                <a:cubicBezTo>
                  <a:pt x="2621660" y="196746"/>
                  <a:pt x="2647314" y="192428"/>
                  <a:pt x="2671190" y="192428"/>
                </a:cubicBezTo>
                <a:close/>
                <a:moveTo>
                  <a:pt x="5990843" y="53744"/>
                </a:moveTo>
                <a:cubicBezTo>
                  <a:pt x="6019799" y="52220"/>
                  <a:pt x="6045453" y="55014"/>
                  <a:pt x="6067805" y="62126"/>
                </a:cubicBezTo>
                <a:cubicBezTo>
                  <a:pt x="6090158" y="69238"/>
                  <a:pt x="6101333" y="82954"/>
                  <a:pt x="6101333" y="103274"/>
                </a:cubicBezTo>
                <a:cubicBezTo>
                  <a:pt x="6101333" y="119530"/>
                  <a:pt x="6094475" y="132611"/>
                  <a:pt x="6080759" y="142517"/>
                </a:cubicBezTo>
                <a:cubicBezTo>
                  <a:pt x="6067043" y="152423"/>
                  <a:pt x="6044437" y="159408"/>
                  <a:pt x="6012941" y="163472"/>
                </a:cubicBezTo>
                <a:lnTo>
                  <a:pt x="6006845" y="137564"/>
                </a:lnTo>
                <a:cubicBezTo>
                  <a:pt x="6020053" y="133500"/>
                  <a:pt x="6029324" y="129182"/>
                  <a:pt x="6034658" y="124610"/>
                </a:cubicBezTo>
                <a:cubicBezTo>
                  <a:pt x="6039992" y="120038"/>
                  <a:pt x="6042659" y="114196"/>
                  <a:pt x="6042659" y="107084"/>
                </a:cubicBezTo>
                <a:cubicBezTo>
                  <a:pt x="6042659" y="94384"/>
                  <a:pt x="6025895" y="88034"/>
                  <a:pt x="5992367" y="88034"/>
                </a:cubicBezTo>
                <a:close/>
                <a:moveTo>
                  <a:pt x="7970138" y="52982"/>
                </a:moveTo>
                <a:cubicBezTo>
                  <a:pt x="7981314" y="52982"/>
                  <a:pt x="7988934" y="53998"/>
                  <a:pt x="7992998" y="56030"/>
                </a:cubicBezTo>
                <a:lnTo>
                  <a:pt x="8095868" y="152804"/>
                </a:lnTo>
                <a:cubicBezTo>
                  <a:pt x="8095359" y="155344"/>
                  <a:pt x="8093073" y="159027"/>
                  <a:pt x="8089010" y="163853"/>
                </a:cubicBezTo>
                <a:cubicBezTo>
                  <a:pt x="8084946" y="168679"/>
                  <a:pt x="8081390" y="171854"/>
                  <a:pt x="8078342" y="173378"/>
                </a:cubicBezTo>
                <a:lnTo>
                  <a:pt x="7969376" y="113180"/>
                </a:lnTo>
                <a:lnTo>
                  <a:pt x="7859648" y="173378"/>
                </a:lnTo>
                <a:cubicBezTo>
                  <a:pt x="7856600" y="171854"/>
                  <a:pt x="7853171" y="168679"/>
                  <a:pt x="7849361" y="163853"/>
                </a:cubicBezTo>
                <a:cubicBezTo>
                  <a:pt x="7845551" y="159027"/>
                  <a:pt x="7843138" y="155344"/>
                  <a:pt x="7842122" y="152804"/>
                </a:cubicBezTo>
                <a:lnTo>
                  <a:pt x="7944992" y="56030"/>
                </a:lnTo>
                <a:cubicBezTo>
                  <a:pt x="7949055" y="53998"/>
                  <a:pt x="7957438" y="52982"/>
                  <a:pt x="7970138" y="52982"/>
                </a:cubicBezTo>
                <a:close/>
                <a:moveTo>
                  <a:pt x="4581905" y="52982"/>
                </a:moveTo>
                <a:cubicBezTo>
                  <a:pt x="4593082" y="52982"/>
                  <a:pt x="4600701" y="53998"/>
                  <a:pt x="4604765" y="56030"/>
                </a:cubicBezTo>
                <a:lnTo>
                  <a:pt x="4707634" y="152804"/>
                </a:lnTo>
                <a:cubicBezTo>
                  <a:pt x="4707127" y="155344"/>
                  <a:pt x="4704842" y="159027"/>
                  <a:pt x="4700777" y="163853"/>
                </a:cubicBezTo>
                <a:cubicBezTo>
                  <a:pt x="4696712" y="168679"/>
                  <a:pt x="4693157" y="171854"/>
                  <a:pt x="4690109" y="173378"/>
                </a:cubicBezTo>
                <a:lnTo>
                  <a:pt x="4581143" y="113180"/>
                </a:lnTo>
                <a:lnTo>
                  <a:pt x="4471415" y="173378"/>
                </a:lnTo>
                <a:cubicBezTo>
                  <a:pt x="4468367" y="171854"/>
                  <a:pt x="4464938" y="168679"/>
                  <a:pt x="4461128" y="163853"/>
                </a:cubicBezTo>
                <a:cubicBezTo>
                  <a:pt x="4457318" y="159027"/>
                  <a:pt x="4454906" y="155344"/>
                  <a:pt x="4453889" y="152804"/>
                </a:cubicBezTo>
                <a:lnTo>
                  <a:pt x="4556759" y="56030"/>
                </a:lnTo>
                <a:cubicBezTo>
                  <a:pt x="4560823" y="53998"/>
                  <a:pt x="4569205" y="52982"/>
                  <a:pt x="4581905" y="52982"/>
                </a:cubicBezTo>
                <a:close/>
                <a:moveTo>
                  <a:pt x="2720720" y="49172"/>
                </a:moveTo>
                <a:cubicBezTo>
                  <a:pt x="2729356" y="53236"/>
                  <a:pt x="2739262" y="61237"/>
                  <a:pt x="2750438" y="73175"/>
                </a:cubicBezTo>
                <a:cubicBezTo>
                  <a:pt x="2761615" y="85113"/>
                  <a:pt x="2769235" y="96162"/>
                  <a:pt x="2773298" y="106322"/>
                </a:cubicBezTo>
                <a:lnTo>
                  <a:pt x="2626995" y="168044"/>
                </a:lnTo>
                <a:cubicBezTo>
                  <a:pt x="2623946" y="166520"/>
                  <a:pt x="2620644" y="163091"/>
                  <a:pt x="2617088" y="157757"/>
                </a:cubicBezTo>
                <a:cubicBezTo>
                  <a:pt x="2613532" y="152423"/>
                  <a:pt x="2612008" y="148740"/>
                  <a:pt x="2612516" y="146708"/>
                </a:cubicBezTo>
                <a:close/>
                <a:moveTo>
                  <a:pt x="4668773" y="404"/>
                </a:moveTo>
                <a:cubicBezTo>
                  <a:pt x="4697729" y="-1120"/>
                  <a:pt x="4723382" y="1674"/>
                  <a:pt x="4745734" y="8786"/>
                </a:cubicBezTo>
                <a:cubicBezTo>
                  <a:pt x="4768087" y="15898"/>
                  <a:pt x="4779264" y="29614"/>
                  <a:pt x="4779264" y="49934"/>
                </a:cubicBezTo>
                <a:cubicBezTo>
                  <a:pt x="4779264" y="66190"/>
                  <a:pt x="4772405" y="79271"/>
                  <a:pt x="4758689" y="89177"/>
                </a:cubicBezTo>
                <a:cubicBezTo>
                  <a:pt x="4744973" y="99083"/>
                  <a:pt x="4722367" y="106068"/>
                  <a:pt x="4690871" y="110132"/>
                </a:cubicBezTo>
                <a:lnTo>
                  <a:pt x="4684775" y="84224"/>
                </a:lnTo>
                <a:cubicBezTo>
                  <a:pt x="4697984" y="80160"/>
                  <a:pt x="4707254" y="75842"/>
                  <a:pt x="4712588" y="71270"/>
                </a:cubicBezTo>
                <a:cubicBezTo>
                  <a:pt x="4717922" y="66698"/>
                  <a:pt x="4720589" y="60856"/>
                  <a:pt x="4720589" y="53744"/>
                </a:cubicBezTo>
                <a:cubicBezTo>
                  <a:pt x="4720589" y="41044"/>
                  <a:pt x="4703825" y="34694"/>
                  <a:pt x="4670297" y="34694"/>
                </a:cubicBezTo>
                <a:close/>
              </a:path>
            </a:pathLst>
          </a:custGeom>
          <a:solidFill>
            <a:schemeClr val="bg1"/>
          </a:solidFill>
          <a:ln w="0">
            <a:noFill/>
          </a:ln>
          <a:effectLst>
            <a:outerShdw blurRad="38100" dist="1905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6000" b="1" i="0" u="none" strike="noStrike" kern="1200" cap="none" spc="-280" normalizeH="0" baseline="0" noProof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#9Slide03 Arima Madurai ExtraBo" panose="00000900000000000000" pitchFamily="2" charset="-93"/>
              <a:cs typeface="#9Slide03 Arima Madurai ExtraBo" panose="00000900000000000000" pitchFamily="2" charset="-93"/>
            </a:endParaRPr>
          </a:p>
        </p:txBody>
      </p:sp>
      <p:sp>
        <p:nvSpPr>
          <p:cNvPr id="30" name="Freeform 3">
            <a:extLst>
              <a:ext uri="{FF2B5EF4-FFF2-40B4-BE49-F238E27FC236}">
                <a16:creationId xmlns:a16="http://schemas.microsoft.com/office/drawing/2014/main" id="{364C09A4-7081-90E4-1443-9FF167FA9FFF}"/>
              </a:ext>
            </a:extLst>
          </p:cNvPr>
          <p:cNvSpPr/>
          <p:nvPr/>
        </p:nvSpPr>
        <p:spPr>
          <a:xfrm>
            <a:off x="14945646" y="3745149"/>
            <a:ext cx="3472538" cy="3006485"/>
          </a:xfrm>
          <a:custGeom>
            <a:avLst/>
            <a:gdLst/>
            <a:ahLst/>
            <a:cxnLst/>
            <a:rect l="l" t="t" r="r" b="b"/>
            <a:pathLst>
              <a:path w="7512985" h="6911946">
                <a:moveTo>
                  <a:pt x="7512985" y="0"/>
                </a:moveTo>
                <a:lnTo>
                  <a:pt x="0" y="0"/>
                </a:lnTo>
                <a:lnTo>
                  <a:pt x="0" y="6911946"/>
                </a:lnTo>
                <a:lnTo>
                  <a:pt x="7512985" y="6911946"/>
                </a:lnTo>
                <a:lnTo>
                  <a:pt x="7512985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2" name="Freeform 3">
            <a:extLst>
              <a:ext uri="{FF2B5EF4-FFF2-40B4-BE49-F238E27FC236}">
                <a16:creationId xmlns:a16="http://schemas.microsoft.com/office/drawing/2014/main" id="{01B7E710-6C34-A683-0D58-A865D57D291A}"/>
              </a:ext>
            </a:extLst>
          </p:cNvPr>
          <p:cNvSpPr/>
          <p:nvPr/>
        </p:nvSpPr>
        <p:spPr>
          <a:xfrm>
            <a:off x="2819400" y="3771900"/>
            <a:ext cx="11353800" cy="6287167"/>
          </a:xfrm>
          <a:custGeom>
            <a:avLst/>
            <a:gdLst/>
            <a:ahLst/>
            <a:cxnLst/>
            <a:rect l="l" t="t" r="r" b="b"/>
            <a:pathLst>
              <a:path w="7738282" h="4285074">
                <a:moveTo>
                  <a:pt x="0" y="0"/>
                </a:moveTo>
                <a:lnTo>
                  <a:pt x="7738282" y="0"/>
                </a:lnTo>
                <a:lnTo>
                  <a:pt x="7738282" y="4285073"/>
                </a:lnTo>
                <a:lnTo>
                  <a:pt x="0" y="428507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902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D5A3DFE1-1BC6-A581-8E8A-48EB57E380F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8" y="0"/>
            <a:ext cx="18282583" cy="10287000"/>
          </a:xfrm>
          <a:prstGeom prst="rect">
            <a:avLst/>
          </a:prstGeom>
        </p:spPr>
      </p:pic>
      <p:sp>
        <p:nvSpPr>
          <p:cNvPr id="4" name="Freeform 12">
            <a:extLst>
              <a:ext uri="{FF2B5EF4-FFF2-40B4-BE49-F238E27FC236}">
                <a16:creationId xmlns:a16="http://schemas.microsoft.com/office/drawing/2014/main" id="{79A47C2C-3AD4-85E4-99B6-E7DEA3AE16B0}"/>
              </a:ext>
            </a:extLst>
          </p:cNvPr>
          <p:cNvSpPr/>
          <p:nvPr/>
        </p:nvSpPr>
        <p:spPr>
          <a:xfrm>
            <a:off x="152400" y="114300"/>
            <a:ext cx="2013483" cy="1698876"/>
          </a:xfrm>
          <a:custGeom>
            <a:avLst/>
            <a:gdLst/>
            <a:ahLst/>
            <a:cxnLst/>
            <a:rect l="l" t="t" r="r" b="b"/>
            <a:pathLst>
              <a:path w="2013483" h="1698876">
                <a:moveTo>
                  <a:pt x="0" y="0"/>
                </a:moveTo>
                <a:lnTo>
                  <a:pt x="2013483" y="0"/>
                </a:lnTo>
                <a:lnTo>
                  <a:pt x="2013483" y="1698876"/>
                </a:lnTo>
                <a:lnTo>
                  <a:pt x="0" y="16988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8">
            <a:extLst>
              <a:ext uri="{FF2B5EF4-FFF2-40B4-BE49-F238E27FC236}">
                <a16:creationId xmlns:a16="http://schemas.microsoft.com/office/drawing/2014/main" id="{3F469D1D-E277-E612-60C8-61C9B2663ACE}"/>
              </a:ext>
            </a:extLst>
          </p:cNvPr>
          <p:cNvSpPr/>
          <p:nvPr/>
        </p:nvSpPr>
        <p:spPr>
          <a:xfrm rot="1045462">
            <a:off x="16271604" y="-135187"/>
            <a:ext cx="1802168" cy="2197851"/>
          </a:xfrm>
          <a:custGeom>
            <a:avLst/>
            <a:gdLst/>
            <a:ahLst/>
            <a:cxnLst/>
            <a:rect l="l" t="t" r="r" b="b"/>
            <a:pathLst>
              <a:path w="2067473" h="2676341">
                <a:moveTo>
                  <a:pt x="0" y="0"/>
                </a:moveTo>
                <a:lnTo>
                  <a:pt x="2067473" y="0"/>
                </a:lnTo>
                <a:lnTo>
                  <a:pt x="2067473" y="2676340"/>
                </a:lnTo>
                <a:lnTo>
                  <a:pt x="0" y="26763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6F3381B9-AE19-4EEE-C239-5A4ADEA3299F}"/>
              </a:ext>
            </a:extLst>
          </p:cNvPr>
          <p:cNvSpPr txBox="1"/>
          <p:nvPr/>
        </p:nvSpPr>
        <p:spPr>
          <a:xfrm>
            <a:off x="4039100" y="1050987"/>
            <a:ext cx="8610600" cy="15645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221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727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HOẠT </a:t>
            </a:r>
            <a:r>
              <a:rPr kumimoji="0" lang="vi-VN" sz="8727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ĐỘNG:  </a:t>
            </a:r>
            <a:r>
              <a:rPr kumimoji="0" lang="vi-VN" sz="8727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3</a:t>
            </a:r>
            <a:endParaRPr kumimoji="0" lang="en-US" sz="8727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8D2FF796-B0EB-2B7B-5C25-1C4CBDF85950}"/>
              </a:ext>
            </a:extLst>
          </p:cNvPr>
          <p:cNvSpPr txBox="1"/>
          <p:nvPr/>
        </p:nvSpPr>
        <p:spPr>
          <a:xfrm>
            <a:off x="229100" y="3681744"/>
            <a:ext cx="16230600" cy="30024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221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727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Báo cáo về môi trường học tập mới mà em đã tìm hiểu.</a:t>
            </a:r>
            <a:endParaRPr kumimoji="0" lang="en-US" sz="8727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EAE73082-6522-8E88-EE88-BC70FB7D08DC}"/>
              </a:ext>
            </a:extLst>
          </p:cNvPr>
          <p:cNvSpPr/>
          <p:nvPr/>
        </p:nvSpPr>
        <p:spPr>
          <a:xfrm>
            <a:off x="14471547" y="4288850"/>
            <a:ext cx="3915347" cy="5638800"/>
          </a:xfrm>
          <a:custGeom>
            <a:avLst/>
            <a:gdLst/>
            <a:ahLst/>
            <a:cxnLst/>
            <a:rect l="l" t="t" r="r" b="b"/>
            <a:pathLst>
              <a:path w="2772347" h="4114800">
                <a:moveTo>
                  <a:pt x="0" y="0"/>
                </a:moveTo>
                <a:lnTo>
                  <a:pt x="2772346" y="0"/>
                </a:lnTo>
                <a:lnTo>
                  <a:pt x="277234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208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Ảnh nền PowerPoint - 3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-17023"/>
            <a:ext cx="18307455" cy="10284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4">
            <a:extLst>
              <a:ext uri="{FF2B5EF4-FFF2-40B4-BE49-F238E27FC236}">
                <a16:creationId xmlns:a16="http://schemas.microsoft.com/office/drawing/2014/main" id="{6F3381B9-AE19-4EEE-C239-5A4ADEA3299F}"/>
              </a:ext>
            </a:extLst>
          </p:cNvPr>
          <p:cNvSpPr txBox="1"/>
          <p:nvPr/>
        </p:nvSpPr>
        <p:spPr>
          <a:xfrm>
            <a:off x="7010400" y="3619500"/>
            <a:ext cx="8382000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defRPr/>
            </a:pP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ường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</a:t>
            </a:r>
            <a:r>
              <a:rPr lang="vi-VN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5446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Ảnh nền PowerPoint - 3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456" y="2432"/>
            <a:ext cx="18307455" cy="10284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4">
            <a:extLst>
              <a:ext uri="{FF2B5EF4-FFF2-40B4-BE49-F238E27FC236}">
                <a16:creationId xmlns:a16="http://schemas.microsoft.com/office/drawing/2014/main" id="{6F3381B9-AE19-4EEE-C239-5A4ADEA3299F}"/>
              </a:ext>
            </a:extLst>
          </p:cNvPr>
          <p:cNvSpPr txBox="1"/>
          <p:nvPr/>
        </p:nvSpPr>
        <p:spPr>
          <a:xfrm>
            <a:off x="6705600" y="2436282"/>
            <a:ext cx="10820400" cy="27084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defRPr/>
            </a:pP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Trao</a:t>
            </a:r>
            <a:r>
              <a:rPr lang="en-US" sz="4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4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4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4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4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sz="4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ường</a:t>
            </a:r>
            <a:r>
              <a:rPr lang="en-US" sz="4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4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4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4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4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4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4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3617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D5A3DFE1-1BC6-A581-8E8A-48EB57E380F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8" y="0"/>
            <a:ext cx="18282583" cy="10287000"/>
          </a:xfrm>
          <a:prstGeom prst="rect">
            <a:avLst/>
          </a:prstGeom>
        </p:spPr>
      </p:pic>
      <p:sp>
        <p:nvSpPr>
          <p:cNvPr id="4" name="Freeform 12">
            <a:extLst>
              <a:ext uri="{FF2B5EF4-FFF2-40B4-BE49-F238E27FC236}">
                <a16:creationId xmlns:a16="http://schemas.microsoft.com/office/drawing/2014/main" id="{79A47C2C-3AD4-85E4-99B6-E7DEA3AE16B0}"/>
              </a:ext>
            </a:extLst>
          </p:cNvPr>
          <p:cNvSpPr/>
          <p:nvPr/>
        </p:nvSpPr>
        <p:spPr>
          <a:xfrm>
            <a:off x="152400" y="114300"/>
            <a:ext cx="2013483" cy="1698876"/>
          </a:xfrm>
          <a:custGeom>
            <a:avLst/>
            <a:gdLst/>
            <a:ahLst/>
            <a:cxnLst/>
            <a:rect l="l" t="t" r="r" b="b"/>
            <a:pathLst>
              <a:path w="2013483" h="1698876">
                <a:moveTo>
                  <a:pt x="0" y="0"/>
                </a:moveTo>
                <a:lnTo>
                  <a:pt x="2013483" y="0"/>
                </a:lnTo>
                <a:lnTo>
                  <a:pt x="2013483" y="1698876"/>
                </a:lnTo>
                <a:lnTo>
                  <a:pt x="0" y="16988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8">
            <a:extLst>
              <a:ext uri="{FF2B5EF4-FFF2-40B4-BE49-F238E27FC236}">
                <a16:creationId xmlns:a16="http://schemas.microsoft.com/office/drawing/2014/main" id="{3F469D1D-E277-E612-60C8-61C9B2663ACE}"/>
              </a:ext>
            </a:extLst>
          </p:cNvPr>
          <p:cNvSpPr/>
          <p:nvPr/>
        </p:nvSpPr>
        <p:spPr>
          <a:xfrm rot="1045462">
            <a:off x="15587156" y="-59164"/>
            <a:ext cx="1802168" cy="2197851"/>
          </a:xfrm>
          <a:custGeom>
            <a:avLst/>
            <a:gdLst/>
            <a:ahLst/>
            <a:cxnLst/>
            <a:rect l="l" t="t" r="r" b="b"/>
            <a:pathLst>
              <a:path w="2067473" h="2676341">
                <a:moveTo>
                  <a:pt x="0" y="0"/>
                </a:moveTo>
                <a:lnTo>
                  <a:pt x="2067473" y="0"/>
                </a:lnTo>
                <a:lnTo>
                  <a:pt x="2067473" y="2676340"/>
                </a:lnTo>
                <a:lnTo>
                  <a:pt x="0" y="26763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E09DFA20-ECA3-D8A6-99B3-FD9DB3F620E3}"/>
              </a:ext>
            </a:extLst>
          </p:cNvPr>
          <p:cNvSpPr txBox="1"/>
          <p:nvPr/>
        </p:nvSpPr>
        <p:spPr>
          <a:xfrm>
            <a:off x="4648200" y="278743"/>
            <a:ext cx="8458200" cy="14641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221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</a:rPr>
              <a:t>HOẠT ĐỘNG </a:t>
            </a:r>
            <a:r>
              <a:rPr lang="vi-VN" sz="8800" b="1" dirty="0">
                <a:solidFill>
                  <a:srgbClr val="FF0000"/>
                </a:solidFill>
                <a:latin typeface="+mj-lt"/>
              </a:rPr>
              <a:t>4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3278833E-E1E6-F055-277D-E1CCB26F5E57}"/>
              </a:ext>
            </a:extLst>
          </p:cNvPr>
          <p:cNvSpPr txBox="1"/>
          <p:nvPr/>
        </p:nvSpPr>
        <p:spPr>
          <a:xfrm>
            <a:off x="531960" y="2068881"/>
            <a:ext cx="16384440" cy="40626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Xác định những đức tính em cần rèn luyện để phát triển bản thân, thích ứng với môi trường học tập mới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2131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2666" b="-12666"/>
            </a:stretch>
          </a:blipFill>
        </p:spPr>
        <p:txBody>
          <a:bodyPr/>
          <a:lstStyle/>
          <a:p>
            <a:pPr marL="685800" indent="-68580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1342390" algn="l"/>
              </a:tabLst>
            </a:pPr>
            <a:endParaRPr lang="vi-VN" i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grpSp>
        <p:nvGrpSpPr>
          <p:cNvPr id="13" name="Nhóm 12">
            <a:extLst>
              <a:ext uri="{FF2B5EF4-FFF2-40B4-BE49-F238E27FC236}">
                <a16:creationId xmlns:a16="http://schemas.microsoft.com/office/drawing/2014/main" id="{02CEB3E4-5EFC-BD96-7847-DDA078D18075}"/>
              </a:ext>
            </a:extLst>
          </p:cNvPr>
          <p:cNvGrpSpPr/>
          <p:nvPr/>
        </p:nvGrpSpPr>
        <p:grpSpPr>
          <a:xfrm>
            <a:off x="1690149" y="946741"/>
            <a:ext cx="16948951" cy="2867766"/>
            <a:chOff x="424649" y="911819"/>
            <a:chExt cx="16948951" cy="2412045"/>
          </a:xfrm>
        </p:grpSpPr>
        <p:sp>
          <p:nvSpPr>
            <p:cNvPr id="5" name="Hình chữ nhật: Góc Tròn 4">
              <a:extLst>
                <a:ext uri="{FF2B5EF4-FFF2-40B4-BE49-F238E27FC236}">
                  <a16:creationId xmlns:a16="http://schemas.microsoft.com/office/drawing/2014/main" id="{E8DA29B3-6DEC-10A7-D434-6AFD5FFAE1F8}"/>
                </a:ext>
              </a:extLst>
            </p:cNvPr>
            <p:cNvSpPr/>
            <p:nvPr/>
          </p:nvSpPr>
          <p:spPr>
            <a:xfrm>
              <a:off x="424649" y="952500"/>
              <a:ext cx="16948951" cy="2371364"/>
            </a:xfrm>
            <a:prstGeom prst="roundRect">
              <a:avLst>
                <a:gd name="adj" fmla="val 2529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Hộp Văn bản 6">
              <a:extLst>
                <a:ext uri="{FF2B5EF4-FFF2-40B4-BE49-F238E27FC236}">
                  <a16:creationId xmlns:a16="http://schemas.microsoft.com/office/drawing/2014/main" id="{FCDE7B05-5574-23A6-8647-A4FDBF08552C}"/>
                </a:ext>
              </a:extLst>
            </p:cNvPr>
            <p:cNvSpPr txBox="1"/>
            <p:nvPr/>
          </p:nvSpPr>
          <p:spPr>
            <a:xfrm>
              <a:off x="971572" y="911819"/>
              <a:ext cx="16063882" cy="21744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5400" dirty="0">
                  <a:solidFill>
                    <a:srgbClr val="27A18A"/>
                  </a:solidFill>
                  <a:latin typeface="Arial (Thân)"/>
                </a:rPr>
                <a:t>Nêu những điểm mạnh, điểm yếu và những </a:t>
              </a:r>
              <a:endParaRPr lang="en-US" sz="5400" dirty="0" smtClean="0">
                <a:solidFill>
                  <a:srgbClr val="27A18A"/>
                </a:solidFill>
                <a:latin typeface="Arial (Thân)"/>
              </a:endParaRPr>
            </a:p>
            <a:p>
              <a:r>
                <a:rPr lang="vi-VN" sz="5400" dirty="0" smtClean="0">
                  <a:solidFill>
                    <a:srgbClr val="27A18A"/>
                  </a:solidFill>
                  <a:latin typeface="Arial (Thân)"/>
                </a:rPr>
                <a:t>thuận </a:t>
              </a:r>
              <a:r>
                <a:rPr lang="vi-VN" sz="5400" dirty="0">
                  <a:solidFill>
                    <a:srgbClr val="27A18A"/>
                  </a:solidFill>
                  <a:latin typeface="Arial (Thân)"/>
                </a:rPr>
                <a:t>lợi, khó khăn của em để phát triển bản thân, thích ứng với môi trường học tập mới. </a:t>
              </a:r>
              <a:endParaRPr lang="en-US" sz="5400" dirty="0">
                <a:solidFill>
                  <a:srgbClr val="27A18A"/>
                </a:solidFill>
                <a:latin typeface="Arial (Thân)"/>
              </a:endParaRPr>
            </a:p>
          </p:txBody>
        </p:sp>
      </p:grpSp>
      <p:sp>
        <p:nvSpPr>
          <p:cNvPr id="11" name="Freeform 3">
            <a:extLst>
              <a:ext uri="{FF2B5EF4-FFF2-40B4-BE49-F238E27FC236}">
                <a16:creationId xmlns:a16="http://schemas.microsoft.com/office/drawing/2014/main" id="{0464BA6D-E793-D590-CB1D-4278247D7687}"/>
              </a:ext>
            </a:extLst>
          </p:cNvPr>
          <p:cNvSpPr/>
          <p:nvPr/>
        </p:nvSpPr>
        <p:spPr>
          <a:xfrm>
            <a:off x="-12954" y="922014"/>
            <a:ext cx="1550477" cy="2297841"/>
          </a:xfrm>
          <a:custGeom>
            <a:avLst/>
            <a:gdLst/>
            <a:ahLst/>
            <a:cxnLst/>
            <a:rect l="l" t="t" r="r" b="b"/>
            <a:pathLst>
              <a:path w="2144241" h="3100107">
                <a:moveTo>
                  <a:pt x="0" y="0"/>
                </a:moveTo>
                <a:lnTo>
                  <a:pt x="2144241" y="0"/>
                </a:lnTo>
                <a:lnTo>
                  <a:pt x="2144241" y="3100108"/>
                </a:lnTo>
                <a:lnTo>
                  <a:pt x="0" y="31001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cxnSp>
        <p:nvCxnSpPr>
          <p:cNvPr id="4" name="Straight Connector 3"/>
          <p:cNvCxnSpPr/>
          <p:nvPr/>
        </p:nvCxnSpPr>
        <p:spPr>
          <a:xfrm>
            <a:off x="6035040" y="1790700"/>
            <a:ext cx="3108960" cy="0"/>
          </a:xfrm>
          <a:prstGeom prst="line">
            <a:avLst/>
          </a:prstGeom>
          <a:ln w="762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9804701" y="1790700"/>
            <a:ext cx="2740165" cy="0"/>
          </a:xfrm>
          <a:prstGeom prst="line">
            <a:avLst/>
          </a:prstGeom>
          <a:ln w="762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2514600" y="2628900"/>
            <a:ext cx="5715000" cy="0"/>
          </a:xfrm>
          <a:prstGeom prst="line">
            <a:avLst/>
          </a:prstGeom>
          <a:ln w="762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" name="Hộp Văn bản 12">
            <a:extLst>
              <a:ext uri="{FF2B5EF4-FFF2-40B4-BE49-F238E27FC236}">
                <a16:creationId xmlns:a16="http://schemas.microsoft.com/office/drawing/2014/main" id="{42D25FF6-BD4D-A9B3-EE6A-34DFA13C5449}"/>
              </a:ext>
            </a:extLst>
          </p:cNvPr>
          <p:cNvSpPr txBox="1"/>
          <p:nvPr/>
        </p:nvSpPr>
        <p:spPr>
          <a:xfrm>
            <a:off x="971145" y="4114225"/>
            <a:ext cx="16687800" cy="156966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  <a:tabLst>
                <a:tab pos="1342390" algn="l"/>
              </a:tabLst>
            </a:pPr>
            <a:r>
              <a:rPr lang="vi-VN" sz="4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Điểm mạnh, điểm yếu</a:t>
            </a:r>
            <a:r>
              <a:rPr lang="vi-VN" sz="4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là những thứ thuộc về đặc điểm, khả năng tự thân em có. Ví dụ như về sức khỏe, trí tuệ, thói quen, đức tính</a:t>
            </a:r>
            <a:r>
              <a:rPr lang="vi-VN" sz="4800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,…</a:t>
            </a:r>
            <a:endParaRPr lang="vi-VN" sz="4800" i="1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2" name="Hộp Văn bản 12">
            <a:extLst>
              <a:ext uri="{FF2B5EF4-FFF2-40B4-BE49-F238E27FC236}">
                <a16:creationId xmlns:a16="http://schemas.microsoft.com/office/drawing/2014/main" id="{42D25FF6-BD4D-A9B3-EE6A-34DFA13C5449}"/>
              </a:ext>
            </a:extLst>
          </p:cNvPr>
          <p:cNvSpPr txBox="1"/>
          <p:nvPr/>
        </p:nvSpPr>
        <p:spPr>
          <a:xfrm>
            <a:off x="995464" y="5901134"/>
            <a:ext cx="16687800" cy="304698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685800" indent="-68580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1342390" algn="l"/>
              </a:tabLst>
            </a:pPr>
            <a:r>
              <a:rPr lang="vi-VN" sz="48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Thuận lợi, khó khăn</a:t>
            </a:r>
            <a:r>
              <a:rPr lang="vi-VN" sz="4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là những thứ thuộc về môi trường bên ngoài tác động vào em. Ví dụ như: Nhà gần trường, nhà xa trường, được bố mẹ đưa đi học hằng ngày hoặc không được bố mẹ đưa đi học hằng ngày,…</a:t>
            </a:r>
          </a:p>
        </p:txBody>
      </p:sp>
    </p:spTree>
    <p:extLst>
      <p:ext uri="{BB962C8B-B14F-4D97-AF65-F5344CB8AC3E}">
        <p14:creationId xmlns:p14="http://schemas.microsoft.com/office/powerpoint/2010/main" val="951709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2270</TotalTime>
  <Words>337</Words>
  <Application>Microsoft Office PowerPoint</Application>
  <PresentationFormat>Custom</PresentationFormat>
  <Paragraphs>28</Paragraphs>
  <Slides>12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2" baseType="lpstr">
      <vt:lpstr>等线</vt:lpstr>
      <vt:lpstr>Times New Roman</vt:lpstr>
      <vt:lpstr>Arial (Thân)</vt:lpstr>
      <vt:lpstr>Arial</vt:lpstr>
      <vt:lpstr>#9Slide03 Arima Madurai ExtraBo</vt:lpstr>
      <vt:lpstr>Calibri</vt:lpstr>
      <vt:lpstr>UTM Cookies</vt:lpstr>
      <vt:lpstr>Aptos</vt:lpstr>
      <vt:lpstr>1_Office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CHUDE 7 - TUAN 24 - SHDC</dc:title>
  <dc:subject>9Slide.vn</dc:subject>
  <dc:creator>Hi There</dc:creator>
  <dc:description>9Slide.vn</dc:description>
  <cp:lastModifiedBy>NGOC HA</cp:lastModifiedBy>
  <cp:revision>101</cp:revision>
  <dcterms:created xsi:type="dcterms:W3CDTF">2006-08-16T00:00:00Z</dcterms:created>
  <dcterms:modified xsi:type="dcterms:W3CDTF">2026-02-01T17:00:45Z</dcterms:modified>
  <cp:category>9Slide.vn</cp:category>
  <dc:identifier>DAFqNt_XBVA</dc:identifier>
</cp:coreProperties>
</file>