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321" r:id="rId4"/>
    <p:sldId id="322" r:id="rId5"/>
    <p:sldId id="323" r:id="rId6"/>
    <p:sldId id="324" r:id="rId7"/>
    <p:sldId id="283" r:id="rId8"/>
    <p:sldId id="325" r:id="rId9"/>
    <p:sldId id="294" r:id="rId10"/>
    <p:sldId id="295" r:id="rId11"/>
    <p:sldId id="326" r:id="rId12"/>
    <p:sldId id="327" r:id="rId13"/>
    <p:sldId id="328" r:id="rId14"/>
    <p:sldId id="329" r:id="rId15"/>
    <p:sldId id="330" r:id="rId16"/>
    <p:sldId id="331" r:id="rId17"/>
    <p:sldId id="332" r:id="rId18"/>
    <p:sldId id="333" r:id="rId19"/>
    <p:sldId id="334" r:id="rId20"/>
    <p:sldId id="33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p:cViewPr varScale="1">
        <p:scale>
          <a:sx n="79" d="100"/>
          <a:sy n="79" d="100"/>
        </p:scale>
        <p:origin x="85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2024/9/23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2024/9/23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2024/9/23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2024/9/23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2024/9/23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9/23/2024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id="{C92D03BA-D550-B767-A936-692A1C8222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5.png"/><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1.wav"/><Relationship Id="rId5" Type="http://schemas.openxmlformats.org/officeDocument/2006/relationships/image" Target="../media/image15.png"/><Relationship Id="rId10" Type="http://schemas.openxmlformats.org/officeDocument/2006/relationships/image" Target="../media/image1.jpeg"/><Relationship Id="rId4" Type="http://schemas.openxmlformats.org/officeDocument/2006/relationships/audio" Target="../media/audio2.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id="{074D1B2A-DB27-0A7F-6CF2-F58F45A093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id="{8EA8A8ED-4B8F-FB27-64F5-12B9C69C1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id="{70BFEB30-8560-2107-E42D-82D2D3FE5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cxnSp>
        <p:nvCxnSpPr>
          <p:cNvPr id="3" name="Straight Connector 2">
            <a:extLst>
              <a:ext uri="{FF2B5EF4-FFF2-40B4-BE49-F238E27FC236}">
                <a16:creationId xmlns:a16="http://schemas.microsoft.com/office/drawing/2014/main" id="{C55CD561-F114-BC42-2CF1-306785EFE5F0}"/>
              </a:ext>
            </a:extLst>
          </p:cNvPr>
          <p:cNvCxnSpPr>
            <a:cxnSpLocks/>
          </p:cNvCxnSpPr>
          <p:nvPr/>
        </p:nvCxnSpPr>
        <p:spPr>
          <a:xfrm>
            <a:off x="10629900" y="772741"/>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DFDA3FC-30D4-A097-5B96-68B2A26F41DD}"/>
              </a:ext>
            </a:extLst>
          </p:cNvPr>
          <p:cNvCxnSpPr>
            <a:cxnSpLocks/>
          </p:cNvCxnSpPr>
          <p:nvPr/>
        </p:nvCxnSpPr>
        <p:spPr>
          <a:xfrm>
            <a:off x="4371975" y="2782921"/>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30517F-1F94-8451-53B4-97BD5A882F79}"/>
              </a:ext>
            </a:extLst>
          </p:cNvPr>
          <p:cNvCxnSpPr>
            <a:cxnSpLocks/>
          </p:cNvCxnSpPr>
          <p:nvPr/>
        </p:nvCxnSpPr>
        <p:spPr>
          <a:xfrm>
            <a:off x="9248775" y="2247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4" fill="hold" nodeType="clickEffect">
                                  <p:stCondLst>
                                    <p:cond delay="0"/>
                                  </p:stCondLst>
                                  <p:childTnLst>
                                    <p:set>
                                      <p:cBhvr>
                                        <p:cTn id="213" dur="1" fill="hold">
                                          <p:stCondLst>
                                            <p:cond delay="0"/>
                                          </p:stCondLst>
                                        </p:cTn>
                                        <p:tgtEl>
                                          <p:spTgt spid="3"/>
                                        </p:tgtEl>
                                        <p:attrNameLst>
                                          <p:attrName>style.visibility</p:attrName>
                                        </p:attrNameLst>
                                      </p:cBhvr>
                                      <p:to>
                                        <p:strVal val="visible"/>
                                      </p:to>
                                    </p:set>
                                    <p:animEffect transition="in" filter="wipe(down)">
                                      <p:cBhvr>
                                        <p:cTn id="214" dur="500"/>
                                        <p:tgtEl>
                                          <p:spTgt spid="3"/>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4" fill="hold"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down)">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4" fill="hold" nodeType="clickEffect">
                                  <p:stCondLst>
                                    <p:cond delay="0"/>
                                  </p:stCondLst>
                                  <p:childTnLst>
                                    <p:set>
                                      <p:cBhvr>
                                        <p:cTn id="223" dur="1" fill="hold">
                                          <p:stCondLst>
                                            <p:cond delay="0"/>
                                          </p:stCondLst>
                                        </p:cTn>
                                        <p:tgtEl>
                                          <p:spTgt spid="12"/>
                                        </p:tgtEl>
                                        <p:attrNameLst>
                                          <p:attrName>style.visibility</p:attrName>
                                        </p:attrNameLst>
                                      </p:cBhvr>
                                      <p:to>
                                        <p:strVal val="visible"/>
                                      </p:to>
                                    </p:set>
                                    <p:animEffect transition="in" filter="wipe(down)">
                                      <p:cBhvr>
                                        <p:cTn id="2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id="{02116767-A2CC-EFCD-AE7F-43FB42C04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pic>
        <p:nvPicPr>
          <p:cNvPr id="2" name="Picture 1" descr="A picture containing text, font, graphics, design&#10;&#10;Description automatically generated">
            <a:extLst>
              <a:ext uri="{FF2B5EF4-FFF2-40B4-BE49-F238E27FC236}">
                <a16:creationId xmlns:a16="http://schemas.microsoft.com/office/drawing/2014/main" id="{17423998-524E-CEB7-E241-CE616EB25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id="{DD9D7C44-1A17-370B-F935-2F19CCDAA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id="{BE7B5C95-059C-5477-8B81-88B2FE3594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id="{4802E21C-86B2-2E8B-EA50-ABA1CC2B2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539</Words>
  <Application>Microsoft Office PowerPoint</Application>
  <PresentationFormat>Widescreen</PresentationFormat>
  <Paragraphs>77</Paragraphs>
  <Slides>20</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等线</vt:lpstr>
      <vt:lpstr>宋体</vt:lpstr>
      <vt:lpstr>Arial</vt:lpstr>
      <vt:lpstr>Calibri</vt:lpstr>
      <vt:lpstr>SVN-SAF</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2023-06-20T10:43:50Z</dcterms:created>
  <dcterms:modified xsi:type="dcterms:W3CDTF">2024-09-23T03:03:36Z</dcterms:modified>
</cp:coreProperties>
</file>