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6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xmlns="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xmlns="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xmlns="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xmlns="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xmlns="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xmlns="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xmlns="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xmlns="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xmlns="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xmlns="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xmlns="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xmlns="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xmlns="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xmlns="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xmlns="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xmlns="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xmlns="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xmlns="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xmlns="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xmlns="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xmlns="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xmlns="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xmlns="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xmlns="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xmlns="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xmlns="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xmlns="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xmlns="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xmlns="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xmlns="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xmlns="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xmlns="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xmlns="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xmlns="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xmlns="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xmlns="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xmlns="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xmlns="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xmlns="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xmlns="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xmlns="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xmlns="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xmlns="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xmlns="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xmlns="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xmlns="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xmlns="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xmlns="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xmlns="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xmlns="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xmlns="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xmlns="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xmlns="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508</Words>
  <Application>Microsoft Office PowerPoint</Application>
  <PresentationFormat>Custom</PresentationFormat>
  <Paragraphs>115</Paragraphs>
  <Slides>23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2023-04-05T10:18:30Z</dcterms:created>
  <dcterms:modified xsi:type="dcterms:W3CDTF">2024-12-19T07:51:13Z</dcterms:modified>
</cp:coreProperties>
</file>