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7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265" r:id="rId12"/>
    <p:sldId id="343" r:id="rId13"/>
    <p:sldId id="344" r:id="rId14"/>
    <p:sldId id="345" r:id="rId15"/>
    <p:sldId id="346" r:id="rId16"/>
    <p:sldId id="301" r:id="rId17"/>
    <p:sldId id="303" r:id="rId18"/>
    <p:sldId id="29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>
        <p:scale>
          <a:sx n="80" d="100"/>
          <a:sy n="80" d="100"/>
        </p:scale>
        <p:origin x="-1752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 smtClean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=""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=""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5" y="238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2.sv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4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=""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=""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=""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=""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=""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=""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=""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=""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=""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=""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=""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=""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=""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=""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=""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=""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=""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=""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=""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=""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=""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=""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=""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=""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=""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=""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=""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=""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9" name="TextBox1" r:id="rId2" imgW="5041800" imgH="831960"/>
        </mc:Choice>
        <mc:Fallback>
          <p:control name="TextBox1" r:id="rId2" imgW="5041800" imgH="831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49194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=""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=""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=""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=""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=""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=""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=""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=""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=""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=""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=""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433</TotalTime>
  <Words>1021</Words>
  <Application>Microsoft Office PowerPoint</Application>
  <PresentationFormat>Custom</PresentationFormat>
  <Paragraphs>216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89</cp:revision>
  <dcterms:created xsi:type="dcterms:W3CDTF">2023-03-05T01:12:13Z</dcterms:created>
  <dcterms:modified xsi:type="dcterms:W3CDTF">2024-12-19T07:47:03Z</dcterms:modified>
</cp:coreProperties>
</file>