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84" r:id="rId2"/>
    <p:sldId id="259" r:id="rId3"/>
    <p:sldId id="285" r:id="rId4"/>
    <p:sldId id="261" r:id="rId5"/>
    <p:sldId id="289" r:id="rId6"/>
    <p:sldId id="262" r:id="rId7"/>
    <p:sldId id="260" r:id="rId8"/>
    <p:sldId id="263" r:id="rId9"/>
    <p:sldId id="286" r:id="rId10"/>
    <p:sldId id="287" r:id="rId11"/>
    <p:sldId id="288" r:id="rId12"/>
    <p:sldId id="266" r:id="rId13"/>
    <p:sldId id="267" r:id="rId14"/>
    <p:sldId id="268" r:id="rId15"/>
    <p:sldId id="269" r:id="rId16"/>
    <p:sldId id="270" r:id="rId17"/>
    <p:sldId id="273" r:id="rId18"/>
    <p:sldId id="275" r:id="rId19"/>
    <p:sldId id="290" r:id="rId20"/>
    <p:sldId id="274" r:id="rId21"/>
    <p:sldId id="276" r:id="rId22"/>
    <p:sldId id="278" r:id="rId23"/>
    <p:sldId id="279" r:id="rId24"/>
    <p:sldId id="280" r:id="rId25"/>
    <p:sldId id="282" r:id="rId26"/>
    <p:sldId id="281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FF"/>
    <a:srgbClr val="9FD4FF"/>
    <a:srgbClr val="74B5F1"/>
    <a:srgbClr val="CFF5FF"/>
    <a:srgbClr val="F3FFFF"/>
    <a:srgbClr val="FFFFFF"/>
    <a:srgbClr val="F6B600"/>
    <a:srgbClr val="FFCC66"/>
    <a:srgbClr val="FF9999"/>
    <a:srgbClr val="66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291" autoAdjust="0"/>
  </p:normalViewPr>
  <p:slideViewPr>
    <p:cSldViewPr snapToGrid="0">
      <p:cViewPr>
        <p:scale>
          <a:sx n="50" d="100"/>
          <a:sy n="50" d="100"/>
        </p:scale>
        <p:origin x="-2910" y="-13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B9B4A3-8296-458B-B9E7-8BC3EE257707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5B3673-A999-495B-89E0-ACF1AA03C2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4639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5B3673-A999-495B-89E0-ACF1AA03C21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1434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5B3673-A999-495B-89E0-ACF1AA03C21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3528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5B3673-A999-495B-89E0-ACF1AA03C21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3459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5B3673-A999-495B-89E0-ACF1AA03C21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9050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5B3673-A999-495B-89E0-ACF1AA03C21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6961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5B3673-A999-495B-89E0-ACF1AA03C21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9341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5C6A726-961A-E749-1A82-7DE65E0147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4ADF8F63-0AD3-4315-166A-9A480D86DC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BB50460-62BB-0B5A-EBB3-F355530A95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945EC0-9CBD-40C8-B2DD-CD2CA2B9F63C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1F1328C-AD66-8289-A728-830476B245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BA45DEA-FA74-014E-5CE2-4C944B571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9CAB26-9A1B-4660-9CDB-F35EDF135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458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CC10CFB-CD33-6067-1AD3-7331D63C4D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08A8687-D4BF-6996-F359-581CC32B94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27FB176-1049-9542-AE15-87D516EE00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945EC0-9CBD-40C8-B2DD-CD2CA2B9F63C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F144AA5-D523-3973-FB74-F44EA8E41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FD4754F-F184-E6D5-B0D2-D14E62637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9CAB26-9A1B-4660-9CDB-F35EDF135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322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8D6D3810-9F5B-99BF-0A28-EB4AE8A90AC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6E86239-3422-2C8D-5A8B-C707ACD832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4D4AF7B-16B3-7261-44C6-3179DFF609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945EC0-9CBD-40C8-B2DD-CD2CA2B9F63C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3E65448-52D9-A832-0750-17EBAD1F6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7DA1294-3D50-C348-03A8-34E106F61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9CAB26-9A1B-4660-9CDB-F35EDF135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514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D7AF964-403C-00C1-1396-7A0A4A270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EC6C958-85FD-8DF3-CEDF-CC0BB73233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01335C0-5DD9-70C8-9EFC-046A8D4D40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945EC0-9CBD-40C8-B2DD-CD2CA2B9F63C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C5D9A87-D7DB-30A2-FD05-99B73E5639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C757CA6-4CD4-C03E-C756-A548A0A78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9CAB26-9A1B-4660-9CDB-F35EDF135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390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C622E40-AF43-95D5-4A77-5E962FB728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DEF92C7-C3BF-CE7D-D9EB-0A6A847C0C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4CA7BCC-0B96-2690-A693-E9B4C3C6136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945EC0-9CBD-40C8-B2DD-CD2CA2B9F63C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F9A7040-764D-022B-F4EF-4804DDB08D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E370462-556C-3C24-27BA-4A05B3E8B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9CAB26-9A1B-4660-9CDB-F35EDF135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838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D5C0EC7-B9E1-F86E-7FCA-9E4B094E9A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D5266E6-54FE-9C09-66C7-E0B0B7C088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08FD9FB-679C-5285-C458-9C2FF56524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AAAB051-E663-47D6-8B16-37C9F7B0D8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945EC0-9CBD-40C8-B2DD-CD2CA2B9F63C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A8FE4E4-BD66-93CD-F169-410AD050B7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BB50FC8-3CB9-20A4-A382-D959BCB23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9CAB26-9A1B-4660-9CDB-F35EDF135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341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7312429-7C09-92AB-2EB7-D5D11360EB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43B340A-1044-BFE2-1E6D-969099C450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CFFFC54-B0EE-2AB0-CD0C-2D5F599160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0656D31E-0EAD-2292-6298-B61E2D69BC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52316147-E915-1604-1964-5B7CEA942A7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665E7889-AC17-F054-B38A-C964E27C67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945EC0-9CBD-40C8-B2DD-CD2CA2B9F63C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3688487D-3C57-5C3C-7EC9-415F81746C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902C5C14-E19A-AB5B-7277-152A813587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9CAB26-9A1B-4660-9CDB-F35EDF135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036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FBE2B47-3C83-DE03-F7A3-BD3363C555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9EE76F2-0312-116B-AF45-F18F5589A0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945EC0-9CBD-40C8-B2DD-CD2CA2B9F63C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70ED9A6-B84F-199E-CC22-0A6631C0F4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4B50E3E-DA29-46C1-81C2-F89D6C2FF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9CAB26-9A1B-4660-9CDB-F35EDF135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859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BA2EFEF6-2D31-FDA5-D003-2FD721AE53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945EC0-9CBD-40C8-B2DD-CD2CA2B9F63C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DB2E048-B9A8-C5F7-1C6D-F4CD06465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A6077A2-A142-8F40-A35F-6528A80DBA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9CAB26-9A1B-4660-9CDB-F35EDF135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359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22C7CD3-2F40-413F-F82F-9CE1734F87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B3CB751-4FEE-1797-963A-426BDA2423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AAD1153-1503-30EB-1BD1-028E627F74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4B42425-A59E-EFEB-FA95-3D70F21552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945EC0-9CBD-40C8-B2DD-CD2CA2B9F63C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5E7ABE5-186E-E395-6CD0-82AFFC771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C41B06F-7E67-647A-5D94-32B90A1ED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9CAB26-9A1B-4660-9CDB-F35EDF135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471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EEB8E0-B8BD-927F-D399-47EAC0BB8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4331C779-B60C-0557-563B-539742C919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03A1D62-F1ED-76D2-5B1D-CB0B912BF4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2C89265-484C-53A1-FEAE-216CEC675E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945EC0-9CBD-40C8-B2DD-CD2CA2B9F63C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E9AA9D0-4CEF-B000-D424-F29D9D46F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DF5D171-9FFB-D618-8B1B-6D6FB0A42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9CAB26-9A1B-4660-9CDB-F35EDF135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147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6808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7.pn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12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svg"/><Relationship Id="rId11" Type="http://schemas.openxmlformats.org/officeDocument/2006/relationships/image" Target="../media/image5.png"/><Relationship Id="rId5" Type="http://schemas.openxmlformats.org/officeDocument/2006/relationships/image" Target="../media/image2.png"/><Relationship Id="rId10" Type="http://schemas.openxmlformats.org/officeDocument/2006/relationships/image" Target="../media/image7.svg"/><Relationship Id="rId4" Type="http://schemas.microsoft.com/office/2007/relationships/hdphoto" Target="../media/hdphoto1.wdp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emf"/><Relationship Id="rId5" Type="http://schemas.openxmlformats.org/officeDocument/2006/relationships/image" Target="../media/image17.emf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emf"/><Relationship Id="rId5" Type="http://schemas.openxmlformats.org/officeDocument/2006/relationships/image" Target="../media/image17.emf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audio2.wav"/><Relationship Id="rId7" Type="http://schemas.openxmlformats.org/officeDocument/2006/relationships/image" Target="../media/image3.sv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11" Type="http://schemas.openxmlformats.org/officeDocument/2006/relationships/image" Target="../media/image7.svg"/><Relationship Id="rId5" Type="http://schemas.microsoft.com/office/2007/relationships/hdphoto" Target="../media/hdphoto4.wdp"/><Relationship Id="rId10" Type="http://schemas.openxmlformats.org/officeDocument/2006/relationships/image" Target="../media/image4.png"/><Relationship Id="rId4" Type="http://schemas.openxmlformats.org/officeDocument/2006/relationships/image" Target="../media/image13.png"/><Relationship Id="rId9" Type="http://schemas.openxmlformats.org/officeDocument/2006/relationships/image" Target="../media/image5.sv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0.png"/><Relationship Id="rId3" Type="http://schemas.microsoft.com/office/2007/relationships/hdphoto" Target="../media/hdphoto2.wdp"/><Relationship Id="rId7" Type="http://schemas.openxmlformats.org/officeDocument/2006/relationships/image" Target="../media/image2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13.png"/><Relationship Id="rId7" Type="http://schemas.openxmlformats.org/officeDocument/2006/relationships/image" Target="../media/image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10" Type="http://schemas.openxmlformats.org/officeDocument/2006/relationships/image" Target="../media/image7.svg"/><Relationship Id="rId4" Type="http://schemas.microsoft.com/office/2007/relationships/hdphoto" Target="../media/hdphoto4.wdp"/><Relationship Id="rId9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13.png"/><Relationship Id="rId7" Type="http://schemas.openxmlformats.org/officeDocument/2006/relationships/image" Target="../media/image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10" Type="http://schemas.openxmlformats.org/officeDocument/2006/relationships/image" Target="../media/image7.svg"/><Relationship Id="rId4" Type="http://schemas.microsoft.com/office/2007/relationships/hdphoto" Target="../media/hdphoto4.wdp"/><Relationship Id="rId9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image" Target="../media/image3.png"/><Relationship Id="rId4" Type="http://schemas.openxmlformats.org/officeDocument/2006/relationships/image" Target="../media/image3.svg"/><Relationship Id="rId9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microsoft.com/office/2007/relationships/hdphoto" Target="../media/hdphoto3.wdp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microsoft.com/office/2007/relationships/hdphoto" Target="../media/hdphoto3.wdp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image" Target="../media/image3.png"/><Relationship Id="rId4" Type="http://schemas.openxmlformats.org/officeDocument/2006/relationships/image" Target="../media/image7.sv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3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7.svg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svg"/><Relationship Id="rId11" Type="http://schemas.openxmlformats.org/officeDocument/2006/relationships/image" Target="../media/image36.png"/><Relationship Id="rId5" Type="http://schemas.openxmlformats.org/officeDocument/2006/relationships/image" Target="../media/image2.png"/><Relationship Id="rId10" Type="http://schemas.openxmlformats.org/officeDocument/2006/relationships/image" Target="../media/image7.svg"/><Relationship Id="rId4" Type="http://schemas.microsoft.com/office/2007/relationships/hdphoto" Target="../media/hdphoto1.wdp"/><Relationship Id="rId9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9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hdphoto" Target="../media/hdphoto1.wdp"/><Relationship Id="rId7" Type="http://schemas.openxmlformats.org/officeDocument/2006/relationships/image" Target="../media/image5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3.svg"/><Relationship Id="rId4" Type="http://schemas.openxmlformats.org/officeDocument/2006/relationships/image" Target="../media/image2.png"/><Relationship Id="rId9" Type="http://schemas.openxmlformats.org/officeDocument/2006/relationships/image" Target="../media/image7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13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svg"/><Relationship Id="rId11" Type="http://schemas.openxmlformats.org/officeDocument/2006/relationships/image" Target="../media/image14.png"/><Relationship Id="rId5" Type="http://schemas.openxmlformats.org/officeDocument/2006/relationships/image" Target="../media/image2.png"/><Relationship Id="rId10" Type="http://schemas.openxmlformats.org/officeDocument/2006/relationships/image" Target="../media/image7.svg"/><Relationship Id="rId4" Type="http://schemas.microsoft.com/office/2007/relationships/hdphoto" Target="../media/hdphoto4.wdp"/><Relationship Id="rId9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emf"/><Relationship Id="rId5" Type="http://schemas.openxmlformats.org/officeDocument/2006/relationships/image" Target="../media/image17.emf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emf"/><Relationship Id="rId5" Type="http://schemas.openxmlformats.org/officeDocument/2006/relationships/image" Target="../media/image17.emf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6501C5C8-C3AA-AE4C-BCA6-9FC6F308ADAC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" name="TextBox 2">
              <a:extLst>
                <a:ext uri="{FF2B5EF4-FFF2-40B4-BE49-F238E27FC236}">
                  <a16:creationId xmlns:a16="http://schemas.microsoft.com/office/drawing/2014/main" xmlns="" id="{4D9CD571-DA9D-D14F-17DE-84AB74D56724}"/>
                </a:ext>
              </a:extLst>
            </p:cNvPr>
            <p:cNvSpPr txBox="1"/>
            <p:nvPr/>
          </p:nvSpPr>
          <p:spPr>
            <a:xfrm>
              <a:off x="4802544" y="3244334"/>
              <a:ext cx="258691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Nguyễn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Thị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Ái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Quyên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1650F19A-EF4F-2607-0422-E6FB3EC0FE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8000"/>
                      </a14:imgEffect>
                      <a14:imgEffect>
                        <a14:colorTemperature colorTemp="5923"/>
                      </a14:imgEffect>
                      <a14:imgEffect>
                        <a14:saturation sat="150000"/>
                      </a14:imgEffect>
                      <a14:imgEffect>
                        <a14:brightnessContrast bright="5000" contrast="5000"/>
                      </a14:imgEffect>
                    </a14:imgLayer>
                  </a14:imgProps>
                </a:ext>
              </a:extLst>
            </a:blip>
            <a:srcRect t="610" b="-1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</p:grp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AE0F58F4-2573-FD84-622C-1D48F01163E0}"/>
              </a:ext>
            </a:extLst>
          </p:cNvPr>
          <p:cNvSpPr/>
          <p:nvPr/>
        </p:nvSpPr>
        <p:spPr>
          <a:xfrm>
            <a:off x="1441467" y="109343"/>
            <a:ext cx="8462188" cy="3569736"/>
          </a:xfrm>
          <a:custGeom>
            <a:avLst/>
            <a:gdLst>
              <a:gd name="connsiteX0" fmla="*/ 0 w 8462188"/>
              <a:gd name="connsiteY0" fmla="*/ 357330 h 3569736"/>
              <a:gd name="connsiteX1" fmla="*/ 416359 w 8462188"/>
              <a:gd name="connsiteY1" fmla="*/ 0 h 3569736"/>
              <a:gd name="connsiteX2" fmla="*/ 8045828 w 8462188"/>
              <a:gd name="connsiteY2" fmla="*/ 0 h 3569736"/>
              <a:gd name="connsiteX3" fmla="*/ 8462188 w 8462188"/>
              <a:gd name="connsiteY3" fmla="*/ 357330 h 3569736"/>
              <a:gd name="connsiteX4" fmla="*/ 8462188 w 8462188"/>
              <a:gd name="connsiteY4" fmla="*/ 3212405 h 3569736"/>
              <a:gd name="connsiteX5" fmla="*/ 8045828 w 8462188"/>
              <a:gd name="connsiteY5" fmla="*/ 3569736 h 3569736"/>
              <a:gd name="connsiteX6" fmla="*/ 416359 w 8462188"/>
              <a:gd name="connsiteY6" fmla="*/ 3569736 h 3569736"/>
              <a:gd name="connsiteX7" fmla="*/ 0 w 8462188"/>
              <a:gd name="connsiteY7" fmla="*/ 3212405 h 3569736"/>
              <a:gd name="connsiteX8" fmla="*/ 0 w 8462188"/>
              <a:gd name="connsiteY8" fmla="*/ 357330 h 3569736"/>
              <a:gd name="connsiteX0" fmla="*/ 0 w 8462188"/>
              <a:gd name="connsiteY0" fmla="*/ 357330 h 3569736"/>
              <a:gd name="connsiteX1" fmla="*/ 416359 w 8462188"/>
              <a:gd name="connsiteY1" fmla="*/ 0 h 3569736"/>
              <a:gd name="connsiteX2" fmla="*/ 8045828 w 8462188"/>
              <a:gd name="connsiteY2" fmla="*/ 0 h 3569736"/>
              <a:gd name="connsiteX3" fmla="*/ 8462188 w 8462188"/>
              <a:gd name="connsiteY3" fmla="*/ 357330 h 3569736"/>
              <a:gd name="connsiteX4" fmla="*/ 8462188 w 8462188"/>
              <a:gd name="connsiteY4" fmla="*/ 3212405 h 3569736"/>
              <a:gd name="connsiteX5" fmla="*/ 8045828 w 8462188"/>
              <a:gd name="connsiteY5" fmla="*/ 3569736 h 3569736"/>
              <a:gd name="connsiteX6" fmla="*/ 416359 w 8462188"/>
              <a:gd name="connsiteY6" fmla="*/ 3569736 h 3569736"/>
              <a:gd name="connsiteX7" fmla="*/ 0 w 8462188"/>
              <a:gd name="connsiteY7" fmla="*/ 3212405 h 3569736"/>
              <a:gd name="connsiteX8" fmla="*/ 0 w 8462188"/>
              <a:gd name="connsiteY8" fmla="*/ 357330 h 3569736"/>
              <a:gd name="connsiteX0" fmla="*/ 0 w 8462188"/>
              <a:gd name="connsiteY0" fmla="*/ 357330 h 3569736"/>
              <a:gd name="connsiteX1" fmla="*/ 416359 w 8462188"/>
              <a:gd name="connsiteY1" fmla="*/ 0 h 3569736"/>
              <a:gd name="connsiteX2" fmla="*/ 8045828 w 8462188"/>
              <a:gd name="connsiteY2" fmla="*/ 0 h 3569736"/>
              <a:gd name="connsiteX3" fmla="*/ 8462188 w 8462188"/>
              <a:gd name="connsiteY3" fmla="*/ 357330 h 3569736"/>
              <a:gd name="connsiteX4" fmla="*/ 8462188 w 8462188"/>
              <a:gd name="connsiteY4" fmla="*/ 3212405 h 3569736"/>
              <a:gd name="connsiteX5" fmla="*/ 8045828 w 8462188"/>
              <a:gd name="connsiteY5" fmla="*/ 3569736 h 3569736"/>
              <a:gd name="connsiteX6" fmla="*/ 416359 w 8462188"/>
              <a:gd name="connsiteY6" fmla="*/ 3569736 h 3569736"/>
              <a:gd name="connsiteX7" fmla="*/ 0 w 8462188"/>
              <a:gd name="connsiteY7" fmla="*/ 3212405 h 3569736"/>
              <a:gd name="connsiteX8" fmla="*/ 0 w 8462188"/>
              <a:gd name="connsiteY8" fmla="*/ 357330 h 3569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62188" h="3569736" fill="none" extrusionOk="0">
                <a:moveTo>
                  <a:pt x="0" y="357330"/>
                </a:moveTo>
                <a:cubicBezTo>
                  <a:pt x="10505" y="258489"/>
                  <a:pt x="213101" y="-18918"/>
                  <a:pt x="416359" y="0"/>
                </a:cubicBezTo>
                <a:cubicBezTo>
                  <a:pt x="4368815" y="181815"/>
                  <a:pt x="6902389" y="-221495"/>
                  <a:pt x="8045828" y="0"/>
                </a:cubicBezTo>
                <a:cubicBezTo>
                  <a:pt x="8195911" y="-12800"/>
                  <a:pt x="8482111" y="144702"/>
                  <a:pt x="8462188" y="357330"/>
                </a:cubicBezTo>
                <a:cubicBezTo>
                  <a:pt x="8487181" y="1284541"/>
                  <a:pt x="8643600" y="2670259"/>
                  <a:pt x="8462188" y="3212405"/>
                </a:cubicBezTo>
                <a:cubicBezTo>
                  <a:pt x="8411380" y="3460071"/>
                  <a:pt x="8315169" y="3568408"/>
                  <a:pt x="8045828" y="3569736"/>
                </a:cubicBezTo>
                <a:cubicBezTo>
                  <a:pt x="5211794" y="3479672"/>
                  <a:pt x="1983151" y="3500335"/>
                  <a:pt x="416359" y="3569736"/>
                </a:cubicBezTo>
                <a:cubicBezTo>
                  <a:pt x="174602" y="3500206"/>
                  <a:pt x="1574" y="3483945"/>
                  <a:pt x="0" y="3212405"/>
                </a:cubicBezTo>
                <a:cubicBezTo>
                  <a:pt x="-276263" y="1811739"/>
                  <a:pt x="3989" y="651214"/>
                  <a:pt x="0" y="357330"/>
                </a:cubicBezTo>
                <a:close/>
              </a:path>
              <a:path w="8462188" h="3569736" stroke="0" extrusionOk="0">
                <a:moveTo>
                  <a:pt x="0" y="357330"/>
                </a:moveTo>
                <a:cubicBezTo>
                  <a:pt x="-29998" y="151866"/>
                  <a:pt x="213814" y="8353"/>
                  <a:pt x="416359" y="0"/>
                </a:cubicBezTo>
                <a:cubicBezTo>
                  <a:pt x="1267743" y="-412793"/>
                  <a:pt x="6780082" y="332455"/>
                  <a:pt x="8045828" y="0"/>
                </a:cubicBezTo>
                <a:cubicBezTo>
                  <a:pt x="8194057" y="-5568"/>
                  <a:pt x="8477020" y="222304"/>
                  <a:pt x="8462188" y="357330"/>
                </a:cubicBezTo>
                <a:cubicBezTo>
                  <a:pt x="8708181" y="1161474"/>
                  <a:pt x="8883134" y="2307580"/>
                  <a:pt x="8462188" y="3212405"/>
                </a:cubicBezTo>
                <a:cubicBezTo>
                  <a:pt x="8496264" y="3444274"/>
                  <a:pt x="8255568" y="3558064"/>
                  <a:pt x="8045828" y="3569736"/>
                </a:cubicBezTo>
                <a:cubicBezTo>
                  <a:pt x="5473521" y="3564462"/>
                  <a:pt x="3183437" y="4043586"/>
                  <a:pt x="416359" y="3569736"/>
                </a:cubicBezTo>
                <a:cubicBezTo>
                  <a:pt x="196539" y="3525327"/>
                  <a:pt x="9827" y="3372820"/>
                  <a:pt x="0" y="3212405"/>
                </a:cubicBezTo>
                <a:cubicBezTo>
                  <a:pt x="-307069" y="2690200"/>
                  <a:pt x="-343819" y="1049533"/>
                  <a:pt x="0" y="357330"/>
                </a:cubicBezTo>
                <a:close/>
              </a:path>
              <a:path w="8462188" h="3569736" fill="none" stroke="0" extrusionOk="0">
                <a:moveTo>
                  <a:pt x="0" y="357330"/>
                </a:moveTo>
                <a:cubicBezTo>
                  <a:pt x="-19660" y="156869"/>
                  <a:pt x="210088" y="18708"/>
                  <a:pt x="416359" y="0"/>
                </a:cubicBezTo>
                <a:cubicBezTo>
                  <a:pt x="4100242" y="207383"/>
                  <a:pt x="6858352" y="63395"/>
                  <a:pt x="8045828" y="0"/>
                </a:cubicBezTo>
                <a:cubicBezTo>
                  <a:pt x="8258094" y="9725"/>
                  <a:pt x="8498124" y="161692"/>
                  <a:pt x="8462188" y="357330"/>
                </a:cubicBezTo>
                <a:cubicBezTo>
                  <a:pt x="8442509" y="1368721"/>
                  <a:pt x="8693654" y="2688445"/>
                  <a:pt x="8462188" y="3212405"/>
                </a:cubicBezTo>
                <a:cubicBezTo>
                  <a:pt x="8443617" y="3467353"/>
                  <a:pt x="8281601" y="3536682"/>
                  <a:pt x="8045828" y="3569736"/>
                </a:cubicBezTo>
                <a:cubicBezTo>
                  <a:pt x="4233592" y="3523029"/>
                  <a:pt x="2397532" y="3326095"/>
                  <a:pt x="416359" y="3569736"/>
                </a:cubicBezTo>
                <a:cubicBezTo>
                  <a:pt x="178850" y="3530872"/>
                  <a:pt x="50543" y="3429203"/>
                  <a:pt x="0" y="3212405"/>
                </a:cubicBezTo>
                <a:cubicBezTo>
                  <a:pt x="-249077" y="1937544"/>
                  <a:pt x="-75712" y="697254"/>
                  <a:pt x="0" y="357330"/>
                </a:cubicBezTo>
                <a:close/>
              </a:path>
              <a:path w="8462188" h="3569736" fill="none" stroke="0" extrusionOk="0">
                <a:moveTo>
                  <a:pt x="0" y="357330"/>
                </a:moveTo>
                <a:cubicBezTo>
                  <a:pt x="3666" y="187878"/>
                  <a:pt x="237591" y="13268"/>
                  <a:pt x="416359" y="0"/>
                </a:cubicBezTo>
                <a:cubicBezTo>
                  <a:pt x="4128606" y="267352"/>
                  <a:pt x="6848779" y="-98374"/>
                  <a:pt x="8045828" y="0"/>
                </a:cubicBezTo>
                <a:cubicBezTo>
                  <a:pt x="8191972" y="-5164"/>
                  <a:pt x="8484745" y="158663"/>
                  <a:pt x="8462188" y="357330"/>
                </a:cubicBezTo>
                <a:cubicBezTo>
                  <a:pt x="8457198" y="1374748"/>
                  <a:pt x="8648465" y="2669215"/>
                  <a:pt x="8462188" y="3212405"/>
                </a:cubicBezTo>
                <a:cubicBezTo>
                  <a:pt x="8420846" y="3450669"/>
                  <a:pt x="8304931" y="3566053"/>
                  <a:pt x="8045828" y="3569736"/>
                </a:cubicBezTo>
                <a:cubicBezTo>
                  <a:pt x="4877773" y="3136593"/>
                  <a:pt x="2178633" y="3389265"/>
                  <a:pt x="416359" y="3569736"/>
                </a:cubicBezTo>
                <a:cubicBezTo>
                  <a:pt x="171983" y="3514997"/>
                  <a:pt x="8630" y="3450977"/>
                  <a:pt x="0" y="3212405"/>
                </a:cubicBezTo>
                <a:cubicBezTo>
                  <a:pt x="-264292" y="1875714"/>
                  <a:pt x="-480" y="669959"/>
                  <a:pt x="0" y="357330"/>
                </a:cubicBezTo>
                <a:close/>
              </a:path>
            </a:pathLst>
          </a:custGeom>
          <a:solidFill>
            <a:schemeClr val="bg1">
              <a:alpha val="67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3694780287">
                  <a:custGeom>
                    <a:avLst/>
                    <a:gdLst>
                      <a:gd name="connsiteX0" fmla="*/ 0 w 8462188"/>
                      <a:gd name="connsiteY0" fmla="*/ 357330 h 3569736"/>
                      <a:gd name="connsiteX1" fmla="*/ 416359 w 8462188"/>
                      <a:gd name="connsiteY1" fmla="*/ 0 h 3569736"/>
                      <a:gd name="connsiteX2" fmla="*/ 8045828 w 8462188"/>
                      <a:gd name="connsiteY2" fmla="*/ 0 h 3569736"/>
                      <a:gd name="connsiteX3" fmla="*/ 8462188 w 8462188"/>
                      <a:gd name="connsiteY3" fmla="*/ 357330 h 3569736"/>
                      <a:gd name="connsiteX4" fmla="*/ 8462188 w 8462188"/>
                      <a:gd name="connsiteY4" fmla="*/ 3212405 h 3569736"/>
                      <a:gd name="connsiteX5" fmla="*/ 8045828 w 8462188"/>
                      <a:gd name="connsiteY5" fmla="*/ 3569736 h 3569736"/>
                      <a:gd name="connsiteX6" fmla="*/ 416359 w 8462188"/>
                      <a:gd name="connsiteY6" fmla="*/ 3569736 h 3569736"/>
                      <a:gd name="connsiteX7" fmla="*/ 0 w 8462188"/>
                      <a:gd name="connsiteY7" fmla="*/ 3212405 h 3569736"/>
                      <a:gd name="connsiteX8" fmla="*/ 0 w 8462188"/>
                      <a:gd name="connsiteY8" fmla="*/ 357330 h 3569736"/>
                      <a:gd name="connsiteX0" fmla="*/ 0 w 8462188"/>
                      <a:gd name="connsiteY0" fmla="*/ 357330 h 3569736"/>
                      <a:gd name="connsiteX1" fmla="*/ 416359 w 8462188"/>
                      <a:gd name="connsiteY1" fmla="*/ 0 h 3569736"/>
                      <a:gd name="connsiteX2" fmla="*/ 8045828 w 8462188"/>
                      <a:gd name="connsiteY2" fmla="*/ 0 h 3569736"/>
                      <a:gd name="connsiteX3" fmla="*/ 8462188 w 8462188"/>
                      <a:gd name="connsiteY3" fmla="*/ 357330 h 3569736"/>
                      <a:gd name="connsiteX4" fmla="*/ 8462188 w 8462188"/>
                      <a:gd name="connsiteY4" fmla="*/ 3212405 h 3569736"/>
                      <a:gd name="connsiteX5" fmla="*/ 8045828 w 8462188"/>
                      <a:gd name="connsiteY5" fmla="*/ 3569736 h 3569736"/>
                      <a:gd name="connsiteX6" fmla="*/ 416359 w 8462188"/>
                      <a:gd name="connsiteY6" fmla="*/ 3569736 h 3569736"/>
                      <a:gd name="connsiteX7" fmla="*/ 0 w 8462188"/>
                      <a:gd name="connsiteY7" fmla="*/ 3212405 h 3569736"/>
                      <a:gd name="connsiteX8" fmla="*/ 0 w 8462188"/>
                      <a:gd name="connsiteY8" fmla="*/ 357330 h 35697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462188" h="3569736" fill="none" extrusionOk="0">
                        <a:moveTo>
                          <a:pt x="0" y="357330"/>
                        </a:moveTo>
                        <a:cubicBezTo>
                          <a:pt x="7625" y="229720"/>
                          <a:pt x="205533" y="-13347"/>
                          <a:pt x="416359" y="0"/>
                        </a:cubicBezTo>
                        <a:cubicBezTo>
                          <a:pt x="4167684" y="178673"/>
                          <a:pt x="6801266" y="-69420"/>
                          <a:pt x="8045828" y="0"/>
                        </a:cubicBezTo>
                        <a:cubicBezTo>
                          <a:pt x="8228939" y="-7291"/>
                          <a:pt x="8477375" y="148559"/>
                          <a:pt x="8462188" y="357330"/>
                        </a:cubicBezTo>
                        <a:cubicBezTo>
                          <a:pt x="8468248" y="1293587"/>
                          <a:pt x="8636872" y="2662498"/>
                          <a:pt x="8462188" y="3212405"/>
                        </a:cubicBezTo>
                        <a:cubicBezTo>
                          <a:pt x="8421905" y="3448891"/>
                          <a:pt x="8307396" y="3568688"/>
                          <a:pt x="8045828" y="3569736"/>
                        </a:cubicBezTo>
                        <a:cubicBezTo>
                          <a:pt x="4894155" y="3455250"/>
                          <a:pt x="2148647" y="3516939"/>
                          <a:pt x="416359" y="3569736"/>
                        </a:cubicBezTo>
                        <a:cubicBezTo>
                          <a:pt x="179429" y="3531057"/>
                          <a:pt x="867" y="3450334"/>
                          <a:pt x="0" y="3212405"/>
                        </a:cubicBezTo>
                        <a:cubicBezTo>
                          <a:pt x="-250469" y="1866845"/>
                          <a:pt x="-35354" y="668934"/>
                          <a:pt x="0" y="357330"/>
                        </a:cubicBezTo>
                        <a:close/>
                      </a:path>
                      <a:path w="8462188" h="3569736" stroke="0" extrusionOk="0">
                        <a:moveTo>
                          <a:pt x="0" y="357330"/>
                        </a:moveTo>
                        <a:cubicBezTo>
                          <a:pt x="-22037" y="145333"/>
                          <a:pt x="212269" y="12030"/>
                          <a:pt x="416359" y="0"/>
                        </a:cubicBezTo>
                        <a:cubicBezTo>
                          <a:pt x="1259408" y="-347337"/>
                          <a:pt x="6910141" y="144567"/>
                          <a:pt x="8045828" y="0"/>
                        </a:cubicBezTo>
                        <a:cubicBezTo>
                          <a:pt x="8211202" y="-2170"/>
                          <a:pt x="8479053" y="212411"/>
                          <a:pt x="8462188" y="357330"/>
                        </a:cubicBezTo>
                        <a:cubicBezTo>
                          <a:pt x="8524092" y="1106909"/>
                          <a:pt x="8788621" y="2139676"/>
                          <a:pt x="8462188" y="3212405"/>
                        </a:cubicBezTo>
                        <a:cubicBezTo>
                          <a:pt x="8472578" y="3436799"/>
                          <a:pt x="8260780" y="3559124"/>
                          <a:pt x="8045828" y="3569736"/>
                        </a:cubicBezTo>
                        <a:cubicBezTo>
                          <a:pt x="5986068" y="3515624"/>
                          <a:pt x="3169301" y="3688392"/>
                          <a:pt x="416359" y="3569736"/>
                        </a:cubicBezTo>
                        <a:cubicBezTo>
                          <a:pt x="190333" y="3535001"/>
                          <a:pt x="13882" y="3381823"/>
                          <a:pt x="0" y="3212405"/>
                        </a:cubicBezTo>
                        <a:cubicBezTo>
                          <a:pt x="-268230" y="2639631"/>
                          <a:pt x="-233379" y="1069773"/>
                          <a:pt x="0" y="357330"/>
                        </a:cubicBezTo>
                        <a:close/>
                      </a:path>
                      <a:path w="8462188" h="3569736" fill="none" stroke="0" extrusionOk="0">
                        <a:moveTo>
                          <a:pt x="0" y="357330"/>
                        </a:moveTo>
                        <a:cubicBezTo>
                          <a:pt x="2811" y="180618"/>
                          <a:pt x="221492" y="18928"/>
                          <a:pt x="416359" y="0"/>
                        </a:cubicBezTo>
                        <a:cubicBezTo>
                          <a:pt x="3913840" y="287899"/>
                          <a:pt x="6957888" y="-112925"/>
                          <a:pt x="8045828" y="0"/>
                        </a:cubicBezTo>
                        <a:cubicBezTo>
                          <a:pt x="8235456" y="-2125"/>
                          <a:pt x="8480135" y="167659"/>
                          <a:pt x="8462188" y="357330"/>
                        </a:cubicBezTo>
                        <a:cubicBezTo>
                          <a:pt x="8401989" y="1332253"/>
                          <a:pt x="8627861" y="2646915"/>
                          <a:pt x="8462188" y="3212405"/>
                        </a:cubicBezTo>
                        <a:cubicBezTo>
                          <a:pt x="8429424" y="3446169"/>
                          <a:pt x="8273383" y="3547814"/>
                          <a:pt x="8045828" y="3569736"/>
                        </a:cubicBezTo>
                        <a:cubicBezTo>
                          <a:pt x="4548352" y="3298769"/>
                          <a:pt x="2403762" y="3293449"/>
                          <a:pt x="416359" y="3569736"/>
                        </a:cubicBezTo>
                        <a:cubicBezTo>
                          <a:pt x="172416" y="3517729"/>
                          <a:pt x="22082" y="3415369"/>
                          <a:pt x="0" y="3212405"/>
                        </a:cubicBezTo>
                        <a:cubicBezTo>
                          <a:pt x="-256430" y="1932997"/>
                          <a:pt x="-55349" y="679862"/>
                          <a:pt x="0" y="35733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CCA75B2D-C886-599E-3C6C-F6539C56B3F0}"/>
              </a:ext>
            </a:extLst>
          </p:cNvPr>
          <p:cNvSpPr txBox="1"/>
          <p:nvPr/>
        </p:nvSpPr>
        <p:spPr>
          <a:xfrm>
            <a:off x="1589649" y="244976"/>
            <a:ext cx="81873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Thứ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…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ngày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…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tháng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…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năm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….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xmlns="" id="{21C992EC-5075-1ACB-425E-A09E50EFE8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2156909" y="3897117"/>
            <a:ext cx="2221183" cy="2881005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xmlns="" id="{E080B0B9-146C-65F2-D8F7-224D4BD696F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4265550" y="3998397"/>
            <a:ext cx="2114211" cy="274323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xmlns="" id="{C3F6E05C-C396-54A0-F4C1-16CC6F385B2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6200028" y="3941305"/>
            <a:ext cx="2586912" cy="2893984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17" name="Star: 5 Points 16">
            <a:extLst>
              <a:ext uri="{FF2B5EF4-FFF2-40B4-BE49-F238E27FC236}">
                <a16:creationId xmlns:a16="http://schemas.microsoft.com/office/drawing/2014/main" xmlns="" id="{C55E3C8B-F92B-E354-942D-5ADCC3A84384}"/>
              </a:ext>
            </a:extLst>
          </p:cNvPr>
          <p:cNvSpPr/>
          <p:nvPr/>
        </p:nvSpPr>
        <p:spPr>
          <a:xfrm>
            <a:off x="7910579" y="4110364"/>
            <a:ext cx="477786" cy="47269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76F4F9C-0286-9BDB-EE71-EDB7E01900F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947403" y="573144"/>
            <a:ext cx="3084843" cy="11705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729EB54-5008-3EF8-61C4-9BA496E9596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24365" y="1307826"/>
            <a:ext cx="6761050" cy="24751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5C71941-1E29-AD95-8C46-DA2F8CE7D2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00181" y="786303"/>
            <a:ext cx="1932599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822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67AF7B8-72B4-94D1-7A9F-FBFFBC6CE6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2000" contrast="3000"/>
                    </a14:imgEffect>
                  </a14:imgLayer>
                </a14:imgProps>
              </a:ext>
            </a:extLst>
          </a:blip>
          <a:srcRect t="43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DD0A3C0C-BCA0-D894-5470-A8CCC3B4B8DF}"/>
              </a:ext>
            </a:extLst>
          </p:cNvPr>
          <p:cNvSpPr/>
          <p:nvPr/>
        </p:nvSpPr>
        <p:spPr>
          <a:xfrm>
            <a:off x="209390" y="203360"/>
            <a:ext cx="11773220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xmlns="" id="{7F279154-3A7D-E3C5-3398-CF249ACFE4C5}"/>
              </a:ext>
            </a:extLst>
          </p:cNvPr>
          <p:cNvGrpSpPr/>
          <p:nvPr/>
        </p:nvGrpSpPr>
        <p:grpSpPr>
          <a:xfrm>
            <a:off x="7178212" y="1345915"/>
            <a:ext cx="5013788" cy="5213980"/>
            <a:chOff x="7261008" y="1307158"/>
            <a:chExt cx="5013788" cy="5213980"/>
          </a:xfrm>
        </p:grpSpPr>
        <p:sp>
          <p:nvSpPr>
            <p:cNvPr id="61" name="Rectangle: Rounded Corners 60">
              <a:extLst>
                <a:ext uri="{FF2B5EF4-FFF2-40B4-BE49-F238E27FC236}">
                  <a16:creationId xmlns:a16="http://schemas.microsoft.com/office/drawing/2014/main" xmlns="" id="{6DF66922-F53D-8C77-935C-D6C0EAD0E164}"/>
                </a:ext>
              </a:extLst>
            </p:cNvPr>
            <p:cNvSpPr/>
            <p:nvPr/>
          </p:nvSpPr>
          <p:spPr>
            <a:xfrm>
              <a:off x="7261008" y="1307158"/>
              <a:ext cx="5013788" cy="2806682"/>
            </a:xfrm>
            <a:custGeom>
              <a:avLst/>
              <a:gdLst>
                <a:gd name="connsiteX0" fmla="*/ 0 w 5013788"/>
                <a:gd name="connsiteY0" fmla="*/ 467790 h 2806682"/>
                <a:gd name="connsiteX1" fmla="*/ 467790 w 5013788"/>
                <a:gd name="connsiteY1" fmla="*/ 0 h 2806682"/>
                <a:gd name="connsiteX2" fmla="*/ 4545998 w 5013788"/>
                <a:gd name="connsiteY2" fmla="*/ 0 h 2806682"/>
                <a:gd name="connsiteX3" fmla="*/ 5013788 w 5013788"/>
                <a:gd name="connsiteY3" fmla="*/ 467790 h 2806682"/>
                <a:gd name="connsiteX4" fmla="*/ 5013788 w 5013788"/>
                <a:gd name="connsiteY4" fmla="*/ 2338892 h 2806682"/>
                <a:gd name="connsiteX5" fmla="*/ 4545998 w 5013788"/>
                <a:gd name="connsiteY5" fmla="*/ 2806682 h 2806682"/>
                <a:gd name="connsiteX6" fmla="*/ 467790 w 5013788"/>
                <a:gd name="connsiteY6" fmla="*/ 2806682 h 2806682"/>
                <a:gd name="connsiteX7" fmla="*/ 0 w 5013788"/>
                <a:gd name="connsiteY7" fmla="*/ 2338892 h 2806682"/>
                <a:gd name="connsiteX8" fmla="*/ 0 w 5013788"/>
                <a:gd name="connsiteY8" fmla="*/ 467790 h 2806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013788" h="2806682" fill="none" extrusionOk="0">
                  <a:moveTo>
                    <a:pt x="0" y="467790"/>
                  </a:moveTo>
                  <a:cubicBezTo>
                    <a:pt x="1541" y="251139"/>
                    <a:pt x="234944" y="42808"/>
                    <a:pt x="467790" y="0"/>
                  </a:cubicBezTo>
                  <a:cubicBezTo>
                    <a:pt x="1345549" y="72427"/>
                    <a:pt x="3054871" y="61419"/>
                    <a:pt x="4545998" y="0"/>
                  </a:cubicBezTo>
                  <a:cubicBezTo>
                    <a:pt x="4797106" y="-49871"/>
                    <a:pt x="4993567" y="203321"/>
                    <a:pt x="5013788" y="467790"/>
                  </a:cubicBezTo>
                  <a:cubicBezTo>
                    <a:pt x="5138322" y="1177096"/>
                    <a:pt x="5029313" y="1524507"/>
                    <a:pt x="5013788" y="2338892"/>
                  </a:cubicBezTo>
                  <a:cubicBezTo>
                    <a:pt x="5023343" y="2548751"/>
                    <a:pt x="4774855" y="2773617"/>
                    <a:pt x="4545998" y="2806682"/>
                  </a:cubicBezTo>
                  <a:cubicBezTo>
                    <a:pt x="3052008" y="2836509"/>
                    <a:pt x="1468871" y="2727376"/>
                    <a:pt x="467790" y="2806682"/>
                  </a:cubicBezTo>
                  <a:cubicBezTo>
                    <a:pt x="231172" y="2804225"/>
                    <a:pt x="-29449" y="2603068"/>
                    <a:pt x="0" y="2338892"/>
                  </a:cubicBezTo>
                  <a:cubicBezTo>
                    <a:pt x="57486" y="2011299"/>
                    <a:pt x="122781" y="1386250"/>
                    <a:pt x="0" y="467790"/>
                  </a:cubicBezTo>
                  <a:close/>
                </a:path>
                <a:path w="5013788" h="2806682" stroke="0" extrusionOk="0">
                  <a:moveTo>
                    <a:pt x="0" y="467790"/>
                  </a:moveTo>
                  <a:cubicBezTo>
                    <a:pt x="28445" y="217191"/>
                    <a:pt x="222645" y="27518"/>
                    <a:pt x="467790" y="0"/>
                  </a:cubicBezTo>
                  <a:cubicBezTo>
                    <a:pt x="2350358" y="123000"/>
                    <a:pt x="3794533" y="-96860"/>
                    <a:pt x="4545998" y="0"/>
                  </a:cubicBezTo>
                  <a:cubicBezTo>
                    <a:pt x="4775552" y="-21949"/>
                    <a:pt x="5030934" y="174870"/>
                    <a:pt x="5013788" y="467790"/>
                  </a:cubicBezTo>
                  <a:cubicBezTo>
                    <a:pt x="5009430" y="1182461"/>
                    <a:pt x="5061348" y="2027427"/>
                    <a:pt x="5013788" y="2338892"/>
                  </a:cubicBezTo>
                  <a:cubicBezTo>
                    <a:pt x="5001866" y="2601564"/>
                    <a:pt x="4776334" y="2802097"/>
                    <a:pt x="4545998" y="2806682"/>
                  </a:cubicBezTo>
                  <a:cubicBezTo>
                    <a:pt x="2746519" y="2645975"/>
                    <a:pt x="1704311" y="2846349"/>
                    <a:pt x="467790" y="2806682"/>
                  </a:cubicBezTo>
                  <a:cubicBezTo>
                    <a:pt x="183061" y="2801355"/>
                    <a:pt x="-11037" y="2592245"/>
                    <a:pt x="0" y="2338892"/>
                  </a:cubicBezTo>
                  <a:cubicBezTo>
                    <a:pt x="91540" y="1409786"/>
                    <a:pt x="80332" y="856186"/>
                    <a:pt x="0" y="467790"/>
                  </a:cubicBezTo>
                  <a:close/>
                </a:path>
              </a:pathLst>
            </a:custGeom>
            <a:solidFill>
              <a:srgbClr val="FFFFCC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xmlns="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274320" rtlCol="0" anchor="ctr"/>
            <a:lstStyle/>
            <a:p>
              <a:pPr algn="ctr"/>
              <a:r>
                <a:rPr lang="en-US" altLang="zh-CN" sz="40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Kể</a:t>
              </a:r>
              <a:r>
                <a:rPr lang="en-US" altLang="zh-CN" sz="40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0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tên</a:t>
              </a:r>
              <a:r>
                <a:rPr lang="en-US" altLang="zh-CN" sz="40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0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các</a:t>
              </a:r>
              <a:r>
                <a:rPr lang="en-US" altLang="zh-CN" sz="40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0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đơn</a:t>
              </a:r>
              <a:r>
                <a:rPr lang="en-US" altLang="zh-CN" sz="40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0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vị</a:t>
              </a:r>
              <a:r>
                <a:rPr lang="en-US" altLang="zh-CN" sz="40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0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đo</a:t>
              </a:r>
              <a:r>
                <a:rPr lang="en-US" altLang="zh-CN" sz="40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0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độ</a:t>
              </a:r>
              <a:r>
                <a:rPr lang="en-US" altLang="zh-CN" sz="40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0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dài</a:t>
              </a:r>
              <a:r>
                <a:rPr lang="en-US" altLang="zh-CN" sz="40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, </a:t>
              </a:r>
              <a:r>
                <a:rPr lang="en-US" altLang="zh-CN" sz="40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khối</a:t>
              </a:r>
              <a:r>
                <a:rPr lang="en-US" altLang="zh-CN" sz="40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0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lượng</a:t>
              </a:r>
              <a:r>
                <a:rPr lang="en-US" altLang="zh-CN" sz="40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, dung </a:t>
              </a:r>
              <a:r>
                <a:rPr lang="en-US" altLang="zh-CN" sz="40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tích</a:t>
              </a:r>
              <a:r>
                <a:rPr lang="en-US" altLang="zh-CN" sz="40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, </a:t>
              </a:r>
              <a:r>
                <a:rPr lang="en-US" altLang="zh-CN" sz="40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diện</a:t>
              </a:r>
              <a:r>
                <a:rPr lang="en-US" altLang="zh-CN" sz="40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0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tích</a:t>
              </a:r>
              <a:r>
                <a:rPr lang="en-US" altLang="zh-CN" sz="40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0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đã</a:t>
              </a:r>
              <a:r>
                <a:rPr lang="en-US" altLang="zh-CN" sz="40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0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học</a:t>
              </a:r>
              <a:endParaRPr lang="zh-CN" alt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endParaRPr>
            </a:p>
          </p:txBody>
        </p: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xmlns="" id="{3457BF59-3F82-0344-A0A3-D5491369F4EB}"/>
                </a:ext>
              </a:extLst>
            </p:cNvPr>
            <p:cNvGrpSpPr/>
            <p:nvPr/>
          </p:nvGrpSpPr>
          <p:grpSpPr>
            <a:xfrm>
              <a:off x="8001897" y="3789019"/>
              <a:ext cx="3807499" cy="2732119"/>
              <a:chOff x="1197026" y="4232126"/>
              <a:chExt cx="3751815" cy="2630711"/>
            </a:xfrm>
          </p:grpSpPr>
          <p:pic>
            <p:nvPicPr>
              <p:cNvPr id="63" name="Picture 62">
                <a:extLst>
                  <a:ext uri="{FF2B5EF4-FFF2-40B4-BE49-F238E27FC236}">
                    <a16:creationId xmlns:a16="http://schemas.microsoft.com/office/drawing/2014/main" xmlns="" id="{C86601CE-BE90-FBAB-5E6B-2C1192E1AA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01180" y="4246637"/>
                <a:ext cx="2047661" cy="2616200"/>
              </a:xfrm>
              <a:prstGeom prst="rect">
                <a:avLst/>
              </a:prstGeom>
            </p:spPr>
          </p:pic>
          <p:pic>
            <p:nvPicPr>
              <p:cNvPr id="64" name="Picture 63">
                <a:extLst>
                  <a:ext uri="{FF2B5EF4-FFF2-40B4-BE49-F238E27FC236}">
                    <a16:creationId xmlns:a16="http://schemas.microsoft.com/office/drawing/2014/main" xmlns="" id="{8398594B-FD54-CBC8-8928-EB57C29EFF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97026" y="4232126"/>
                <a:ext cx="1811038" cy="2616200"/>
              </a:xfrm>
              <a:prstGeom prst="rect">
                <a:avLst/>
              </a:prstGeom>
            </p:spPr>
          </p:pic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BE192B60-EF20-7576-5AC8-C52462BC2CCC}"/>
              </a:ext>
            </a:extLst>
          </p:cNvPr>
          <p:cNvGrpSpPr/>
          <p:nvPr/>
        </p:nvGrpSpPr>
        <p:grpSpPr>
          <a:xfrm>
            <a:off x="-157027" y="274701"/>
            <a:ext cx="7092084" cy="2745901"/>
            <a:chOff x="134360" y="1281455"/>
            <a:chExt cx="7092084" cy="2745901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xmlns="" id="{2139C02B-F0F2-DAB8-D4E7-48BB67474C77}"/>
                </a:ext>
              </a:extLst>
            </p:cNvPr>
            <p:cNvSpPr/>
            <p:nvPr/>
          </p:nvSpPr>
          <p:spPr>
            <a:xfrm>
              <a:off x="663798" y="1810891"/>
              <a:ext cx="6562646" cy="2216465"/>
            </a:xfrm>
            <a:custGeom>
              <a:avLst/>
              <a:gdLst>
                <a:gd name="connsiteX0" fmla="*/ 0 w 6562646"/>
                <a:gd name="connsiteY0" fmla="*/ 369418 h 2216465"/>
                <a:gd name="connsiteX1" fmla="*/ 369418 w 6562646"/>
                <a:gd name="connsiteY1" fmla="*/ 0 h 2216465"/>
                <a:gd name="connsiteX2" fmla="*/ 6193228 w 6562646"/>
                <a:gd name="connsiteY2" fmla="*/ 0 h 2216465"/>
                <a:gd name="connsiteX3" fmla="*/ 6562646 w 6562646"/>
                <a:gd name="connsiteY3" fmla="*/ 369418 h 2216465"/>
                <a:gd name="connsiteX4" fmla="*/ 6562646 w 6562646"/>
                <a:gd name="connsiteY4" fmla="*/ 1847047 h 2216465"/>
                <a:gd name="connsiteX5" fmla="*/ 6193228 w 6562646"/>
                <a:gd name="connsiteY5" fmla="*/ 2216465 h 2216465"/>
                <a:gd name="connsiteX6" fmla="*/ 369418 w 6562646"/>
                <a:gd name="connsiteY6" fmla="*/ 2216465 h 2216465"/>
                <a:gd name="connsiteX7" fmla="*/ 0 w 6562646"/>
                <a:gd name="connsiteY7" fmla="*/ 1847047 h 2216465"/>
                <a:gd name="connsiteX8" fmla="*/ 0 w 6562646"/>
                <a:gd name="connsiteY8" fmla="*/ 369418 h 2216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62646" h="2216465" fill="none" extrusionOk="0">
                  <a:moveTo>
                    <a:pt x="0" y="369418"/>
                  </a:moveTo>
                  <a:cubicBezTo>
                    <a:pt x="-20683" y="156744"/>
                    <a:pt x="191769" y="30023"/>
                    <a:pt x="369418" y="0"/>
                  </a:cubicBezTo>
                  <a:cubicBezTo>
                    <a:pt x="2360144" y="-61902"/>
                    <a:pt x="5086720" y="-101778"/>
                    <a:pt x="6193228" y="0"/>
                  </a:cubicBezTo>
                  <a:cubicBezTo>
                    <a:pt x="6394331" y="-916"/>
                    <a:pt x="6567025" y="159558"/>
                    <a:pt x="6562646" y="369418"/>
                  </a:cubicBezTo>
                  <a:cubicBezTo>
                    <a:pt x="6507757" y="733070"/>
                    <a:pt x="6635995" y="1545271"/>
                    <a:pt x="6562646" y="1847047"/>
                  </a:cubicBezTo>
                  <a:cubicBezTo>
                    <a:pt x="6540575" y="2040266"/>
                    <a:pt x="6392122" y="2192754"/>
                    <a:pt x="6193228" y="2216465"/>
                  </a:cubicBezTo>
                  <a:cubicBezTo>
                    <a:pt x="3999250" y="2074073"/>
                    <a:pt x="2212600" y="2327566"/>
                    <a:pt x="369418" y="2216465"/>
                  </a:cubicBezTo>
                  <a:cubicBezTo>
                    <a:pt x="154435" y="2221948"/>
                    <a:pt x="-4544" y="2071790"/>
                    <a:pt x="0" y="1847047"/>
                  </a:cubicBezTo>
                  <a:cubicBezTo>
                    <a:pt x="-51986" y="1303609"/>
                    <a:pt x="19198" y="925805"/>
                    <a:pt x="0" y="369418"/>
                  </a:cubicBezTo>
                  <a:close/>
                </a:path>
                <a:path w="6562646" h="2216465" stroke="0" extrusionOk="0">
                  <a:moveTo>
                    <a:pt x="0" y="369418"/>
                  </a:moveTo>
                  <a:cubicBezTo>
                    <a:pt x="-13939" y="146972"/>
                    <a:pt x="147353" y="-30177"/>
                    <a:pt x="369418" y="0"/>
                  </a:cubicBezTo>
                  <a:cubicBezTo>
                    <a:pt x="2440094" y="-164947"/>
                    <a:pt x="4429639" y="-52288"/>
                    <a:pt x="6193228" y="0"/>
                  </a:cubicBezTo>
                  <a:cubicBezTo>
                    <a:pt x="6397038" y="-3352"/>
                    <a:pt x="6542059" y="168690"/>
                    <a:pt x="6562646" y="369418"/>
                  </a:cubicBezTo>
                  <a:cubicBezTo>
                    <a:pt x="6622902" y="679819"/>
                    <a:pt x="6579049" y="1538117"/>
                    <a:pt x="6562646" y="1847047"/>
                  </a:cubicBezTo>
                  <a:cubicBezTo>
                    <a:pt x="6578515" y="2071559"/>
                    <a:pt x="6384539" y="2193331"/>
                    <a:pt x="6193228" y="2216465"/>
                  </a:cubicBezTo>
                  <a:cubicBezTo>
                    <a:pt x="5572882" y="2375006"/>
                    <a:pt x="2136351" y="2074629"/>
                    <a:pt x="369418" y="2216465"/>
                  </a:cubicBezTo>
                  <a:cubicBezTo>
                    <a:pt x="163971" y="2241465"/>
                    <a:pt x="36079" y="2038526"/>
                    <a:pt x="0" y="1847047"/>
                  </a:cubicBezTo>
                  <a:cubicBezTo>
                    <a:pt x="38752" y="1560746"/>
                    <a:pt x="28940" y="582405"/>
                    <a:pt x="0" y="369418"/>
                  </a:cubicBezTo>
                  <a:close/>
                </a:path>
              </a:pathLst>
            </a:custGeom>
            <a:solidFill>
              <a:srgbClr val="CCFFFF"/>
            </a:solidFill>
            <a:ln w="5715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xmlns="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2575" marR="0" lvl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vi-VN" sz="40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Các đơn vị đo đã học: mi-li-mét, gam, mi-li-lít, xăng-ti-mét vuông. 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2A9B76F5-E728-85E6-8F03-3DC6BE8770D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34360" y="1281455"/>
              <a:ext cx="1058873" cy="10588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33864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67AF7B8-72B4-94D1-7A9F-FBFFBC6CE6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2000" contrast="3000"/>
                    </a14:imgEffect>
                  </a14:imgLayer>
                </a14:imgProps>
              </a:ext>
            </a:extLst>
          </a:blip>
          <a:srcRect t="43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DD0A3C0C-BCA0-D894-5470-A8CCC3B4B8DF}"/>
              </a:ext>
            </a:extLst>
          </p:cNvPr>
          <p:cNvSpPr/>
          <p:nvPr/>
        </p:nvSpPr>
        <p:spPr>
          <a:xfrm>
            <a:off x="209390" y="203360"/>
            <a:ext cx="11773220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xmlns="" id="{7F279154-3A7D-E3C5-3398-CF249ACFE4C5}"/>
              </a:ext>
            </a:extLst>
          </p:cNvPr>
          <p:cNvGrpSpPr/>
          <p:nvPr/>
        </p:nvGrpSpPr>
        <p:grpSpPr>
          <a:xfrm>
            <a:off x="7178212" y="1345915"/>
            <a:ext cx="5013788" cy="5213980"/>
            <a:chOff x="7261008" y="1307158"/>
            <a:chExt cx="5013788" cy="5213980"/>
          </a:xfrm>
        </p:grpSpPr>
        <p:sp>
          <p:nvSpPr>
            <p:cNvPr id="61" name="Rectangle: Rounded Corners 60">
              <a:extLst>
                <a:ext uri="{FF2B5EF4-FFF2-40B4-BE49-F238E27FC236}">
                  <a16:creationId xmlns:a16="http://schemas.microsoft.com/office/drawing/2014/main" xmlns="" id="{6DF66922-F53D-8C77-935C-D6C0EAD0E164}"/>
                </a:ext>
              </a:extLst>
            </p:cNvPr>
            <p:cNvSpPr/>
            <p:nvPr/>
          </p:nvSpPr>
          <p:spPr>
            <a:xfrm>
              <a:off x="7261008" y="1307158"/>
              <a:ext cx="5013788" cy="2806682"/>
            </a:xfrm>
            <a:custGeom>
              <a:avLst/>
              <a:gdLst>
                <a:gd name="connsiteX0" fmla="*/ 0 w 5013788"/>
                <a:gd name="connsiteY0" fmla="*/ 467790 h 2806682"/>
                <a:gd name="connsiteX1" fmla="*/ 467790 w 5013788"/>
                <a:gd name="connsiteY1" fmla="*/ 0 h 2806682"/>
                <a:gd name="connsiteX2" fmla="*/ 4545998 w 5013788"/>
                <a:gd name="connsiteY2" fmla="*/ 0 h 2806682"/>
                <a:gd name="connsiteX3" fmla="*/ 5013788 w 5013788"/>
                <a:gd name="connsiteY3" fmla="*/ 467790 h 2806682"/>
                <a:gd name="connsiteX4" fmla="*/ 5013788 w 5013788"/>
                <a:gd name="connsiteY4" fmla="*/ 2338892 h 2806682"/>
                <a:gd name="connsiteX5" fmla="*/ 4545998 w 5013788"/>
                <a:gd name="connsiteY5" fmla="*/ 2806682 h 2806682"/>
                <a:gd name="connsiteX6" fmla="*/ 467790 w 5013788"/>
                <a:gd name="connsiteY6" fmla="*/ 2806682 h 2806682"/>
                <a:gd name="connsiteX7" fmla="*/ 0 w 5013788"/>
                <a:gd name="connsiteY7" fmla="*/ 2338892 h 2806682"/>
                <a:gd name="connsiteX8" fmla="*/ 0 w 5013788"/>
                <a:gd name="connsiteY8" fmla="*/ 467790 h 2806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013788" h="2806682" fill="none" extrusionOk="0">
                  <a:moveTo>
                    <a:pt x="0" y="467790"/>
                  </a:moveTo>
                  <a:cubicBezTo>
                    <a:pt x="1541" y="251139"/>
                    <a:pt x="234944" y="42808"/>
                    <a:pt x="467790" y="0"/>
                  </a:cubicBezTo>
                  <a:cubicBezTo>
                    <a:pt x="1345549" y="72427"/>
                    <a:pt x="3054871" y="61419"/>
                    <a:pt x="4545998" y="0"/>
                  </a:cubicBezTo>
                  <a:cubicBezTo>
                    <a:pt x="4797106" y="-49871"/>
                    <a:pt x="4993567" y="203321"/>
                    <a:pt x="5013788" y="467790"/>
                  </a:cubicBezTo>
                  <a:cubicBezTo>
                    <a:pt x="5138322" y="1177096"/>
                    <a:pt x="5029313" y="1524507"/>
                    <a:pt x="5013788" y="2338892"/>
                  </a:cubicBezTo>
                  <a:cubicBezTo>
                    <a:pt x="5023343" y="2548751"/>
                    <a:pt x="4774855" y="2773617"/>
                    <a:pt x="4545998" y="2806682"/>
                  </a:cubicBezTo>
                  <a:cubicBezTo>
                    <a:pt x="3052008" y="2836509"/>
                    <a:pt x="1468871" y="2727376"/>
                    <a:pt x="467790" y="2806682"/>
                  </a:cubicBezTo>
                  <a:cubicBezTo>
                    <a:pt x="231172" y="2804225"/>
                    <a:pt x="-29449" y="2603068"/>
                    <a:pt x="0" y="2338892"/>
                  </a:cubicBezTo>
                  <a:cubicBezTo>
                    <a:pt x="57486" y="2011299"/>
                    <a:pt x="122781" y="1386250"/>
                    <a:pt x="0" y="467790"/>
                  </a:cubicBezTo>
                  <a:close/>
                </a:path>
                <a:path w="5013788" h="2806682" stroke="0" extrusionOk="0">
                  <a:moveTo>
                    <a:pt x="0" y="467790"/>
                  </a:moveTo>
                  <a:cubicBezTo>
                    <a:pt x="28445" y="217191"/>
                    <a:pt x="222645" y="27518"/>
                    <a:pt x="467790" y="0"/>
                  </a:cubicBezTo>
                  <a:cubicBezTo>
                    <a:pt x="2350358" y="123000"/>
                    <a:pt x="3794533" y="-96860"/>
                    <a:pt x="4545998" y="0"/>
                  </a:cubicBezTo>
                  <a:cubicBezTo>
                    <a:pt x="4775552" y="-21949"/>
                    <a:pt x="5030934" y="174870"/>
                    <a:pt x="5013788" y="467790"/>
                  </a:cubicBezTo>
                  <a:cubicBezTo>
                    <a:pt x="5009430" y="1182461"/>
                    <a:pt x="5061348" y="2027427"/>
                    <a:pt x="5013788" y="2338892"/>
                  </a:cubicBezTo>
                  <a:cubicBezTo>
                    <a:pt x="5001866" y="2601564"/>
                    <a:pt x="4776334" y="2802097"/>
                    <a:pt x="4545998" y="2806682"/>
                  </a:cubicBezTo>
                  <a:cubicBezTo>
                    <a:pt x="2746519" y="2645975"/>
                    <a:pt x="1704311" y="2846349"/>
                    <a:pt x="467790" y="2806682"/>
                  </a:cubicBezTo>
                  <a:cubicBezTo>
                    <a:pt x="183061" y="2801355"/>
                    <a:pt x="-11037" y="2592245"/>
                    <a:pt x="0" y="2338892"/>
                  </a:cubicBezTo>
                  <a:cubicBezTo>
                    <a:pt x="91540" y="1409786"/>
                    <a:pt x="80332" y="856186"/>
                    <a:pt x="0" y="467790"/>
                  </a:cubicBezTo>
                  <a:close/>
                </a:path>
              </a:pathLst>
            </a:custGeom>
            <a:solidFill>
              <a:srgbClr val="FFFFCC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xmlns="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27432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Nêu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cách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tính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diện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tích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hình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chữ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nhật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,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hình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vuông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endParaRPr>
            </a:p>
          </p:txBody>
        </p: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xmlns="" id="{3457BF59-3F82-0344-A0A3-D5491369F4EB}"/>
                </a:ext>
              </a:extLst>
            </p:cNvPr>
            <p:cNvGrpSpPr/>
            <p:nvPr/>
          </p:nvGrpSpPr>
          <p:grpSpPr>
            <a:xfrm>
              <a:off x="8001897" y="3789019"/>
              <a:ext cx="3807499" cy="2732119"/>
              <a:chOff x="1197026" y="4232126"/>
              <a:chExt cx="3751815" cy="2630711"/>
            </a:xfrm>
          </p:grpSpPr>
          <p:pic>
            <p:nvPicPr>
              <p:cNvPr id="63" name="Picture 62">
                <a:extLst>
                  <a:ext uri="{FF2B5EF4-FFF2-40B4-BE49-F238E27FC236}">
                    <a16:creationId xmlns:a16="http://schemas.microsoft.com/office/drawing/2014/main" xmlns="" id="{C86601CE-BE90-FBAB-5E6B-2C1192E1AA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01180" y="4246637"/>
                <a:ext cx="2047661" cy="2616200"/>
              </a:xfrm>
              <a:prstGeom prst="rect">
                <a:avLst/>
              </a:prstGeom>
            </p:spPr>
          </p:pic>
          <p:pic>
            <p:nvPicPr>
              <p:cNvPr id="64" name="Picture 63">
                <a:extLst>
                  <a:ext uri="{FF2B5EF4-FFF2-40B4-BE49-F238E27FC236}">
                    <a16:creationId xmlns:a16="http://schemas.microsoft.com/office/drawing/2014/main" xmlns="" id="{8398594B-FD54-CBC8-8928-EB57C29EFF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97026" y="4232126"/>
                <a:ext cx="1811038" cy="2616200"/>
              </a:xfrm>
              <a:prstGeom prst="rect">
                <a:avLst/>
              </a:prstGeom>
            </p:spPr>
          </p:pic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BE192B60-EF20-7576-5AC8-C52462BC2CCC}"/>
              </a:ext>
            </a:extLst>
          </p:cNvPr>
          <p:cNvGrpSpPr/>
          <p:nvPr/>
        </p:nvGrpSpPr>
        <p:grpSpPr>
          <a:xfrm>
            <a:off x="-157027" y="274701"/>
            <a:ext cx="7092084" cy="5828148"/>
            <a:chOff x="134360" y="1281455"/>
            <a:chExt cx="7092084" cy="5828148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xmlns="" id="{2139C02B-F0F2-DAB8-D4E7-48BB67474C77}"/>
                </a:ext>
              </a:extLst>
            </p:cNvPr>
            <p:cNvSpPr/>
            <p:nvPr/>
          </p:nvSpPr>
          <p:spPr>
            <a:xfrm>
              <a:off x="663798" y="1810891"/>
              <a:ext cx="6562646" cy="5298712"/>
            </a:xfrm>
            <a:custGeom>
              <a:avLst/>
              <a:gdLst>
                <a:gd name="connsiteX0" fmla="*/ 0 w 6562646"/>
                <a:gd name="connsiteY0" fmla="*/ 883136 h 5298712"/>
                <a:gd name="connsiteX1" fmla="*/ 883136 w 6562646"/>
                <a:gd name="connsiteY1" fmla="*/ 0 h 5298712"/>
                <a:gd name="connsiteX2" fmla="*/ 5679510 w 6562646"/>
                <a:gd name="connsiteY2" fmla="*/ 0 h 5298712"/>
                <a:gd name="connsiteX3" fmla="*/ 6562646 w 6562646"/>
                <a:gd name="connsiteY3" fmla="*/ 883136 h 5298712"/>
                <a:gd name="connsiteX4" fmla="*/ 6562646 w 6562646"/>
                <a:gd name="connsiteY4" fmla="*/ 4415576 h 5298712"/>
                <a:gd name="connsiteX5" fmla="*/ 5679510 w 6562646"/>
                <a:gd name="connsiteY5" fmla="*/ 5298712 h 5298712"/>
                <a:gd name="connsiteX6" fmla="*/ 883136 w 6562646"/>
                <a:gd name="connsiteY6" fmla="*/ 5298712 h 5298712"/>
                <a:gd name="connsiteX7" fmla="*/ 0 w 6562646"/>
                <a:gd name="connsiteY7" fmla="*/ 4415576 h 5298712"/>
                <a:gd name="connsiteX8" fmla="*/ 0 w 6562646"/>
                <a:gd name="connsiteY8" fmla="*/ 883136 h 5298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62646" h="5298712" fill="none" extrusionOk="0">
                  <a:moveTo>
                    <a:pt x="0" y="883136"/>
                  </a:moveTo>
                  <a:cubicBezTo>
                    <a:pt x="-86261" y="359316"/>
                    <a:pt x="438170" y="48692"/>
                    <a:pt x="883136" y="0"/>
                  </a:cubicBezTo>
                  <a:cubicBezTo>
                    <a:pt x="2672619" y="-61902"/>
                    <a:pt x="4328353" y="-101778"/>
                    <a:pt x="5679510" y="0"/>
                  </a:cubicBezTo>
                  <a:cubicBezTo>
                    <a:pt x="6156633" y="-3330"/>
                    <a:pt x="6581111" y="370786"/>
                    <a:pt x="6562646" y="883136"/>
                  </a:cubicBezTo>
                  <a:cubicBezTo>
                    <a:pt x="6620300" y="2265811"/>
                    <a:pt x="6578921" y="2935577"/>
                    <a:pt x="6562646" y="4415576"/>
                  </a:cubicBezTo>
                  <a:cubicBezTo>
                    <a:pt x="6512135" y="4878590"/>
                    <a:pt x="6152780" y="5231817"/>
                    <a:pt x="5679510" y="5298712"/>
                  </a:cubicBezTo>
                  <a:cubicBezTo>
                    <a:pt x="5180652" y="5156320"/>
                    <a:pt x="3187324" y="5409813"/>
                    <a:pt x="883136" y="5298712"/>
                  </a:cubicBezTo>
                  <a:cubicBezTo>
                    <a:pt x="357078" y="5317882"/>
                    <a:pt x="-6545" y="4933159"/>
                    <a:pt x="0" y="4415576"/>
                  </a:cubicBezTo>
                  <a:cubicBezTo>
                    <a:pt x="-60195" y="3563600"/>
                    <a:pt x="-117669" y="1912524"/>
                    <a:pt x="0" y="883136"/>
                  </a:cubicBezTo>
                  <a:close/>
                </a:path>
                <a:path w="6562646" h="5298712" stroke="0" extrusionOk="0">
                  <a:moveTo>
                    <a:pt x="0" y="883136"/>
                  </a:moveTo>
                  <a:cubicBezTo>
                    <a:pt x="-56179" y="321146"/>
                    <a:pt x="345620" y="-83253"/>
                    <a:pt x="883136" y="0"/>
                  </a:cubicBezTo>
                  <a:cubicBezTo>
                    <a:pt x="1389355" y="-164947"/>
                    <a:pt x="4920649" y="-52288"/>
                    <a:pt x="5679510" y="0"/>
                  </a:cubicBezTo>
                  <a:cubicBezTo>
                    <a:pt x="6161252" y="-94001"/>
                    <a:pt x="6532629" y="400198"/>
                    <a:pt x="6562646" y="883136"/>
                  </a:cubicBezTo>
                  <a:cubicBezTo>
                    <a:pt x="6419321" y="1313635"/>
                    <a:pt x="6656096" y="2909579"/>
                    <a:pt x="6562646" y="4415576"/>
                  </a:cubicBezTo>
                  <a:cubicBezTo>
                    <a:pt x="6607987" y="4961859"/>
                    <a:pt x="6143742" y="5255929"/>
                    <a:pt x="5679510" y="5298712"/>
                  </a:cubicBezTo>
                  <a:cubicBezTo>
                    <a:pt x="4775428" y="5457253"/>
                    <a:pt x="2377203" y="5156876"/>
                    <a:pt x="883136" y="5298712"/>
                  </a:cubicBezTo>
                  <a:cubicBezTo>
                    <a:pt x="390781" y="5379717"/>
                    <a:pt x="74418" y="4877443"/>
                    <a:pt x="0" y="4415576"/>
                  </a:cubicBezTo>
                  <a:cubicBezTo>
                    <a:pt x="108226" y="3201484"/>
                    <a:pt x="-136457" y="1593817"/>
                    <a:pt x="0" y="883136"/>
                  </a:cubicBezTo>
                  <a:close/>
                </a:path>
              </a:pathLst>
            </a:custGeom>
            <a:solidFill>
              <a:srgbClr val="CCFFFF"/>
            </a:solidFill>
            <a:ln w="5715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xmlns="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2575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Diện tích của:</a:t>
              </a:r>
            </a:p>
            <a:p>
              <a:pPr marL="854075" marR="0" lvl="0" indent="-5715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Hình chữ nhật: </a:t>
              </a: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bằng chiều dài nhân với chiều rộng (cùng đơn vị đo).</a:t>
              </a:r>
            </a:p>
            <a:p>
              <a:pPr marL="854075" marR="0" lvl="0" indent="-5715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Hình vuông: </a:t>
              </a: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bằng độ dài một cạnh nhân với chính nó. 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2A9B76F5-E728-85E6-8F03-3DC6BE8770D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34360" y="1281455"/>
              <a:ext cx="1058873" cy="10588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52843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E68B4BC-7DA0-59C4-531A-A9A383263BF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20000"/>
                    </a14:imgEffect>
                    <a14:imgEffect>
                      <a14:brightnessContrast bright="5000" contrast="4000"/>
                    </a14:imgEffect>
                  </a14:imgLayer>
                </a14:imgProps>
              </a:ext>
            </a:extLst>
          </a:blip>
          <a:srcRect t="903" b="1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10" name="Isosceles Triangle 9">
            <a:extLst>
              <a:ext uri="{FF2B5EF4-FFF2-40B4-BE49-F238E27FC236}">
                <a16:creationId xmlns:a16="http://schemas.microsoft.com/office/drawing/2014/main" xmlns="" id="{1282B478-25B9-2B89-7746-CF77ECCCC0F1}"/>
              </a:ext>
            </a:extLst>
          </p:cNvPr>
          <p:cNvSpPr/>
          <p:nvPr/>
        </p:nvSpPr>
        <p:spPr>
          <a:xfrm>
            <a:off x="5571796" y="1941786"/>
            <a:ext cx="1048407" cy="798786"/>
          </a:xfrm>
          <a:prstGeom prst="triangl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274320" rtlCol="0" anchor="ctr"/>
          <a:lstStyle/>
          <a:p>
            <a:pPr algn="ctr"/>
            <a:r>
              <a:rPr lang="en-US" sz="4800" b="1" dirty="0"/>
              <a:t>1</a:t>
            </a:r>
          </a:p>
        </p:txBody>
      </p:sp>
      <p:sp>
        <p:nvSpPr>
          <p:cNvPr id="61" name="Isosceles Triangle 60">
            <a:extLst>
              <a:ext uri="{FF2B5EF4-FFF2-40B4-BE49-F238E27FC236}">
                <a16:creationId xmlns:a16="http://schemas.microsoft.com/office/drawing/2014/main" xmlns="" id="{3DDA6672-6423-ACC5-1100-BAD0ED539B54}"/>
              </a:ext>
            </a:extLst>
          </p:cNvPr>
          <p:cNvSpPr/>
          <p:nvPr/>
        </p:nvSpPr>
        <p:spPr>
          <a:xfrm>
            <a:off x="1887920" y="3429000"/>
            <a:ext cx="1048407" cy="798786"/>
          </a:xfrm>
          <a:prstGeom prst="triangl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274320" rtlCol="0" anchor="ctr"/>
          <a:lstStyle/>
          <a:p>
            <a:pPr algn="ctr"/>
            <a:r>
              <a:rPr lang="en-US" sz="4800" b="1" dirty="0"/>
              <a:t>2</a:t>
            </a:r>
          </a:p>
        </p:txBody>
      </p:sp>
      <p:sp>
        <p:nvSpPr>
          <p:cNvPr id="62" name="Isosceles Triangle 61">
            <a:extLst>
              <a:ext uri="{FF2B5EF4-FFF2-40B4-BE49-F238E27FC236}">
                <a16:creationId xmlns:a16="http://schemas.microsoft.com/office/drawing/2014/main" xmlns="" id="{2A446C05-15DE-DF63-D46A-52F786714048}"/>
              </a:ext>
            </a:extLst>
          </p:cNvPr>
          <p:cNvSpPr/>
          <p:nvPr/>
        </p:nvSpPr>
        <p:spPr>
          <a:xfrm>
            <a:off x="7611284" y="2740572"/>
            <a:ext cx="1048407" cy="798786"/>
          </a:xfrm>
          <a:prstGeom prst="triangl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274320" rtlCol="0" anchor="ctr"/>
          <a:lstStyle/>
          <a:p>
            <a:pPr algn="ctr"/>
            <a:r>
              <a:rPr lang="en-US" sz="4800" b="1" dirty="0"/>
              <a:t>3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7A8B8433-0389-A1CB-AEF0-5EC912F65A01}"/>
              </a:ext>
            </a:extLst>
          </p:cNvPr>
          <p:cNvGrpSpPr/>
          <p:nvPr/>
        </p:nvGrpSpPr>
        <p:grpSpPr>
          <a:xfrm>
            <a:off x="852315" y="235127"/>
            <a:ext cx="3461658" cy="1880142"/>
            <a:chOff x="852315" y="235127"/>
            <a:chExt cx="3461658" cy="1880142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xmlns="" id="{051158A2-BE5B-E170-5AA1-BE5C4D375BF8}"/>
                </a:ext>
              </a:extLst>
            </p:cNvPr>
            <p:cNvGrpSpPr/>
            <p:nvPr/>
          </p:nvGrpSpPr>
          <p:grpSpPr>
            <a:xfrm>
              <a:off x="852315" y="235127"/>
              <a:ext cx="3461658" cy="1880142"/>
              <a:chOff x="-1" y="-308083"/>
              <a:chExt cx="6262148" cy="3401181"/>
            </a:xfrm>
          </p:grpSpPr>
          <p:pic>
            <p:nvPicPr>
              <p:cNvPr id="16" name="Graphic 15">
                <a:extLst>
                  <a:ext uri="{FF2B5EF4-FFF2-40B4-BE49-F238E27FC236}">
                    <a16:creationId xmlns:a16="http://schemas.microsoft.com/office/drawing/2014/main" xmlns="" id="{B7DC8FDB-5203-4F14-0A4F-9D79E8C235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p:blipFill>
            <p:spPr>
              <a:xfrm>
                <a:off x="-1" y="-308083"/>
                <a:ext cx="2640159" cy="3287745"/>
              </a:xfrm>
              <a:prstGeom prst="rect">
                <a:avLst/>
              </a:prstGeom>
              <a:effectLst>
                <a:outerShdw blurRad="76200" dir="13500000" sy="23000" kx="1200000" algn="br" rotWithShape="0">
                  <a:prstClr val="black">
                    <a:alpha val="20000"/>
                  </a:prstClr>
                </a:outerShdw>
              </a:effectLst>
            </p:spPr>
          </p:pic>
          <p:pic>
            <p:nvPicPr>
              <p:cNvPr id="17" name="Graphic 16">
                <a:extLst>
                  <a:ext uri="{FF2B5EF4-FFF2-40B4-BE49-F238E27FC236}">
                    <a16:creationId xmlns:a16="http://schemas.microsoft.com/office/drawing/2014/main" xmlns="" id="{0F954B03-05CB-3191-E3E1-D824DA732A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p:blipFill>
            <p:spPr>
              <a:xfrm>
                <a:off x="1644407" y="2988"/>
                <a:ext cx="2114211" cy="2743233"/>
              </a:xfrm>
              <a:prstGeom prst="rect">
                <a:avLst/>
              </a:prstGeom>
              <a:effectLst>
                <a:outerShdw blurRad="76200" dir="13500000" sy="23000" kx="1200000" algn="br" rotWithShape="0">
                  <a:prstClr val="black">
                    <a:alpha val="20000"/>
                  </a:prstClr>
                </a:outerShdw>
              </a:effectLst>
            </p:spPr>
          </p:pic>
          <p:pic>
            <p:nvPicPr>
              <p:cNvPr id="18" name="Graphic 17">
                <a:extLst>
                  <a:ext uri="{FF2B5EF4-FFF2-40B4-BE49-F238E27FC236}">
                    <a16:creationId xmlns:a16="http://schemas.microsoft.com/office/drawing/2014/main" xmlns="" id="{69A4E552-8DAE-520E-D4EB-4BF0047770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p:blipFill>
            <p:spPr>
              <a:xfrm>
                <a:off x="3297530" y="-127918"/>
                <a:ext cx="2964617" cy="3221016"/>
              </a:xfrm>
              <a:prstGeom prst="rect">
                <a:avLst/>
              </a:prstGeom>
              <a:effectLst>
                <a:outerShdw blurRad="76200" dir="13500000" sy="23000" kx="1200000" algn="br" rotWithShape="0">
                  <a:prstClr val="black">
                    <a:alpha val="20000"/>
                  </a:prstClr>
                </a:outerShdw>
              </a:effectLst>
            </p:spPr>
          </p:pic>
        </p:grpSp>
        <p:sp>
          <p:nvSpPr>
            <p:cNvPr id="12" name="Star: 5 Points 11">
              <a:extLst>
                <a:ext uri="{FF2B5EF4-FFF2-40B4-BE49-F238E27FC236}">
                  <a16:creationId xmlns:a16="http://schemas.microsoft.com/office/drawing/2014/main" xmlns="" id="{76A82027-DF84-0879-0BAB-81AB500DCFA9}"/>
                </a:ext>
              </a:extLst>
            </p:cNvPr>
            <p:cNvSpPr/>
            <p:nvPr/>
          </p:nvSpPr>
          <p:spPr>
            <a:xfrm>
              <a:off x="3737144" y="407084"/>
              <a:ext cx="319849" cy="288913"/>
            </a:xfrm>
            <a:prstGeom prst="star5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661796A-4E9C-90EA-121B-16D4A6F594A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052339" y="272496"/>
            <a:ext cx="3895682" cy="1792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185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0.01504 L -1.04167E-6 -0.01481 L 0.01224 -0.01805 C 0.01706 -0.01944 0.02188 -0.02106 0.02669 -0.02222 C 0.03151 -0.02361 0.03646 -0.0243 0.04128 -0.02523 C 0.04375 -0.02731 0.04623 -0.02986 0.04896 -0.03102 C 0.05768 -0.03541 0.06602 -0.03588 0.07487 -0.03842 C 0.07956 -0.03958 0.08412 -0.04166 0.08867 -0.04282 C 0.09974 -0.04537 0.11445 -0.04699 0.12539 -0.04722 L 0.19128 -0.04861 C 0.20495 -0.05162 0.19753 -0.05046 0.22031 -0.04861 C 0.22409 -0.04838 0.228 -0.04791 0.23177 -0.04722 C 0.23568 -0.04629 0.23945 -0.0449 0.24323 -0.04421 C 0.25964 -0.04097 0.2487 -0.04514 0.26615 -0.04004 C 0.28151 -0.03541 0.26719 -0.03912 0.27917 -0.03402 C 0.28099 -0.0331 0.28281 -0.0331 0.28464 -0.0324 C 0.30078 -0.02037 0.28971 -0.03171 0.29831 -0.01805 C 0.3 -0.01527 0.30221 -0.01365 0.30365 -0.01065 C 0.30586 -0.00625 0.31328 0.0176 0.31367 0.01852 C 0.31471 0.02199 0.31563 0.0257 0.31667 0.02894 C 0.31771 0.03172 0.31888 0.03473 0.31979 0.0375 C 0.3207 0.04074 0.32123 0.04468 0.32201 0.04792 C 0.32435 0.05672 0.32474 0.05718 0.32748 0.06412 C 0.33073 0.0831 0.32695 0.06412 0.33125 0.07871 C 0.33164 0.07986 0.33164 0.08172 0.33203 0.0831 C 0.33242 0.08496 0.33307 0.08681 0.33359 0.08912 L 0.33438 0.1051 L 0.33438 0.10556 " pathEditMode="relative" rAng="0" ptsTypes="AAAAAAAAAAAAAAAAAAAAAAAAAA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719" y="4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0"/>
                            </p:stCondLst>
                            <p:childTnLst>
                              <p:par>
                                <p:cTn id="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0"/>
                            </p:stCondLst>
                            <p:childTnLst>
                              <p:par>
                                <p:cTn id="1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67AF7B8-72B4-94D1-7A9F-FBFFBC6CE6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2000" contrast="3000"/>
                    </a14:imgEffect>
                  </a14:imgLayer>
                </a14:imgProps>
              </a:ext>
            </a:extLst>
          </a:blip>
          <a:srcRect t="43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DD0A3C0C-BCA0-D894-5470-A8CCC3B4B8DF}"/>
              </a:ext>
            </a:extLst>
          </p:cNvPr>
          <p:cNvSpPr/>
          <p:nvPr/>
        </p:nvSpPr>
        <p:spPr>
          <a:xfrm>
            <a:off x="209390" y="147089"/>
            <a:ext cx="11773220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Isosceles Triangle 43">
            <a:extLst>
              <a:ext uri="{FF2B5EF4-FFF2-40B4-BE49-F238E27FC236}">
                <a16:creationId xmlns:a16="http://schemas.microsoft.com/office/drawing/2014/main" xmlns="" id="{A173FB57-3891-8C5A-F1EF-05BEE9647A0D}"/>
              </a:ext>
            </a:extLst>
          </p:cNvPr>
          <p:cNvSpPr/>
          <p:nvPr/>
        </p:nvSpPr>
        <p:spPr>
          <a:xfrm>
            <a:off x="192627" y="234395"/>
            <a:ext cx="682977" cy="603357"/>
          </a:xfrm>
          <a:prstGeom prst="triangl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274320" rtlCol="0" anchor="ctr"/>
          <a:lstStyle/>
          <a:p>
            <a:pPr algn="ctr"/>
            <a:r>
              <a:rPr lang="en-US" sz="4400" b="1" dirty="0"/>
              <a:t>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85F8326-026B-03C7-BAFC-B6C704879F63}"/>
              </a:ext>
            </a:extLst>
          </p:cNvPr>
          <p:cNvSpPr txBox="1"/>
          <p:nvPr/>
        </p:nvSpPr>
        <p:spPr>
          <a:xfrm>
            <a:off x="744091" y="275825"/>
            <a:ext cx="112663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/>
              <a:t>a) </a:t>
            </a:r>
            <a:r>
              <a:rPr lang="en-US" sz="3600" b="1" dirty="0" err="1"/>
              <a:t>Dùng</a:t>
            </a:r>
            <a:r>
              <a:rPr lang="en-US" sz="3600" b="1" dirty="0"/>
              <a:t> ê </a:t>
            </a:r>
            <a:r>
              <a:rPr lang="en-US" sz="3600" b="1" dirty="0" err="1"/>
              <a:t>ke</a:t>
            </a:r>
            <a:r>
              <a:rPr lang="en-US" sz="3600" b="1" dirty="0"/>
              <a:t> </a:t>
            </a:r>
            <a:r>
              <a:rPr lang="en-US" sz="3600" b="1" dirty="0" err="1"/>
              <a:t>kiểm</a:t>
            </a:r>
            <a:r>
              <a:rPr lang="en-US" sz="3600" b="1" dirty="0"/>
              <a:t> </a:t>
            </a:r>
            <a:r>
              <a:rPr lang="en-US" sz="3600" b="1" dirty="0" err="1"/>
              <a:t>tra</a:t>
            </a:r>
            <a:r>
              <a:rPr lang="en-US" sz="3600" b="1" dirty="0"/>
              <a:t> </a:t>
            </a:r>
            <a:r>
              <a:rPr lang="en-US" sz="3600" b="1" dirty="0" err="1"/>
              <a:t>rồi</a:t>
            </a:r>
            <a:r>
              <a:rPr lang="en-US" sz="3600" b="1" dirty="0"/>
              <a:t> </a:t>
            </a:r>
            <a:r>
              <a:rPr lang="en-US" sz="3600" b="1" dirty="0" err="1"/>
              <a:t>nêu</a:t>
            </a:r>
            <a:r>
              <a:rPr lang="en-US" sz="3600" b="1" dirty="0"/>
              <a:t> </a:t>
            </a:r>
            <a:r>
              <a:rPr lang="en-US" sz="3600" b="1" dirty="0" err="1"/>
              <a:t>tên</a:t>
            </a:r>
            <a:r>
              <a:rPr lang="en-US" sz="3600" b="1" dirty="0"/>
              <a:t> </a:t>
            </a:r>
            <a:r>
              <a:rPr lang="en-US" sz="3600" b="1" dirty="0" err="1"/>
              <a:t>góc</a:t>
            </a:r>
            <a:r>
              <a:rPr lang="en-US" sz="3600" b="1" dirty="0"/>
              <a:t> </a:t>
            </a:r>
            <a:r>
              <a:rPr lang="en-US" sz="3600" b="1" dirty="0" err="1"/>
              <a:t>vuông</a:t>
            </a:r>
            <a:r>
              <a:rPr lang="en-US" sz="3600" b="1" dirty="0"/>
              <a:t>, </a:t>
            </a:r>
            <a:r>
              <a:rPr lang="en-US" sz="3600" b="1" dirty="0" err="1"/>
              <a:t>góc</a:t>
            </a:r>
            <a:r>
              <a:rPr lang="en-US" sz="3600" b="1" dirty="0"/>
              <a:t> </a:t>
            </a:r>
            <a:r>
              <a:rPr lang="en-US" sz="3600" b="1" dirty="0" err="1"/>
              <a:t>không</a:t>
            </a:r>
            <a:r>
              <a:rPr lang="en-US" sz="3600" b="1" dirty="0"/>
              <a:t> </a:t>
            </a:r>
            <a:r>
              <a:rPr lang="en-US" sz="3600" b="1" dirty="0" err="1"/>
              <a:t>vuông</a:t>
            </a:r>
            <a:r>
              <a:rPr lang="en-US" sz="3600" b="1" dirty="0"/>
              <a:t> </a:t>
            </a:r>
            <a:r>
              <a:rPr lang="en-US" sz="3600" b="1" dirty="0" err="1"/>
              <a:t>trong</a:t>
            </a:r>
            <a:r>
              <a:rPr lang="en-US" sz="3600" b="1" dirty="0"/>
              <a:t> </a:t>
            </a:r>
            <a:r>
              <a:rPr lang="en-US" sz="3600" b="1" dirty="0" err="1"/>
              <a:t>các</a:t>
            </a:r>
            <a:r>
              <a:rPr lang="en-US" sz="3600" b="1" dirty="0"/>
              <a:t> </a:t>
            </a:r>
            <a:r>
              <a:rPr lang="en-US" sz="3600" b="1" dirty="0" err="1"/>
              <a:t>hình</a:t>
            </a:r>
            <a:r>
              <a:rPr lang="en-US" sz="3600" b="1" dirty="0"/>
              <a:t> </a:t>
            </a:r>
            <a:r>
              <a:rPr lang="en-US" sz="3600" b="1" dirty="0" err="1"/>
              <a:t>sau</a:t>
            </a:r>
            <a:r>
              <a:rPr lang="en-US" sz="3600" b="1" dirty="0"/>
              <a:t>: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D69FCEF-F2F7-1ADA-D2DB-4B4821AB9C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783" y="1825963"/>
            <a:ext cx="10733325" cy="237616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3C2CE712-5358-9F32-3DC6-66EE1BEA04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9054" y="680514"/>
            <a:ext cx="1914657" cy="317229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8053B25B-F2BA-884F-D777-6511E7EF0B0A}"/>
              </a:ext>
            </a:extLst>
          </p:cNvPr>
          <p:cNvSpPr txBox="1"/>
          <p:nvPr/>
        </p:nvSpPr>
        <p:spPr>
          <a:xfrm>
            <a:off x="851899" y="4425266"/>
            <a:ext cx="2415284" cy="156966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just">
              <a:buClr>
                <a:srgbClr val="000000"/>
              </a:buClr>
            </a:pPr>
            <a:r>
              <a:rPr lang="en-US" sz="3200" kern="0" dirty="0" err="1">
                <a:solidFill>
                  <a:srgbClr val="000000"/>
                </a:solidFill>
                <a:cs typeface="Arial"/>
                <a:sym typeface="Arial"/>
              </a:rPr>
              <a:t>Góc</a:t>
            </a: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cs typeface="Arial"/>
                <a:sym typeface="Arial"/>
              </a:rPr>
              <a:t>vuông</a:t>
            </a: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cs typeface="Arial"/>
                <a:sym typeface="Arial"/>
              </a:rPr>
              <a:t>đỉnh</a:t>
            </a: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 N, </a:t>
            </a:r>
            <a:r>
              <a:rPr lang="en-US" sz="3200" kern="0" dirty="0" err="1">
                <a:solidFill>
                  <a:srgbClr val="000000"/>
                </a:solidFill>
                <a:cs typeface="Arial"/>
                <a:sym typeface="Arial"/>
              </a:rPr>
              <a:t>cạnh</a:t>
            </a: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 NM, NO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92FF303E-8C8C-FE17-68A0-9D2F982D6B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5125" y="690788"/>
            <a:ext cx="1914657" cy="317229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49FF62AC-14DD-BC5D-E21B-BD501079E512}"/>
              </a:ext>
            </a:extLst>
          </p:cNvPr>
          <p:cNvSpPr txBox="1"/>
          <p:nvPr/>
        </p:nvSpPr>
        <p:spPr>
          <a:xfrm>
            <a:off x="3790308" y="4373895"/>
            <a:ext cx="2425558" cy="156966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just">
              <a:buClr>
                <a:srgbClr val="000000"/>
              </a:buClr>
            </a:pPr>
            <a:r>
              <a:rPr lang="en-US" sz="3200" kern="0" dirty="0" err="1">
                <a:solidFill>
                  <a:srgbClr val="000000"/>
                </a:solidFill>
                <a:cs typeface="Arial"/>
                <a:sym typeface="Arial"/>
              </a:rPr>
              <a:t>Góc</a:t>
            </a: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cs typeface="Arial"/>
                <a:sym typeface="Arial"/>
              </a:rPr>
              <a:t>không</a:t>
            </a: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cs typeface="Arial"/>
                <a:sym typeface="Arial"/>
              </a:rPr>
              <a:t>vuông</a:t>
            </a: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3200" dirty="0" err="1"/>
              <a:t>đỉnh</a:t>
            </a:r>
            <a:r>
              <a:rPr lang="en-US" sz="3200" dirty="0"/>
              <a:t> S, </a:t>
            </a:r>
            <a:r>
              <a:rPr lang="en-US" sz="3200" dirty="0" err="1"/>
              <a:t>cạnh</a:t>
            </a:r>
            <a:r>
              <a:rPr lang="en-US" sz="3200" dirty="0"/>
              <a:t> SR, ST</a:t>
            </a:r>
            <a:endParaRPr lang="en-US" sz="3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D7F086B5-4FAC-F1BC-48ED-71728C8425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646284">
            <a:off x="7380532" y="783255"/>
            <a:ext cx="1914657" cy="3172295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EAED3E74-DD5F-C826-3BA0-C6DEA22610AC}"/>
              </a:ext>
            </a:extLst>
          </p:cNvPr>
          <p:cNvSpPr txBox="1"/>
          <p:nvPr/>
        </p:nvSpPr>
        <p:spPr>
          <a:xfrm>
            <a:off x="6584878" y="4322524"/>
            <a:ext cx="2261171" cy="138499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just">
              <a:buClr>
                <a:srgbClr val="000000"/>
              </a:buClr>
            </a:pPr>
            <a:r>
              <a:rPr lang="en-US" sz="2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Góc</a:t>
            </a:r>
            <a:r>
              <a:rPr lang="en-US" sz="2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vuông</a:t>
            </a:r>
            <a:r>
              <a:rPr lang="en-US" sz="2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đỉnh</a:t>
            </a:r>
            <a:r>
              <a:rPr lang="en-US" sz="2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I, 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cạnh</a:t>
            </a:r>
            <a:r>
              <a:rPr lang="en-US" sz="2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IH, IK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95558F8E-7F2D-86F9-815B-F318E8E963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8551787" y="2242187"/>
            <a:ext cx="1914657" cy="3172295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E2ACA8BE-561C-DBDC-7356-D023EA79E2AA}"/>
              </a:ext>
            </a:extLst>
          </p:cNvPr>
          <p:cNvSpPr txBox="1"/>
          <p:nvPr/>
        </p:nvSpPr>
        <p:spPr>
          <a:xfrm>
            <a:off x="9348626" y="4291702"/>
            <a:ext cx="2240623" cy="138499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just">
              <a:buClr>
                <a:srgbClr val="000000"/>
              </a:buClr>
            </a:pPr>
            <a:r>
              <a:rPr lang="en-US" sz="2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Góc</a:t>
            </a:r>
            <a:r>
              <a:rPr lang="en-US" sz="2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vuông</a:t>
            </a:r>
            <a:r>
              <a:rPr lang="en-US" sz="2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đỉnh</a:t>
            </a:r>
            <a:r>
              <a:rPr lang="en-US" sz="2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B, 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cạnh</a:t>
            </a:r>
            <a:r>
              <a:rPr lang="en-US" sz="2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BA, BC</a:t>
            </a:r>
          </a:p>
        </p:txBody>
      </p:sp>
    </p:spTree>
    <p:extLst>
      <p:ext uri="{BB962C8B-B14F-4D97-AF65-F5344CB8AC3E}">
        <p14:creationId xmlns:p14="http://schemas.microsoft.com/office/powerpoint/2010/main" val="1000023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 animBg="1"/>
      <p:bldP spid="27" grpId="0" animBg="1"/>
      <p:bldP spid="2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67AF7B8-72B4-94D1-7A9F-FBFFBC6CE6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2000" contrast="3000"/>
                    </a14:imgEffect>
                  </a14:imgLayer>
                </a14:imgProps>
              </a:ext>
            </a:extLst>
          </a:blip>
          <a:srcRect t="43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DD0A3C0C-BCA0-D894-5470-A8CCC3B4B8DF}"/>
              </a:ext>
            </a:extLst>
          </p:cNvPr>
          <p:cNvSpPr/>
          <p:nvPr/>
        </p:nvSpPr>
        <p:spPr>
          <a:xfrm>
            <a:off x="209390" y="203360"/>
            <a:ext cx="1187301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Isosceles Triangle 43">
            <a:extLst>
              <a:ext uri="{FF2B5EF4-FFF2-40B4-BE49-F238E27FC236}">
                <a16:creationId xmlns:a16="http://schemas.microsoft.com/office/drawing/2014/main" xmlns="" id="{A173FB57-3891-8C5A-F1EF-05BEE9647A0D}"/>
              </a:ext>
            </a:extLst>
          </p:cNvPr>
          <p:cNvSpPr/>
          <p:nvPr/>
        </p:nvSpPr>
        <p:spPr>
          <a:xfrm>
            <a:off x="212087" y="413082"/>
            <a:ext cx="655575" cy="584775"/>
          </a:xfrm>
          <a:prstGeom prst="triangl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274320" rtlCol="0" anchor="ctr"/>
          <a:lstStyle/>
          <a:p>
            <a:pPr algn="ctr"/>
            <a:r>
              <a:rPr lang="en-US" sz="4400" b="1" dirty="0"/>
              <a:t>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85F8326-026B-03C7-BAFC-B6C704879F63}"/>
              </a:ext>
            </a:extLst>
          </p:cNvPr>
          <p:cNvSpPr txBox="1"/>
          <p:nvPr/>
        </p:nvSpPr>
        <p:spPr>
          <a:xfrm>
            <a:off x="773723" y="458706"/>
            <a:ext cx="118326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b) </a:t>
            </a:r>
            <a:r>
              <a:rPr lang="en-US" sz="3600" b="1" dirty="0" err="1"/>
              <a:t>Đo</a:t>
            </a:r>
            <a:r>
              <a:rPr lang="en-US" sz="3600" b="1" dirty="0"/>
              <a:t> </a:t>
            </a:r>
            <a:r>
              <a:rPr lang="en-US" sz="3600" b="1" dirty="0" err="1"/>
              <a:t>độ</a:t>
            </a:r>
            <a:r>
              <a:rPr lang="en-US" sz="3600" b="1" dirty="0"/>
              <a:t> </a:t>
            </a:r>
            <a:r>
              <a:rPr lang="en-US" sz="3600" b="1" dirty="0" err="1"/>
              <a:t>dài</a:t>
            </a:r>
            <a:r>
              <a:rPr lang="en-US" sz="3600" b="1" dirty="0"/>
              <a:t> </a:t>
            </a:r>
            <a:r>
              <a:rPr lang="en-US" sz="3600" b="1" dirty="0" err="1"/>
              <a:t>các</a:t>
            </a:r>
            <a:r>
              <a:rPr lang="en-US" sz="3600" b="1" dirty="0"/>
              <a:t> </a:t>
            </a:r>
            <a:r>
              <a:rPr lang="en-US" sz="3600" b="1" dirty="0" err="1"/>
              <a:t>cạnh</a:t>
            </a:r>
            <a:r>
              <a:rPr lang="en-US" sz="3600" b="1" dirty="0"/>
              <a:t> </a:t>
            </a:r>
            <a:r>
              <a:rPr lang="en-US" sz="3600" b="1" dirty="0" err="1"/>
              <a:t>rồi</a:t>
            </a:r>
            <a:r>
              <a:rPr lang="en-US" sz="3600" b="1" dirty="0"/>
              <a:t> </a:t>
            </a:r>
            <a:r>
              <a:rPr lang="en-US" sz="3600" b="1" dirty="0" err="1"/>
              <a:t>tính</a:t>
            </a:r>
            <a:r>
              <a:rPr lang="en-US" sz="3600" b="1" dirty="0"/>
              <a:t> chu vi, </a:t>
            </a:r>
            <a:r>
              <a:rPr lang="en-US" sz="3600" b="1" dirty="0" err="1"/>
              <a:t>diện</a:t>
            </a:r>
            <a:r>
              <a:rPr lang="en-US" sz="3600" b="1" dirty="0"/>
              <a:t> </a:t>
            </a:r>
            <a:r>
              <a:rPr lang="en-US" sz="3600" b="1" dirty="0" err="1"/>
              <a:t>tích</a:t>
            </a:r>
            <a:r>
              <a:rPr lang="en-US" sz="3600" b="1" dirty="0"/>
              <a:t> </a:t>
            </a:r>
            <a:r>
              <a:rPr lang="en-US" sz="3600" b="1" dirty="0" err="1"/>
              <a:t>mỗi</a:t>
            </a:r>
            <a:r>
              <a:rPr lang="en-US" sz="3600" b="1" dirty="0"/>
              <a:t> </a:t>
            </a:r>
            <a:r>
              <a:rPr lang="en-US" sz="3600" b="1" dirty="0" err="1"/>
              <a:t>hình</a:t>
            </a:r>
            <a:r>
              <a:rPr lang="en-US" sz="3600" b="1" dirty="0"/>
              <a:t> </a:t>
            </a:r>
            <a:r>
              <a:rPr lang="en-US" sz="3600" b="1" dirty="0" err="1"/>
              <a:t>sau</a:t>
            </a:r>
            <a:r>
              <a:rPr lang="en-US" sz="3600" b="1" dirty="0"/>
              <a:t>: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22AC19A1-CDD5-39A8-0D87-FA50F96289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6047" y="1394234"/>
            <a:ext cx="9586751" cy="251758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D5D19866-2F00-63CE-1ACE-84CE6126C7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13199" y="3505788"/>
            <a:ext cx="8004104" cy="1038225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EA5521D2-FDB1-5487-827C-B52F2EDE283A}"/>
              </a:ext>
            </a:extLst>
          </p:cNvPr>
          <p:cNvSpPr/>
          <p:nvPr/>
        </p:nvSpPr>
        <p:spPr>
          <a:xfrm>
            <a:off x="2969231" y="3595955"/>
            <a:ext cx="1654139" cy="56507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4 cm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EE10B57E-71C1-5C32-F525-73EC31CAEE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-2519417" y="5302054"/>
            <a:ext cx="8004104" cy="1038225"/>
          </a:xfrm>
          <a:prstGeom prst="rect">
            <a:avLst/>
          </a:prstGeom>
        </p:spPr>
      </p:pic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xmlns="" id="{03A7837C-A442-73C7-F085-2FE5F8BC7FEA}"/>
              </a:ext>
            </a:extLst>
          </p:cNvPr>
          <p:cNvSpPr/>
          <p:nvPr/>
        </p:nvSpPr>
        <p:spPr>
          <a:xfrm>
            <a:off x="297951" y="2301412"/>
            <a:ext cx="1654139" cy="56507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2 cm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xmlns="" id="{76D87BAF-0EA6-3433-5846-2676641E3060}"/>
              </a:ext>
            </a:extLst>
          </p:cNvPr>
          <p:cNvSpPr/>
          <p:nvPr/>
        </p:nvSpPr>
        <p:spPr>
          <a:xfrm>
            <a:off x="626366" y="3689887"/>
            <a:ext cx="5455577" cy="1206585"/>
          </a:xfrm>
          <a:custGeom>
            <a:avLst/>
            <a:gdLst>
              <a:gd name="connsiteX0" fmla="*/ 0 w 5455577"/>
              <a:gd name="connsiteY0" fmla="*/ 201102 h 1206585"/>
              <a:gd name="connsiteX1" fmla="*/ 201102 w 5455577"/>
              <a:gd name="connsiteY1" fmla="*/ 0 h 1206585"/>
              <a:gd name="connsiteX2" fmla="*/ 5254475 w 5455577"/>
              <a:gd name="connsiteY2" fmla="*/ 0 h 1206585"/>
              <a:gd name="connsiteX3" fmla="*/ 5455577 w 5455577"/>
              <a:gd name="connsiteY3" fmla="*/ 201102 h 1206585"/>
              <a:gd name="connsiteX4" fmla="*/ 5455577 w 5455577"/>
              <a:gd name="connsiteY4" fmla="*/ 1005483 h 1206585"/>
              <a:gd name="connsiteX5" fmla="*/ 5254475 w 5455577"/>
              <a:gd name="connsiteY5" fmla="*/ 1206585 h 1206585"/>
              <a:gd name="connsiteX6" fmla="*/ 201102 w 5455577"/>
              <a:gd name="connsiteY6" fmla="*/ 1206585 h 1206585"/>
              <a:gd name="connsiteX7" fmla="*/ 0 w 5455577"/>
              <a:gd name="connsiteY7" fmla="*/ 1005483 h 1206585"/>
              <a:gd name="connsiteX8" fmla="*/ 0 w 5455577"/>
              <a:gd name="connsiteY8" fmla="*/ 201102 h 1206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55577" h="1206585" fill="none" extrusionOk="0">
                <a:moveTo>
                  <a:pt x="0" y="201102"/>
                </a:moveTo>
                <a:cubicBezTo>
                  <a:pt x="-12478" y="84817"/>
                  <a:pt x="96118" y="6923"/>
                  <a:pt x="201102" y="0"/>
                </a:cubicBezTo>
                <a:cubicBezTo>
                  <a:pt x="1280926" y="-61902"/>
                  <a:pt x="2918648" y="-101778"/>
                  <a:pt x="5254475" y="0"/>
                </a:cubicBezTo>
                <a:cubicBezTo>
                  <a:pt x="5348202" y="-5437"/>
                  <a:pt x="5456749" y="88474"/>
                  <a:pt x="5455577" y="201102"/>
                </a:cubicBezTo>
                <a:cubicBezTo>
                  <a:pt x="5428950" y="575768"/>
                  <a:pt x="5467741" y="865148"/>
                  <a:pt x="5455577" y="1005483"/>
                </a:cubicBezTo>
                <a:cubicBezTo>
                  <a:pt x="5441232" y="1109526"/>
                  <a:pt x="5363443" y="1196886"/>
                  <a:pt x="5254475" y="1206585"/>
                </a:cubicBezTo>
                <a:cubicBezTo>
                  <a:pt x="3737947" y="1064193"/>
                  <a:pt x="1836160" y="1317686"/>
                  <a:pt x="201102" y="1206585"/>
                </a:cubicBezTo>
                <a:cubicBezTo>
                  <a:pt x="78920" y="1212147"/>
                  <a:pt x="-4340" y="1136339"/>
                  <a:pt x="0" y="1005483"/>
                </a:cubicBezTo>
                <a:cubicBezTo>
                  <a:pt x="36914" y="753060"/>
                  <a:pt x="2265" y="479833"/>
                  <a:pt x="0" y="201102"/>
                </a:cubicBezTo>
                <a:close/>
              </a:path>
              <a:path w="5455577" h="1206585" stroke="0" extrusionOk="0">
                <a:moveTo>
                  <a:pt x="0" y="201102"/>
                </a:moveTo>
                <a:cubicBezTo>
                  <a:pt x="-6963" y="80834"/>
                  <a:pt x="79260" y="-18025"/>
                  <a:pt x="201102" y="0"/>
                </a:cubicBezTo>
                <a:cubicBezTo>
                  <a:pt x="2122938" y="-164947"/>
                  <a:pt x="3227313" y="-52288"/>
                  <a:pt x="5254475" y="0"/>
                </a:cubicBezTo>
                <a:cubicBezTo>
                  <a:pt x="5365255" y="-4484"/>
                  <a:pt x="5438087" y="92836"/>
                  <a:pt x="5455577" y="201102"/>
                </a:cubicBezTo>
                <a:cubicBezTo>
                  <a:pt x="5525106" y="326250"/>
                  <a:pt x="5405323" y="836394"/>
                  <a:pt x="5455577" y="1005483"/>
                </a:cubicBezTo>
                <a:cubicBezTo>
                  <a:pt x="5456793" y="1118119"/>
                  <a:pt x="5362177" y="1200463"/>
                  <a:pt x="5254475" y="1206585"/>
                </a:cubicBezTo>
                <a:cubicBezTo>
                  <a:pt x="3357232" y="1365126"/>
                  <a:pt x="1120958" y="1064749"/>
                  <a:pt x="201102" y="1206585"/>
                </a:cubicBezTo>
                <a:cubicBezTo>
                  <a:pt x="89546" y="1215192"/>
                  <a:pt x="10281" y="1112974"/>
                  <a:pt x="0" y="1005483"/>
                </a:cubicBezTo>
                <a:cubicBezTo>
                  <a:pt x="-50265" y="710888"/>
                  <a:pt x="15822" y="364578"/>
                  <a:pt x="0" y="201102"/>
                </a:cubicBezTo>
                <a:close/>
              </a:path>
            </a:pathLst>
          </a:custGeom>
          <a:solidFill>
            <a:srgbClr val="CCFF99"/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Chu vi </a:t>
            </a:r>
            <a:r>
              <a:rPr lang="en-US" sz="3200" b="1" dirty="0" err="1">
                <a:solidFill>
                  <a:srgbClr val="FF0000"/>
                </a:solidFill>
              </a:rPr>
              <a:t>hình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chữ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nhật</a:t>
            </a:r>
            <a:r>
              <a:rPr lang="en-US" sz="3200" b="1" dirty="0">
                <a:solidFill>
                  <a:srgbClr val="FF0000"/>
                </a:solidFill>
              </a:rPr>
              <a:t> ABCD </a:t>
            </a:r>
            <a:r>
              <a:rPr lang="en-US" sz="3200" b="1" dirty="0" err="1">
                <a:solidFill>
                  <a:srgbClr val="FF0000"/>
                </a:solidFill>
              </a:rPr>
              <a:t>là</a:t>
            </a:r>
            <a:r>
              <a:rPr lang="en-US" sz="3200" b="1" dirty="0">
                <a:solidFill>
                  <a:srgbClr val="FF0000"/>
                </a:solidFill>
              </a:rPr>
              <a:t>: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</a:rPr>
              <a:t>(4 + 2) × 2 = 12 (cm)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: Rounded Corners 28">
                <a:extLst>
                  <a:ext uri="{FF2B5EF4-FFF2-40B4-BE49-F238E27FC236}">
                    <a16:creationId xmlns:a16="http://schemas.microsoft.com/office/drawing/2014/main" xmlns="" id="{BB3888F8-C88D-4A34-D6BA-87088E346CFA}"/>
                  </a:ext>
                </a:extLst>
              </p:cNvPr>
              <p:cNvSpPr/>
              <p:nvPr/>
            </p:nvSpPr>
            <p:spPr>
              <a:xfrm>
                <a:off x="554804" y="5235311"/>
                <a:ext cx="5568593" cy="1206585"/>
              </a:xfrm>
              <a:custGeom>
                <a:avLst/>
                <a:gdLst>
                  <a:gd name="connsiteX0" fmla="*/ 0 w 5568593"/>
                  <a:gd name="connsiteY0" fmla="*/ 201102 h 1206585"/>
                  <a:gd name="connsiteX1" fmla="*/ 201102 w 5568593"/>
                  <a:gd name="connsiteY1" fmla="*/ 0 h 1206585"/>
                  <a:gd name="connsiteX2" fmla="*/ 5367491 w 5568593"/>
                  <a:gd name="connsiteY2" fmla="*/ 0 h 1206585"/>
                  <a:gd name="connsiteX3" fmla="*/ 5568593 w 5568593"/>
                  <a:gd name="connsiteY3" fmla="*/ 201102 h 1206585"/>
                  <a:gd name="connsiteX4" fmla="*/ 5568593 w 5568593"/>
                  <a:gd name="connsiteY4" fmla="*/ 1005483 h 1206585"/>
                  <a:gd name="connsiteX5" fmla="*/ 5367491 w 5568593"/>
                  <a:gd name="connsiteY5" fmla="*/ 1206585 h 1206585"/>
                  <a:gd name="connsiteX6" fmla="*/ 201102 w 5568593"/>
                  <a:gd name="connsiteY6" fmla="*/ 1206585 h 1206585"/>
                  <a:gd name="connsiteX7" fmla="*/ 0 w 5568593"/>
                  <a:gd name="connsiteY7" fmla="*/ 1005483 h 1206585"/>
                  <a:gd name="connsiteX8" fmla="*/ 0 w 5568593"/>
                  <a:gd name="connsiteY8" fmla="*/ 201102 h 1206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568593" h="1206585" fill="none" extrusionOk="0">
                    <a:moveTo>
                      <a:pt x="0" y="201102"/>
                    </a:moveTo>
                    <a:cubicBezTo>
                      <a:pt x="-12478" y="84817"/>
                      <a:pt x="96118" y="6923"/>
                      <a:pt x="201102" y="0"/>
                    </a:cubicBezTo>
                    <a:cubicBezTo>
                      <a:pt x="2731984" y="-61902"/>
                      <a:pt x="3129347" y="-101778"/>
                      <a:pt x="5367491" y="0"/>
                    </a:cubicBezTo>
                    <a:cubicBezTo>
                      <a:pt x="5461218" y="-5437"/>
                      <a:pt x="5569765" y="88474"/>
                      <a:pt x="5568593" y="201102"/>
                    </a:cubicBezTo>
                    <a:cubicBezTo>
                      <a:pt x="5541966" y="575768"/>
                      <a:pt x="5580757" y="865148"/>
                      <a:pt x="5568593" y="1005483"/>
                    </a:cubicBezTo>
                    <a:cubicBezTo>
                      <a:pt x="5554248" y="1109526"/>
                      <a:pt x="5476459" y="1196886"/>
                      <a:pt x="5367491" y="1206585"/>
                    </a:cubicBezTo>
                    <a:cubicBezTo>
                      <a:pt x="3801759" y="1064193"/>
                      <a:pt x="1428274" y="1317686"/>
                      <a:pt x="201102" y="1206585"/>
                    </a:cubicBezTo>
                    <a:cubicBezTo>
                      <a:pt x="78920" y="1212147"/>
                      <a:pt x="-4340" y="1136339"/>
                      <a:pt x="0" y="1005483"/>
                    </a:cubicBezTo>
                    <a:cubicBezTo>
                      <a:pt x="36914" y="753060"/>
                      <a:pt x="2265" y="479833"/>
                      <a:pt x="0" y="201102"/>
                    </a:cubicBezTo>
                    <a:close/>
                  </a:path>
                  <a:path w="5568593" h="1206585" stroke="0" extrusionOk="0">
                    <a:moveTo>
                      <a:pt x="0" y="201102"/>
                    </a:moveTo>
                    <a:cubicBezTo>
                      <a:pt x="-6963" y="80834"/>
                      <a:pt x="79260" y="-18025"/>
                      <a:pt x="201102" y="0"/>
                    </a:cubicBezTo>
                    <a:cubicBezTo>
                      <a:pt x="2062854" y="-164947"/>
                      <a:pt x="3199649" y="-52288"/>
                      <a:pt x="5367491" y="0"/>
                    </a:cubicBezTo>
                    <a:cubicBezTo>
                      <a:pt x="5478271" y="-4484"/>
                      <a:pt x="5551103" y="92836"/>
                      <a:pt x="5568593" y="201102"/>
                    </a:cubicBezTo>
                    <a:cubicBezTo>
                      <a:pt x="5638122" y="326250"/>
                      <a:pt x="5518339" y="836394"/>
                      <a:pt x="5568593" y="1005483"/>
                    </a:cubicBezTo>
                    <a:cubicBezTo>
                      <a:pt x="5569809" y="1118119"/>
                      <a:pt x="5475193" y="1200463"/>
                      <a:pt x="5367491" y="1206585"/>
                    </a:cubicBezTo>
                    <a:cubicBezTo>
                      <a:pt x="4228063" y="1365126"/>
                      <a:pt x="1636379" y="1064749"/>
                      <a:pt x="201102" y="1206585"/>
                    </a:cubicBezTo>
                    <a:cubicBezTo>
                      <a:pt x="89546" y="1215192"/>
                      <a:pt x="10281" y="1112974"/>
                      <a:pt x="0" y="1005483"/>
                    </a:cubicBezTo>
                    <a:cubicBezTo>
                      <a:pt x="-50265" y="710888"/>
                      <a:pt x="15822" y="364578"/>
                      <a:pt x="0" y="201102"/>
                    </a:cubicBezTo>
                    <a:close/>
                  </a:path>
                </a:pathLst>
              </a:custGeom>
              <a:solidFill>
                <a:srgbClr val="CCFF99"/>
              </a:solidFill>
              <a:ln w="57150">
                <a:solidFill>
                  <a:srgbClr val="00B050"/>
                </a:solidFill>
                <a:extLst>
                  <a:ext uri="{C807C97D-BFC1-408E-A445-0C87EB9F89A2}">
                    <ask:lineSketchStyleProps xmlns:ask="http://schemas.microsoft.com/office/drawing/2018/sketchyshapes" xmlns="" sd="983016561">
                      <a:prstGeom prst="round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just">
                  <a:spcBef>
                    <a:spcPts val="0"/>
                  </a:spcBef>
                  <a:spcAft>
                    <a:spcPts val="1000"/>
                  </a:spcAft>
                </a:pPr>
                <a:r>
                  <a:rPr lang="en-US" sz="2800" b="1" dirty="0">
                    <a:solidFill>
                      <a:srgbClr val="FF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Diện </a:t>
                </a:r>
                <a:r>
                  <a:rPr lang="en-US" sz="2800" b="1" dirty="0" err="1">
                    <a:solidFill>
                      <a:srgbClr val="FF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tích</a:t>
                </a:r>
                <a:r>
                  <a:rPr lang="en-US" sz="2800" b="1" dirty="0">
                    <a:solidFill>
                      <a:srgbClr val="FF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800" b="1" dirty="0">
                    <a:solidFill>
                      <a:srgbClr val="FF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chữ</a:t>
                </a:r>
                <a:r>
                  <a:rPr lang="en-US" sz="2800" b="1" dirty="0">
                    <a:solidFill>
                      <a:srgbClr val="FF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nhật</a:t>
                </a:r>
                <a:r>
                  <a:rPr lang="en-US" sz="2800" b="1" dirty="0">
                    <a:solidFill>
                      <a:srgbClr val="FF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ABCD </a:t>
                </a:r>
                <a:r>
                  <a:rPr lang="en-US" sz="2800" b="1" dirty="0" err="1">
                    <a:solidFill>
                      <a:srgbClr val="FF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b="1" dirty="0">
                    <a:solidFill>
                      <a:srgbClr val="FF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:</a:t>
                </a:r>
                <a:endParaRPr lang="en-US" sz="2800" dirty="0">
                  <a:solidFill>
                    <a:srgbClr val="FF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ctr">
                  <a:spcBef>
                    <a:spcPts val="0"/>
                  </a:spcBef>
                  <a:spcAft>
                    <a:spcPts val="1000"/>
                  </a:spcAft>
                </a:pPr>
                <a:r>
                  <a:rPr lang="en-US" sz="2800" b="1" dirty="0">
                    <a:solidFill>
                      <a:srgbClr val="FF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4 </a:t>
                </a:r>
                <a14:m>
                  <m:oMath xmlns:m="http://schemas.openxmlformats.org/officeDocument/2006/math">
                    <m:r>
                      <a:rPr lang="en-US" sz="2800" b="1" i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×</m:t>
                    </m:r>
                  </m:oMath>
                </a14:m>
                <a:r>
                  <a:rPr lang="en-US" sz="2800" b="1" dirty="0">
                    <a:solidFill>
                      <a:srgbClr val="FF0000"/>
                    </a:solidFill>
                    <a:effectLst/>
                    <a:ea typeface="MS Mincho" panose="02020609040205080304" pitchFamily="49" charset="-128"/>
                    <a:cs typeface="Times New Roman" panose="02020603050405020304" pitchFamily="18" charset="0"/>
                  </a:rPr>
                  <a:t> 2 = 8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effectLst/>
                            <a:latin typeface="Cambria Math"/>
                            <a:ea typeface="MS Mincho" panose="02020609040205080304" pitchFamily="49" charset="-128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rPr>
                          <m:t>𝐜𝐦</m:t>
                        </m:r>
                      </m:e>
                      <m:sup>
                        <m:r>
                          <a:rPr lang="en-US" sz="28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2800" b="1" dirty="0">
                    <a:solidFill>
                      <a:srgbClr val="FF0000"/>
                    </a:solidFill>
                    <a:effectLst/>
                    <a:ea typeface="MS Mincho" panose="02020609040205080304" pitchFamily="49" charset="-128"/>
                    <a:cs typeface="Times New Roman" panose="02020603050405020304" pitchFamily="18" charset="0"/>
                  </a:rPr>
                  <a:t>)</a:t>
                </a:r>
                <a:endParaRPr lang="en-US" sz="2800" dirty="0">
                  <a:solidFill>
                    <a:srgbClr val="FF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9" name="Rectangle: Rounded Corners 28">
                <a:extLst>
                  <a:ext uri="{FF2B5EF4-FFF2-40B4-BE49-F238E27FC236}">
                    <a16:creationId xmlns:a16="http://schemas.microsoft.com/office/drawing/2014/main" id="{BB3888F8-C88D-4A34-D6BA-87088E346CF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4804" y="5235311"/>
                <a:ext cx="5568593" cy="1206585"/>
              </a:xfrm>
              <a:prstGeom prst="roundRect">
                <a:avLst/>
              </a:prstGeom>
              <a:blipFill>
                <a:blip r:embed="rId6"/>
                <a:stretch>
                  <a:fillRect l="-649" b="-4036"/>
                </a:stretch>
              </a:blipFill>
              <a:ln w="57150">
                <a:solidFill>
                  <a:srgbClr val="00B050"/>
                </a:solidFill>
                <a:extLst>
                  <a:ext uri="{C807C97D-BFC1-408E-A445-0C87EB9F89A2}">
                    <ask:lineSketchStyleProps xmlns:ask="http://schemas.microsoft.com/office/drawing/2018/sketchyshapes" sd="983016561">
                      <a:custGeom>
                        <a:avLst/>
                        <a:gdLst>
                          <a:gd name="connsiteX0" fmla="*/ 0 w 5568593"/>
                          <a:gd name="connsiteY0" fmla="*/ 201102 h 1206585"/>
                          <a:gd name="connsiteX1" fmla="*/ 201102 w 5568593"/>
                          <a:gd name="connsiteY1" fmla="*/ 0 h 1206585"/>
                          <a:gd name="connsiteX2" fmla="*/ 5367491 w 5568593"/>
                          <a:gd name="connsiteY2" fmla="*/ 0 h 1206585"/>
                          <a:gd name="connsiteX3" fmla="*/ 5568593 w 5568593"/>
                          <a:gd name="connsiteY3" fmla="*/ 201102 h 1206585"/>
                          <a:gd name="connsiteX4" fmla="*/ 5568593 w 5568593"/>
                          <a:gd name="connsiteY4" fmla="*/ 1005483 h 1206585"/>
                          <a:gd name="connsiteX5" fmla="*/ 5367491 w 5568593"/>
                          <a:gd name="connsiteY5" fmla="*/ 1206585 h 1206585"/>
                          <a:gd name="connsiteX6" fmla="*/ 201102 w 5568593"/>
                          <a:gd name="connsiteY6" fmla="*/ 1206585 h 1206585"/>
                          <a:gd name="connsiteX7" fmla="*/ 0 w 5568593"/>
                          <a:gd name="connsiteY7" fmla="*/ 1005483 h 1206585"/>
                          <a:gd name="connsiteX8" fmla="*/ 0 w 5568593"/>
                          <a:gd name="connsiteY8" fmla="*/ 201102 h 120658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5568593" h="1206585" fill="none" extrusionOk="0">
                            <a:moveTo>
                              <a:pt x="0" y="201102"/>
                            </a:moveTo>
                            <a:cubicBezTo>
                              <a:pt x="-12478" y="84817"/>
                              <a:pt x="96118" y="6923"/>
                              <a:pt x="201102" y="0"/>
                            </a:cubicBezTo>
                            <a:cubicBezTo>
                              <a:pt x="2731984" y="-61902"/>
                              <a:pt x="3129347" y="-101778"/>
                              <a:pt x="5367491" y="0"/>
                            </a:cubicBezTo>
                            <a:cubicBezTo>
                              <a:pt x="5461218" y="-5437"/>
                              <a:pt x="5569765" y="88474"/>
                              <a:pt x="5568593" y="201102"/>
                            </a:cubicBezTo>
                            <a:cubicBezTo>
                              <a:pt x="5541966" y="575768"/>
                              <a:pt x="5580757" y="865148"/>
                              <a:pt x="5568593" y="1005483"/>
                            </a:cubicBezTo>
                            <a:cubicBezTo>
                              <a:pt x="5554248" y="1109526"/>
                              <a:pt x="5476459" y="1196886"/>
                              <a:pt x="5367491" y="1206585"/>
                            </a:cubicBezTo>
                            <a:cubicBezTo>
                              <a:pt x="3801759" y="1064193"/>
                              <a:pt x="1428274" y="1317686"/>
                              <a:pt x="201102" y="1206585"/>
                            </a:cubicBezTo>
                            <a:cubicBezTo>
                              <a:pt x="78920" y="1212147"/>
                              <a:pt x="-4340" y="1136339"/>
                              <a:pt x="0" y="1005483"/>
                            </a:cubicBezTo>
                            <a:cubicBezTo>
                              <a:pt x="36914" y="753060"/>
                              <a:pt x="2265" y="479833"/>
                              <a:pt x="0" y="201102"/>
                            </a:cubicBezTo>
                            <a:close/>
                          </a:path>
                          <a:path w="5568593" h="1206585" stroke="0" extrusionOk="0">
                            <a:moveTo>
                              <a:pt x="0" y="201102"/>
                            </a:moveTo>
                            <a:cubicBezTo>
                              <a:pt x="-6963" y="80834"/>
                              <a:pt x="79260" y="-18025"/>
                              <a:pt x="201102" y="0"/>
                            </a:cubicBezTo>
                            <a:cubicBezTo>
                              <a:pt x="2062854" y="-164947"/>
                              <a:pt x="3199649" y="-52288"/>
                              <a:pt x="5367491" y="0"/>
                            </a:cubicBezTo>
                            <a:cubicBezTo>
                              <a:pt x="5478271" y="-4484"/>
                              <a:pt x="5551103" y="92836"/>
                              <a:pt x="5568593" y="201102"/>
                            </a:cubicBezTo>
                            <a:cubicBezTo>
                              <a:pt x="5638122" y="326250"/>
                              <a:pt x="5518339" y="836394"/>
                              <a:pt x="5568593" y="1005483"/>
                            </a:cubicBezTo>
                            <a:cubicBezTo>
                              <a:pt x="5569809" y="1118119"/>
                              <a:pt x="5475193" y="1200463"/>
                              <a:pt x="5367491" y="1206585"/>
                            </a:cubicBezTo>
                            <a:cubicBezTo>
                              <a:pt x="4228063" y="1365126"/>
                              <a:pt x="1636379" y="1064749"/>
                              <a:pt x="201102" y="1206585"/>
                            </a:cubicBezTo>
                            <a:cubicBezTo>
                              <a:pt x="89546" y="1215192"/>
                              <a:pt x="10281" y="1112974"/>
                              <a:pt x="0" y="1005483"/>
                            </a:cubicBezTo>
                            <a:cubicBezTo>
                              <a:pt x="-50265" y="710888"/>
                              <a:pt x="15822" y="364578"/>
                              <a:pt x="0" y="201102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E5D22CBF-B678-D62E-BF87-25E4568A78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27015" y="3464692"/>
            <a:ext cx="8004104" cy="1038225"/>
          </a:xfrm>
          <a:prstGeom prst="rect">
            <a:avLst/>
          </a:prstGeom>
        </p:spPr>
      </p:pic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xmlns="" id="{CEA9556C-23C0-F5B9-0E91-E229A35F1DA7}"/>
              </a:ext>
            </a:extLst>
          </p:cNvPr>
          <p:cNvSpPr/>
          <p:nvPr/>
        </p:nvSpPr>
        <p:spPr>
          <a:xfrm>
            <a:off x="8753343" y="3553425"/>
            <a:ext cx="1654139" cy="56507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2 cm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7F9EAE9A-A0E1-39C2-EBA2-67BA577370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3998344" y="5280789"/>
            <a:ext cx="8004104" cy="1038225"/>
          </a:xfrm>
          <a:prstGeom prst="rect">
            <a:avLst/>
          </a:prstGeom>
        </p:spPr>
      </p:pic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xmlns="" id="{80E3BF26-A20C-BD0E-3B8E-53807B616DA7}"/>
              </a:ext>
            </a:extLst>
          </p:cNvPr>
          <p:cNvSpPr/>
          <p:nvPr/>
        </p:nvSpPr>
        <p:spPr>
          <a:xfrm>
            <a:off x="6807585" y="2458272"/>
            <a:ext cx="1654139" cy="56507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2 cm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xmlns="" id="{9CB1E295-55C5-F13A-A8C7-7D539419334E}"/>
              </a:ext>
            </a:extLst>
          </p:cNvPr>
          <p:cNvSpPr/>
          <p:nvPr/>
        </p:nvSpPr>
        <p:spPr>
          <a:xfrm>
            <a:off x="6548701" y="3647357"/>
            <a:ext cx="5455577" cy="1206585"/>
          </a:xfrm>
          <a:custGeom>
            <a:avLst/>
            <a:gdLst>
              <a:gd name="connsiteX0" fmla="*/ 0 w 5455577"/>
              <a:gd name="connsiteY0" fmla="*/ 201102 h 1206585"/>
              <a:gd name="connsiteX1" fmla="*/ 201102 w 5455577"/>
              <a:gd name="connsiteY1" fmla="*/ 0 h 1206585"/>
              <a:gd name="connsiteX2" fmla="*/ 5254475 w 5455577"/>
              <a:gd name="connsiteY2" fmla="*/ 0 h 1206585"/>
              <a:gd name="connsiteX3" fmla="*/ 5455577 w 5455577"/>
              <a:gd name="connsiteY3" fmla="*/ 201102 h 1206585"/>
              <a:gd name="connsiteX4" fmla="*/ 5455577 w 5455577"/>
              <a:gd name="connsiteY4" fmla="*/ 1005483 h 1206585"/>
              <a:gd name="connsiteX5" fmla="*/ 5254475 w 5455577"/>
              <a:gd name="connsiteY5" fmla="*/ 1206585 h 1206585"/>
              <a:gd name="connsiteX6" fmla="*/ 201102 w 5455577"/>
              <a:gd name="connsiteY6" fmla="*/ 1206585 h 1206585"/>
              <a:gd name="connsiteX7" fmla="*/ 0 w 5455577"/>
              <a:gd name="connsiteY7" fmla="*/ 1005483 h 1206585"/>
              <a:gd name="connsiteX8" fmla="*/ 0 w 5455577"/>
              <a:gd name="connsiteY8" fmla="*/ 201102 h 1206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55577" h="1206585" fill="none" extrusionOk="0">
                <a:moveTo>
                  <a:pt x="0" y="201102"/>
                </a:moveTo>
                <a:cubicBezTo>
                  <a:pt x="-12478" y="84817"/>
                  <a:pt x="96118" y="6923"/>
                  <a:pt x="201102" y="0"/>
                </a:cubicBezTo>
                <a:cubicBezTo>
                  <a:pt x="1280926" y="-61902"/>
                  <a:pt x="2918648" y="-101778"/>
                  <a:pt x="5254475" y="0"/>
                </a:cubicBezTo>
                <a:cubicBezTo>
                  <a:pt x="5348202" y="-5437"/>
                  <a:pt x="5456749" y="88474"/>
                  <a:pt x="5455577" y="201102"/>
                </a:cubicBezTo>
                <a:cubicBezTo>
                  <a:pt x="5428950" y="575768"/>
                  <a:pt x="5467741" y="865148"/>
                  <a:pt x="5455577" y="1005483"/>
                </a:cubicBezTo>
                <a:cubicBezTo>
                  <a:pt x="5441232" y="1109526"/>
                  <a:pt x="5363443" y="1196886"/>
                  <a:pt x="5254475" y="1206585"/>
                </a:cubicBezTo>
                <a:cubicBezTo>
                  <a:pt x="3737947" y="1064193"/>
                  <a:pt x="1836160" y="1317686"/>
                  <a:pt x="201102" y="1206585"/>
                </a:cubicBezTo>
                <a:cubicBezTo>
                  <a:pt x="78920" y="1212147"/>
                  <a:pt x="-4340" y="1136339"/>
                  <a:pt x="0" y="1005483"/>
                </a:cubicBezTo>
                <a:cubicBezTo>
                  <a:pt x="36914" y="753060"/>
                  <a:pt x="2265" y="479833"/>
                  <a:pt x="0" y="201102"/>
                </a:cubicBezTo>
                <a:close/>
              </a:path>
              <a:path w="5455577" h="1206585" stroke="0" extrusionOk="0">
                <a:moveTo>
                  <a:pt x="0" y="201102"/>
                </a:moveTo>
                <a:cubicBezTo>
                  <a:pt x="-6963" y="80834"/>
                  <a:pt x="79260" y="-18025"/>
                  <a:pt x="201102" y="0"/>
                </a:cubicBezTo>
                <a:cubicBezTo>
                  <a:pt x="2122938" y="-164947"/>
                  <a:pt x="3227313" y="-52288"/>
                  <a:pt x="5254475" y="0"/>
                </a:cubicBezTo>
                <a:cubicBezTo>
                  <a:pt x="5365255" y="-4484"/>
                  <a:pt x="5438087" y="92836"/>
                  <a:pt x="5455577" y="201102"/>
                </a:cubicBezTo>
                <a:cubicBezTo>
                  <a:pt x="5525106" y="326250"/>
                  <a:pt x="5405323" y="836394"/>
                  <a:pt x="5455577" y="1005483"/>
                </a:cubicBezTo>
                <a:cubicBezTo>
                  <a:pt x="5456793" y="1118119"/>
                  <a:pt x="5362177" y="1200463"/>
                  <a:pt x="5254475" y="1206585"/>
                </a:cubicBezTo>
                <a:cubicBezTo>
                  <a:pt x="3357232" y="1365126"/>
                  <a:pt x="1120958" y="1064749"/>
                  <a:pt x="201102" y="1206585"/>
                </a:cubicBezTo>
                <a:cubicBezTo>
                  <a:pt x="89546" y="1215192"/>
                  <a:pt x="10281" y="1112974"/>
                  <a:pt x="0" y="1005483"/>
                </a:cubicBezTo>
                <a:cubicBezTo>
                  <a:pt x="-50265" y="710888"/>
                  <a:pt x="15822" y="364578"/>
                  <a:pt x="0" y="201102"/>
                </a:cubicBezTo>
                <a:close/>
              </a:path>
            </a:pathLst>
          </a:custGeom>
          <a:solidFill>
            <a:srgbClr val="CCFF99"/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Chu vi </a:t>
            </a:r>
            <a:r>
              <a:rPr lang="en-US" sz="3200" b="1" dirty="0" err="1">
                <a:solidFill>
                  <a:srgbClr val="FF0000"/>
                </a:solidFill>
              </a:rPr>
              <a:t>hình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vuông</a:t>
            </a:r>
            <a:r>
              <a:rPr lang="en-US" sz="3200" b="1" dirty="0">
                <a:solidFill>
                  <a:srgbClr val="FF0000"/>
                </a:solidFill>
              </a:rPr>
              <a:t> GHIK </a:t>
            </a:r>
            <a:r>
              <a:rPr lang="en-US" sz="3200" b="1" dirty="0" err="1">
                <a:solidFill>
                  <a:srgbClr val="FF0000"/>
                </a:solidFill>
              </a:rPr>
              <a:t>là</a:t>
            </a:r>
            <a:r>
              <a:rPr lang="en-US" sz="3200" b="1" dirty="0">
                <a:solidFill>
                  <a:srgbClr val="FF0000"/>
                </a:solidFill>
              </a:rPr>
              <a:t>: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</a:rPr>
              <a:t>2 × 4 = 8 (cm)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: Rounded Corners 34">
                <a:extLst>
                  <a:ext uri="{FF2B5EF4-FFF2-40B4-BE49-F238E27FC236}">
                    <a16:creationId xmlns:a16="http://schemas.microsoft.com/office/drawing/2014/main" xmlns="" id="{89C3E692-0B61-CAB7-7C80-494ABB56256A}"/>
                  </a:ext>
                </a:extLst>
              </p:cNvPr>
              <p:cNvSpPr/>
              <p:nvPr/>
            </p:nvSpPr>
            <p:spPr>
              <a:xfrm>
                <a:off x="6559334" y="5114650"/>
                <a:ext cx="5455577" cy="1206585"/>
              </a:xfrm>
              <a:custGeom>
                <a:avLst/>
                <a:gdLst>
                  <a:gd name="connsiteX0" fmla="*/ 0 w 5455577"/>
                  <a:gd name="connsiteY0" fmla="*/ 201102 h 1206585"/>
                  <a:gd name="connsiteX1" fmla="*/ 201102 w 5455577"/>
                  <a:gd name="connsiteY1" fmla="*/ 0 h 1206585"/>
                  <a:gd name="connsiteX2" fmla="*/ 5254475 w 5455577"/>
                  <a:gd name="connsiteY2" fmla="*/ 0 h 1206585"/>
                  <a:gd name="connsiteX3" fmla="*/ 5455577 w 5455577"/>
                  <a:gd name="connsiteY3" fmla="*/ 201102 h 1206585"/>
                  <a:gd name="connsiteX4" fmla="*/ 5455577 w 5455577"/>
                  <a:gd name="connsiteY4" fmla="*/ 1005483 h 1206585"/>
                  <a:gd name="connsiteX5" fmla="*/ 5254475 w 5455577"/>
                  <a:gd name="connsiteY5" fmla="*/ 1206585 h 1206585"/>
                  <a:gd name="connsiteX6" fmla="*/ 201102 w 5455577"/>
                  <a:gd name="connsiteY6" fmla="*/ 1206585 h 1206585"/>
                  <a:gd name="connsiteX7" fmla="*/ 0 w 5455577"/>
                  <a:gd name="connsiteY7" fmla="*/ 1005483 h 1206585"/>
                  <a:gd name="connsiteX8" fmla="*/ 0 w 5455577"/>
                  <a:gd name="connsiteY8" fmla="*/ 201102 h 1206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455577" h="1206585" fill="none" extrusionOk="0">
                    <a:moveTo>
                      <a:pt x="0" y="201102"/>
                    </a:moveTo>
                    <a:cubicBezTo>
                      <a:pt x="-12478" y="84817"/>
                      <a:pt x="96118" y="6923"/>
                      <a:pt x="201102" y="0"/>
                    </a:cubicBezTo>
                    <a:cubicBezTo>
                      <a:pt x="1280926" y="-61902"/>
                      <a:pt x="2918648" y="-101778"/>
                      <a:pt x="5254475" y="0"/>
                    </a:cubicBezTo>
                    <a:cubicBezTo>
                      <a:pt x="5348202" y="-5437"/>
                      <a:pt x="5456749" y="88474"/>
                      <a:pt x="5455577" y="201102"/>
                    </a:cubicBezTo>
                    <a:cubicBezTo>
                      <a:pt x="5428950" y="575768"/>
                      <a:pt x="5467741" y="865148"/>
                      <a:pt x="5455577" y="1005483"/>
                    </a:cubicBezTo>
                    <a:cubicBezTo>
                      <a:pt x="5441232" y="1109526"/>
                      <a:pt x="5363443" y="1196886"/>
                      <a:pt x="5254475" y="1206585"/>
                    </a:cubicBezTo>
                    <a:cubicBezTo>
                      <a:pt x="3737947" y="1064193"/>
                      <a:pt x="1836160" y="1317686"/>
                      <a:pt x="201102" y="1206585"/>
                    </a:cubicBezTo>
                    <a:cubicBezTo>
                      <a:pt x="78920" y="1212147"/>
                      <a:pt x="-4340" y="1136339"/>
                      <a:pt x="0" y="1005483"/>
                    </a:cubicBezTo>
                    <a:cubicBezTo>
                      <a:pt x="36914" y="753060"/>
                      <a:pt x="2265" y="479833"/>
                      <a:pt x="0" y="201102"/>
                    </a:cubicBezTo>
                    <a:close/>
                  </a:path>
                  <a:path w="5455577" h="1206585" stroke="0" extrusionOk="0">
                    <a:moveTo>
                      <a:pt x="0" y="201102"/>
                    </a:moveTo>
                    <a:cubicBezTo>
                      <a:pt x="-6963" y="80834"/>
                      <a:pt x="79260" y="-18025"/>
                      <a:pt x="201102" y="0"/>
                    </a:cubicBezTo>
                    <a:cubicBezTo>
                      <a:pt x="2122938" y="-164947"/>
                      <a:pt x="3227313" y="-52288"/>
                      <a:pt x="5254475" y="0"/>
                    </a:cubicBezTo>
                    <a:cubicBezTo>
                      <a:pt x="5365255" y="-4484"/>
                      <a:pt x="5438087" y="92836"/>
                      <a:pt x="5455577" y="201102"/>
                    </a:cubicBezTo>
                    <a:cubicBezTo>
                      <a:pt x="5525106" y="326250"/>
                      <a:pt x="5405323" y="836394"/>
                      <a:pt x="5455577" y="1005483"/>
                    </a:cubicBezTo>
                    <a:cubicBezTo>
                      <a:pt x="5456793" y="1118119"/>
                      <a:pt x="5362177" y="1200463"/>
                      <a:pt x="5254475" y="1206585"/>
                    </a:cubicBezTo>
                    <a:cubicBezTo>
                      <a:pt x="3357232" y="1365126"/>
                      <a:pt x="1120958" y="1064749"/>
                      <a:pt x="201102" y="1206585"/>
                    </a:cubicBezTo>
                    <a:cubicBezTo>
                      <a:pt x="89546" y="1215192"/>
                      <a:pt x="10281" y="1112974"/>
                      <a:pt x="0" y="1005483"/>
                    </a:cubicBezTo>
                    <a:cubicBezTo>
                      <a:pt x="-50265" y="710888"/>
                      <a:pt x="15822" y="364578"/>
                      <a:pt x="0" y="201102"/>
                    </a:cubicBezTo>
                    <a:close/>
                  </a:path>
                </a:pathLst>
              </a:custGeom>
              <a:solidFill>
                <a:srgbClr val="CCFF99"/>
              </a:solidFill>
              <a:ln w="57150">
                <a:solidFill>
                  <a:srgbClr val="00B050"/>
                </a:solidFill>
                <a:extLst>
                  <a:ext uri="{C807C97D-BFC1-408E-A445-0C87EB9F89A2}">
                    <ask:lineSketchStyleProps xmlns:ask="http://schemas.microsoft.com/office/drawing/2018/sketchyshapes" xmlns="" sd="983016561">
                      <a:prstGeom prst="round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spcBef>
                    <a:spcPts val="0"/>
                  </a:spcBef>
                  <a:spcAft>
                    <a:spcPts val="1000"/>
                  </a:spcAft>
                </a:pPr>
                <a:r>
                  <a:rPr lang="en-US" sz="2800" b="1" i="1" dirty="0">
                    <a:solidFill>
                      <a:srgbClr val="FF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Diện </a:t>
                </a:r>
                <a:r>
                  <a:rPr lang="en-US" sz="2800" b="1" i="1" dirty="0" err="1">
                    <a:solidFill>
                      <a:srgbClr val="FF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tích</a:t>
                </a:r>
                <a:r>
                  <a:rPr lang="en-US" sz="2800" b="1" i="1" dirty="0">
                    <a:solidFill>
                      <a:srgbClr val="FF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FF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800" b="1" i="1" dirty="0">
                    <a:solidFill>
                      <a:srgbClr val="FF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FF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2800" b="1" i="1" dirty="0">
                    <a:solidFill>
                      <a:srgbClr val="FF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GHIK </a:t>
                </a:r>
                <a:r>
                  <a:rPr lang="en-US" sz="2800" b="1" i="1" dirty="0" err="1">
                    <a:solidFill>
                      <a:srgbClr val="FF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b="1" i="1" dirty="0">
                    <a:solidFill>
                      <a:srgbClr val="FF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:</a:t>
                </a:r>
                <a:endParaRPr lang="en-US" sz="2000" b="1" dirty="0">
                  <a:solidFill>
                    <a:srgbClr val="FF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ctr">
                  <a:spcBef>
                    <a:spcPts val="0"/>
                  </a:spcBef>
                  <a:spcAft>
                    <a:spcPts val="1000"/>
                  </a:spcAft>
                </a:pPr>
                <a:r>
                  <a:rPr lang="en-US" sz="2800" b="1" i="1" dirty="0">
                    <a:solidFill>
                      <a:srgbClr val="FF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2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×</m:t>
                    </m:r>
                  </m:oMath>
                </a14:m>
                <a:r>
                  <a:rPr lang="en-US" sz="2800" b="1" i="1" dirty="0">
                    <a:solidFill>
                      <a:srgbClr val="FF0000"/>
                    </a:solidFill>
                    <a:effectLst/>
                    <a:ea typeface="MS Mincho" panose="02020609040205080304" pitchFamily="49" charset="-128"/>
                    <a:cs typeface="Times New Roman" panose="02020603050405020304" pitchFamily="18" charset="0"/>
                  </a:rPr>
                  <a:t> 2 = 4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effectLst/>
                            <a:latin typeface="Cambria Math"/>
                            <a:ea typeface="MS Mincho" panose="02020609040205080304" pitchFamily="49" charset="-128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rPr>
                          <m:t>𝒄𝒎</m:t>
                        </m:r>
                      </m:e>
                      <m:sup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2800" b="1" i="1" dirty="0">
                    <a:solidFill>
                      <a:srgbClr val="FF0000"/>
                    </a:solidFill>
                    <a:effectLst/>
                    <a:ea typeface="MS Mincho" panose="02020609040205080304" pitchFamily="49" charset="-128"/>
                    <a:cs typeface="Times New Roman" panose="02020603050405020304" pitchFamily="18" charset="0"/>
                  </a:rPr>
                  <a:t>)</a:t>
                </a:r>
                <a:endParaRPr lang="en-US" sz="2000" b="1" dirty="0">
                  <a:solidFill>
                    <a:srgbClr val="FF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5" name="Rectangle: Rounded Corners 34">
                <a:extLst>
                  <a:ext uri="{FF2B5EF4-FFF2-40B4-BE49-F238E27FC236}">
                    <a16:creationId xmlns:a16="http://schemas.microsoft.com/office/drawing/2014/main" id="{89C3E692-0B61-CAB7-7C80-494ABB56256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9334" y="5114650"/>
                <a:ext cx="5455577" cy="1206585"/>
              </a:xfrm>
              <a:prstGeom prst="roundRect">
                <a:avLst/>
              </a:prstGeom>
              <a:blipFill>
                <a:blip r:embed="rId8"/>
                <a:stretch>
                  <a:fillRect b="-4036"/>
                </a:stretch>
              </a:blipFill>
              <a:ln w="57150">
                <a:solidFill>
                  <a:srgbClr val="00B050"/>
                </a:solidFill>
                <a:extLst>
                  <a:ext uri="{C807C97D-BFC1-408E-A445-0C87EB9F89A2}">
                    <ask:lineSketchStyleProps xmlns:ask="http://schemas.microsoft.com/office/drawing/2018/sketchyshapes" sd="983016561">
                      <a:custGeom>
                        <a:avLst/>
                        <a:gdLst>
                          <a:gd name="connsiteX0" fmla="*/ 0 w 5455577"/>
                          <a:gd name="connsiteY0" fmla="*/ 201102 h 1206585"/>
                          <a:gd name="connsiteX1" fmla="*/ 201102 w 5455577"/>
                          <a:gd name="connsiteY1" fmla="*/ 0 h 1206585"/>
                          <a:gd name="connsiteX2" fmla="*/ 5254475 w 5455577"/>
                          <a:gd name="connsiteY2" fmla="*/ 0 h 1206585"/>
                          <a:gd name="connsiteX3" fmla="*/ 5455577 w 5455577"/>
                          <a:gd name="connsiteY3" fmla="*/ 201102 h 1206585"/>
                          <a:gd name="connsiteX4" fmla="*/ 5455577 w 5455577"/>
                          <a:gd name="connsiteY4" fmla="*/ 1005483 h 1206585"/>
                          <a:gd name="connsiteX5" fmla="*/ 5254475 w 5455577"/>
                          <a:gd name="connsiteY5" fmla="*/ 1206585 h 1206585"/>
                          <a:gd name="connsiteX6" fmla="*/ 201102 w 5455577"/>
                          <a:gd name="connsiteY6" fmla="*/ 1206585 h 1206585"/>
                          <a:gd name="connsiteX7" fmla="*/ 0 w 5455577"/>
                          <a:gd name="connsiteY7" fmla="*/ 1005483 h 1206585"/>
                          <a:gd name="connsiteX8" fmla="*/ 0 w 5455577"/>
                          <a:gd name="connsiteY8" fmla="*/ 201102 h 120658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5455577" h="1206585" fill="none" extrusionOk="0">
                            <a:moveTo>
                              <a:pt x="0" y="201102"/>
                            </a:moveTo>
                            <a:cubicBezTo>
                              <a:pt x="-12478" y="84817"/>
                              <a:pt x="96118" y="6923"/>
                              <a:pt x="201102" y="0"/>
                            </a:cubicBezTo>
                            <a:cubicBezTo>
                              <a:pt x="1280926" y="-61902"/>
                              <a:pt x="2918648" y="-101778"/>
                              <a:pt x="5254475" y="0"/>
                            </a:cubicBezTo>
                            <a:cubicBezTo>
                              <a:pt x="5348202" y="-5437"/>
                              <a:pt x="5456749" y="88474"/>
                              <a:pt x="5455577" y="201102"/>
                            </a:cubicBezTo>
                            <a:cubicBezTo>
                              <a:pt x="5428950" y="575768"/>
                              <a:pt x="5467741" y="865148"/>
                              <a:pt x="5455577" y="1005483"/>
                            </a:cubicBezTo>
                            <a:cubicBezTo>
                              <a:pt x="5441232" y="1109526"/>
                              <a:pt x="5363443" y="1196886"/>
                              <a:pt x="5254475" y="1206585"/>
                            </a:cubicBezTo>
                            <a:cubicBezTo>
                              <a:pt x="3737947" y="1064193"/>
                              <a:pt x="1836160" y="1317686"/>
                              <a:pt x="201102" y="1206585"/>
                            </a:cubicBezTo>
                            <a:cubicBezTo>
                              <a:pt x="78920" y="1212147"/>
                              <a:pt x="-4340" y="1136339"/>
                              <a:pt x="0" y="1005483"/>
                            </a:cubicBezTo>
                            <a:cubicBezTo>
                              <a:pt x="36914" y="753060"/>
                              <a:pt x="2265" y="479833"/>
                              <a:pt x="0" y="201102"/>
                            </a:cubicBezTo>
                            <a:close/>
                          </a:path>
                          <a:path w="5455577" h="1206585" stroke="0" extrusionOk="0">
                            <a:moveTo>
                              <a:pt x="0" y="201102"/>
                            </a:moveTo>
                            <a:cubicBezTo>
                              <a:pt x="-6963" y="80834"/>
                              <a:pt x="79260" y="-18025"/>
                              <a:pt x="201102" y="0"/>
                            </a:cubicBezTo>
                            <a:cubicBezTo>
                              <a:pt x="2122938" y="-164947"/>
                              <a:pt x="3227313" y="-52288"/>
                              <a:pt x="5254475" y="0"/>
                            </a:cubicBezTo>
                            <a:cubicBezTo>
                              <a:pt x="5365255" y="-4484"/>
                              <a:pt x="5438087" y="92836"/>
                              <a:pt x="5455577" y="201102"/>
                            </a:cubicBezTo>
                            <a:cubicBezTo>
                              <a:pt x="5525106" y="326250"/>
                              <a:pt x="5405323" y="836394"/>
                              <a:pt x="5455577" y="1005483"/>
                            </a:cubicBezTo>
                            <a:cubicBezTo>
                              <a:pt x="5456793" y="1118119"/>
                              <a:pt x="5362177" y="1200463"/>
                              <a:pt x="5254475" y="1206585"/>
                            </a:cubicBezTo>
                            <a:cubicBezTo>
                              <a:pt x="3357232" y="1365126"/>
                              <a:pt x="1120958" y="1064749"/>
                              <a:pt x="201102" y="1206585"/>
                            </a:cubicBezTo>
                            <a:cubicBezTo>
                              <a:pt x="89546" y="1215192"/>
                              <a:pt x="10281" y="1112974"/>
                              <a:pt x="0" y="1005483"/>
                            </a:cubicBezTo>
                            <a:cubicBezTo>
                              <a:pt x="-50265" y="710888"/>
                              <a:pt x="15822" y="364578"/>
                              <a:pt x="0" y="201102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68772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7" grpId="0" animBg="1"/>
      <p:bldP spid="28" grpId="0" animBg="1"/>
      <p:bldP spid="29" grpId="0" animBg="1"/>
      <p:bldP spid="31" grpId="0" animBg="1"/>
      <p:bldP spid="33" grpId="0" animBg="1"/>
      <p:bldP spid="34" grpId="0" animBg="1"/>
      <p:bldP spid="3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E68B4BC-7DA0-59C4-531A-A9A383263B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20000"/>
                    </a14:imgEffect>
                    <a14:imgEffect>
                      <a14:brightnessContrast bright="5000" contrast="4000"/>
                    </a14:imgEffect>
                  </a14:imgLayer>
                </a14:imgProps>
              </a:ext>
            </a:extLst>
          </a:blip>
          <a:srcRect t="903" b="1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61" name="Isosceles Triangle 60">
            <a:extLst>
              <a:ext uri="{FF2B5EF4-FFF2-40B4-BE49-F238E27FC236}">
                <a16:creationId xmlns:a16="http://schemas.microsoft.com/office/drawing/2014/main" xmlns="" id="{3DDA6672-6423-ACC5-1100-BAD0ED539B54}"/>
              </a:ext>
            </a:extLst>
          </p:cNvPr>
          <p:cNvSpPr/>
          <p:nvPr/>
        </p:nvSpPr>
        <p:spPr>
          <a:xfrm>
            <a:off x="1887920" y="3429000"/>
            <a:ext cx="1048407" cy="798786"/>
          </a:xfrm>
          <a:prstGeom prst="triangl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274320" rtlCol="0" anchor="ctr"/>
          <a:lstStyle/>
          <a:p>
            <a:pPr algn="ctr"/>
            <a:r>
              <a:rPr lang="en-US" sz="4800" b="1" dirty="0"/>
              <a:t>2</a:t>
            </a:r>
          </a:p>
        </p:txBody>
      </p:sp>
      <p:sp>
        <p:nvSpPr>
          <p:cNvPr id="62" name="Isosceles Triangle 61">
            <a:extLst>
              <a:ext uri="{FF2B5EF4-FFF2-40B4-BE49-F238E27FC236}">
                <a16:creationId xmlns:a16="http://schemas.microsoft.com/office/drawing/2014/main" xmlns="" id="{2A446C05-15DE-DF63-D46A-52F786714048}"/>
              </a:ext>
            </a:extLst>
          </p:cNvPr>
          <p:cNvSpPr/>
          <p:nvPr/>
        </p:nvSpPr>
        <p:spPr>
          <a:xfrm>
            <a:off x="7611284" y="2740572"/>
            <a:ext cx="1048407" cy="798786"/>
          </a:xfrm>
          <a:prstGeom prst="triangl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274320" rtlCol="0" anchor="ctr"/>
          <a:lstStyle/>
          <a:p>
            <a:pPr algn="ctr"/>
            <a:r>
              <a:rPr lang="en-US" sz="4800" b="1" dirty="0"/>
              <a:t>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E6EEC505-BCB6-7927-6D20-59F68C8615C2}"/>
              </a:ext>
            </a:extLst>
          </p:cNvPr>
          <p:cNvSpPr txBox="1"/>
          <p:nvPr/>
        </p:nvSpPr>
        <p:spPr>
          <a:xfrm>
            <a:off x="8113986" y="179154"/>
            <a:ext cx="3827496" cy="1736646"/>
          </a:xfrm>
          <a:custGeom>
            <a:avLst/>
            <a:gdLst>
              <a:gd name="connsiteX0" fmla="*/ 0 w 3827496"/>
              <a:gd name="connsiteY0" fmla="*/ 289447 h 1736646"/>
              <a:gd name="connsiteX1" fmla="*/ 289447 w 3827496"/>
              <a:gd name="connsiteY1" fmla="*/ 0 h 1736646"/>
              <a:gd name="connsiteX2" fmla="*/ 3538049 w 3827496"/>
              <a:gd name="connsiteY2" fmla="*/ 0 h 1736646"/>
              <a:gd name="connsiteX3" fmla="*/ 3827496 w 3827496"/>
              <a:gd name="connsiteY3" fmla="*/ 289447 h 1736646"/>
              <a:gd name="connsiteX4" fmla="*/ 3827496 w 3827496"/>
              <a:gd name="connsiteY4" fmla="*/ 1447199 h 1736646"/>
              <a:gd name="connsiteX5" fmla="*/ 3538049 w 3827496"/>
              <a:gd name="connsiteY5" fmla="*/ 1736646 h 1736646"/>
              <a:gd name="connsiteX6" fmla="*/ 289447 w 3827496"/>
              <a:gd name="connsiteY6" fmla="*/ 1736646 h 1736646"/>
              <a:gd name="connsiteX7" fmla="*/ 0 w 3827496"/>
              <a:gd name="connsiteY7" fmla="*/ 1447199 h 1736646"/>
              <a:gd name="connsiteX8" fmla="*/ 0 w 3827496"/>
              <a:gd name="connsiteY8" fmla="*/ 289447 h 1736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27496" h="1736646" fill="none" extrusionOk="0">
                <a:moveTo>
                  <a:pt x="0" y="289447"/>
                </a:moveTo>
                <a:cubicBezTo>
                  <a:pt x="991" y="156402"/>
                  <a:pt x="132384" y="4689"/>
                  <a:pt x="289447" y="0"/>
                </a:cubicBezTo>
                <a:cubicBezTo>
                  <a:pt x="1268268" y="72427"/>
                  <a:pt x="2391201" y="61419"/>
                  <a:pt x="3538049" y="0"/>
                </a:cubicBezTo>
                <a:cubicBezTo>
                  <a:pt x="3693554" y="-29961"/>
                  <a:pt x="3812962" y="125194"/>
                  <a:pt x="3827496" y="289447"/>
                </a:cubicBezTo>
                <a:cubicBezTo>
                  <a:pt x="3897920" y="511958"/>
                  <a:pt x="3773182" y="926525"/>
                  <a:pt x="3827496" y="1447199"/>
                </a:cubicBezTo>
                <a:cubicBezTo>
                  <a:pt x="3828727" y="1600808"/>
                  <a:pt x="3689943" y="1727719"/>
                  <a:pt x="3538049" y="1736646"/>
                </a:cubicBezTo>
                <a:cubicBezTo>
                  <a:pt x="2486505" y="1766473"/>
                  <a:pt x="1835049" y="1657340"/>
                  <a:pt x="289447" y="1736646"/>
                </a:cubicBezTo>
                <a:cubicBezTo>
                  <a:pt x="136006" y="1735921"/>
                  <a:pt x="-28555" y="1612703"/>
                  <a:pt x="0" y="1447199"/>
                </a:cubicBezTo>
                <a:cubicBezTo>
                  <a:pt x="63432" y="935498"/>
                  <a:pt x="-13548" y="528218"/>
                  <a:pt x="0" y="289447"/>
                </a:cubicBezTo>
                <a:close/>
              </a:path>
              <a:path w="3827496" h="1736646" stroke="0" extrusionOk="0">
                <a:moveTo>
                  <a:pt x="0" y="289447"/>
                </a:moveTo>
                <a:cubicBezTo>
                  <a:pt x="25197" y="136458"/>
                  <a:pt x="140503" y="22738"/>
                  <a:pt x="289447" y="0"/>
                </a:cubicBezTo>
                <a:cubicBezTo>
                  <a:pt x="1261094" y="123000"/>
                  <a:pt x="3153996" y="-96860"/>
                  <a:pt x="3538049" y="0"/>
                </a:cubicBezTo>
                <a:cubicBezTo>
                  <a:pt x="3692251" y="-4310"/>
                  <a:pt x="3831954" y="120602"/>
                  <a:pt x="3827496" y="289447"/>
                </a:cubicBezTo>
                <a:cubicBezTo>
                  <a:pt x="3801860" y="561729"/>
                  <a:pt x="3741929" y="1106160"/>
                  <a:pt x="3827496" y="1447199"/>
                </a:cubicBezTo>
                <a:cubicBezTo>
                  <a:pt x="3815738" y="1611316"/>
                  <a:pt x="3688819" y="1735159"/>
                  <a:pt x="3538049" y="1736646"/>
                </a:cubicBezTo>
                <a:cubicBezTo>
                  <a:pt x="2996002" y="1575939"/>
                  <a:pt x="1467644" y="1776313"/>
                  <a:pt x="289447" y="1736646"/>
                </a:cubicBezTo>
                <a:cubicBezTo>
                  <a:pt x="118566" y="1734419"/>
                  <a:pt x="-14066" y="1600684"/>
                  <a:pt x="0" y="1447199"/>
                </a:cubicBezTo>
                <a:cubicBezTo>
                  <a:pt x="-39796" y="1244658"/>
                  <a:pt x="85194" y="804820"/>
                  <a:pt x="0" y="289447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Cookies" panose="02040603050506020204" pitchFamily="18" charset="0"/>
              </a:rPr>
              <a:t>THỬ THÁCH DỰNG LỀU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5165789B-7042-596D-B264-A54C6B8A537F}"/>
              </a:ext>
            </a:extLst>
          </p:cNvPr>
          <p:cNvGrpSpPr/>
          <p:nvPr/>
        </p:nvGrpSpPr>
        <p:grpSpPr>
          <a:xfrm>
            <a:off x="4401810" y="975729"/>
            <a:ext cx="3461658" cy="1880142"/>
            <a:chOff x="852315" y="235127"/>
            <a:chExt cx="3461658" cy="1880142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xmlns="" id="{9AB3EFE0-B4FE-529A-5AAF-440775B98EFC}"/>
                </a:ext>
              </a:extLst>
            </p:cNvPr>
            <p:cNvGrpSpPr/>
            <p:nvPr/>
          </p:nvGrpSpPr>
          <p:grpSpPr>
            <a:xfrm>
              <a:off x="852315" y="235127"/>
              <a:ext cx="3461658" cy="1880142"/>
              <a:chOff x="-1" y="-308083"/>
              <a:chExt cx="6262148" cy="3401181"/>
            </a:xfrm>
          </p:grpSpPr>
          <p:pic>
            <p:nvPicPr>
              <p:cNvPr id="16" name="Graphic 15">
                <a:extLst>
                  <a:ext uri="{FF2B5EF4-FFF2-40B4-BE49-F238E27FC236}">
                    <a16:creationId xmlns:a16="http://schemas.microsoft.com/office/drawing/2014/main" xmlns="" id="{72F88919-F648-67EE-1364-ADCF837224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p:blipFill>
            <p:spPr>
              <a:xfrm>
                <a:off x="-1" y="-308083"/>
                <a:ext cx="2640159" cy="3287745"/>
              </a:xfrm>
              <a:prstGeom prst="rect">
                <a:avLst/>
              </a:prstGeom>
              <a:effectLst>
                <a:outerShdw blurRad="76200" dir="13500000" sy="23000" kx="1200000" algn="br" rotWithShape="0">
                  <a:prstClr val="black">
                    <a:alpha val="20000"/>
                  </a:prstClr>
                </a:outerShdw>
              </a:effectLst>
            </p:spPr>
          </p:pic>
          <p:pic>
            <p:nvPicPr>
              <p:cNvPr id="17" name="Graphic 16">
                <a:extLst>
                  <a:ext uri="{FF2B5EF4-FFF2-40B4-BE49-F238E27FC236}">
                    <a16:creationId xmlns:a16="http://schemas.microsoft.com/office/drawing/2014/main" xmlns="" id="{C5F244BE-2891-5703-9FB7-CDC1B173FD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p:blipFill>
            <p:spPr>
              <a:xfrm>
                <a:off x="1644407" y="2988"/>
                <a:ext cx="2114211" cy="2743233"/>
              </a:xfrm>
              <a:prstGeom prst="rect">
                <a:avLst/>
              </a:prstGeom>
              <a:effectLst>
                <a:outerShdw blurRad="76200" dir="13500000" sy="23000" kx="1200000" algn="br" rotWithShape="0">
                  <a:prstClr val="black">
                    <a:alpha val="20000"/>
                  </a:prstClr>
                </a:outerShdw>
              </a:effectLst>
            </p:spPr>
          </p:pic>
          <p:pic>
            <p:nvPicPr>
              <p:cNvPr id="18" name="Graphic 17">
                <a:extLst>
                  <a:ext uri="{FF2B5EF4-FFF2-40B4-BE49-F238E27FC236}">
                    <a16:creationId xmlns:a16="http://schemas.microsoft.com/office/drawing/2014/main" xmlns="" id="{482A5064-EB7E-FB96-7C38-C5C175A222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p:blipFill>
            <p:spPr>
              <a:xfrm>
                <a:off x="3297530" y="-127918"/>
                <a:ext cx="2964617" cy="3221016"/>
              </a:xfrm>
              <a:prstGeom prst="rect">
                <a:avLst/>
              </a:prstGeom>
              <a:effectLst>
                <a:outerShdw blurRad="76200" dir="13500000" sy="23000" kx="1200000" algn="br" rotWithShape="0">
                  <a:prstClr val="black">
                    <a:alpha val="20000"/>
                  </a:prstClr>
                </a:outerShdw>
              </a:effectLst>
            </p:spPr>
          </p:pic>
        </p:grpSp>
        <p:sp>
          <p:nvSpPr>
            <p:cNvPr id="15" name="Star: 5 Points 14">
              <a:extLst>
                <a:ext uri="{FF2B5EF4-FFF2-40B4-BE49-F238E27FC236}">
                  <a16:creationId xmlns:a16="http://schemas.microsoft.com/office/drawing/2014/main" xmlns="" id="{2F22280E-36F4-8AD3-8A03-EAE4287EFB15}"/>
                </a:ext>
              </a:extLst>
            </p:cNvPr>
            <p:cNvSpPr/>
            <p:nvPr/>
          </p:nvSpPr>
          <p:spPr>
            <a:xfrm>
              <a:off x="3737144" y="407084"/>
              <a:ext cx="319849" cy="288913"/>
            </a:xfrm>
            <a:prstGeom prst="star5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81875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226 0.01713 L -0.02226 0.01736 C -0.02109 0.0375 -0.02018 0.03796 -0.02421 0.06157 C -0.02643 0.0743 -0.03346 0.08287 -0.03958 0.08889 C -0.04244 0.09166 -0.04531 0.09491 -0.04817 0.09745 C -0.0513 0.1 -0.05455 0.10208 -0.05781 0.10416 C -0.06614 0.10926 -0.07083 0.11157 -0.07903 0.11458 C -0.08255 0.11574 -0.08606 0.11736 -0.08958 0.11782 C -0.09817 0.11921 -0.1069 0.11921 -0.11549 0.11967 L -0.17421 0.12129 C -0.17773 0.12291 -0.18125 0.12477 -0.18476 0.12639 C -0.19427 0.13055 -0.19986 0.13148 -0.20885 0.13842 C -0.21406 0.14236 -0.21888 0.14815 -0.22421 0.15208 C -0.22799 0.15486 -0.23203 0.15741 -0.23567 0.16065 C -0.24322 0.16713 -0.25052 0.1743 -0.25781 0.18125 C -0.26015 0.18333 -0.26236 0.18565 -0.26458 0.18796 C -0.26718 0.19074 -0.27226 0.19653 -0.27226 0.19676 C -0.27447 0.20162 -0.27994 0.21296 -0.2819 0.22037 C -0.28242 0.22268 -0.28255 0.225 -0.28281 0.22731 C -0.28385 0.24166 -0.28372 0.23634 -0.28372 0.24282 L -0.28372 0.24305 " pathEditMode="relative" rAng="0" ptsTypes="AAAAAAAAAAAAAAAAAAA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34" y="11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67AF7B8-72B4-94D1-7A9F-FBFFBC6CE6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2000" contrast="3000"/>
                    </a14:imgEffect>
                  </a14:imgLayer>
                </a14:imgProps>
              </a:ext>
            </a:extLst>
          </a:blip>
          <a:srcRect t="43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DD0A3C0C-BCA0-D894-5470-A8CCC3B4B8DF}"/>
              </a:ext>
            </a:extLst>
          </p:cNvPr>
          <p:cNvSpPr/>
          <p:nvPr/>
        </p:nvSpPr>
        <p:spPr>
          <a:xfrm>
            <a:off x="209390" y="203360"/>
            <a:ext cx="11773220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Isosceles Triangle 43">
            <a:extLst>
              <a:ext uri="{FF2B5EF4-FFF2-40B4-BE49-F238E27FC236}">
                <a16:creationId xmlns:a16="http://schemas.microsoft.com/office/drawing/2014/main" xmlns="" id="{A173FB57-3891-8C5A-F1EF-05BEE9647A0D}"/>
              </a:ext>
            </a:extLst>
          </p:cNvPr>
          <p:cNvSpPr/>
          <p:nvPr/>
        </p:nvSpPr>
        <p:spPr>
          <a:xfrm>
            <a:off x="465400" y="398216"/>
            <a:ext cx="902577" cy="706821"/>
          </a:xfrm>
          <a:prstGeom prst="triangl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274320" rtlCol="0" anchor="ctr"/>
          <a:lstStyle/>
          <a:p>
            <a:pPr algn="ctr"/>
            <a:r>
              <a:rPr lang="en-US" sz="4400" b="1" dirty="0"/>
              <a:t>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85F8326-026B-03C7-BAFC-B6C704879F63}"/>
              </a:ext>
            </a:extLst>
          </p:cNvPr>
          <p:cNvSpPr txBox="1"/>
          <p:nvPr/>
        </p:nvSpPr>
        <p:spPr>
          <a:xfrm>
            <a:off x="1347429" y="366238"/>
            <a:ext cx="103137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latin typeface="Calibri" panose="020F0502020204030204" pitchFamily="34" charset="0"/>
                <a:cs typeface="Calibri" panose="020F0502020204030204" pitchFamily="34" charset="0"/>
              </a:rPr>
              <a:t>Sơn mỗi mặt của từng khối hình bên bằng một màu khác nhau. Theo em, cần bao nhiêu màu để sơn hết các mặt của từng khối hình đó?</a:t>
            </a: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EEDDF14-65B2-17AE-F12E-03055E1DFD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2607" y="2015179"/>
            <a:ext cx="4432150" cy="20431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301AF7EA-BD25-DF01-03A9-5490346FF893}"/>
              </a:ext>
            </a:extLst>
          </p:cNvPr>
          <p:cNvGrpSpPr/>
          <p:nvPr/>
        </p:nvGrpSpPr>
        <p:grpSpPr>
          <a:xfrm>
            <a:off x="0" y="1990486"/>
            <a:ext cx="6670843" cy="2468499"/>
            <a:chOff x="134360" y="1281455"/>
            <a:chExt cx="6670843" cy="2468499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xmlns="" id="{3328CEC1-006C-988C-D924-82A1A42C5763}"/>
                </a:ext>
              </a:extLst>
            </p:cNvPr>
            <p:cNvSpPr/>
            <p:nvPr/>
          </p:nvSpPr>
          <p:spPr>
            <a:xfrm>
              <a:off x="663798" y="1810892"/>
              <a:ext cx="6141405" cy="1939062"/>
            </a:xfrm>
            <a:custGeom>
              <a:avLst/>
              <a:gdLst>
                <a:gd name="connsiteX0" fmla="*/ 0 w 6141405"/>
                <a:gd name="connsiteY0" fmla="*/ 323183 h 1939062"/>
                <a:gd name="connsiteX1" fmla="*/ 323183 w 6141405"/>
                <a:gd name="connsiteY1" fmla="*/ 0 h 1939062"/>
                <a:gd name="connsiteX2" fmla="*/ 5818222 w 6141405"/>
                <a:gd name="connsiteY2" fmla="*/ 0 h 1939062"/>
                <a:gd name="connsiteX3" fmla="*/ 6141405 w 6141405"/>
                <a:gd name="connsiteY3" fmla="*/ 323183 h 1939062"/>
                <a:gd name="connsiteX4" fmla="*/ 6141405 w 6141405"/>
                <a:gd name="connsiteY4" fmla="*/ 1615879 h 1939062"/>
                <a:gd name="connsiteX5" fmla="*/ 5818222 w 6141405"/>
                <a:gd name="connsiteY5" fmla="*/ 1939062 h 1939062"/>
                <a:gd name="connsiteX6" fmla="*/ 323183 w 6141405"/>
                <a:gd name="connsiteY6" fmla="*/ 1939062 h 1939062"/>
                <a:gd name="connsiteX7" fmla="*/ 0 w 6141405"/>
                <a:gd name="connsiteY7" fmla="*/ 1615879 h 1939062"/>
                <a:gd name="connsiteX8" fmla="*/ 0 w 6141405"/>
                <a:gd name="connsiteY8" fmla="*/ 323183 h 1939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141405" h="1939062" fill="none" extrusionOk="0">
                  <a:moveTo>
                    <a:pt x="0" y="323183"/>
                  </a:moveTo>
                  <a:cubicBezTo>
                    <a:pt x="-23427" y="134896"/>
                    <a:pt x="162027" y="19730"/>
                    <a:pt x="323183" y="0"/>
                  </a:cubicBezTo>
                  <a:cubicBezTo>
                    <a:pt x="2377114" y="-61902"/>
                    <a:pt x="3978936" y="-101778"/>
                    <a:pt x="5818222" y="0"/>
                  </a:cubicBezTo>
                  <a:cubicBezTo>
                    <a:pt x="5983962" y="-3997"/>
                    <a:pt x="6151079" y="131803"/>
                    <a:pt x="6141405" y="323183"/>
                  </a:cubicBezTo>
                  <a:cubicBezTo>
                    <a:pt x="6032041" y="546783"/>
                    <a:pt x="6188953" y="1006097"/>
                    <a:pt x="6141405" y="1615879"/>
                  </a:cubicBezTo>
                  <a:cubicBezTo>
                    <a:pt x="6135126" y="1791294"/>
                    <a:pt x="5994683" y="1929687"/>
                    <a:pt x="5818222" y="1939062"/>
                  </a:cubicBezTo>
                  <a:cubicBezTo>
                    <a:pt x="4760679" y="1796670"/>
                    <a:pt x="3013121" y="2050163"/>
                    <a:pt x="323183" y="1939062"/>
                  </a:cubicBezTo>
                  <a:cubicBezTo>
                    <a:pt x="132888" y="1944969"/>
                    <a:pt x="-507" y="1796681"/>
                    <a:pt x="0" y="1615879"/>
                  </a:cubicBezTo>
                  <a:cubicBezTo>
                    <a:pt x="-81150" y="1204190"/>
                    <a:pt x="-13382" y="556388"/>
                    <a:pt x="0" y="323183"/>
                  </a:cubicBezTo>
                  <a:close/>
                </a:path>
                <a:path w="6141405" h="1939062" stroke="0" extrusionOk="0">
                  <a:moveTo>
                    <a:pt x="0" y="323183"/>
                  </a:moveTo>
                  <a:cubicBezTo>
                    <a:pt x="-6020" y="136738"/>
                    <a:pt x="134130" y="-17669"/>
                    <a:pt x="323183" y="0"/>
                  </a:cubicBezTo>
                  <a:cubicBezTo>
                    <a:pt x="2475693" y="-164947"/>
                    <a:pt x="3806963" y="-52288"/>
                    <a:pt x="5818222" y="0"/>
                  </a:cubicBezTo>
                  <a:cubicBezTo>
                    <a:pt x="5995852" y="-13461"/>
                    <a:pt x="6134355" y="145823"/>
                    <a:pt x="6141405" y="323183"/>
                  </a:cubicBezTo>
                  <a:cubicBezTo>
                    <a:pt x="6177017" y="829860"/>
                    <a:pt x="6115120" y="1135161"/>
                    <a:pt x="6141405" y="1615879"/>
                  </a:cubicBezTo>
                  <a:cubicBezTo>
                    <a:pt x="6156564" y="1813940"/>
                    <a:pt x="5992175" y="1930808"/>
                    <a:pt x="5818222" y="1939062"/>
                  </a:cubicBezTo>
                  <a:cubicBezTo>
                    <a:pt x="4419407" y="2097603"/>
                    <a:pt x="1359871" y="1797226"/>
                    <a:pt x="323183" y="1939062"/>
                  </a:cubicBezTo>
                  <a:cubicBezTo>
                    <a:pt x="142990" y="1968992"/>
                    <a:pt x="15011" y="1789149"/>
                    <a:pt x="0" y="1615879"/>
                  </a:cubicBezTo>
                  <a:cubicBezTo>
                    <a:pt x="20035" y="1013584"/>
                    <a:pt x="-16698" y="869651"/>
                    <a:pt x="0" y="323183"/>
                  </a:cubicBezTo>
                  <a:close/>
                </a:path>
              </a:pathLst>
            </a:custGeom>
            <a:solidFill>
              <a:srgbClr val="CCFFFF"/>
            </a:solidFill>
            <a:ln w="5715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xmlns="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2575" algn="just"/>
              <a:r>
                <a:rPr lang="vi-VN" sz="3600" dirty="0">
                  <a:solidFill>
                    <a:schemeClr val="tx1"/>
                  </a:solidFill>
                </a:rPr>
                <a:t>Mỗi khối hình có bao nhiêu mặt thì cần bấy nhiêu màu để sơn hết các mặt.</a:t>
              </a:r>
              <a:endParaRPr lang="en-US" sz="4000" dirty="0">
                <a:solidFill>
                  <a:schemeClr val="tx1"/>
                </a:solidFill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B6032706-19D1-38B6-C0FB-6BDF17ED2EF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4360" y="1281455"/>
              <a:ext cx="1058873" cy="1058873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FD86DB88-EAB2-80E2-4D31-98D6B6A83BDE}"/>
              </a:ext>
            </a:extLst>
          </p:cNvPr>
          <p:cNvSpPr txBox="1"/>
          <p:nvPr/>
        </p:nvSpPr>
        <p:spPr>
          <a:xfrm>
            <a:off x="308225" y="2411532"/>
            <a:ext cx="6575460" cy="120032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just">
              <a:buClr>
                <a:srgbClr val="000000"/>
              </a:buClr>
            </a:pPr>
            <a:r>
              <a:rPr lang="vi-VN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Khối lập phương có 6 mặt.</a:t>
            </a:r>
          </a:p>
          <a:p>
            <a:pPr algn="just">
              <a:buClr>
                <a:srgbClr val="000000"/>
              </a:buClr>
            </a:pPr>
            <a:r>
              <a:rPr lang="vi-VN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→ Cần 6 màu để sơn hết các mặt.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B2452999-BAFA-35B3-92F6-34D8FB422119}"/>
              </a:ext>
            </a:extLst>
          </p:cNvPr>
          <p:cNvSpPr txBox="1"/>
          <p:nvPr/>
        </p:nvSpPr>
        <p:spPr>
          <a:xfrm>
            <a:off x="328773" y="4086221"/>
            <a:ext cx="6575460" cy="120032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just">
              <a:buClr>
                <a:srgbClr val="000000"/>
              </a:buClr>
            </a:pPr>
            <a:r>
              <a:rPr lang="vi-VN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Khối chữ nhật có 6 mặt.</a:t>
            </a:r>
          </a:p>
          <a:p>
            <a:pPr algn="just">
              <a:buClr>
                <a:srgbClr val="000000"/>
              </a:buClr>
            </a:pPr>
            <a:r>
              <a:rPr lang="vi-VN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→ Cần 6 màu để sơn hết các mặt.</a:t>
            </a:r>
          </a:p>
        </p:txBody>
      </p:sp>
    </p:spTree>
    <p:extLst>
      <p:ext uri="{BB962C8B-B14F-4D97-AF65-F5344CB8AC3E}">
        <p14:creationId xmlns:p14="http://schemas.microsoft.com/office/powerpoint/2010/main" val="1759347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 animBg="1"/>
      <p:bldP spid="11" grpId="0" build="p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E68B4BC-7DA0-59C4-531A-A9A383263B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20000"/>
                    </a14:imgEffect>
                    <a14:imgEffect>
                      <a14:brightnessContrast bright="5000" contrast="4000"/>
                    </a14:imgEffect>
                  </a14:imgLayer>
                </a14:imgProps>
              </a:ext>
            </a:extLst>
          </a:blip>
          <a:srcRect t="903" b="1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62" name="Isosceles Triangle 61">
            <a:extLst>
              <a:ext uri="{FF2B5EF4-FFF2-40B4-BE49-F238E27FC236}">
                <a16:creationId xmlns:a16="http://schemas.microsoft.com/office/drawing/2014/main" xmlns="" id="{2A446C05-15DE-DF63-D46A-52F786714048}"/>
              </a:ext>
            </a:extLst>
          </p:cNvPr>
          <p:cNvSpPr/>
          <p:nvPr/>
        </p:nvSpPr>
        <p:spPr>
          <a:xfrm>
            <a:off x="7611284" y="2740572"/>
            <a:ext cx="1048407" cy="798786"/>
          </a:xfrm>
          <a:prstGeom prst="triangl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274320" rtlCol="0" anchor="ctr"/>
          <a:lstStyle/>
          <a:p>
            <a:pPr algn="ctr"/>
            <a:r>
              <a:rPr lang="en-US" sz="4800" b="1" dirty="0"/>
              <a:t>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E6EEC505-BCB6-7927-6D20-59F68C8615C2}"/>
              </a:ext>
            </a:extLst>
          </p:cNvPr>
          <p:cNvSpPr txBox="1"/>
          <p:nvPr/>
        </p:nvSpPr>
        <p:spPr>
          <a:xfrm>
            <a:off x="8113986" y="179154"/>
            <a:ext cx="3827496" cy="1736646"/>
          </a:xfrm>
          <a:custGeom>
            <a:avLst/>
            <a:gdLst>
              <a:gd name="connsiteX0" fmla="*/ 0 w 3827496"/>
              <a:gd name="connsiteY0" fmla="*/ 289447 h 1736646"/>
              <a:gd name="connsiteX1" fmla="*/ 289447 w 3827496"/>
              <a:gd name="connsiteY1" fmla="*/ 0 h 1736646"/>
              <a:gd name="connsiteX2" fmla="*/ 3538049 w 3827496"/>
              <a:gd name="connsiteY2" fmla="*/ 0 h 1736646"/>
              <a:gd name="connsiteX3" fmla="*/ 3827496 w 3827496"/>
              <a:gd name="connsiteY3" fmla="*/ 289447 h 1736646"/>
              <a:gd name="connsiteX4" fmla="*/ 3827496 w 3827496"/>
              <a:gd name="connsiteY4" fmla="*/ 1447199 h 1736646"/>
              <a:gd name="connsiteX5" fmla="*/ 3538049 w 3827496"/>
              <a:gd name="connsiteY5" fmla="*/ 1736646 h 1736646"/>
              <a:gd name="connsiteX6" fmla="*/ 289447 w 3827496"/>
              <a:gd name="connsiteY6" fmla="*/ 1736646 h 1736646"/>
              <a:gd name="connsiteX7" fmla="*/ 0 w 3827496"/>
              <a:gd name="connsiteY7" fmla="*/ 1447199 h 1736646"/>
              <a:gd name="connsiteX8" fmla="*/ 0 w 3827496"/>
              <a:gd name="connsiteY8" fmla="*/ 289447 h 1736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27496" h="1736646" fill="none" extrusionOk="0">
                <a:moveTo>
                  <a:pt x="0" y="289447"/>
                </a:moveTo>
                <a:cubicBezTo>
                  <a:pt x="991" y="156402"/>
                  <a:pt x="132384" y="4689"/>
                  <a:pt x="289447" y="0"/>
                </a:cubicBezTo>
                <a:cubicBezTo>
                  <a:pt x="1268268" y="72427"/>
                  <a:pt x="2391201" y="61419"/>
                  <a:pt x="3538049" y="0"/>
                </a:cubicBezTo>
                <a:cubicBezTo>
                  <a:pt x="3693554" y="-29961"/>
                  <a:pt x="3812962" y="125194"/>
                  <a:pt x="3827496" y="289447"/>
                </a:cubicBezTo>
                <a:cubicBezTo>
                  <a:pt x="3897920" y="511958"/>
                  <a:pt x="3773182" y="926525"/>
                  <a:pt x="3827496" y="1447199"/>
                </a:cubicBezTo>
                <a:cubicBezTo>
                  <a:pt x="3828727" y="1600808"/>
                  <a:pt x="3689943" y="1727719"/>
                  <a:pt x="3538049" y="1736646"/>
                </a:cubicBezTo>
                <a:cubicBezTo>
                  <a:pt x="2486505" y="1766473"/>
                  <a:pt x="1835049" y="1657340"/>
                  <a:pt x="289447" y="1736646"/>
                </a:cubicBezTo>
                <a:cubicBezTo>
                  <a:pt x="136006" y="1735921"/>
                  <a:pt x="-28555" y="1612703"/>
                  <a:pt x="0" y="1447199"/>
                </a:cubicBezTo>
                <a:cubicBezTo>
                  <a:pt x="63432" y="935498"/>
                  <a:pt x="-13548" y="528218"/>
                  <a:pt x="0" y="289447"/>
                </a:cubicBezTo>
                <a:close/>
              </a:path>
              <a:path w="3827496" h="1736646" stroke="0" extrusionOk="0">
                <a:moveTo>
                  <a:pt x="0" y="289447"/>
                </a:moveTo>
                <a:cubicBezTo>
                  <a:pt x="25197" y="136458"/>
                  <a:pt x="140503" y="22738"/>
                  <a:pt x="289447" y="0"/>
                </a:cubicBezTo>
                <a:cubicBezTo>
                  <a:pt x="1261094" y="123000"/>
                  <a:pt x="3153996" y="-96860"/>
                  <a:pt x="3538049" y="0"/>
                </a:cubicBezTo>
                <a:cubicBezTo>
                  <a:pt x="3692251" y="-4310"/>
                  <a:pt x="3831954" y="120602"/>
                  <a:pt x="3827496" y="289447"/>
                </a:cubicBezTo>
                <a:cubicBezTo>
                  <a:pt x="3801860" y="561729"/>
                  <a:pt x="3741929" y="1106160"/>
                  <a:pt x="3827496" y="1447199"/>
                </a:cubicBezTo>
                <a:cubicBezTo>
                  <a:pt x="3815738" y="1611316"/>
                  <a:pt x="3688819" y="1735159"/>
                  <a:pt x="3538049" y="1736646"/>
                </a:cubicBezTo>
                <a:cubicBezTo>
                  <a:pt x="2996002" y="1575939"/>
                  <a:pt x="1467644" y="1776313"/>
                  <a:pt x="289447" y="1736646"/>
                </a:cubicBezTo>
                <a:cubicBezTo>
                  <a:pt x="118566" y="1734419"/>
                  <a:pt x="-14066" y="1600684"/>
                  <a:pt x="0" y="1447199"/>
                </a:cubicBezTo>
                <a:cubicBezTo>
                  <a:pt x="-39796" y="1244658"/>
                  <a:pt x="85194" y="804820"/>
                  <a:pt x="0" y="289447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Cookies" panose="02040603050506020204" pitchFamily="18" charset="0"/>
              </a:rPr>
              <a:t>THỬ THÁCH DỰNG LỀU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9112CB5C-8C9C-7EE1-94C1-4000DE4CFC43}"/>
              </a:ext>
            </a:extLst>
          </p:cNvPr>
          <p:cNvGrpSpPr/>
          <p:nvPr/>
        </p:nvGrpSpPr>
        <p:grpSpPr>
          <a:xfrm>
            <a:off x="869733" y="2488929"/>
            <a:ext cx="3461658" cy="1880142"/>
            <a:chOff x="852315" y="235127"/>
            <a:chExt cx="3461658" cy="1880142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xmlns="" id="{2AC6F5F0-6D7A-5B77-6D0A-081974526087}"/>
                </a:ext>
              </a:extLst>
            </p:cNvPr>
            <p:cNvGrpSpPr/>
            <p:nvPr/>
          </p:nvGrpSpPr>
          <p:grpSpPr>
            <a:xfrm>
              <a:off x="852315" y="235127"/>
              <a:ext cx="3461658" cy="1880142"/>
              <a:chOff x="-1" y="-308083"/>
              <a:chExt cx="6262148" cy="3401181"/>
            </a:xfrm>
          </p:grpSpPr>
          <p:pic>
            <p:nvPicPr>
              <p:cNvPr id="15" name="Graphic 14">
                <a:extLst>
                  <a:ext uri="{FF2B5EF4-FFF2-40B4-BE49-F238E27FC236}">
                    <a16:creationId xmlns:a16="http://schemas.microsoft.com/office/drawing/2014/main" xmlns="" id="{8E94F88C-7429-4D36-CDC0-2D96DDA63B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p:blipFill>
            <p:spPr>
              <a:xfrm>
                <a:off x="-1" y="-308083"/>
                <a:ext cx="2640159" cy="3287745"/>
              </a:xfrm>
              <a:prstGeom prst="rect">
                <a:avLst/>
              </a:prstGeom>
              <a:effectLst>
                <a:outerShdw blurRad="76200" dir="13500000" sy="23000" kx="1200000" algn="br" rotWithShape="0">
                  <a:prstClr val="black">
                    <a:alpha val="20000"/>
                  </a:prstClr>
                </a:outerShdw>
              </a:effectLst>
            </p:spPr>
          </p:pic>
          <p:pic>
            <p:nvPicPr>
              <p:cNvPr id="16" name="Graphic 15">
                <a:extLst>
                  <a:ext uri="{FF2B5EF4-FFF2-40B4-BE49-F238E27FC236}">
                    <a16:creationId xmlns:a16="http://schemas.microsoft.com/office/drawing/2014/main" xmlns="" id="{5DE9068D-A097-6B1C-84F7-1B30E2B6B6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p:blipFill>
            <p:spPr>
              <a:xfrm>
                <a:off x="1644407" y="2988"/>
                <a:ext cx="2114211" cy="2743233"/>
              </a:xfrm>
              <a:prstGeom prst="rect">
                <a:avLst/>
              </a:prstGeom>
              <a:effectLst>
                <a:outerShdw blurRad="76200" dir="13500000" sy="23000" kx="1200000" algn="br" rotWithShape="0">
                  <a:prstClr val="black">
                    <a:alpha val="20000"/>
                  </a:prstClr>
                </a:outerShdw>
              </a:effectLst>
            </p:spPr>
          </p:pic>
          <p:pic>
            <p:nvPicPr>
              <p:cNvPr id="17" name="Graphic 16">
                <a:extLst>
                  <a:ext uri="{FF2B5EF4-FFF2-40B4-BE49-F238E27FC236}">
                    <a16:creationId xmlns:a16="http://schemas.microsoft.com/office/drawing/2014/main" xmlns="" id="{73DF91E9-106B-3D92-A1DE-5D55FCA8E0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p:blipFill>
            <p:spPr>
              <a:xfrm>
                <a:off x="3297530" y="-127918"/>
                <a:ext cx="2964617" cy="3221016"/>
              </a:xfrm>
              <a:prstGeom prst="rect">
                <a:avLst/>
              </a:prstGeom>
              <a:effectLst>
                <a:outerShdw blurRad="76200" dir="13500000" sy="23000" kx="1200000" algn="br" rotWithShape="0">
                  <a:prstClr val="black">
                    <a:alpha val="20000"/>
                  </a:prstClr>
                </a:outerShdw>
              </a:effectLst>
            </p:spPr>
          </p:pic>
        </p:grpSp>
        <p:sp>
          <p:nvSpPr>
            <p:cNvPr id="14" name="Star: 5 Points 13">
              <a:extLst>
                <a:ext uri="{FF2B5EF4-FFF2-40B4-BE49-F238E27FC236}">
                  <a16:creationId xmlns:a16="http://schemas.microsoft.com/office/drawing/2014/main" xmlns="" id="{98CBE735-C528-8706-CF56-F5A82EC210C5}"/>
                </a:ext>
              </a:extLst>
            </p:cNvPr>
            <p:cNvSpPr/>
            <p:nvPr/>
          </p:nvSpPr>
          <p:spPr>
            <a:xfrm>
              <a:off x="3737144" y="407084"/>
              <a:ext cx="319849" cy="288913"/>
            </a:xfrm>
            <a:prstGeom prst="star5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84646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0.00046 L -1.25E-6 -0.00023 C 0.00013 0.01204 0.00013 0.02431 0.00091 0.03634 C 0.00156 0.04097 0.00482 0.04468 0.00625 0.04861 C 0.0069 0.05162 0.00755 0.05394 0.00899 0.05602 C 0.01029 0.05903 0.01224 0.06019 0.01367 0.06204 C 0.02083 0.06782 0.02708 0.07616 0.03464 0.07824 C 0.04623 0.07824 0.05938 0.09236 0.07123 0.09444 C 0.08399 0.08912 0.10404 0.09051 0.12422 0.07222 C 0.14453 0.05278 0.17474 0.01435 0.1957 -0.01111 C 0.21745 -0.03542 0.24024 -0.05833 0.25651 -0.07708 C 0.27266 -0.09583 0.28711 -0.11273 0.29362 -0.12269 C 0.30599 -0.13588 0.32083 -0.14861 0.33112 -0.15648 C 0.33776 -0.15856 0.34505 -0.16806 0.35599 -0.16991 C 0.36784 -0.16944 0.37422 -0.17245 0.38503 -0.16968 C 0.39505 -0.16667 0.40912 -0.15671 0.41537 -0.15185 C 0.41758 -0.14884 0.42005 -0.14514 0.42227 -0.14144 C 0.42409 -0.13981 0.42565 -0.13866 0.42761 -0.13657 C 0.43568 -0.12685 0.43698 -0.12407 0.44362 -0.11574 C 0.45065 -0.09051 0.44245 -0.11782 0.45065 -0.09838 C 0.45143 -0.0963 0.45195 -0.09306 0.45274 -0.09097 C 0.45404 -0.08819 0.4737 -0.00949 0.45716 0.02384 C 0.44063 0.05718 0.35365 0.10671 0.35365 0.10856 C 0.35443 0.11157 0.25156 0.16551 0.25274 0.16736 C 0.25287 0.16944 0.18008 0.22361 0.22279 0.32662 C 0.27643 0.37477 0.32761 0.36389 0.35677 0.34884 " pathEditMode="relative" rAng="0" ptsTypes="AAAAAAAAAAAAAAAAAAAAAAAAAA">
                                      <p:cBhvr>
                                        <p:cTn id="6" dur="3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177" y="9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250"/>
                            </p:stCondLst>
                            <p:childTnLst>
                              <p:par>
                                <p:cTn id="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3EC5AB8-6A3E-D70D-A3F7-8DB59D807F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69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62" name="Group 461">
            <a:extLst>
              <a:ext uri="{FF2B5EF4-FFF2-40B4-BE49-F238E27FC236}">
                <a16:creationId xmlns:a16="http://schemas.microsoft.com/office/drawing/2014/main" xmlns="" id="{EB753724-5FE4-1691-79C7-D3D6F31B37B3}"/>
              </a:ext>
            </a:extLst>
          </p:cNvPr>
          <p:cNvGrpSpPr/>
          <p:nvPr/>
        </p:nvGrpSpPr>
        <p:grpSpPr>
          <a:xfrm>
            <a:off x="2389130" y="1262432"/>
            <a:ext cx="5177760" cy="2843939"/>
            <a:chOff x="2728682" y="1488089"/>
            <a:chExt cx="4343922" cy="3065250"/>
          </a:xfrm>
        </p:grpSpPr>
        <p:grpSp>
          <p:nvGrpSpPr>
            <p:cNvPr id="460" name="Group 459">
              <a:extLst>
                <a:ext uri="{FF2B5EF4-FFF2-40B4-BE49-F238E27FC236}">
                  <a16:creationId xmlns:a16="http://schemas.microsoft.com/office/drawing/2014/main" xmlns="" id="{36CCD02E-A71E-D016-3700-83ACD6DF9DBC}"/>
                </a:ext>
              </a:extLst>
            </p:cNvPr>
            <p:cNvGrpSpPr/>
            <p:nvPr/>
          </p:nvGrpSpPr>
          <p:grpSpPr>
            <a:xfrm>
              <a:off x="2728682" y="1488089"/>
              <a:ext cx="4343922" cy="3065250"/>
              <a:chOff x="6964780" y="2047925"/>
              <a:chExt cx="3559703" cy="3280879"/>
            </a:xfrm>
          </p:grpSpPr>
          <p:sp>
            <p:nvSpPr>
              <p:cNvPr id="433" name="Freeform: Shape 432">
                <a:extLst>
                  <a:ext uri="{FF2B5EF4-FFF2-40B4-BE49-F238E27FC236}">
                    <a16:creationId xmlns:a16="http://schemas.microsoft.com/office/drawing/2014/main" xmlns="" id="{20A9A55D-E1B0-09D5-5342-58E308B200D5}"/>
                  </a:ext>
                </a:extLst>
              </p:cNvPr>
              <p:cNvSpPr/>
              <p:nvPr/>
            </p:nvSpPr>
            <p:spPr>
              <a:xfrm>
                <a:off x="7041591" y="2124736"/>
                <a:ext cx="3406026" cy="3127147"/>
              </a:xfrm>
              <a:custGeom>
                <a:avLst/>
                <a:gdLst>
                  <a:gd name="connsiteX0" fmla="*/ 3406027 w 3406026"/>
                  <a:gd name="connsiteY0" fmla="*/ 492030 h 3127147"/>
                  <a:gd name="connsiteX1" fmla="*/ 3406027 w 3406026"/>
                  <a:gd name="connsiteY1" fmla="*/ 2635117 h 3127147"/>
                  <a:gd name="connsiteX2" fmla="*/ 3367292 w 3406026"/>
                  <a:gd name="connsiteY2" fmla="*/ 2826652 h 3127147"/>
                  <a:gd name="connsiteX3" fmla="*/ 3261896 w 3406026"/>
                  <a:gd name="connsiteY3" fmla="*/ 2983017 h 3127147"/>
                  <a:gd name="connsiteX4" fmla="*/ 3105530 w 3406026"/>
                  <a:gd name="connsiteY4" fmla="*/ 3088413 h 3127147"/>
                  <a:gd name="connsiteX5" fmla="*/ 2913996 w 3406026"/>
                  <a:gd name="connsiteY5" fmla="*/ 3127148 h 3127147"/>
                  <a:gd name="connsiteX6" fmla="*/ 492030 w 3406026"/>
                  <a:gd name="connsiteY6" fmla="*/ 3127148 h 3127147"/>
                  <a:gd name="connsiteX7" fmla="*/ 194442 w 3406026"/>
                  <a:gd name="connsiteY7" fmla="*/ 3026964 h 3127147"/>
                  <a:gd name="connsiteX8" fmla="*/ 53000 w 3406026"/>
                  <a:gd name="connsiteY8" fmla="*/ 2857431 h 3127147"/>
                  <a:gd name="connsiteX9" fmla="*/ 0 w 3406026"/>
                  <a:gd name="connsiteY9" fmla="*/ 2635172 h 3127147"/>
                  <a:gd name="connsiteX10" fmla="*/ 0 w 3406026"/>
                  <a:gd name="connsiteY10" fmla="*/ 492030 h 3127147"/>
                  <a:gd name="connsiteX11" fmla="*/ 38735 w 3406026"/>
                  <a:gd name="connsiteY11" fmla="*/ 300496 h 3127147"/>
                  <a:gd name="connsiteX12" fmla="*/ 144131 w 3406026"/>
                  <a:gd name="connsiteY12" fmla="*/ 144131 h 3127147"/>
                  <a:gd name="connsiteX13" fmla="*/ 201410 w 3406026"/>
                  <a:gd name="connsiteY13" fmla="*/ 94917 h 3127147"/>
                  <a:gd name="connsiteX14" fmla="*/ 300496 w 3406026"/>
                  <a:gd name="connsiteY14" fmla="*/ 38735 h 3127147"/>
                  <a:gd name="connsiteX15" fmla="*/ 492030 w 3406026"/>
                  <a:gd name="connsiteY15" fmla="*/ 0 h 3127147"/>
                  <a:gd name="connsiteX16" fmla="*/ 2913996 w 3406026"/>
                  <a:gd name="connsiteY16" fmla="*/ 0 h 3127147"/>
                  <a:gd name="connsiteX17" fmla="*/ 3105530 w 3406026"/>
                  <a:gd name="connsiteY17" fmla="*/ 38735 h 3127147"/>
                  <a:gd name="connsiteX18" fmla="*/ 3261896 w 3406026"/>
                  <a:gd name="connsiteY18" fmla="*/ 144131 h 3127147"/>
                  <a:gd name="connsiteX19" fmla="*/ 3305294 w 3406026"/>
                  <a:gd name="connsiteY19" fmla="*/ 193729 h 3127147"/>
                  <a:gd name="connsiteX20" fmla="*/ 3367237 w 3406026"/>
                  <a:gd name="connsiteY20" fmla="*/ 300496 h 3127147"/>
                  <a:gd name="connsiteX21" fmla="*/ 3406027 w 3406026"/>
                  <a:gd name="connsiteY21" fmla="*/ 492030 h 31271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406026" h="3127147">
                    <a:moveTo>
                      <a:pt x="3406027" y="492030"/>
                    </a:moveTo>
                    <a:lnTo>
                      <a:pt x="3406027" y="2635117"/>
                    </a:lnTo>
                    <a:cubicBezTo>
                      <a:pt x="3406027" y="2701504"/>
                      <a:pt x="3393024" y="2765916"/>
                      <a:pt x="3367292" y="2826652"/>
                    </a:cubicBezTo>
                    <a:cubicBezTo>
                      <a:pt x="3342493" y="2885248"/>
                      <a:pt x="3307050" y="2937863"/>
                      <a:pt x="3261896" y="2983017"/>
                    </a:cubicBezTo>
                    <a:cubicBezTo>
                      <a:pt x="3216742" y="3028171"/>
                      <a:pt x="3164126" y="3063614"/>
                      <a:pt x="3105530" y="3088413"/>
                    </a:cubicBezTo>
                    <a:cubicBezTo>
                      <a:pt x="3044795" y="3114090"/>
                      <a:pt x="2980383" y="3127148"/>
                      <a:pt x="2913996" y="3127148"/>
                    </a:cubicBezTo>
                    <a:lnTo>
                      <a:pt x="492030" y="3127148"/>
                    </a:lnTo>
                    <a:cubicBezTo>
                      <a:pt x="383562" y="3127148"/>
                      <a:pt x="280635" y="3092528"/>
                      <a:pt x="194442" y="3026964"/>
                    </a:cubicBezTo>
                    <a:cubicBezTo>
                      <a:pt x="135407" y="2982084"/>
                      <a:pt x="86467" y="2923434"/>
                      <a:pt x="53000" y="2857431"/>
                    </a:cubicBezTo>
                    <a:cubicBezTo>
                      <a:pt x="17831" y="2788081"/>
                      <a:pt x="0" y="2713300"/>
                      <a:pt x="0" y="2635172"/>
                    </a:cubicBezTo>
                    <a:lnTo>
                      <a:pt x="0" y="492030"/>
                    </a:lnTo>
                    <a:cubicBezTo>
                      <a:pt x="0" y="425644"/>
                      <a:pt x="13003" y="361232"/>
                      <a:pt x="38735" y="300496"/>
                    </a:cubicBezTo>
                    <a:cubicBezTo>
                      <a:pt x="63534" y="241900"/>
                      <a:pt x="98977" y="189285"/>
                      <a:pt x="144131" y="144131"/>
                    </a:cubicBezTo>
                    <a:cubicBezTo>
                      <a:pt x="162072" y="126190"/>
                      <a:pt x="181220" y="109785"/>
                      <a:pt x="201410" y="94917"/>
                    </a:cubicBezTo>
                    <a:cubicBezTo>
                      <a:pt x="232025" y="72422"/>
                      <a:pt x="265163" y="53658"/>
                      <a:pt x="300496" y="38735"/>
                    </a:cubicBezTo>
                    <a:cubicBezTo>
                      <a:pt x="361232" y="13058"/>
                      <a:pt x="425644" y="0"/>
                      <a:pt x="492030" y="0"/>
                    </a:cubicBezTo>
                    <a:lnTo>
                      <a:pt x="2913996" y="0"/>
                    </a:lnTo>
                    <a:cubicBezTo>
                      <a:pt x="2980383" y="0"/>
                      <a:pt x="3044795" y="13003"/>
                      <a:pt x="3105530" y="38735"/>
                    </a:cubicBezTo>
                    <a:cubicBezTo>
                      <a:pt x="3164126" y="63534"/>
                      <a:pt x="3216742" y="98977"/>
                      <a:pt x="3261896" y="144131"/>
                    </a:cubicBezTo>
                    <a:cubicBezTo>
                      <a:pt x="3277533" y="159767"/>
                      <a:pt x="3292017" y="176337"/>
                      <a:pt x="3305294" y="193729"/>
                    </a:cubicBezTo>
                    <a:cubicBezTo>
                      <a:pt x="3330313" y="226483"/>
                      <a:pt x="3351052" y="262200"/>
                      <a:pt x="3367237" y="300496"/>
                    </a:cubicBezTo>
                    <a:cubicBezTo>
                      <a:pt x="3392969" y="361232"/>
                      <a:pt x="3406027" y="425644"/>
                      <a:pt x="3406027" y="492030"/>
                    </a:cubicBezTo>
                    <a:close/>
                  </a:path>
                </a:pathLst>
              </a:custGeom>
              <a:solidFill>
                <a:srgbClr val="F3FFFF"/>
              </a:solidFill>
              <a:ln w="54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34" name="Freeform: Shape 433">
                <a:extLst>
                  <a:ext uri="{FF2B5EF4-FFF2-40B4-BE49-F238E27FC236}">
                    <a16:creationId xmlns:a16="http://schemas.microsoft.com/office/drawing/2014/main" xmlns="" id="{F7018DE0-0153-198B-0CA7-3CA31AB2144D}"/>
                  </a:ext>
                </a:extLst>
              </p:cNvPr>
              <p:cNvSpPr/>
              <p:nvPr/>
            </p:nvSpPr>
            <p:spPr>
              <a:xfrm>
                <a:off x="7041591" y="2219653"/>
                <a:ext cx="3406026" cy="3032230"/>
              </a:xfrm>
              <a:custGeom>
                <a:avLst/>
                <a:gdLst>
                  <a:gd name="connsiteX0" fmla="*/ 3406027 w 3406026"/>
                  <a:gd name="connsiteY0" fmla="*/ 397114 h 3032230"/>
                  <a:gd name="connsiteX1" fmla="*/ 3406027 w 3406026"/>
                  <a:gd name="connsiteY1" fmla="*/ 2540201 h 3032230"/>
                  <a:gd name="connsiteX2" fmla="*/ 3367292 w 3406026"/>
                  <a:gd name="connsiteY2" fmla="*/ 2731735 h 3032230"/>
                  <a:gd name="connsiteX3" fmla="*/ 3261896 w 3406026"/>
                  <a:gd name="connsiteY3" fmla="*/ 2888101 h 3032230"/>
                  <a:gd name="connsiteX4" fmla="*/ 3105530 w 3406026"/>
                  <a:gd name="connsiteY4" fmla="*/ 2993496 h 3032230"/>
                  <a:gd name="connsiteX5" fmla="*/ 2913996 w 3406026"/>
                  <a:gd name="connsiteY5" fmla="*/ 3032231 h 3032230"/>
                  <a:gd name="connsiteX6" fmla="*/ 492030 w 3406026"/>
                  <a:gd name="connsiteY6" fmla="*/ 3032231 h 3032230"/>
                  <a:gd name="connsiteX7" fmla="*/ 194442 w 3406026"/>
                  <a:gd name="connsiteY7" fmla="*/ 2932048 h 3032230"/>
                  <a:gd name="connsiteX8" fmla="*/ 53000 w 3406026"/>
                  <a:gd name="connsiteY8" fmla="*/ 2762514 h 3032230"/>
                  <a:gd name="connsiteX9" fmla="*/ 0 w 3406026"/>
                  <a:gd name="connsiteY9" fmla="*/ 2540256 h 3032230"/>
                  <a:gd name="connsiteX10" fmla="*/ 0 w 3406026"/>
                  <a:gd name="connsiteY10" fmla="*/ 397114 h 3032230"/>
                  <a:gd name="connsiteX11" fmla="*/ 38735 w 3406026"/>
                  <a:gd name="connsiteY11" fmla="*/ 205580 h 3032230"/>
                  <a:gd name="connsiteX12" fmla="*/ 144131 w 3406026"/>
                  <a:gd name="connsiteY12" fmla="*/ 49214 h 3032230"/>
                  <a:gd name="connsiteX13" fmla="*/ 201410 w 3406026"/>
                  <a:gd name="connsiteY13" fmla="*/ 0 h 3032230"/>
                  <a:gd name="connsiteX14" fmla="*/ 440457 w 3406026"/>
                  <a:gd name="connsiteY14" fmla="*/ 22604 h 3032230"/>
                  <a:gd name="connsiteX15" fmla="*/ 441006 w 3406026"/>
                  <a:gd name="connsiteY15" fmla="*/ 51409 h 3032230"/>
                  <a:gd name="connsiteX16" fmla="*/ 433160 w 3406026"/>
                  <a:gd name="connsiteY16" fmla="*/ 97276 h 3032230"/>
                  <a:gd name="connsiteX17" fmla="*/ 962389 w 3406026"/>
                  <a:gd name="connsiteY17" fmla="*/ 2480014 h 3032230"/>
                  <a:gd name="connsiteX18" fmla="*/ 3001232 w 3406026"/>
                  <a:gd name="connsiteY18" fmla="*/ 1852850 h 3032230"/>
                  <a:gd name="connsiteX19" fmla="*/ 3077494 w 3406026"/>
                  <a:gd name="connsiteY19" fmla="*/ 184182 h 3032230"/>
                  <a:gd name="connsiteX20" fmla="*/ 3305349 w 3406026"/>
                  <a:gd name="connsiteY20" fmla="*/ 98757 h 3032230"/>
                  <a:gd name="connsiteX21" fmla="*/ 3367292 w 3406026"/>
                  <a:gd name="connsiteY21" fmla="*/ 205525 h 3032230"/>
                  <a:gd name="connsiteX22" fmla="*/ 3406027 w 3406026"/>
                  <a:gd name="connsiteY22" fmla="*/ 397114 h 3032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406026" h="3032230">
                    <a:moveTo>
                      <a:pt x="3406027" y="397114"/>
                    </a:moveTo>
                    <a:lnTo>
                      <a:pt x="3406027" y="2540201"/>
                    </a:lnTo>
                    <a:cubicBezTo>
                      <a:pt x="3406027" y="2606588"/>
                      <a:pt x="3393024" y="2670999"/>
                      <a:pt x="3367292" y="2731735"/>
                    </a:cubicBezTo>
                    <a:cubicBezTo>
                      <a:pt x="3342493" y="2790331"/>
                      <a:pt x="3307050" y="2842946"/>
                      <a:pt x="3261896" y="2888101"/>
                    </a:cubicBezTo>
                    <a:cubicBezTo>
                      <a:pt x="3216742" y="2933255"/>
                      <a:pt x="3164126" y="2968697"/>
                      <a:pt x="3105530" y="2993496"/>
                    </a:cubicBezTo>
                    <a:cubicBezTo>
                      <a:pt x="3044795" y="3019173"/>
                      <a:pt x="2980383" y="3032231"/>
                      <a:pt x="2913996" y="3032231"/>
                    </a:cubicBezTo>
                    <a:lnTo>
                      <a:pt x="492030" y="3032231"/>
                    </a:lnTo>
                    <a:cubicBezTo>
                      <a:pt x="383562" y="3032231"/>
                      <a:pt x="280635" y="2997611"/>
                      <a:pt x="194442" y="2932048"/>
                    </a:cubicBezTo>
                    <a:cubicBezTo>
                      <a:pt x="135407" y="2887168"/>
                      <a:pt x="86467" y="2828517"/>
                      <a:pt x="53000" y="2762514"/>
                    </a:cubicBezTo>
                    <a:cubicBezTo>
                      <a:pt x="17831" y="2693165"/>
                      <a:pt x="0" y="2618383"/>
                      <a:pt x="0" y="2540256"/>
                    </a:cubicBezTo>
                    <a:lnTo>
                      <a:pt x="0" y="397114"/>
                    </a:lnTo>
                    <a:cubicBezTo>
                      <a:pt x="0" y="330727"/>
                      <a:pt x="13003" y="266315"/>
                      <a:pt x="38735" y="205580"/>
                    </a:cubicBezTo>
                    <a:cubicBezTo>
                      <a:pt x="63534" y="146984"/>
                      <a:pt x="98977" y="94368"/>
                      <a:pt x="144131" y="49214"/>
                    </a:cubicBezTo>
                    <a:cubicBezTo>
                      <a:pt x="162072" y="31273"/>
                      <a:pt x="181220" y="14868"/>
                      <a:pt x="201410" y="0"/>
                    </a:cubicBezTo>
                    <a:cubicBezTo>
                      <a:pt x="345321" y="10205"/>
                      <a:pt x="440457" y="22604"/>
                      <a:pt x="440457" y="22604"/>
                    </a:cubicBezTo>
                    <a:lnTo>
                      <a:pt x="441006" y="51409"/>
                    </a:lnTo>
                    <a:cubicBezTo>
                      <a:pt x="441006" y="51409"/>
                      <a:pt x="438043" y="67594"/>
                      <a:pt x="433160" y="97276"/>
                    </a:cubicBezTo>
                    <a:cubicBezTo>
                      <a:pt x="380106" y="419334"/>
                      <a:pt x="102269" y="2332536"/>
                      <a:pt x="962389" y="2480014"/>
                    </a:cubicBezTo>
                    <a:cubicBezTo>
                      <a:pt x="1901845" y="2641098"/>
                      <a:pt x="2943404" y="2591938"/>
                      <a:pt x="3001232" y="1852850"/>
                    </a:cubicBezTo>
                    <a:cubicBezTo>
                      <a:pt x="3059005" y="1113817"/>
                      <a:pt x="3077494" y="184182"/>
                      <a:pt x="3077494" y="184182"/>
                    </a:cubicBezTo>
                    <a:cubicBezTo>
                      <a:pt x="3077494" y="184182"/>
                      <a:pt x="3170655" y="140071"/>
                      <a:pt x="3305349" y="98757"/>
                    </a:cubicBezTo>
                    <a:cubicBezTo>
                      <a:pt x="3330368" y="131512"/>
                      <a:pt x="3351107" y="167229"/>
                      <a:pt x="3367292" y="205525"/>
                    </a:cubicBezTo>
                    <a:cubicBezTo>
                      <a:pt x="3392969" y="266315"/>
                      <a:pt x="3406027" y="330727"/>
                      <a:pt x="3406027" y="397114"/>
                    </a:cubicBezTo>
                    <a:close/>
                  </a:path>
                </a:pathLst>
              </a:custGeom>
              <a:solidFill>
                <a:srgbClr val="CFF5FF"/>
              </a:solidFill>
              <a:ln w="54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5" name="Freeform: Shape 434">
                <a:extLst>
                  <a:ext uri="{FF2B5EF4-FFF2-40B4-BE49-F238E27FC236}">
                    <a16:creationId xmlns:a16="http://schemas.microsoft.com/office/drawing/2014/main" xmlns="" id="{AF86BB15-7E73-73ED-44A6-4CFF70D598CF}"/>
                  </a:ext>
                </a:extLst>
              </p:cNvPr>
              <p:cNvSpPr/>
              <p:nvPr/>
            </p:nvSpPr>
            <p:spPr>
              <a:xfrm>
                <a:off x="7711141" y="2124736"/>
                <a:ext cx="2094290" cy="1881461"/>
              </a:xfrm>
              <a:custGeom>
                <a:avLst/>
                <a:gdLst>
                  <a:gd name="connsiteX0" fmla="*/ 833919 w 2094290"/>
                  <a:gd name="connsiteY0" fmla="*/ 1881435 h 1881461"/>
                  <a:gd name="connsiteX1" fmla="*/ 53407 w 2094290"/>
                  <a:gd name="connsiteY1" fmla="*/ 0 h 1881461"/>
                  <a:gd name="connsiteX2" fmla="*/ 2038373 w 2094290"/>
                  <a:gd name="connsiteY2" fmla="*/ 0 h 1881461"/>
                  <a:gd name="connsiteX3" fmla="*/ 2066080 w 2094290"/>
                  <a:gd name="connsiteY3" fmla="*/ 174636 h 1881461"/>
                  <a:gd name="connsiteX4" fmla="*/ 833919 w 2094290"/>
                  <a:gd name="connsiteY4" fmla="*/ 1881435 h 18814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94290" h="1881461">
                    <a:moveTo>
                      <a:pt x="833919" y="1881435"/>
                    </a:moveTo>
                    <a:cubicBezTo>
                      <a:pt x="-159030" y="1888513"/>
                      <a:pt x="-24281" y="490165"/>
                      <a:pt x="53407" y="0"/>
                    </a:cubicBezTo>
                    <a:lnTo>
                      <a:pt x="2038373" y="0"/>
                    </a:lnTo>
                    <a:cubicBezTo>
                      <a:pt x="2051650" y="53055"/>
                      <a:pt x="2061032" y="111102"/>
                      <a:pt x="2066080" y="174636"/>
                    </a:cubicBezTo>
                    <a:cubicBezTo>
                      <a:pt x="2169391" y="1464570"/>
                      <a:pt x="2037824" y="1872821"/>
                      <a:pt x="833919" y="1881435"/>
                    </a:cubicBezTo>
                    <a:close/>
                  </a:path>
                </a:pathLst>
              </a:custGeom>
              <a:solidFill>
                <a:srgbClr val="FFFFFF"/>
              </a:solidFill>
              <a:ln w="54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36" name="Freeform: Shape 435">
                <a:extLst>
                  <a:ext uri="{FF2B5EF4-FFF2-40B4-BE49-F238E27FC236}">
                    <a16:creationId xmlns:a16="http://schemas.microsoft.com/office/drawing/2014/main" xmlns="" id="{CCF04FC9-109B-F2B8-0F82-2BEE93CC8F51}"/>
                  </a:ext>
                </a:extLst>
              </p:cNvPr>
              <p:cNvSpPr/>
              <p:nvPr/>
            </p:nvSpPr>
            <p:spPr>
              <a:xfrm>
                <a:off x="6964780" y="2047925"/>
                <a:ext cx="3559703" cy="3280879"/>
              </a:xfrm>
              <a:custGeom>
                <a:avLst/>
                <a:gdLst>
                  <a:gd name="connsiteX0" fmla="*/ 3514879 w 3559703"/>
                  <a:gd name="connsiteY0" fmla="*/ 347351 h 3280879"/>
                  <a:gd name="connsiteX1" fmla="*/ 3393024 w 3559703"/>
                  <a:gd name="connsiteY1" fmla="*/ 166571 h 3280879"/>
                  <a:gd name="connsiteX2" fmla="*/ 3212243 w 3559703"/>
                  <a:gd name="connsiteY2" fmla="*/ 44770 h 3280879"/>
                  <a:gd name="connsiteX3" fmla="*/ 2990753 w 3559703"/>
                  <a:gd name="connsiteY3" fmla="*/ 0 h 3280879"/>
                  <a:gd name="connsiteX4" fmla="*/ 568842 w 3559703"/>
                  <a:gd name="connsiteY4" fmla="*/ 0 h 3280879"/>
                  <a:gd name="connsiteX5" fmla="*/ 347351 w 3559703"/>
                  <a:gd name="connsiteY5" fmla="*/ 44770 h 3280879"/>
                  <a:gd name="connsiteX6" fmla="*/ 166571 w 3559703"/>
                  <a:gd name="connsiteY6" fmla="*/ 166625 h 3280879"/>
                  <a:gd name="connsiteX7" fmla="*/ 44770 w 3559703"/>
                  <a:gd name="connsiteY7" fmla="*/ 347406 h 3280879"/>
                  <a:gd name="connsiteX8" fmla="*/ 0 w 3559703"/>
                  <a:gd name="connsiteY8" fmla="*/ 568897 h 3280879"/>
                  <a:gd name="connsiteX9" fmla="*/ 0 w 3559703"/>
                  <a:gd name="connsiteY9" fmla="*/ 2711983 h 3280879"/>
                  <a:gd name="connsiteX10" fmla="*/ 61284 w 3559703"/>
                  <a:gd name="connsiteY10" fmla="*/ 2969027 h 3280879"/>
                  <a:gd name="connsiteX11" fmla="*/ 224782 w 3559703"/>
                  <a:gd name="connsiteY11" fmla="*/ 3165005 h 3280879"/>
                  <a:gd name="connsiteX12" fmla="*/ 387238 w 3559703"/>
                  <a:gd name="connsiteY12" fmla="*/ 3251308 h 3280879"/>
                  <a:gd name="connsiteX13" fmla="*/ 568842 w 3559703"/>
                  <a:gd name="connsiteY13" fmla="*/ 3280880 h 3280879"/>
                  <a:gd name="connsiteX14" fmla="*/ 2990808 w 3559703"/>
                  <a:gd name="connsiteY14" fmla="*/ 3280880 h 3280879"/>
                  <a:gd name="connsiteX15" fmla="*/ 3212298 w 3559703"/>
                  <a:gd name="connsiteY15" fmla="*/ 3236110 h 3280879"/>
                  <a:gd name="connsiteX16" fmla="*/ 3393079 w 3559703"/>
                  <a:gd name="connsiteY16" fmla="*/ 3114255 h 3280879"/>
                  <a:gd name="connsiteX17" fmla="*/ 3514934 w 3559703"/>
                  <a:gd name="connsiteY17" fmla="*/ 2933474 h 3280879"/>
                  <a:gd name="connsiteX18" fmla="*/ 3559704 w 3559703"/>
                  <a:gd name="connsiteY18" fmla="*/ 2711983 h 3280879"/>
                  <a:gd name="connsiteX19" fmla="*/ 3559704 w 3559703"/>
                  <a:gd name="connsiteY19" fmla="*/ 568842 h 3280879"/>
                  <a:gd name="connsiteX20" fmla="*/ 3514879 w 3559703"/>
                  <a:gd name="connsiteY20" fmla="*/ 347351 h 3280879"/>
                  <a:gd name="connsiteX21" fmla="*/ 3405972 w 3559703"/>
                  <a:gd name="connsiteY21" fmla="*/ 2711928 h 3280879"/>
                  <a:gd name="connsiteX22" fmla="*/ 3373327 w 3559703"/>
                  <a:gd name="connsiteY22" fmla="*/ 2873561 h 3280879"/>
                  <a:gd name="connsiteX23" fmla="*/ 3284391 w 3559703"/>
                  <a:gd name="connsiteY23" fmla="*/ 3005512 h 3280879"/>
                  <a:gd name="connsiteX24" fmla="*/ 3152440 w 3559703"/>
                  <a:gd name="connsiteY24" fmla="*/ 3094448 h 3280879"/>
                  <a:gd name="connsiteX25" fmla="*/ 2990862 w 3559703"/>
                  <a:gd name="connsiteY25" fmla="*/ 3127093 h 3280879"/>
                  <a:gd name="connsiteX26" fmla="*/ 568842 w 3559703"/>
                  <a:gd name="connsiteY26" fmla="*/ 3127093 h 3280879"/>
                  <a:gd name="connsiteX27" fmla="*/ 317779 w 3559703"/>
                  <a:gd name="connsiteY27" fmla="*/ 3042601 h 3280879"/>
                  <a:gd name="connsiteX28" fmla="*/ 198337 w 3559703"/>
                  <a:gd name="connsiteY28" fmla="*/ 2899457 h 3280879"/>
                  <a:gd name="connsiteX29" fmla="*/ 153677 w 3559703"/>
                  <a:gd name="connsiteY29" fmla="*/ 2711928 h 3280879"/>
                  <a:gd name="connsiteX30" fmla="*/ 153677 w 3559703"/>
                  <a:gd name="connsiteY30" fmla="*/ 568842 h 3280879"/>
                  <a:gd name="connsiteX31" fmla="*/ 186322 w 3559703"/>
                  <a:gd name="connsiteY31" fmla="*/ 407209 h 3280879"/>
                  <a:gd name="connsiteX32" fmla="*/ 275258 w 3559703"/>
                  <a:gd name="connsiteY32" fmla="*/ 275258 h 3280879"/>
                  <a:gd name="connsiteX33" fmla="*/ 407209 w 3559703"/>
                  <a:gd name="connsiteY33" fmla="*/ 186322 h 3280879"/>
                  <a:gd name="connsiteX34" fmla="*/ 568787 w 3559703"/>
                  <a:gd name="connsiteY34" fmla="*/ 153677 h 3280879"/>
                  <a:gd name="connsiteX35" fmla="*/ 2990753 w 3559703"/>
                  <a:gd name="connsiteY35" fmla="*/ 153677 h 3280879"/>
                  <a:gd name="connsiteX36" fmla="*/ 3152330 w 3559703"/>
                  <a:gd name="connsiteY36" fmla="*/ 186322 h 3280879"/>
                  <a:gd name="connsiteX37" fmla="*/ 3284281 w 3559703"/>
                  <a:gd name="connsiteY37" fmla="*/ 275258 h 3280879"/>
                  <a:gd name="connsiteX38" fmla="*/ 3373217 w 3559703"/>
                  <a:gd name="connsiteY38" fmla="*/ 407209 h 3280879"/>
                  <a:gd name="connsiteX39" fmla="*/ 3405862 w 3559703"/>
                  <a:gd name="connsiteY39" fmla="*/ 568842 h 3280879"/>
                  <a:gd name="connsiteX40" fmla="*/ 3405862 w 3559703"/>
                  <a:gd name="connsiteY40" fmla="*/ 2711928 h 3280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3559703" h="3280879">
                    <a:moveTo>
                      <a:pt x="3514879" y="347351"/>
                    </a:moveTo>
                    <a:cubicBezTo>
                      <a:pt x="3486239" y="279593"/>
                      <a:pt x="3445200" y="218747"/>
                      <a:pt x="3393024" y="166571"/>
                    </a:cubicBezTo>
                    <a:cubicBezTo>
                      <a:pt x="3340847" y="114394"/>
                      <a:pt x="3280001" y="73410"/>
                      <a:pt x="3212243" y="44770"/>
                    </a:cubicBezTo>
                    <a:cubicBezTo>
                      <a:pt x="3142016" y="15033"/>
                      <a:pt x="3067509" y="0"/>
                      <a:pt x="2990753" y="0"/>
                    </a:cubicBezTo>
                    <a:lnTo>
                      <a:pt x="568842" y="0"/>
                    </a:lnTo>
                    <a:cubicBezTo>
                      <a:pt x="492140" y="0"/>
                      <a:pt x="417633" y="15088"/>
                      <a:pt x="347351" y="44770"/>
                    </a:cubicBezTo>
                    <a:cubicBezTo>
                      <a:pt x="279593" y="73410"/>
                      <a:pt x="218802" y="114449"/>
                      <a:pt x="166571" y="166625"/>
                    </a:cubicBezTo>
                    <a:cubicBezTo>
                      <a:pt x="114394" y="218802"/>
                      <a:pt x="73410" y="279648"/>
                      <a:pt x="44770" y="347406"/>
                    </a:cubicBezTo>
                    <a:cubicBezTo>
                      <a:pt x="15033" y="417633"/>
                      <a:pt x="0" y="492195"/>
                      <a:pt x="0" y="568897"/>
                    </a:cubicBezTo>
                    <a:lnTo>
                      <a:pt x="0" y="2711983"/>
                    </a:lnTo>
                    <a:cubicBezTo>
                      <a:pt x="0" y="2802346"/>
                      <a:pt x="20629" y="2888814"/>
                      <a:pt x="61284" y="2969027"/>
                    </a:cubicBezTo>
                    <a:cubicBezTo>
                      <a:pt x="99964" y="3045344"/>
                      <a:pt x="156530" y="3113102"/>
                      <a:pt x="224782" y="3165005"/>
                    </a:cubicBezTo>
                    <a:cubicBezTo>
                      <a:pt x="274271" y="3202642"/>
                      <a:pt x="328971" y="3231666"/>
                      <a:pt x="387238" y="3251308"/>
                    </a:cubicBezTo>
                    <a:cubicBezTo>
                      <a:pt x="445505" y="3270894"/>
                      <a:pt x="506625" y="3280880"/>
                      <a:pt x="568842" y="3280880"/>
                    </a:cubicBezTo>
                    <a:lnTo>
                      <a:pt x="2990808" y="3280880"/>
                    </a:lnTo>
                    <a:cubicBezTo>
                      <a:pt x="3067509" y="3280880"/>
                      <a:pt x="3142016" y="3265792"/>
                      <a:pt x="3212298" y="3236110"/>
                    </a:cubicBezTo>
                    <a:cubicBezTo>
                      <a:pt x="3280056" y="3207470"/>
                      <a:pt x="3340902" y="3166431"/>
                      <a:pt x="3393079" y="3114255"/>
                    </a:cubicBezTo>
                    <a:cubicBezTo>
                      <a:pt x="3445255" y="3062078"/>
                      <a:pt x="3486239" y="3001233"/>
                      <a:pt x="3514934" y="2933474"/>
                    </a:cubicBezTo>
                    <a:cubicBezTo>
                      <a:pt x="3544671" y="2863247"/>
                      <a:pt x="3559704" y="2788685"/>
                      <a:pt x="3559704" y="2711983"/>
                    </a:cubicBezTo>
                    <a:lnTo>
                      <a:pt x="3559704" y="568842"/>
                    </a:lnTo>
                    <a:cubicBezTo>
                      <a:pt x="3559704" y="492140"/>
                      <a:pt x="3544616" y="417633"/>
                      <a:pt x="3514879" y="347351"/>
                    </a:cubicBezTo>
                    <a:close/>
                    <a:moveTo>
                      <a:pt x="3405972" y="2711928"/>
                    </a:moveTo>
                    <a:cubicBezTo>
                      <a:pt x="3405972" y="2767946"/>
                      <a:pt x="3394999" y="2822317"/>
                      <a:pt x="3373327" y="2873561"/>
                    </a:cubicBezTo>
                    <a:cubicBezTo>
                      <a:pt x="3352423" y="2922995"/>
                      <a:pt x="3322467" y="2967381"/>
                      <a:pt x="3284391" y="3005512"/>
                    </a:cubicBezTo>
                    <a:cubicBezTo>
                      <a:pt x="3246259" y="3043643"/>
                      <a:pt x="3201873" y="3073545"/>
                      <a:pt x="3152440" y="3094448"/>
                    </a:cubicBezTo>
                    <a:cubicBezTo>
                      <a:pt x="3101251" y="3116120"/>
                      <a:pt x="3046879" y="3127093"/>
                      <a:pt x="2990862" y="3127093"/>
                    </a:cubicBezTo>
                    <a:lnTo>
                      <a:pt x="568842" y="3127093"/>
                    </a:lnTo>
                    <a:cubicBezTo>
                      <a:pt x="477272" y="3127093"/>
                      <a:pt x="390475" y="3097850"/>
                      <a:pt x="317779" y="3042601"/>
                    </a:cubicBezTo>
                    <a:cubicBezTo>
                      <a:pt x="267906" y="3004689"/>
                      <a:pt x="226648" y="2955201"/>
                      <a:pt x="198337" y="2899457"/>
                    </a:cubicBezTo>
                    <a:cubicBezTo>
                      <a:pt x="168710" y="2841026"/>
                      <a:pt x="153677" y="2777931"/>
                      <a:pt x="153677" y="2711928"/>
                    </a:cubicBezTo>
                    <a:lnTo>
                      <a:pt x="153677" y="568842"/>
                    </a:lnTo>
                    <a:cubicBezTo>
                      <a:pt x="153677" y="512824"/>
                      <a:pt x="164650" y="458453"/>
                      <a:pt x="186322" y="407209"/>
                    </a:cubicBezTo>
                    <a:cubicBezTo>
                      <a:pt x="207226" y="357775"/>
                      <a:pt x="237182" y="313390"/>
                      <a:pt x="275258" y="275258"/>
                    </a:cubicBezTo>
                    <a:cubicBezTo>
                      <a:pt x="313390" y="237127"/>
                      <a:pt x="357775" y="207226"/>
                      <a:pt x="407209" y="186322"/>
                    </a:cubicBezTo>
                    <a:cubicBezTo>
                      <a:pt x="458398" y="164650"/>
                      <a:pt x="512769" y="153677"/>
                      <a:pt x="568787" y="153677"/>
                    </a:cubicBezTo>
                    <a:lnTo>
                      <a:pt x="2990753" y="153677"/>
                    </a:lnTo>
                    <a:cubicBezTo>
                      <a:pt x="3046770" y="153677"/>
                      <a:pt x="3101141" y="164650"/>
                      <a:pt x="3152330" y="186322"/>
                    </a:cubicBezTo>
                    <a:cubicBezTo>
                      <a:pt x="3201764" y="207226"/>
                      <a:pt x="3246150" y="237182"/>
                      <a:pt x="3284281" y="275258"/>
                    </a:cubicBezTo>
                    <a:cubicBezTo>
                      <a:pt x="3322412" y="313390"/>
                      <a:pt x="3352314" y="357775"/>
                      <a:pt x="3373217" y="407209"/>
                    </a:cubicBezTo>
                    <a:cubicBezTo>
                      <a:pt x="3394889" y="458398"/>
                      <a:pt x="3405862" y="512769"/>
                      <a:pt x="3405862" y="568842"/>
                    </a:cubicBezTo>
                    <a:lnTo>
                      <a:pt x="3405862" y="2711928"/>
                    </a:lnTo>
                    <a:close/>
                  </a:path>
                </a:pathLst>
              </a:custGeom>
              <a:solidFill>
                <a:srgbClr val="9FD4FF"/>
              </a:solidFill>
              <a:ln w="54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7" name="Freeform: Shape 436">
                <a:extLst>
                  <a:ext uri="{FF2B5EF4-FFF2-40B4-BE49-F238E27FC236}">
                    <a16:creationId xmlns:a16="http://schemas.microsoft.com/office/drawing/2014/main" xmlns="" id="{FD2EDCDB-F6F7-B442-56DA-538DA02EBD45}"/>
                  </a:ext>
                </a:extLst>
              </p:cNvPr>
              <p:cNvSpPr/>
              <p:nvPr/>
            </p:nvSpPr>
            <p:spPr>
              <a:xfrm>
                <a:off x="7088391" y="2171481"/>
                <a:ext cx="3312426" cy="3033657"/>
              </a:xfrm>
              <a:custGeom>
                <a:avLst/>
                <a:gdLst>
                  <a:gd name="connsiteX0" fmla="*/ 2867196 w 3312426"/>
                  <a:gd name="connsiteY0" fmla="*/ 60242 h 3033657"/>
                  <a:gd name="connsiteX1" fmla="*/ 3252185 w 3312426"/>
                  <a:gd name="connsiteY1" fmla="*/ 445231 h 3033657"/>
                  <a:gd name="connsiteX2" fmla="*/ 3252185 w 3312426"/>
                  <a:gd name="connsiteY2" fmla="*/ 2588317 h 3033657"/>
                  <a:gd name="connsiteX3" fmla="*/ 2867196 w 3312426"/>
                  <a:gd name="connsiteY3" fmla="*/ 2973306 h 3033657"/>
                  <a:gd name="connsiteX4" fmla="*/ 445230 w 3312426"/>
                  <a:gd name="connsiteY4" fmla="*/ 2973306 h 3033657"/>
                  <a:gd name="connsiteX5" fmla="*/ 212383 w 3312426"/>
                  <a:gd name="connsiteY5" fmla="*/ 2894959 h 3033657"/>
                  <a:gd name="connsiteX6" fmla="*/ 60187 w 3312426"/>
                  <a:gd name="connsiteY6" fmla="*/ 2588317 h 3033657"/>
                  <a:gd name="connsiteX7" fmla="*/ 60187 w 3312426"/>
                  <a:gd name="connsiteY7" fmla="*/ 445285 h 3033657"/>
                  <a:gd name="connsiteX8" fmla="*/ 445176 w 3312426"/>
                  <a:gd name="connsiteY8" fmla="*/ 60297 h 3033657"/>
                  <a:gd name="connsiteX9" fmla="*/ 2867196 w 3312426"/>
                  <a:gd name="connsiteY9" fmla="*/ 60297 h 3033657"/>
                  <a:gd name="connsiteX10" fmla="*/ 2867196 w 3312426"/>
                  <a:gd name="connsiteY10" fmla="*/ 0 h 3033657"/>
                  <a:gd name="connsiteX11" fmla="*/ 445230 w 3312426"/>
                  <a:gd name="connsiteY11" fmla="*/ 0 h 3033657"/>
                  <a:gd name="connsiteX12" fmla="*/ 271912 w 3312426"/>
                  <a:gd name="connsiteY12" fmla="*/ 35004 h 3033657"/>
                  <a:gd name="connsiteX13" fmla="*/ 130414 w 3312426"/>
                  <a:gd name="connsiteY13" fmla="*/ 130414 h 3033657"/>
                  <a:gd name="connsiteX14" fmla="*/ 35004 w 3312426"/>
                  <a:gd name="connsiteY14" fmla="*/ 271912 h 3033657"/>
                  <a:gd name="connsiteX15" fmla="*/ 0 w 3312426"/>
                  <a:gd name="connsiteY15" fmla="*/ 445231 h 3033657"/>
                  <a:gd name="connsiteX16" fmla="*/ 0 w 3312426"/>
                  <a:gd name="connsiteY16" fmla="*/ 2588317 h 3033657"/>
                  <a:gd name="connsiteX17" fmla="*/ 12454 w 3312426"/>
                  <a:gd name="connsiteY17" fmla="*/ 2693329 h 3033657"/>
                  <a:gd name="connsiteX18" fmla="*/ 47897 w 3312426"/>
                  <a:gd name="connsiteY18" fmla="*/ 2789508 h 3033657"/>
                  <a:gd name="connsiteX19" fmla="*/ 175952 w 3312426"/>
                  <a:gd name="connsiteY19" fmla="*/ 2943020 h 3033657"/>
                  <a:gd name="connsiteX20" fmla="*/ 300716 w 3312426"/>
                  <a:gd name="connsiteY20" fmla="*/ 3009682 h 3033657"/>
                  <a:gd name="connsiteX21" fmla="*/ 445230 w 3312426"/>
                  <a:gd name="connsiteY21" fmla="*/ 3033658 h 3033657"/>
                  <a:gd name="connsiteX22" fmla="*/ 2867196 w 3312426"/>
                  <a:gd name="connsiteY22" fmla="*/ 3033658 h 3033657"/>
                  <a:gd name="connsiteX23" fmla="*/ 3040515 w 3312426"/>
                  <a:gd name="connsiteY23" fmla="*/ 2998654 h 3033657"/>
                  <a:gd name="connsiteX24" fmla="*/ 3182012 w 3312426"/>
                  <a:gd name="connsiteY24" fmla="*/ 2903243 h 3033657"/>
                  <a:gd name="connsiteX25" fmla="*/ 3277423 w 3312426"/>
                  <a:gd name="connsiteY25" fmla="*/ 2761746 h 3033657"/>
                  <a:gd name="connsiteX26" fmla="*/ 3312427 w 3312426"/>
                  <a:gd name="connsiteY26" fmla="*/ 2588427 h 3033657"/>
                  <a:gd name="connsiteX27" fmla="*/ 3312427 w 3312426"/>
                  <a:gd name="connsiteY27" fmla="*/ 445285 h 3033657"/>
                  <a:gd name="connsiteX28" fmla="*/ 3277423 w 3312426"/>
                  <a:gd name="connsiteY28" fmla="*/ 271966 h 3033657"/>
                  <a:gd name="connsiteX29" fmla="*/ 3182012 w 3312426"/>
                  <a:gd name="connsiteY29" fmla="*/ 130469 h 3033657"/>
                  <a:gd name="connsiteX30" fmla="*/ 3040515 w 3312426"/>
                  <a:gd name="connsiteY30" fmla="*/ 35059 h 3033657"/>
                  <a:gd name="connsiteX31" fmla="*/ 2867196 w 3312426"/>
                  <a:gd name="connsiteY31" fmla="*/ 0 h 3033657"/>
                  <a:gd name="connsiteX32" fmla="*/ 2867196 w 3312426"/>
                  <a:gd name="connsiteY32" fmla="*/ 0 h 3033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3312426" h="3033657">
                    <a:moveTo>
                      <a:pt x="2867196" y="60242"/>
                    </a:moveTo>
                    <a:cubicBezTo>
                      <a:pt x="3079854" y="60242"/>
                      <a:pt x="3252185" y="232628"/>
                      <a:pt x="3252185" y="445231"/>
                    </a:cubicBezTo>
                    <a:lnTo>
                      <a:pt x="3252185" y="2588317"/>
                    </a:lnTo>
                    <a:cubicBezTo>
                      <a:pt x="3252185" y="2800975"/>
                      <a:pt x="3079799" y="2973306"/>
                      <a:pt x="2867196" y="2973306"/>
                    </a:cubicBezTo>
                    <a:lnTo>
                      <a:pt x="445230" y="2973306"/>
                    </a:lnTo>
                    <a:cubicBezTo>
                      <a:pt x="357721" y="2973306"/>
                      <a:pt x="277069" y="2944118"/>
                      <a:pt x="212383" y="2894959"/>
                    </a:cubicBezTo>
                    <a:cubicBezTo>
                      <a:pt x="119880" y="2824621"/>
                      <a:pt x="60187" y="2713465"/>
                      <a:pt x="60187" y="2588317"/>
                    </a:cubicBezTo>
                    <a:lnTo>
                      <a:pt x="60187" y="445285"/>
                    </a:lnTo>
                    <a:cubicBezTo>
                      <a:pt x="60187" y="232628"/>
                      <a:pt x="232573" y="60297"/>
                      <a:pt x="445176" y="60297"/>
                    </a:cubicBezTo>
                    <a:lnTo>
                      <a:pt x="2867196" y="60297"/>
                    </a:lnTo>
                    <a:moveTo>
                      <a:pt x="2867196" y="0"/>
                    </a:moveTo>
                    <a:lnTo>
                      <a:pt x="445230" y="0"/>
                    </a:lnTo>
                    <a:cubicBezTo>
                      <a:pt x="385153" y="0"/>
                      <a:pt x="326831" y="11796"/>
                      <a:pt x="271912" y="35004"/>
                    </a:cubicBezTo>
                    <a:cubicBezTo>
                      <a:pt x="218857" y="57444"/>
                      <a:pt x="171289" y="89540"/>
                      <a:pt x="130414" y="130414"/>
                    </a:cubicBezTo>
                    <a:cubicBezTo>
                      <a:pt x="89540" y="171289"/>
                      <a:pt x="57444" y="218912"/>
                      <a:pt x="35004" y="271912"/>
                    </a:cubicBezTo>
                    <a:cubicBezTo>
                      <a:pt x="11741" y="326832"/>
                      <a:pt x="0" y="385153"/>
                      <a:pt x="0" y="445231"/>
                    </a:cubicBezTo>
                    <a:lnTo>
                      <a:pt x="0" y="2588317"/>
                    </a:lnTo>
                    <a:cubicBezTo>
                      <a:pt x="0" y="2623760"/>
                      <a:pt x="4170" y="2659093"/>
                      <a:pt x="12454" y="2693329"/>
                    </a:cubicBezTo>
                    <a:cubicBezTo>
                      <a:pt x="20520" y="2726577"/>
                      <a:pt x="32425" y="2758948"/>
                      <a:pt x="47897" y="2789508"/>
                    </a:cubicBezTo>
                    <a:cubicBezTo>
                      <a:pt x="78183" y="2849256"/>
                      <a:pt x="122459" y="2902366"/>
                      <a:pt x="175952" y="2943020"/>
                    </a:cubicBezTo>
                    <a:cubicBezTo>
                      <a:pt x="213864" y="2971825"/>
                      <a:pt x="255836" y="2994265"/>
                      <a:pt x="300716" y="3009682"/>
                    </a:cubicBezTo>
                    <a:cubicBezTo>
                      <a:pt x="347132" y="3025592"/>
                      <a:pt x="395742" y="3033658"/>
                      <a:pt x="445230" y="3033658"/>
                    </a:cubicBezTo>
                    <a:lnTo>
                      <a:pt x="2867196" y="3033658"/>
                    </a:lnTo>
                    <a:cubicBezTo>
                      <a:pt x="2927274" y="3033658"/>
                      <a:pt x="2985595" y="3021862"/>
                      <a:pt x="3040515" y="2998654"/>
                    </a:cubicBezTo>
                    <a:cubicBezTo>
                      <a:pt x="3093570" y="2976214"/>
                      <a:pt x="3141138" y="2944118"/>
                      <a:pt x="3182012" y="2903243"/>
                    </a:cubicBezTo>
                    <a:cubicBezTo>
                      <a:pt x="3222887" y="2862369"/>
                      <a:pt x="3254983" y="2814746"/>
                      <a:pt x="3277423" y="2761746"/>
                    </a:cubicBezTo>
                    <a:cubicBezTo>
                      <a:pt x="3300631" y="2706826"/>
                      <a:pt x="3312427" y="2648505"/>
                      <a:pt x="3312427" y="2588427"/>
                    </a:cubicBezTo>
                    <a:lnTo>
                      <a:pt x="3312427" y="445285"/>
                    </a:lnTo>
                    <a:cubicBezTo>
                      <a:pt x="3312427" y="385208"/>
                      <a:pt x="3300631" y="326886"/>
                      <a:pt x="3277423" y="271966"/>
                    </a:cubicBezTo>
                    <a:cubicBezTo>
                      <a:pt x="3254983" y="218912"/>
                      <a:pt x="3222887" y="171344"/>
                      <a:pt x="3182012" y="130469"/>
                    </a:cubicBezTo>
                    <a:cubicBezTo>
                      <a:pt x="3141138" y="89595"/>
                      <a:pt x="3093515" y="57499"/>
                      <a:pt x="3040515" y="35059"/>
                    </a:cubicBezTo>
                    <a:cubicBezTo>
                      <a:pt x="2985595" y="11796"/>
                      <a:pt x="2927274" y="0"/>
                      <a:pt x="2867196" y="0"/>
                    </a:cubicBezTo>
                    <a:lnTo>
                      <a:pt x="2867196" y="0"/>
                    </a:lnTo>
                    <a:close/>
                  </a:path>
                </a:pathLst>
              </a:custGeom>
              <a:solidFill>
                <a:srgbClr val="74B5F1"/>
              </a:solidFill>
              <a:ln w="54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461" name="TextBox 460">
              <a:extLst>
                <a:ext uri="{FF2B5EF4-FFF2-40B4-BE49-F238E27FC236}">
                  <a16:creationId xmlns:a16="http://schemas.microsoft.com/office/drawing/2014/main" xmlns="" id="{C546FEE6-BBD8-95E1-6781-9AB04B407BA3}"/>
                </a:ext>
              </a:extLst>
            </p:cNvPr>
            <p:cNvSpPr txBox="1"/>
            <p:nvPr/>
          </p:nvSpPr>
          <p:spPr>
            <a:xfrm>
              <a:off x="2931871" y="1948391"/>
              <a:ext cx="3937475" cy="22225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dirty="0" err="1"/>
                <a:t>Các</a:t>
              </a:r>
              <a:r>
                <a:rPr lang="en-US" sz="3200" dirty="0"/>
                <a:t> </a:t>
              </a:r>
              <a:r>
                <a:rPr lang="en-US" sz="3200" dirty="0" err="1"/>
                <a:t>bạn</a:t>
              </a:r>
              <a:r>
                <a:rPr lang="en-US" sz="3200" dirty="0"/>
                <a:t> </a:t>
              </a:r>
              <a:r>
                <a:rPr lang="en-US" sz="3200" dirty="0" err="1"/>
                <a:t>cùng</a:t>
              </a:r>
              <a:r>
                <a:rPr lang="en-US" sz="3200" dirty="0"/>
                <a:t> </a:t>
              </a:r>
              <a:r>
                <a:rPr lang="en-US" sz="3200" dirty="0" err="1"/>
                <a:t>mình</a:t>
              </a:r>
              <a:r>
                <a:rPr lang="en-US" sz="3200" dirty="0"/>
                <a:t> </a:t>
              </a:r>
              <a:r>
                <a:rPr lang="en-US" sz="3200" dirty="0" err="1"/>
                <a:t>vượt</a:t>
              </a:r>
              <a:r>
                <a:rPr lang="en-US" sz="3200" dirty="0"/>
                <a:t> qua </a:t>
              </a:r>
              <a:r>
                <a:rPr lang="en-US" sz="3200" dirty="0" err="1"/>
                <a:t>các</a:t>
              </a:r>
              <a:r>
                <a:rPr lang="en-US" sz="3200" dirty="0"/>
                <a:t> </a:t>
              </a:r>
              <a:r>
                <a:rPr lang="en-US" sz="3200" dirty="0" err="1"/>
                <a:t>thử</a:t>
              </a:r>
              <a:r>
                <a:rPr lang="en-US" sz="3200" dirty="0"/>
                <a:t> </a:t>
              </a:r>
              <a:r>
                <a:rPr lang="en-US" sz="3200" dirty="0" err="1"/>
                <a:t>thách</a:t>
              </a:r>
              <a:r>
                <a:rPr lang="en-US" sz="3200" dirty="0"/>
                <a:t> </a:t>
              </a:r>
              <a:r>
                <a:rPr lang="en-US" sz="3200" dirty="0" err="1"/>
                <a:t>sau</a:t>
              </a:r>
              <a:r>
                <a:rPr lang="en-US" sz="3200" dirty="0"/>
                <a:t> </a:t>
              </a:r>
              <a:r>
                <a:rPr lang="en-US" sz="3200" dirty="0" err="1"/>
                <a:t>để</a:t>
              </a:r>
              <a:r>
                <a:rPr lang="en-US" sz="3200" dirty="0"/>
                <a:t> </a:t>
              </a:r>
              <a:r>
                <a:rPr lang="en-US" sz="3200" dirty="0" err="1"/>
                <a:t>chuẩn</a:t>
              </a:r>
              <a:r>
                <a:rPr lang="en-US" sz="3200" dirty="0"/>
                <a:t> </a:t>
              </a:r>
              <a:r>
                <a:rPr lang="en-US" sz="3200" dirty="0" err="1"/>
                <a:t>bị</a:t>
              </a:r>
              <a:r>
                <a:rPr lang="en-US" sz="3200" dirty="0"/>
                <a:t> </a:t>
              </a:r>
              <a:r>
                <a:rPr lang="en-US" sz="3200" dirty="0" err="1"/>
                <a:t>một</a:t>
              </a:r>
              <a:r>
                <a:rPr lang="en-US" sz="3200" dirty="0"/>
                <a:t> </a:t>
              </a:r>
              <a:r>
                <a:rPr lang="en-US" sz="3200" dirty="0" err="1"/>
                <a:t>buổi</a:t>
              </a:r>
              <a:r>
                <a:rPr lang="en-US" sz="3200" dirty="0"/>
                <a:t> picnic </a:t>
              </a:r>
              <a:r>
                <a:rPr lang="en-US" sz="3200" dirty="0" err="1"/>
                <a:t>hoành</a:t>
              </a:r>
              <a:r>
                <a:rPr lang="en-US" sz="3200" dirty="0"/>
                <a:t> </a:t>
              </a:r>
              <a:r>
                <a:rPr lang="en-US" sz="3200" dirty="0" err="1"/>
                <a:t>tráng</a:t>
              </a:r>
              <a:r>
                <a:rPr lang="en-US" sz="3200" dirty="0"/>
                <a:t> </a:t>
              </a:r>
              <a:r>
                <a:rPr lang="en-US" sz="3200" dirty="0" err="1"/>
                <a:t>nhé</a:t>
              </a:r>
              <a:r>
                <a:rPr lang="en-US" sz="3200" dirty="0"/>
                <a:t> !!!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5131CBAC-824A-81E9-EB27-5A32E6C75277}"/>
              </a:ext>
            </a:extLst>
          </p:cNvPr>
          <p:cNvGrpSpPr/>
          <p:nvPr/>
        </p:nvGrpSpPr>
        <p:grpSpPr>
          <a:xfrm>
            <a:off x="189030" y="3918041"/>
            <a:ext cx="5218379" cy="2834276"/>
            <a:chOff x="-1" y="-308083"/>
            <a:chExt cx="6262148" cy="3401181"/>
          </a:xfrm>
        </p:grpSpPr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xmlns="" id="{2428F3A4-F7F8-F78E-6615-D9BACA9DB4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-1" y="-308083"/>
              <a:ext cx="2640159" cy="3287745"/>
            </a:xfrm>
            <a:prstGeom prst="rect">
              <a:avLst/>
            </a:prstGeom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xmlns="" id="{0168E4D6-60FF-DDB5-F141-ECBACFAC530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1644407" y="2988"/>
              <a:ext cx="2114211" cy="2743233"/>
            </a:xfrm>
            <a:prstGeom prst="rect">
              <a:avLst/>
            </a:prstGeom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xmlns="" id="{387A4DD3-748C-541E-F752-442B7762A3A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p:blipFill>
          <p:spPr>
            <a:xfrm>
              <a:off x="3297530" y="-127918"/>
              <a:ext cx="2964617" cy="3221016"/>
            </a:xfrm>
            <a:prstGeom prst="rect">
              <a:avLst/>
            </a:prstGeom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</p:pic>
      </p:grpSp>
      <p:sp>
        <p:nvSpPr>
          <p:cNvPr id="19" name="Star: 5 Points 18">
            <a:extLst>
              <a:ext uri="{FF2B5EF4-FFF2-40B4-BE49-F238E27FC236}">
                <a16:creationId xmlns:a16="http://schemas.microsoft.com/office/drawing/2014/main" xmlns="" id="{54C31884-B8B1-D6A3-9FCF-CCF1513E02BB}"/>
              </a:ext>
            </a:extLst>
          </p:cNvPr>
          <p:cNvSpPr/>
          <p:nvPr/>
        </p:nvSpPr>
        <p:spPr>
          <a:xfrm>
            <a:off x="4543496" y="4264379"/>
            <a:ext cx="477786" cy="47269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9455E0C-6B41-D9E7-438C-2BDFE4AAC7F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87970" y="170983"/>
            <a:ext cx="4761389" cy="1091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590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67AF7B8-72B4-94D1-7A9F-FBFFBC6CE6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2000" contrast="3000"/>
                    </a14:imgEffect>
                  </a14:imgLayer>
                </a14:imgProps>
              </a:ext>
            </a:extLst>
          </a:blip>
          <a:srcRect t="43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DD0A3C0C-BCA0-D894-5470-A8CCC3B4B8DF}"/>
              </a:ext>
            </a:extLst>
          </p:cNvPr>
          <p:cNvSpPr/>
          <p:nvPr/>
        </p:nvSpPr>
        <p:spPr>
          <a:xfrm>
            <a:off x="209390" y="203360"/>
            <a:ext cx="11773220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Isosceles Triangle 43">
            <a:extLst>
              <a:ext uri="{FF2B5EF4-FFF2-40B4-BE49-F238E27FC236}">
                <a16:creationId xmlns:a16="http://schemas.microsoft.com/office/drawing/2014/main" xmlns="" id="{A173FB57-3891-8C5A-F1EF-05BEE9647A0D}"/>
              </a:ext>
            </a:extLst>
          </p:cNvPr>
          <p:cNvSpPr/>
          <p:nvPr/>
        </p:nvSpPr>
        <p:spPr>
          <a:xfrm>
            <a:off x="465400" y="398216"/>
            <a:ext cx="902577" cy="706821"/>
          </a:xfrm>
          <a:prstGeom prst="triangl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2743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85F8326-026B-03C7-BAFC-B6C704879F63}"/>
              </a:ext>
            </a:extLst>
          </p:cNvPr>
          <p:cNvSpPr txBox="1"/>
          <p:nvPr/>
        </p:nvSpPr>
        <p:spPr>
          <a:xfrm>
            <a:off x="1357703" y="397060"/>
            <a:ext cx="103137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Đọc nhiệt độ ghi trên mỗi nhiệt kế sau: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0919D54B-1AED-BA56-5D7B-F9E3CC15F7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9622" y="1304819"/>
            <a:ext cx="10044550" cy="34829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55CB28EA-AD01-07E0-FE2C-6663992DD41F}"/>
              </a:ext>
            </a:extLst>
          </p:cNvPr>
          <p:cNvSpPr txBox="1"/>
          <p:nvPr/>
        </p:nvSpPr>
        <p:spPr>
          <a:xfrm>
            <a:off x="1283413" y="4928700"/>
            <a:ext cx="1202933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just">
              <a:buClr>
                <a:srgbClr val="000000"/>
              </a:buClr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</a:rPr>
              <a:t>10°C</a:t>
            </a:r>
            <a:endParaRPr lang="en-US" sz="3200" b="1" kern="0" dirty="0">
              <a:solidFill>
                <a:srgbClr val="00206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3EDCA702-1EDB-2F23-4C67-E6F7C839143E}"/>
              </a:ext>
            </a:extLst>
          </p:cNvPr>
          <p:cNvSpPr txBox="1"/>
          <p:nvPr/>
        </p:nvSpPr>
        <p:spPr>
          <a:xfrm>
            <a:off x="3461534" y="4877330"/>
            <a:ext cx="1202933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just">
              <a:buClr>
                <a:srgbClr val="000000"/>
              </a:buClr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</a:rPr>
              <a:t>25°C</a:t>
            </a:r>
            <a:endParaRPr lang="en-US" sz="3200" b="1" kern="0" dirty="0">
              <a:solidFill>
                <a:srgbClr val="00206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845D9AA2-DC7E-B937-72AE-2C5D8D4CFE19}"/>
              </a:ext>
            </a:extLst>
          </p:cNvPr>
          <p:cNvSpPr txBox="1"/>
          <p:nvPr/>
        </p:nvSpPr>
        <p:spPr>
          <a:xfrm>
            <a:off x="5660204" y="4867056"/>
            <a:ext cx="1202933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just">
              <a:buClr>
                <a:srgbClr val="000000"/>
              </a:buClr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</a:rPr>
              <a:t>40°C</a:t>
            </a:r>
            <a:endParaRPr lang="en-US" sz="3200" b="1" kern="0" dirty="0">
              <a:solidFill>
                <a:srgbClr val="00206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8EC7BD14-9CEA-686D-F568-A9DD86CF6924}"/>
              </a:ext>
            </a:extLst>
          </p:cNvPr>
          <p:cNvSpPr txBox="1"/>
          <p:nvPr/>
        </p:nvSpPr>
        <p:spPr>
          <a:xfrm>
            <a:off x="9122595" y="4836233"/>
            <a:ext cx="1202933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just">
              <a:buClr>
                <a:srgbClr val="000000"/>
              </a:buClr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</a:rPr>
              <a:t>22°C</a:t>
            </a:r>
            <a:endParaRPr lang="en-US" sz="3200" b="1" kern="0" dirty="0">
              <a:solidFill>
                <a:srgbClr val="00206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06627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67AF7B8-72B4-94D1-7A9F-FBFFBC6CE6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2000" contrast="3000"/>
                    </a14:imgEffect>
                  </a14:imgLayer>
                </a14:imgProps>
              </a:ext>
            </a:extLst>
          </a:blip>
          <a:srcRect t="43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7" name="Picture 46" descr="A picture containing indoor, window&#10;&#10;Description automatically generated">
            <a:extLst>
              <a:ext uri="{FF2B5EF4-FFF2-40B4-BE49-F238E27FC236}">
                <a16:creationId xmlns:a16="http://schemas.microsoft.com/office/drawing/2014/main" xmlns="" id="{5D7BF904-9ECB-275A-8AD7-F432BF73E6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8456" y="1290233"/>
            <a:ext cx="8370604" cy="474980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E22EE1B-3187-5E92-D62F-03498E0F10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47609" y="2234400"/>
            <a:ext cx="5639289" cy="134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725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67AF7B8-72B4-94D1-7A9F-FBFFBC6CE6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2000" contrast="3000"/>
                    </a14:imgEffect>
                  </a14:imgLayer>
                </a14:imgProps>
              </a:ext>
            </a:extLst>
          </a:blip>
          <a:srcRect t="43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7" name="Picture 46" descr="A picture containing indoor, window&#10;&#10;Description automatically generated">
            <a:extLst>
              <a:ext uri="{FF2B5EF4-FFF2-40B4-BE49-F238E27FC236}">
                <a16:creationId xmlns:a16="http://schemas.microsoft.com/office/drawing/2014/main" xmlns="" id="{5D7BF904-9ECB-275A-8AD7-F432BF73E6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7906" y="1290233"/>
            <a:ext cx="7821153" cy="474980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634EA34-E33A-42FA-B512-10ACE2097E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95145" y="2342557"/>
            <a:ext cx="5011346" cy="1207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628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3EC5AB8-6A3E-D70D-A3F7-8DB59D807F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69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1CE10ED7-F61C-CD16-BE3F-61C32EED7A0B}"/>
              </a:ext>
            </a:extLst>
          </p:cNvPr>
          <p:cNvSpPr/>
          <p:nvPr/>
        </p:nvSpPr>
        <p:spPr>
          <a:xfrm>
            <a:off x="504825" y="1590675"/>
            <a:ext cx="11182350" cy="4935435"/>
          </a:xfrm>
          <a:prstGeom prst="roundRect">
            <a:avLst>
              <a:gd name="adj" fmla="val 8561"/>
            </a:avLst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C48336B-E602-26EF-DCA4-51172F1D5183}"/>
              </a:ext>
            </a:extLst>
          </p:cNvPr>
          <p:cNvSpPr txBox="1"/>
          <p:nvPr/>
        </p:nvSpPr>
        <p:spPr>
          <a:xfrm>
            <a:off x="4469849" y="1814610"/>
            <a:ext cx="61888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/>
              <a:t>ĐÂU LÀ HÌNH VUÔNG?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994BB55E-FF85-19CA-1A02-FFF24BD8D60B}"/>
              </a:ext>
            </a:extLst>
          </p:cNvPr>
          <p:cNvSpPr/>
          <p:nvPr/>
        </p:nvSpPr>
        <p:spPr>
          <a:xfrm>
            <a:off x="3550596" y="3881292"/>
            <a:ext cx="1483568" cy="1386033"/>
          </a:xfrm>
          <a:prstGeom prst="rect">
            <a:avLst/>
          </a:prstGeom>
          <a:solidFill>
            <a:srgbClr val="66FFFF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ube 9">
            <a:extLst>
              <a:ext uri="{FF2B5EF4-FFF2-40B4-BE49-F238E27FC236}">
                <a16:creationId xmlns:a16="http://schemas.microsoft.com/office/drawing/2014/main" xmlns="" id="{0A664986-8B59-EEBA-7BE1-35F4069CC191}"/>
              </a:ext>
            </a:extLst>
          </p:cNvPr>
          <p:cNvSpPr/>
          <p:nvPr/>
        </p:nvSpPr>
        <p:spPr>
          <a:xfrm>
            <a:off x="5980922" y="3813742"/>
            <a:ext cx="1660849" cy="1521132"/>
          </a:xfrm>
          <a:prstGeom prst="cube">
            <a:avLst/>
          </a:prstGeom>
          <a:solidFill>
            <a:srgbClr val="66FFFF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7B3FD489-71EC-721B-45E3-E256B478D46B}"/>
              </a:ext>
            </a:extLst>
          </p:cNvPr>
          <p:cNvSpPr/>
          <p:nvPr/>
        </p:nvSpPr>
        <p:spPr>
          <a:xfrm>
            <a:off x="8532546" y="3993226"/>
            <a:ext cx="2584579" cy="1120098"/>
          </a:xfrm>
          <a:prstGeom prst="rect">
            <a:avLst/>
          </a:prstGeom>
          <a:solidFill>
            <a:srgbClr val="66FFFF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1AFAB94E-F5CC-9CAA-8602-ABC9C5A8B649}"/>
              </a:ext>
            </a:extLst>
          </p:cNvPr>
          <p:cNvSpPr txBox="1"/>
          <p:nvPr/>
        </p:nvSpPr>
        <p:spPr>
          <a:xfrm>
            <a:off x="3946849" y="3128557"/>
            <a:ext cx="8117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BDC072A0-3DCD-31C8-8005-1B838A287864}"/>
              </a:ext>
            </a:extLst>
          </p:cNvPr>
          <p:cNvSpPr txBox="1"/>
          <p:nvPr/>
        </p:nvSpPr>
        <p:spPr>
          <a:xfrm>
            <a:off x="6487888" y="3128314"/>
            <a:ext cx="8117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B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D53BD97B-971B-86FB-5E36-0ED124CCEB1A}"/>
              </a:ext>
            </a:extLst>
          </p:cNvPr>
          <p:cNvSpPr txBox="1"/>
          <p:nvPr/>
        </p:nvSpPr>
        <p:spPr>
          <a:xfrm>
            <a:off x="9418953" y="3128314"/>
            <a:ext cx="8117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C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76BEC0AE-8677-608C-8494-311A5FE9E0B8}"/>
              </a:ext>
            </a:extLst>
          </p:cNvPr>
          <p:cNvSpPr/>
          <p:nvPr/>
        </p:nvSpPr>
        <p:spPr>
          <a:xfrm>
            <a:off x="3101269" y="2864498"/>
            <a:ext cx="2374828" cy="298579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xmlns="" id="{2D6DB7DF-82AD-B13B-93F7-AD6C1AE647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flipH="1">
            <a:off x="614687" y="3579946"/>
            <a:ext cx="2365859" cy="2946164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7414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3EC5AB8-6A3E-D70D-A3F7-8DB59D807F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69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1CE10ED7-F61C-CD16-BE3F-61C32EED7A0B}"/>
              </a:ext>
            </a:extLst>
          </p:cNvPr>
          <p:cNvSpPr/>
          <p:nvPr/>
        </p:nvSpPr>
        <p:spPr>
          <a:xfrm>
            <a:off x="504825" y="1590675"/>
            <a:ext cx="11182350" cy="4935435"/>
          </a:xfrm>
          <a:prstGeom prst="roundRect">
            <a:avLst>
              <a:gd name="adj" fmla="val 8561"/>
            </a:avLst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C48336B-E602-26EF-DCA4-51172F1D5183}"/>
              </a:ext>
            </a:extLst>
          </p:cNvPr>
          <p:cNvSpPr txBox="1"/>
          <p:nvPr/>
        </p:nvSpPr>
        <p:spPr>
          <a:xfrm>
            <a:off x="2528483" y="1732416"/>
            <a:ext cx="81365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/>
              <a:t>Nhiệt</a:t>
            </a:r>
            <a:r>
              <a:rPr lang="en-US" sz="4800" b="1" dirty="0"/>
              <a:t> </a:t>
            </a:r>
            <a:r>
              <a:rPr lang="en-US" sz="4800" b="1" dirty="0" err="1"/>
              <a:t>kế</a:t>
            </a:r>
            <a:r>
              <a:rPr lang="en-US" sz="4800" b="1" dirty="0"/>
              <a:t> </a:t>
            </a:r>
            <a:r>
              <a:rPr lang="en-US" sz="4800" b="1" dirty="0" err="1"/>
              <a:t>chỉ</a:t>
            </a:r>
            <a:r>
              <a:rPr lang="en-US" sz="4800" b="1" dirty="0"/>
              <a:t> bao </a:t>
            </a:r>
            <a:r>
              <a:rPr lang="en-US" sz="4800" b="1" dirty="0" err="1"/>
              <a:t>nhiêu</a:t>
            </a:r>
            <a:r>
              <a:rPr lang="en-US" sz="4800" b="1" dirty="0"/>
              <a:t> </a:t>
            </a:r>
            <a:r>
              <a:rPr lang="en-US" sz="4800" b="1" dirty="0" err="1"/>
              <a:t>độ</a:t>
            </a:r>
            <a:r>
              <a:rPr lang="en-US" sz="4800" b="1" dirty="0"/>
              <a:t>?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xmlns="" id="{B8E84339-EE8C-13EB-DDD9-8B44EC4A47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flipH="1">
            <a:off x="614687" y="3579946"/>
            <a:ext cx="2365859" cy="2946164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026" name="Picture 2" descr="Nhiệt kế thủy ngân dùng để đo gì? Công dụng của nhiệt kế thủy ngân">
            <a:extLst>
              <a:ext uri="{FF2B5EF4-FFF2-40B4-BE49-F238E27FC236}">
                <a16:creationId xmlns:a16="http://schemas.microsoft.com/office/drawing/2014/main" xmlns="" id="{3E2D8B42-DCDE-CF3E-F149-EA30520B88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7250" y="2731419"/>
            <a:ext cx="4310116" cy="3229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CBECC45-0B97-4391-651D-82D70CF3741D}"/>
              </a:ext>
            </a:extLst>
          </p:cNvPr>
          <p:cNvSpPr txBox="1"/>
          <p:nvPr/>
        </p:nvSpPr>
        <p:spPr>
          <a:xfrm>
            <a:off x="4858819" y="5370490"/>
            <a:ext cx="1202933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just">
              <a:buClr>
                <a:srgbClr val="000000"/>
              </a:buClr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</a:rPr>
              <a:t>38°C</a:t>
            </a:r>
            <a:endParaRPr lang="en-US" sz="3200" b="1" kern="0" dirty="0">
              <a:solidFill>
                <a:srgbClr val="00206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04380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C8500B4C-A08B-4B38-B236-A6C4D42628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69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44C6C377-7803-AB42-429E-8291B0510E3E}"/>
              </a:ext>
            </a:extLst>
          </p:cNvPr>
          <p:cNvSpPr/>
          <p:nvPr/>
        </p:nvSpPr>
        <p:spPr>
          <a:xfrm>
            <a:off x="504825" y="1590675"/>
            <a:ext cx="11182350" cy="4935435"/>
          </a:xfrm>
          <a:prstGeom prst="roundRect">
            <a:avLst>
              <a:gd name="adj" fmla="val 8561"/>
            </a:avLst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F30CF374-2EFB-E633-C65C-74391666B3E1}"/>
              </a:ext>
            </a:extLst>
          </p:cNvPr>
          <p:cNvSpPr txBox="1"/>
          <p:nvPr/>
        </p:nvSpPr>
        <p:spPr>
          <a:xfrm>
            <a:off x="2528483" y="1732416"/>
            <a:ext cx="81365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/>
              <a:t>Nhiệt</a:t>
            </a:r>
            <a:r>
              <a:rPr lang="en-US" sz="4800" b="1" dirty="0"/>
              <a:t> </a:t>
            </a:r>
            <a:r>
              <a:rPr lang="en-US" sz="4800" b="1" dirty="0" err="1"/>
              <a:t>độ</a:t>
            </a:r>
            <a:r>
              <a:rPr lang="en-US" sz="4800" b="1" dirty="0"/>
              <a:t> </a:t>
            </a:r>
            <a:r>
              <a:rPr lang="en-US" sz="4800" b="1" dirty="0" err="1"/>
              <a:t>bình</a:t>
            </a:r>
            <a:r>
              <a:rPr lang="en-US" sz="4800" b="1" dirty="0"/>
              <a:t> </a:t>
            </a:r>
            <a:r>
              <a:rPr lang="en-US" sz="4800" b="1" dirty="0" err="1"/>
              <a:t>thường</a:t>
            </a:r>
            <a:r>
              <a:rPr lang="en-US" sz="4800" b="1" dirty="0"/>
              <a:t> </a:t>
            </a:r>
            <a:r>
              <a:rPr lang="en-US" sz="4800" b="1" dirty="0" err="1"/>
              <a:t>của</a:t>
            </a:r>
            <a:r>
              <a:rPr lang="en-US" sz="4800" b="1" dirty="0"/>
              <a:t> con </a:t>
            </a:r>
            <a:r>
              <a:rPr lang="en-US" sz="4800" b="1" dirty="0" err="1"/>
              <a:t>người</a:t>
            </a:r>
            <a:r>
              <a:rPr lang="en-US" sz="4800" b="1" dirty="0"/>
              <a:t> </a:t>
            </a:r>
            <a:r>
              <a:rPr lang="en-US" sz="4800" b="1" dirty="0" err="1"/>
              <a:t>là</a:t>
            </a:r>
            <a:r>
              <a:rPr lang="en-US" sz="4800" b="1" dirty="0"/>
              <a:t> bao </a:t>
            </a:r>
            <a:r>
              <a:rPr lang="en-US" sz="4800" b="1" dirty="0" err="1"/>
              <a:t>nhiêu</a:t>
            </a:r>
            <a:r>
              <a:rPr lang="en-US" sz="4800" b="1" dirty="0"/>
              <a:t> </a:t>
            </a:r>
            <a:r>
              <a:rPr lang="en-US" sz="4800" b="1" dirty="0" err="1"/>
              <a:t>độ</a:t>
            </a:r>
            <a:r>
              <a:rPr lang="en-US" sz="4800" b="1" dirty="0"/>
              <a:t>?</a:t>
            </a: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xmlns="" id="{285F4F72-C594-C7CD-9703-4AA53570FC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flipH="1">
            <a:off x="614687" y="3579946"/>
            <a:ext cx="2365859" cy="2946164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93FA32E9-8F23-4FE1-15C0-9CE1B9E3D081}"/>
              </a:ext>
            </a:extLst>
          </p:cNvPr>
          <p:cNvSpPr txBox="1"/>
          <p:nvPr/>
        </p:nvSpPr>
        <p:spPr>
          <a:xfrm>
            <a:off x="4447852" y="3675254"/>
            <a:ext cx="3257765" cy="76944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</a:rPr>
              <a:t>37°C</a:t>
            </a:r>
            <a:endParaRPr lang="en-US" sz="4400" b="1" kern="0" dirty="0">
              <a:solidFill>
                <a:srgbClr val="00206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07959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DEB99EA7-B147-48D8-21F4-17C717DC44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404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CD5A312E-EE25-81B7-0B84-6804FEDA1389}"/>
              </a:ext>
            </a:extLst>
          </p:cNvPr>
          <p:cNvGrpSpPr/>
          <p:nvPr/>
        </p:nvGrpSpPr>
        <p:grpSpPr>
          <a:xfrm>
            <a:off x="270386" y="331889"/>
            <a:ext cx="4734233" cy="923331"/>
            <a:chOff x="821094" y="513183"/>
            <a:chExt cx="4030824" cy="92333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F1E52064-AF83-A554-29B2-FD3B44D8A0F4}"/>
                </a:ext>
              </a:extLst>
            </p:cNvPr>
            <p:cNvSpPr txBox="1"/>
            <p:nvPr/>
          </p:nvSpPr>
          <p:spPr>
            <a:xfrm>
              <a:off x="821094" y="513184"/>
              <a:ext cx="403082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>
                  <a:ln w="254000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VN Banh Mi" pitchFamily="2" charset="0"/>
                </a:rPr>
                <a:t>BỮA TỐI VUI VẺ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FC7DBFDE-CFF6-208A-F104-A31E5F99BDB1}"/>
                </a:ext>
              </a:extLst>
            </p:cNvPr>
            <p:cNvSpPr txBox="1"/>
            <p:nvPr/>
          </p:nvSpPr>
          <p:spPr>
            <a:xfrm>
              <a:off x="821094" y="513183"/>
              <a:ext cx="403082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VN Banh Mi" pitchFamily="2" charset="0"/>
                </a:rPr>
                <a:t>BỮA TỐI VUI VẺ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52A981BD-3931-8677-6FB8-1977E1F2F638}"/>
              </a:ext>
            </a:extLst>
          </p:cNvPr>
          <p:cNvGrpSpPr/>
          <p:nvPr/>
        </p:nvGrpSpPr>
        <p:grpSpPr>
          <a:xfrm>
            <a:off x="0" y="4023724"/>
            <a:ext cx="5570541" cy="2806655"/>
            <a:chOff x="-33976" y="-308083"/>
            <a:chExt cx="6684749" cy="3368035"/>
          </a:xfrm>
        </p:grpSpPr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xmlns="" id="{4BD7CCA6-99A0-012F-DF55-A0F91A03B5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3686156" y="-161064"/>
              <a:ext cx="2964617" cy="3221016"/>
            </a:xfrm>
            <a:prstGeom prst="rect">
              <a:avLst/>
            </a:prstGeom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xmlns="" id="{FD13984B-B2C3-C55A-B779-779B06FD39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 flipH="1">
              <a:off x="1911739" y="236429"/>
              <a:ext cx="2114211" cy="2743233"/>
            </a:xfrm>
            <a:prstGeom prst="rect">
              <a:avLst/>
            </a:prstGeom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xmlns="" id="{DBAF7B12-5812-D06F-73AE-2145190A40A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p:blipFill>
          <p:spPr>
            <a:xfrm flipH="1">
              <a:off x="-33976" y="-308083"/>
              <a:ext cx="2640159" cy="3287745"/>
            </a:xfrm>
            <a:prstGeom prst="rect">
              <a:avLst/>
            </a:prstGeom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</p:pic>
      </p:grpSp>
      <p:sp>
        <p:nvSpPr>
          <p:cNvPr id="15" name="Star: 5 Points 14">
            <a:extLst>
              <a:ext uri="{FF2B5EF4-FFF2-40B4-BE49-F238E27FC236}">
                <a16:creationId xmlns:a16="http://schemas.microsoft.com/office/drawing/2014/main" xmlns="" id="{FFC0CAB5-C29B-7BBE-5FE3-49E6D3F0E083}"/>
              </a:ext>
            </a:extLst>
          </p:cNvPr>
          <p:cNvSpPr/>
          <p:nvPr/>
        </p:nvSpPr>
        <p:spPr>
          <a:xfrm>
            <a:off x="4695106" y="4312669"/>
            <a:ext cx="477786" cy="47269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575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67AF7B8-72B4-94D1-7A9F-FBFFBC6CE6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2000" contrast="3000"/>
                    </a14:imgEffect>
                  </a14:imgLayer>
                </a14:imgProps>
              </a:ext>
            </a:extLst>
          </a:blip>
          <a:srcRect t="43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DD0A3C0C-BCA0-D894-5470-A8CCC3B4B8DF}"/>
              </a:ext>
            </a:extLst>
          </p:cNvPr>
          <p:cNvSpPr/>
          <p:nvPr/>
        </p:nvSpPr>
        <p:spPr>
          <a:xfrm>
            <a:off x="209390" y="373224"/>
            <a:ext cx="11773220" cy="6169447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xmlns="" id="{46D838A8-BE15-6527-C99B-CD1D64D156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flipH="1">
            <a:off x="8344014" y="1743870"/>
            <a:ext cx="3638595" cy="471088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6081FE7D-A214-8EC9-3E03-CB713557F092}"/>
              </a:ext>
            </a:extLst>
          </p:cNvPr>
          <p:cNvSpPr txBox="1"/>
          <p:nvPr/>
        </p:nvSpPr>
        <p:spPr>
          <a:xfrm>
            <a:off x="1863364" y="2036152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9A8C01A3-1434-2EE3-C1C9-865C2A0E34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737208" flipH="1">
            <a:off x="671249" y="1953501"/>
            <a:ext cx="919996" cy="919996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83D792CF-05A8-7ECC-0892-A581F91E0FF9}"/>
              </a:ext>
            </a:extLst>
          </p:cNvPr>
          <p:cNvSpPr txBox="1"/>
          <p:nvPr/>
        </p:nvSpPr>
        <p:spPr>
          <a:xfrm>
            <a:off x="1863364" y="3017164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AFFD3CAC-CB8C-91FE-B81E-B23C58C078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737208" flipH="1">
            <a:off x="671249" y="2934513"/>
            <a:ext cx="919996" cy="919996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70B5D8D7-3159-46C9-0541-A7219F824DD2}"/>
              </a:ext>
            </a:extLst>
          </p:cNvPr>
          <p:cNvSpPr txBox="1"/>
          <p:nvPr/>
        </p:nvSpPr>
        <p:spPr>
          <a:xfrm>
            <a:off x="1863364" y="3998176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D3AB7808-B7BA-39C6-CBCB-DFC271946A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737208" flipH="1">
            <a:off x="671249" y="3915525"/>
            <a:ext cx="919996" cy="919996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B0DC7D05-8011-B9C8-5091-642D8FB12B1B}"/>
              </a:ext>
            </a:extLst>
          </p:cNvPr>
          <p:cNvSpPr txBox="1"/>
          <p:nvPr/>
        </p:nvSpPr>
        <p:spPr>
          <a:xfrm>
            <a:off x="1863364" y="4979188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D105EA29-A32B-6A51-E5EF-07FF1CED25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737208" flipH="1">
            <a:off x="671249" y="4896537"/>
            <a:ext cx="919996" cy="91999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11F258E-CC42-8265-E1D9-1D9F8868AD8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03363" y="584208"/>
            <a:ext cx="5200339" cy="1127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184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uiExpand="1" build="p"/>
      <p:bldP spid="24" grpId="0" uiExpand="1" build="p"/>
      <p:bldP spid="28" grpId="0" uiExpand="1" build="p"/>
      <p:bldP spid="30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650F19A-EF4F-2607-0422-E6FB3EC0FE5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8000"/>
                    </a14:imgEffect>
                    <a14:imgEffect>
                      <a14:colorTemperature colorTemp="5923"/>
                    </a14:imgEffect>
                    <a14:imgEffect>
                      <a14:saturation sat="150000"/>
                    </a14:imgEffect>
                    <a14:imgEffect>
                      <a14:brightnessContrast bright="5000" contrast="5000"/>
                    </a14:imgEffect>
                  </a14:imgLayer>
                </a14:imgProps>
              </a:ext>
            </a:extLst>
          </a:blip>
          <a:srcRect t="610" b="-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xmlns="" id="{8C7E7C90-F491-A3E4-33EE-A2EEB8C20C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4116418" y="2584407"/>
            <a:ext cx="2640159" cy="3287745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xmlns="" id="{15A28E2E-7990-4F83-2C5C-5959950B5C3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5760826" y="2895478"/>
            <a:ext cx="2114211" cy="274323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xmlns="" id="{E65B86D6-F957-83E2-F11B-BA4A828A822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7413949" y="2764572"/>
            <a:ext cx="2964617" cy="322101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11" name="Star: 5 Points 10">
            <a:extLst>
              <a:ext uri="{FF2B5EF4-FFF2-40B4-BE49-F238E27FC236}">
                <a16:creationId xmlns:a16="http://schemas.microsoft.com/office/drawing/2014/main" xmlns="" id="{B32BA631-EE3B-0A68-2010-2B4D792BBB82}"/>
              </a:ext>
            </a:extLst>
          </p:cNvPr>
          <p:cNvSpPr/>
          <p:nvPr/>
        </p:nvSpPr>
        <p:spPr>
          <a:xfrm>
            <a:off x="9362900" y="3041218"/>
            <a:ext cx="477786" cy="47269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A154410-614C-8B6D-2779-8DC4C7A1D33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82153" y="138042"/>
            <a:ext cx="5944115" cy="255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952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é yêu hình học">
            <a:hlinkClick r:id="" action="ppaction://media"/>
            <a:extLst>
              <a:ext uri="{FF2B5EF4-FFF2-40B4-BE49-F238E27FC236}">
                <a16:creationId xmlns:a16="http://schemas.microsoft.com/office/drawing/2014/main" xmlns="" id="{785857C9-5BB5-F286-3850-C9DEC3884D0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915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3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67AF7B8-72B4-94D1-7A9F-FBFFBC6CE6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2000" contrast="3000"/>
                    </a14:imgEffect>
                  </a14:imgLayer>
                </a14:imgProps>
              </a:ext>
            </a:extLst>
          </a:blip>
          <a:srcRect t="43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7" name="Picture 46" descr="A picture containing indoor, window&#10;&#10;Description automatically generated">
            <a:extLst>
              <a:ext uri="{FF2B5EF4-FFF2-40B4-BE49-F238E27FC236}">
                <a16:creationId xmlns:a16="http://schemas.microsoft.com/office/drawing/2014/main" xmlns="" id="{5D7BF904-9ECB-275A-8AD7-F432BF73E6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778" y="1290233"/>
            <a:ext cx="8511281" cy="474980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8A2095C-DEF7-E262-78B6-85D31B30FB9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30636" y="2194882"/>
            <a:ext cx="5297883" cy="125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698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6501C5C8-C3AA-AE4C-BCA6-9FC6F308ADAC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" name="TextBox 2">
              <a:extLst>
                <a:ext uri="{FF2B5EF4-FFF2-40B4-BE49-F238E27FC236}">
                  <a16:creationId xmlns:a16="http://schemas.microsoft.com/office/drawing/2014/main" xmlns="" id="{4D9CD571-DA9D-D14F-17DE-84AB74D56724}"/>
                </a:ext>
              </a:extLst>
            </p:cNvPr>
            <p:cNvSpPr txBox="1"/>
            <p:nvPr/>
          </p:nvSpPr>
          <p:spPr>
            <a:xfrm>
              <a:off x="4802544" y="3244334"/>
              <a:ext cx="258691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Nguyễn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Thị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Ái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Quyên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1650F19A-EF4F-2607-0422-E6FB3EC0FE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8000"/>
                      </a14:imgEffect>
                      <a14:imgEffect>
                        <a14:colorTemperature colorTemp="5923"/>
                      </a14:imgEffect>
                      <a14:imgEffect>
                        <a14:saturation sat="150000"/>
                      </a14:imgEffect>
                      <a14:imgEffect>
                        <a14:brightnessContrast bright="5000" contrast="5000"/>
                      </a14:imgEffect>
                    </a14:imgLayer>
                  </a14:imgProps>
                </a:ext>
              </a:extLst>
            </a:blip>
            <a:srcRect t="610" b="-1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</p:grpSp>
      <p:pic>
        <p:nvPicPr>
          <p:cNvPr id="14" name="Graphic 13">
            <a:extLst>
              <a:ext uri="{FF2B5EF4-FFF2-40B4-BE49-F238E27FC236}">
                <a16:creationId xmlns:a16="http://schemas.microsoft.com/office/drawing/2014/main" xmlns="" id="{21C992EC-5075-1ACB-425E-A09E50EFE8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2156909" y="3897117"/>
            <a:ext cx="2221183" cy="2881005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xmlns="" id="{E080B0B9-146C-65F2-D8F7-224D4BD696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4265550" y="3998397"/>
            <a:ext cx="2114211" cy="274323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xmlns="" id="{C3F6E05C-C396-54A0-F4C1-16CC6F385B2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6200028" y="3941305"/>
            <a:ext cx="2586912" cy="2893984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17" name="Star: 5 Points 16">
            <a:extLst>
              <a:ext uri="{FF2B5EF4-FFF2-40B4-BE49-F238E27FC236}">
                <a16:creationId xmlns:a16="http://schemas.microsoft.com/office/drawing/2014/main" xmlns="" id="{C55E3C8B-F92B-E354-942D-5ADCC3A84384}"/>
              </a:ext>
            </a:extLst>
          </p:cNvPr>
          <p:cNvSpPr/>
          <p:nvPr/>
        </p:nvSpPr>
        <p:spPr>
          <a:xfrm>
            <a:off x="7910579" y="4110364"/>
            <a:ext cx="477786" cy="47269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xmlns="" id="{AF649E73-6759-641E-3B26-148C8060BCE6}"/>
              </a:ext>
            </a:extLst>
          </p:cNvPr>
          <p:cNvSpPr/>
          <p:nvPr/>
        </p:nvSpPr>
        <p:spPr>
          <a:xfrm>
            <a:off x="2270587" y="1202076"/>
            <a:ext cx="8537825" cy="2219218"/>
          </a:xfrm>
          <a:prstGeom prst="wedgeRoundRectCallout">
            <a:avLst>
              <a:gd name="adj1" fmla="val -12667"/>
              <a:gd name="adj2" fmla="val 66437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/>
              <a:t>Hôm</a:t>
            </a:r>
            <a:r>
              <a:rPr lang="en-US" sz="3600" b="1" dirty="0"/>
              <a:t> nay, </a:t>
            </a:r>
            <a:r>
              <a:rPr lang="en-US" sz="3600" b="1" dirty="0" err="1"/>
              <a:t>chúng</a:t>
            </a:r>
            <a:r>
              <a:rPr lang="en-US" sz="3600" b="1" dirty="0"/>
              <a:t> </a:t>
            </a:r>
            <a:r>
              <a:rPr lang="en-US" sz="3600" b="1" dirty="0" err="1"/>
              <a:t>mình</a:t>
            </a:r>
            <a:r>
              <a:rPr lang="en-US" sz="3600" b="1" dirty="0"/>
              <a:t> </a:t>
            </a:r>
            <a:r>
              <a:rPr lang="en-US" sz="3600" b="1" dirty="0" err="1"/>
              <a:t>cùng</a:t>
            </a:r>
            <a:r>
              <a:rPr lang="en-US" sz="3600" b="1" dirty="0"/>
              <a:t> </a:t>
            </a:r>
            <a:r>
              <a:rPr lang="en-US" sz="3600" b="1" dirty="0" err="1"/>
              <a:t>nhau</a:t>
            </a:r>
            <a:r>
              <a:rPr lang="en-US" sz="3600" b="1" dirty="0"/>
              <a:t> </a:t>
            </a:r>
            <a:r>
              <a:rPr lang="en-US" sz="3600" b="1" dirty="0" err="1"/>
              <a:t>đi</a:t>
            </a:r>
            <a:r>
              <a:rPr lang="en-US" sz="3600" b="1" dirty="0"/>
              <a:t> </a:t>
            </a:r>
            <a:r>
              <a:rPr lang="en-US" sz="3600" b="1" dirty="0" err="1"/>
              <a:t>cắm</a:t>
            </a:r>
            <a:r>
              <a:rPr lang="en-US" sz="3600" b="1" dirty="0"/>
              <a:t> </a:t>
            </a:r>
            <a:r>
              <a:rPr lang="en-US" sz="3600" b="1" dirty="0" err="1"/>
              <a:t>trại</a:t>
            </a:r>
            <a:r>
              <a:rPr lang="en-US" sz="3600" b="1" dirty="0"/>
              <a:t>. </a:t>
            </a:r>
            <a:r>
              <a:rPr lang="en-US" sz="3600" b="1" dirty="0" err="1"/>
              <a:t>Hãy</a:t>
            </a:r>
            <a:r>
              <a:rPr lang="en-US" sz="3600" b="1" dirty="0"/>
              <a:t> </a:t>
            </a:r>
            <a:r>
              <a:rPr lang="en-US" sz="3600" b="1" dirty="0" err="1"/>
              <a:t>hoàn</a:t>
            </a:r>
            <a:r>
              <a:rPr lang="en-US" sz="3600" b="1" dirty="0"/>
              <a:t> </a:t>
            </a:r>
            <a:r>
              <a:rPr lang="en-US" sz="3600" b="1" dirty="0" err="1"/>
              <a:t>thành</a:t>
            </a:r>
            <a:r>
              <a:rPr lang="en-US" sz="3600" b="1" dirty="0"/>
              <a:t> </a:t>
            </a:r>
            <a:r>
              <a:rPr lang="en-US" sz="3600" b="1" dirty="0" err="1"/>
              <a:t>các</a:t>
            </a:r>
            <a:r>
              <a:rPr lang="en-US" sz="3600" b="1" dirty="0"/>
              <a:t> </a:t>
            </a:r>
            <a:r>
              <a:rPr lang="en-US" sz="3600" b="1" dirty="0" err="1"/>
              <a:t>thử</a:t>
            </a:r>
            <a:r>
              <a:rPr lang="en-US" sz="3600" b="1" dirty="0"/>
              <a:t> </a:t>
            </a:r>
            <a:r>
              <a:rPr lang="en-US" sz="3600" b="1" dirty="0" err="1"/>
              <a:t>thách</a:t>
            </a:r>
            <a:r>
              <a:rPr lang="en-US" sz="3600" b="1" dirty="0"/>
              <a:t> </a:t>
            </a:r>
            <a:r>
              <a:rPr lang="en-US" sz="3600" b="1" dirty="0" err="1"/>
              <a:t>để</a:t>
            </a:r>
            <a:r>
              <a:rPr lang="en-US" sz="3600" b="1" dirty="0"/>
              <a:t> </a:t>
            </a:r>
            <a:r>
              <a:rPr lang="en-US" sz="3600" b="1" dirty="0" err="1"/>
              <a:t>đến</a:t>
            </a:r>
            <a:r>
              <a:rPr lang="en-US" sz="3600" b="1" dirty="0"/>
              <a:t> </a:t>
            </a:r>
            <a:r>
              <a:rPr lang="en-US" sz="3600" b="1" dirty="0" err="1"/>
              <a:t>được</a:t>
            </a:r>
            <a:r>
              <a:rPr lang="en-US" sz="3600" b="1" dirty="0"/>
              <a:t> </a:t>
            </a:r>
            <a:r>
              <a:rPr lang="en-US" sz="3600" b="1" dirty="0" err="1"/>
              <a:t>khu</a:t>
            </a:r>
            <a:r>
              <a:rPr lang="en-US" sz="3600" b="1" dirty="0"/>
              <a:t> </a:t>
            </a:r>
            <a:r>
              <a:rPr lang="en-US" sz="3600" b="1" dirty="0" err="1"/>
              <a:t>vực</a:t>
            </a:r>
            <a:r>
              <a:rPr lang="en-US" sz="3600" b="1" dirty="0"/>
              <a:t> </a:t>
            </a:r>
            <a:r>
              <a:rPr lang="en-US" sz="3600" b="1" dirty="0" err="1"/>
              <a:t>dựng</a:t>
            </a:r>
            <a:r>
              <a:rPr lang="en-US" sz="3600" b="1" dirty="0"/>
              <a:t> </a:t>
            </a:r>
            <a:r>
              <a:rPr lang="en-US" sz="3600" b="1" dirty="0" err="1"/>
              <a:t>lều</a:t>
            </a:r>
            <a:r>
              <a:rPr lang="en-US" sz="3600" b="1" dirty="0"/>
              <a:t> </a:t>
            </a:r>
            <a:r>
              <a:rPr lang="en-US" sz="3600" b="1" dirty="0" err="1"/>
              <a:t>cắm</a:t>
            </a:r>
            <a:r>
              <a:rPr lang="en-US" sz="3600" b="1" dirty="0"/>
              <a:t> </a:t>
            </a:r>
            <a:r>
              <a:rPr lang="en-US" sz="3600" b="1" dirty="0" err="1"/>
              <a:t>trại</a:t>
            </a:r>
            <a:r>
              <a:rPr lang="en-US" sz="3600" b="1" dirty="0"/>
              <a:t> </a:t>
            </a:r>
            <a:r>
              <a:rPr lang="en-US" sz="3600" b="1" dirty="0" err="1"/>
              <a:t>nhé</a:t>
            </a:r>
            <a:r>
              <a:rPr lang="en-US" sz="3600" b="1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259942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E68B4BC-7DA0-59C4-531A-A9A383263B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20000"/>
                    </a14:imgEffect>
                    <a14:imgEffect>
                      <a14:brightnessContrast bright="5000" contrast="4000"/>
                    </a14:imgEffect>
                  </a14:imgLayer>
                </a14:imgProps>
              </a:ext>
            </a:extLst>
          </a:blip>
          <a:srcRect t="903" b="1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10" name="Isosceles Triangle 9">
            <a:extLst>
              <a:ext uri="{FF2B5EF4-FFF2-40B4-BE49-F238E27FC236}">
                <a16:creationId xmlns:a16="http://schemas.microsoft.com/office/drawing/2014/main" xmlns="" id="{1282B478-25B9-2B89-7746-CF77ECCCC0F1}"/>
              </a:ext>
            </a:extLst>
          </p:cNvPr>
          <p:cNvSpPr/>
          <p:nvPr/>
        </p:nvSpPr>
        <p:spPr>
          <a:xfrm>
            <a:off x="5571796" y="1941786"/>
            <a:ext cx="1048407" cy="798786"/>
          </a:xfrm>
          <a:prstGeom prst="triangl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274320" rtlCol="0" anchor="ctr"/>
          <a:lstStyle/>
          <a:p>
            <a:pPr algn="ctr"/>
            <a:r>
              <a:rPr lang="en-US" sz="4800" b="1" dirty="0"/>
              <a:t>1</a:t>
            </a:r>
          </a:p>
        </p:txBody>
      </p:sp>
      <p:sp>
        <p:nvSpPr>
          <p:cNvPr id="61" name="Isosceles Triangle 60">
            <a:extLst>
              <a:ext uri="{FF2B5EF4-FFF2-40B4-BE49-F238E27FC236}">
                <a16:creationId xmlns:a16="http://schemas.microsoft.com/office/drawing/2014/main" xmlns="" id="{3DDA6672-6423-ACC5-1100-BAD0ED539B54}"/>
              </a:ext>
            </a:extLst>
          </p:cNvPr>
          <p:cNvSpPr/>
          <p:nvPr/>
        </p:nvSpPr>
        <p:spPr>
          <a:xfrm>
            <a:off x="1887920" y="3429000"/>
            <a:ext cx="1048407" cy="798786"/>
          </a:xfrm>
          <a:prstGeom prst="triangl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274320" rtlCol="0" anchor="ctr"/>
          <a:lstStyle/>
          <a:p>
            <a:pPr algn="ctr"/>
            <a:r>
              <a:rPr lang="en-US" sz="4800" b="1" dirty="0"/>
              <a:t>2</a:t>
            </a:r>
          </a:p>
        </p:txBody>
      </p:sp>
      <p:sp>
        <p:nvSpPr>
          <p:cNvPr id="62" name="Isosceles Triangle 61">
            <a:extLst>
              <a:ext uri="{FF2B5EF4-FFF2-40B4-BE49-F238E27FC236}">
                <a16:creationId xmlns:a16="http://schemas.microsoft.com/office/drawing/2014/main" xmlns="" id="{2A446C05-15DE-DF63-D46A-52F786714048}"/>
              </a:ext>
            </a:extLst>
          </p:cNvPr>
          <p:cNvSpPr/>
          <p:nvPr/>
        </p:nvSpPr>
        <p:spPr>
          <a:xfrm>
            <a:off x="7611284" y="2740572"/>
            <a:ext cx="1048407" cy="798786"/>
          </a:xfrm>
          <a:prstGeom prst="triangl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274320" rtlCol="0" anchor="ctr"/>
          <a:lstStyle/>
          <a:p>
            <a:pPr algn="ctr"/>
            <a:r>
              <a:rPr lang="en-US" sz="4800" b="1" dirty="0"/>
              <a:t>3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3338864A-8DAA-23F5-C7FA-21C103C46536}"/>
              </a:ext>
            </a:extLst>
          </p:cNvPr>
          <p:cNvGrpSpPr/>
          <p:nvPr/>
        </p:nvGrpSpPr>
        <p:grpSpPr>
          <a:xfrm>
            <a:off x="802432" y="61644"/>
            <a:ext cx="3461658" cy="1880142"/>
            <a:chOff x="802432" y="61644"/>
            <a:chExt cx="3461658" cy="1880142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xmlns="" id="{8FF29B37-FA2E-FD05-3872-34A648CF1E3D}"/>
                </a:ext>
              </a:extLst>
            </p:cNvPr>
            <p:cNvGrpSpPr/>
            <p:nvPr/>
          </p:nvGrpSpPr>
          <p:grpSpPr>
            <a:xfrm>
              <a:off x="802432" y="61644"/>
              <a:ext cx="3461658" cy="1880142"/>
              <a:chOff x="-1" y="-308083"/>
              <a:chExt cx="6262148" cy="3401181"/>
            </a:xfrm>
          </p:grpSpPr>
          <p:pic>
            <p:nvPicPr>
              <p:cNvPr id="8" name="Graphic 7">
                <a:extLst>
                  <a:ext uri="{FF2B5EF4-FFF2-40B4-BE49-F238E27FC236}">
                    <a16:creationId xmlns:a16="http://schemas.microsoft.com/office/drawing/2014/main" xmlns="" id="{F543C53B-7B1D-0FEA-0ED0-18E0DEEC1A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p:blipFill>
            <p:spPr>
              <a:xfrm>
                <a:off x="-1" y="-308083"/>
                <a:ext cx="2640159" cy="3287745"/>
              </a:xfrm>
              <a:prstGeom prst="rect">
                <a:avLst/>
              </a:prstGeom>
              <a:effectLst>
                <a:outerShdw blurRad="76200" dir="13500000" sy="23000" kx="1200000" algn="br" rotWithShape="0">
                  <a:prstClr val="black">
                    <a:alpha val="20000"/>
                  </a:prstClr>
                </a:outerShdw>
              </a:effectLst>
            </p:spPr>
          </p:pic>
          <p:pic>
            <p:nvPicPr>
              <p:cNvPr id="12" name="Graphic 11">
                <a:extLst>
                  <a:ext uri="{FF2B5EF4-FFF2-40B4-BE49-F238E27FC236}">
                    <a16:creationId xmlns:a16="http://schemas.microsoft.com/office/drawing/2014/main" xmlns="" id="{54C11E5F-D358-D19C-10AF-23265D7041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p:blipFill>
            <p:spPr>
              <a:xfrm>
                <a:off x="1644407" y="2988"/>
                <a:ext cx="2114211" cy="2743233"/>
              </a:xfrm>
              <a:prstGeom prst="rect">
                <a:avLst/>
              </a:prstGeom>
              <a:effectLst>
                <a:outerShdw blurRad="76200" dir="13500000" sy="23000" kx="1200000" algn="br" rotWithShape="0">
                  <a:prstClr val="black">
                    <a:alpha val="20000"/>
                  </a:prstClr>
                </a:outerShdw>
              </a:effectLst>
            </p:spPr>
          </p:pic>
          <p:pic>
            <p:nvPicPr>
              <p:cNvPr id="13" name="Graphic 12">
                <a:extLst>
                  <a:ext uri="{FF2B5EF4-FFF2-40B4-BE49-F238E27FC236}">
                    <a16:creationId xmlns:a16="http://schemas.microsoft.com/office/drawing/2014/main" xmlns="" id="{FB1D2012-4A18-F98E-FAEA-15408FA175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p:blipFill>
            <p:spPr>
              <a:xfrm>
                <a:off x="3297530" y="-127918"/>
                <a:ext cx="2964617" cy="3221016"/>
              </a:xfrm>
              <a:prstGeom prst="rect">
                <a:avLst/>
              </a:prstGeom>
              <a:effectLst>
                <a:outerShdw blurRad="76200" dir="13500000" sy="23000" kx="1200000" algn="br" rotWithShape="0">
                  <a:prstClr val="black">
                    <a:alpha val="20000"/>
                  </a:prstClr>
                </a:outerShdw>
              </a:effectLst>
            </p:spPr>
          </p:pic>
        </p:grpSp>
        <p:sp>
          <p:nvSpPr>
            <p:cNvPr id="14" name="Star: 5 Points 13">
              <a:extLst>
                <a:ext uri="{FF2B5EF4-FFF2-40B4-BE49-F238E27FC236}">
                  <a16:creationId xmlns:a16="http://schemas.microsoft.com/office/drawing/2014/main" xmlns="" id="{38366F2F-6DD6-8194-19F7-77DEF0038F0A}"/>
                </a:ext>
              </a:extLst>
            </p:cNvPr>
            <p:cNvSpPr/>
            <p:nvPr/>
          </p:nvSpPr>
          <p:spPr>
            <a:xfrm>
              <a:off x="3682984" y="280603"/>
              <a:ext cx="319849" cy="288913"/>
            </a:xfrm>
            <a:prstGeom prst="star5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9205E13-969D-F0D3-21D1-1B821048BEC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877678" y="169754"/>
            <a:ext cx="3895682" cy="1792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809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61" grpId="0" animBg="1"/>
      <p:bldP spid="61" grpId="1" animBg="1"/>
      <p:bldP spid="62" grpId="0" animBg="1"/>
      <p:bldP spid="62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67AF7B8-72B4-94D1-7A9F-FBFFBC6CE6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2000" contrast="3000"/>
                    </a14:imgEffect>
                  </a14:imgLayer>
                </a14:imgProps>
              </a:ext>
            </a:extLst>
          </a:blip>
          <a:srcRect t="43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DD0A3C0C-BCA0-D894-5470-A8CCC3B4B8DF}"/>
              </a:ext>
            </a:extLst>
          </p:cNvPr>
          <p:cNvSpPr/>
          <p:nvPr/>
        </p:nvSpPr>
        <p:spPr>
          <a:xfrm>
            <a:off x="209390" y="203360"/>
            <a:ext cx="11773220" cy="6567310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1" name="组合 6">
            <a:extLst>
              <a:ext uri="{FF2B5EF4-FFF2-40B4-BE49-F238E27FC236}">
                <a16:creationId xmlns:a16="http://schemas.microsoft.com/office/drawing/2014/main" xmlns="" id="{B3C78F14-1701-C495-DBA4-9773F7A226E4}"/>
              </a:ext>
            </a:extLst>
          </p:cNvPr>
          <p:cNvGrpSpPr/>
          <p:nvPr/>
        </p:nvGrpSpPr>
        <p:grpSpPr>
          <a:xfrm>
            <a:off x="1155035" y="324793"/>
            <a:ext cx="3922078" cy="3922078"/>
            <a:chOff x="3051715" y="1629522"/>
            <a:chExt cx="7107908" cy="7107908"/>
          </a:xfrm>
        </p:grpSpPr>
        <p:sp>
          <p:nvSpPr>
            <p:cNvPr id="52" name="弧形 7">
              <a:extLst>
                <a:ext uri="{FF2B5EF4-FFF2-40B4-BE49-F238E27FC236}">
                  <a16:creationId xmlns:a16="http://schemas.microsoft.com/office/drawing/2014/main" xmlns="" id="{550EDAE2-EEE8-F62D-B315-343CC51ABFE5}"/>
                </a:ext>
              </a:extLst>
            </p:cNvPr>
            <p:cNvSpPr/>
            <p:nvPr/>
          </p:nvSpPr>
          <p:spPr>
            <a:xfrm>
              <a:off x="3649687" y="2170235"/>
              <a:ext cx="5852160" cy="5852160"/>
            </a:xfrm>
            <a:prstGeom prst="arc">
              <a:avLst>
                <a:gd name="adj1" fmla="val 10783137"/>
                <a:gd name="adj2" fmla="val 21423404"/>
              </a:avLst>
            </a:prstGeom>
            <a:ln w="38100">
              <a:solidFill>
                <a:srgbClr val="64E4F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3" name="弧形 8">
              <a:extLst>
                <a:ext uri="{FF2B5EF4-FFF2-40B4-BE49-F238E27FC236}">
                  <a16:creationId xmlns:a16="http://schemas.microsoft.com/office/drawing/2014/main" xmlns="" id="{506458D9-783F-7D55-7D48-7193C6A5CFB6}"/>
                </a:ext>
              </a:extLst>
            </p:cNvPr>
            <p:cNvSpPr/>
            <p:nvPr/>
          </p:nvSpPr>
          <p:spPr>
            <a:xfrm>
              <a:off x="3473839" y="2023989"/>
              <a:ext cx="6197699" cy="6197699"/>
            </a:xfrm>
            <a:prstGeom prst="arc">
              <a:avLst>
                <a:gd name="adj1" fmla="val 10783137"/>
                <a:gd name="adj2" fmla="val 21575808"/>
              </a:avLst>
            </a:prstGeom>
            <a:ln w="38100">
              <a:solidFill>
                <a:srgbClr val="AEE34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4" name="弧形 9">
              <a:extLst>
                <a:ext uri="{FF2B5EF4-FFF2-40B4-BE49-F238E27FC236}">
                  <a16:creationId xmlns:a16="http://schemas.microsoft.com/office/drawing/2014/main" xmlns="" id="{ECE94A93-C1B5-D500-5C0B-65B77E7DABE2}"/>
                </a:ext>
              </a:extLst>
            </p:cNvPr>
            <p:cNvSpPr/>
            <p:nvPr/>
          </p:nvSpPr>
          <p:spPr>
            <a:xfrm>
              <a:off x="3321439" y="1895035"/>
              <a:ext cx="6525946" cy="6525946"/>
            </a:xfrm>
            <a:prstGeom prst="arc">
              <a:avLst>
                <a:gd name="adj1" fmla="val 10783137"/>
                <a:gd name="adj2" fmla="val 68847"/>
              </a:avLst>
            </a:prstGeom>
            <a:ln w="38100">
              <a:solidFill>
                <a:srgbClr val="FFD347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5" name="弧形 10">
              <a:extLst>
                <a:ext uri="{FF2B5EF4-FFF2-40B4-BE49-F238E27FC236}">
                  <a16:creationId xmlns:a16="http://schemas.microsoft.com/office/drawing/2014/main" xmlns="" id="{333C26C0-EFAF-1C72-FFBD-C5152D1E3E60}"/>
                </a:ext>
              </a:extLst>
            </p:cNvPr>
            <p:cNvSpPr/>
            <p:nvPr/>
          </p:nvSpPr>
          <p:spPr>
            <a:xfrm>
              <a:off x="3169038" y="1766082"/>
              <a:ext cx="6819022" cy="6819022"/>
            </a:xfrm>
            <a:prstGeom prst="arc">
              <a:avLst>
                <a:gd name="adj1" fmla="val 10783137"/>
                <a:gd name="adj2" fmla="val 77825"/>
              </a:avLst>
            </a:prstGeom>
            <a:ln w="38100">
              <a:solidFill>
                <a:srgbClr val="FDA155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6" name="弧形 11">
              <a:extLst>
                <a:ext uri="{FF2B5EF4-FFF2-40B4-BE49-F238E27FC236}">
                  <a16:creationId xmlns:a16="http://schemas.microsoft.com/office/drawing/2014/main" xmlns="" id="{1EC8D323-F25C-D1ED-9487-13E873D66D91}"/>
                </a:ext>
              </a:extLst>
            </p:cNvPr>
            <p:cNvSpPr/>
            <p:nvPr/>
          </p:nvSpPr>
          <p:spPr>
            <a:xfrm>
              <a:off x="3051715" y="1629522"/>
              <a:ext cx="7107908" cy="7107908"/>
            </a:xfrm>
            <a:prstGeom prst="arc">
              <a:avLst>
                <a:gd name="adj1" fmla="val 10783137"/>
                <a:gd name="adj2" fmla="val 191996"/>
              </a:avLst>
            </a:prstGeom>
            <a:ln w="38100">
              <a:solidFill>
                <a:srgbClr val="FF9FA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57" name="任意多边形 82">
            <a:extLst>
              <a:ext uri="{FF2B5EF4-FFF2-40B4-BE49-F238E27FC236}">
                <a16:creationId xmlns:a16="http://schemas.microsoft.com/office/drawing/2014/main" xmlns="" id="{D350A67F-8DD5-9944-4E7F-4B28CE9224A0}"/>
              </a:ext>
            </a:extLst>
          </p:cNvPr>
          <p:cNvSpPr/>
          <p:nvPr/>
        </p:nvSpPr>
        <p:spPr>
          <a:xfrm rot="5400000">
            <a:off x="1491185" y="-781099"/>
            <a:ext cx="1388203" cy="3931244"/>
          </a:xfrm>
          <a:custGeom>
            <a:avLst/>
            <a:gdLst>
              <a:gd name="connsiteX0" fmla="*/ 0 w 1975995"/>
              <a:gd name="connsiteY0" fmla="*/ 1141593 h 4720095"/>
              <a:gd name="connsiteX1" fmla="*/ 0 w 1975995"/>
              <a:gd name="connsiteY1" fmla="*/ 987997 h 4720095"/>
              <a:gd name="connsiteX2" fmla="*/ 987997 w 1975995"/>
              <a:gd name="connsiteY2" fmla="*/ 0 h 4720095"/>
              <a:gd name="connsiteX3" fmla="*/ 1975994 w 1975995"/>
              <a:gd name="connsiteY3" fmla="*/ 987997 h 4720095"/>
              <a:gd name="connsiteX4" fmla="*/ 1975994 w 1975995"/>
              <a:gd name="connsiteY4" fmla="*/ 1095950 h 4720095"/>
              <a:gd name="connsiteX5" fmla="*/ 1975995 w 1975995"/>
              <a:gd name="connsiteY5" fmla="*/ 1095950 h 4720095"/>
              <a:gd name="connsiteX6" fmla="*/ 1975995 w 1975995"/>
              <a:gd name="connsiteY6" fmla="*/ 4720095 h 4720095"/>
              <a:gd name="connsiteX7" fmla="*/ 2815 w 1975995"/>
              <a:gd name="connsiteY7" fmla="*/ 4720095 h 4720095"/>
              <a:gd name="connsiteX8" fmla="*/ 2815 w 1975995"/>
              <a:gd name="connsiteY8" fmla="*/ 1197340 h 472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75995" h="4720095">
                <a:moveTo>
                  <a:pt x="0" y="1141593"/>
                </a:moveTo>
                <a:lnTo>
                  <a:pt x="0" y="987997"/>
                </a:lnTo>
                <a:cubicBezTo>
                  <a:pt x="0" y="442341"/>
                  <a:pt x="442341" y="0"/>
                  <a:pt x="987997" y="0"/>
                </a:cubicBezTo>
                <a:cubicBezTo>
                  <a:pt x="1533653" y="0"/>
                  <a:pt x="1975994" y="442341"/>
                  <a:pt x="1975994" y="987997"/>
                </a:cubicBezTo>
                <a:lnTo>
                  <a:pt x="1975994" y="1095950"/>
                </a:lnTo>
                <a:lnTo>
                  <a:pt x="1975995" y="1095950"/>
                </a:lnTo>
                <a:lnTo>
                  <a:pt x="1975995" y="4720095"/>
                </a:lnTo>
                <a:lnTo>
                  <a:pt x="2815" y="4720095"/>
                </a:lnTo>
                <a:lnTo>
                  <a:pt x="2815" y="1197340"/>
                </a:lnTo>
                <a:close/>
              </a:path>
            </a:pathLst>
          </a:custGeom>
          <a:solidFill>
            <a:srgbClr val="0F6F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58" name="组合 3">
            <a:extLst>
              <a:ext uri="{FF2B5EF4-FFF2-40B4-BE49-F238E27FC236}">
                <a16:creationId xmlns:a16="http://schemas.microsoft.com/office/drawing/2014/main" xmlns="" id="{0CDB488C-4D8C-D224-9A6F-BAD30459AD1E}"/>
              </a:ext>
            </a:extLst>
          </p:cNvPr>
          <p:cNvGrpSpPr/>
          <p:nvPr/>
        </p:nvGrpSpPr>
        <p:grpSpPr>
          <a:xfrm flipH="1">
            <a:off x="3374470" y="294655"/>
            <a:ext cx="1965645" cy="1232847"/>
            <a:chOff x="594425" y="1153191"/>
            <a:chExt cx="2605975" cy="1634460"/>
          </a:xfrm>
        </p:grpSpPr>
        <p:sp>
          <p:nvSpPr>
            <p:cNvPr id="59" name="任意多边形 9">
              <a:extLst>
                <a:ext uri="{FF2B5EF4-FFF2-40B4-BE49-F238E27FC236}">
                  <a16:creationId xmlns:a16="http://schemas.microsoft.com/office/drawing/2014/main" xmlns="" id="{2B5D6ACE-C0F0-ABAC-ED0D-A3ABE07925F9}"/>
                </a:ext>
              </a:extLst>
            </p:cNvPr>
            <p:cNvSpPr/>
            <p:nvPr/>
          </p:nvSpPr>
          <p:spPr>
            <a:xfrm>
              <a:off x="616196" y="1175175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0" name="任意多边形 10">
              <a:extLst>
                <a:ext uri="{FF2B5EF4-FFF2-40B4-BE49-F238E27FC236}">
                  <a16:creationId xmlns:a16="http://schemas.microsoft.com/office/drawing/2014/main" xmlns="" id="{21730068-0DAC-26C6-A2EC-1F673E738FB7}"/>
                </a:ext>
              </a:extLst>
            </p:cNvPr>
            <p:cNvSpPr/>
            <p:nvPr/>
          </p:nvSpPr>
          <p:spPr>
            <a:xfrm>
              <a:off x="594425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01600" dir="3600000">
                <a:srgbClr val="19B4C9">
                  <a:alpha val="5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</p:grpSp>
      <p:grpSp>
        <p:nvGrpSpPr>
          <p:cNvPr id="68" name="组合 12">
            <a:extLst>
              <a:ext uri="{FF2B5EF4-FFF2-40B4-BE49-F238E27FC236}">
                <a16:creationId xmlns:a16="http://schemas.microsoft.com/office/drawing/2014/main" xmlns="" id="{FD8D9B6B-B1B7-ACED-5159-180A9FE5DB2E}"/>
              </a:ext>
            </a:extLst>
          </p:cNvPr>
          <p:cNvGrpSpPr/>
          <p:nvPr/>
        </p:nvGrpSpPr>
        <p:grpSpPr>
          <a:xfrm>
            <a:off x="4424224" y="190994"/>
            <a:ext cx="619808" cy="623440"/>
            <a:chOff x="1267237" y="4149067"/>
            <a:chExt cx="1172591" cy="1179462"/>
          </a:xfrm>
        </p:grpSpPr>
        <p:sp>
          <p:nvSpPr>
            <p:cNvPr id="69" name="五角星 2">
              <a:extLst>
                <a:ext uri="{FF2B5EF4-FFF2-40B4-BE49-F238E27FC236}">
                  <a16:creationId xmlns:a16="http://schemas.microsoft.com/office/drawing/2014/main" xmlns="" id="{5101AF65-00E1-6450-CE0F-EBBD076C54E4}"/>
                </a:ext>
              </a:extLst>
            </p:cNvPr>
            <p:cNvSpPr/>
            <p:nvPr/>
          </p:nvSpPr>
          <p:spPr>
            <a:xfrm rot="1013228">
              <a:off x="1267237" y="4149067"/>
              <a:ext cx="1172591" cy="1179462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FDDF03"/>
            </a:solidFill>
            <a:ln w="63500">
              <a:noFill/>
            </a:ln>
            <a:effectLst>
              <a:outerShdw blurRad="190500" dist="63500" dir="5400000" algn="t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 extrusionH="76200" contourW="31750" prstMaterial="plastic">
              <a:bevelT w="438150" h="158750" prst="angle"/>
              <a:bevelB w="88900"/>
              <a:extrusionClr>
                <a:srgbClr val="0DDBF1"/>
              </a:extrusionClr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0" name="文本框 14">
              <a:extLst>
                <a:ext uri="{FF2B5EF4-FFF2-40B4-BE49-F238E27FC236}">
                  <a16:creationId xmlns:a16="http://schemas.microsoft.com/office/drawing/2014/main" xmlns="" id="{40EFC2A1-A3A2-F1BA-A5B1-D2A10C659DDD}"/>
                </a:ext>
              </a:extLst>
            </p:cNvPr>
            <p:cNvSpPr txBox="1"/>
            <p:nvPr/>
          </p:nvSpPr>
          <p:spPr>
            <a:xfrm>
              <a:off x="1496257" y="4521472"/>
              <a:ext cx="226907" cy="71828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endParaRPr lang="zh-CN" altLang="en-US" sz="3200" dirty="0">
                <a:ln w="25400">
                  <a:solidFill>
                    <a:srgbClr val="20B6BE"/>
                  </a:solidFill>
                </a:ln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71" name="Text Placeholder 7">
            <a:extLst>
              <a:ext uri="{FF2B5EF4-FFF2-40B4-BE49-F238E27FC236}">
                <a16:creationId xmlns:a16="http://schemas.microsoft.com/office/drawing/2014/main" xmlns="" id="{6BBD8D87-E98B-D575-BA81-D737840E1D81}"/>
              </a:ext>
            </a:extLst>
          </p:cNvPr>
          <p:cNvSpPr txBox="1">
            <a:spLocks/>
          </p:cNvSpPr>
          <p:nvPr/>
        </p:nvSpPr>
        <p:spPr>
          <a:xfrm>
            <a:off x="1716280" y="2066129"/>
            <a:ext cx="10002357" cy="1482134"/>
          </a:xfrm>
          <a:prstGeom prst="rect">
            <a:avLst/>
          </a:prstGeom>
        </p:spPr>
        <p:txBody>
          <a:bodyPr vert="horz" lIns="0" tIns="103866" rIns="0" bIns="103866" anchor="t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Kể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tên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các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hình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đã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học</a:t>
            </a:r>
            <a:endParaRPr lang="zh-CN" altLang="en-US" sz="3200" b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72" name="Text Placeholder 7">
            <a:extLst>
              <a:ext uri="{FF2B5EF4-FFF2-40B4-BE49-F238E27FC236}">
                <a16:creationId xmlns:a16="http://schemas.microsoft.com/office/drawing/2014/main" xmlns="" id="{975231B8-EBD4-CEB6-AE33-8D7D892580C3}"/>
              </a:ext>
            </a:extLst>
          </p:cNvPr>
          <p:cNvSpPr txBox="1">
            <a:spLocks/>
          </p:cNvSpPr>
          <p:nvPr/>
        </p:nvSpPr>
        <p:spPr>
          <a:xfrm>
            <a:off x="1664082" y="3114300"/>
            <a:ext cx="10002357" cy="1663509"/>
          </a:xfrm>
          <a:prstGeom prst="rect">
            <a:avLst/>
          </a:prstGeom>
        </p:spPr>
        <p:txBody>
          <a:bodyPr vert="horz" lIns="0" tIns="103866" rIns="0" bIns="103866" anchor="t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Nêu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cách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tính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chu vi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hình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tam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giác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,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hình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tứ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giác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,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hình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chữ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nhật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,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hình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vuông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.</a:t>
            </a:r>
            <a:endParaRPr lang="zh-CN" altLang="en-US" sz="3200" b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grpSp>
        <p:nvGrpSpPr>
          <p:cNvPr id="73" name="组合 32">
            <a:extLst>
              <a:ext uri="{FF2B5EF4-FFF2-40B4-BE49-F238E27FC236}">
                <a16:creationId xmlns:a16="http://schemas.microsoft.com/office/drawing/2014/main" xmlns="" id="{A03241E7-661F-ABD3-2573-9C9040A7631E}"/>
              </a:ext>
            </a:extLst>
          </p:cNvPr>
          <p:cNvGrpSpPr/>
          <p:nvPr/>
        </p:nvGrpSpPr>
        <p:grpSpPr>
          <a:xfrm>
            <a:off x="349201" y="1886405"/>
            <a:ext cx="1228122" cy="1183134"/>
            <a:chOff x="5309122" y="3164740"/>
            <a:chExt cx="1228122" cy="1183134"/>
          </a:xfrm>
        </p:grpSpPr>
        <p:grpSp>
          <p:nvGrpSpPr>
            <p:cNvPr id="74" name="组合 41">
              <a:extLst>
                <a:ext uri="{FF2B5EF4-FFF2-40B4-BE49-F238E27FC236}">
                  <a16:creationId xmlns:a16="http://schemas.microsoft.com/office/drawing/2014/main" xmlns="" id="{17A8C245-C7E4-C112-E441-173B9D2DB200}"/>
                </a:ext>
              </a:extLst>
            </p:cNvPr>
            <p:cNvGrpSpPr/>
            <p:nvPr/>
          </p:nvGrpSpPr>
          <p:grpSpPr>
            <a:xfrm>
              <a:off x="5309122" y="3164740"/>
              <a:ext cx="1228122" cy="1183134"/>
              <a:chOff x="6194242" y="728765"/>
              <a:chExt cx="1666064" cy="1605033"/>
            </a:xfrm>
          </p:grpSpPr>
          <p:sp>
            <p:nvSpPr>
              <p:cNvPr id="76" name="椭圆 42">
                <a:extLst>
                  <a:ext uri="{FF2B5EF4-FFF2-40B4-BE49-F238E27FC236}">
                    <a16:creationId xmlns:a16="http://schemas.microsoft.com/office/drawing/2014/main" xmlns="" id="{77414726-4DA6-BA1A-D371-39D1EC0C03A4}"/>
                  </a:ext>
                </a:extLst>
              </p:cNvPr>
              <p:cNvSpPr/>
              <p:nvPr/>
            </p:nvSpPr>
            <p:spPr>
              <a:xfrm>
                <a:off x="6206985" y="728767"/>
                <a:ext cx="1593898" cy="1593898"/>
              </a:xfrm>
              <a:prstGeom prst="ellipse">
                <a:avLst/>
              </a:prstGeom>
              <a:solidFill>
                <a:srgbClr val="9FB70D"/>
              </a:solidFill>
              <a:ln>
                <a:noFill/>
              </a:ln>
              <a:effectLst>
                <a:outerShdw blurRad="254000" dist="63500" dir="5400000" algn="t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grpSp>
            <p:nvGrpSpPr>
              <p:cNvPr id="77" name="组合 43">
                <a:extLst>
                  <a:ext uri="{FF2B5EF4-FFF2-40B4-BE49-F238E27FC236}">
                    <a16:creationId xmlns:a16="http://schemas.microsoft.com/office/drawing/2014/main" xmlns="" id="{F237634A-01E9-85DE-5779-77EAFB954F16}"/>
                  </a:ext>
                </a:extLst>
              </p:cNvPr>
              <p:cNvGrpSpPr/>
              <p:nvPr/>
            </p:nvGrpSpPr>
            <p:grpSpPr>
              <a:xfrm>
                <a:off x="6194242" y="728765"/>
                <a:ext cx="1666064" cy="1605033"/>
                <a:chOff x="6081947" y="4771376"/>
                <a:chExt cx="1666064" cy="1605033"/>
              </a:xfrm>
            </p:grpSpPr>
            <p:grpSp>
              <p:nvGrpSpPr>
                <p:cNvPr id="78" name="组合 44">
                  <a:extLst>
                    <a:ext uri="{FF2B5EF4-FFF2-40B4-BE49-F238E27FC236}">
                      <a16:creationId xmlns:a16="http://schemas.microsoft.com/office/drawing/2014/main" xmlns="" id="{4D26011C-A3AB-D353-C961-BC08BF77E50C}"/>
                    </a:ext>
                  </a:extLst>
                </p:cNvPr>
                <p:cNvGrpSpPr/>
                <p:nvPr/>
              </p:nvGrpSpPr>
              <p:grpSpPr>
                <a:xfrm>
                  <a:off x="6081947" y="4771376"/>
                  <a:ext cx="1604351" cy="1605033"/>
                  <a:chOff x="9426725" y="1554934"/>
                  <a:chExt cx="1604351" cy="1605033"/>
                </a:xfrm>
              </p:grpSpPr>
              <p:sp>
                <p:nvSpPr>
                  <p:cNvPr id="80" name="椭圆 46">
                    <a:extLst>
                      <a:ext uri="{FF2B5EF4-FFF2-40B4-BE49-F238E27FC236}">
                        <a16:creationId xmlns:a16="http://schemas.microsoft.com/office/drawing/2014/main" xmlns="" id="{40961BEF-4932-D291-F5DC-22DE43C61D32}"/>
                      </a:ext>
                    </a:extLst>
                  </p:cNvPr>
                  <p:cNvSpPr/>
                  <p:nvPr/>
                </p:nvSpPr>
                <p:spPr>
                  <a:xfrm>
                    <a:off x="9437178" y="1566069"/>
                    <a:ext cx="1593898" cy="1593898"/>
                  </a:xfrm>
                  <a:prstGeom prst="ellipse">
                    <a:avLst/>
                  </a:prstGeom>
                  <a:solidFill>
                    <a:srgbClr val="22F1F6"/>
                  </a:solidFill>
                  <a:ln>
                    <a:noFill/>
                  </a:ln>
                  <a:effectLst>
                    <a:innerShdw blurRad="571500" dist="241300" dir="5400000">
                      <a:srgbClr val="20B6BE">
                        <a:alpha val="80000"/>
                      </a:srgb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1" name="椭圆 47">
                    <a:extLst>
                      <a:ext uri="{FF2B5EF4-FFF2-40B4-BE49-F238E27FC236}">
                        <a16:creationId xmlns:a16="http://schemas.microsoft.com/office/drawing/2014/main" xmlns="" id="{93ACFF02-0BD5-7ABB-5DAA-A63225C4888C}"/>
                      </a:ext>
                    </a:extLst>
                  </p:cNvPr>
                  <p:cNvSpPr/>
                  <p:nvPr/>
                </p:nvSpPr>
                <p:spPr>
                  <a:xfrm>
                    <a:off x="9426725" y="1554934"/>
                    <a:ext cx="1593898" cy="1593898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3"/>
                      </a:gs>
                      <a:gs pos="40000">
                        <a:srgbClr val="D6F133"/>
                      </a:gs>
                      <a:gs pos="100000">
                        <a:srgbClr val="92D050"/>
                      </a:gs>
                    </a:gsLst>
                    <a:path path="circle">
                      <a:fillToRect l="50000" t="-80000" r="50000" b="180000"/>
                    </a:path>
                    <a:tileRect/>
                  </a:gradFill>
                  <a:ln w="31750">
                    <a:solidFill>
                      <a:srgbClr val="D6F133"/>
                    </a:solidFill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2" name="弧形 48">
                    <a:extLst>
                      <a:ext uri="{FF2B5EF4-FFF2-40B4-BE49-F238E27FC236}">
                        <a16:creationId xmlns:a16="http://schemas.microsoft.com/office/drawing/2014/main" xmlns="" id="{34888925-1E61-F2B0-C4D9-CDE1C3094CDF}"/>
                      </a:ext>
                    </a:extLst>
                  </p:cNvPr>
                  <p:cNvSpPr/>
                  <p:nvPr/>
                </p:nvSpPr>
                <p:spPr>
                  <a:xfrm rot="17150761">
                    <a:off x="9589212" y="1706945"/>
                    <a:ext cx="1382557" cy="1382557"/>
                  </a:xfrm>
                  <a:prstGeom prst="arc">
                    <a:avLst>
                      <a:gd name="adj1" fmla="val 14257598"/>
                      <a:gd name="adj2" fmla="val 17991522"/>
                    </a:avLst>
                  </a:prstGeom>
                  <a:ln w="127000" cap="rnd">
                    <a:solidFill>
                      <a:schemeClr val="bg1">
                        <a:alpha val="9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3" name="弧形 49">
                    <a:extLst>
                      <a:ext uri="{FF2B5EF4-FFF2-40B4-BE49-F238E27FC236}">
                        <a16:creationId xmlns:a16="http://schemas.microsoft.com/office/drawing/2014/main" xmlns="" id="{346D4044-77EE-AD3A-2531-E9395EC44354}"/>
                      </a:ext>
                    </a:extLst>
                  </p:cNvPr>
                  <p:cNvSpPr/>
                  <p:nvPr/>
                </p:nvSpPr>
                <p:spPr>
                  <a:xfrm rot="17283909">
                    <a:off x="9629644" y="1685173"/>
                    <a:ext cx="1382557" cy="1382557"/>
                  </a:xfrm>
                  <a:prstGeom prst="arc">
                    <a:avLst>
                      <a:gd name="adj1" fmla="val 18582933"/>
                      <a:gd name="adj2" fmla="val 19067742"/>
                    </a:avLst>
                  </a:prstGeom>
                  <a:ln w="127000" cap="rnd">
                    <a:solidFill>
                      <a:schemeClr val="bg1">
                        <a:alpha val="9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</p:grpSp>
            <p:sp>
              <p:nvSpPr>
                <p:cNvPr id="79" name="TextBox 322">
                  <a:extLst>
                    <a:ext uri="{FF2B5EF4-FFF2-40B4-BE49-F238E27FC236}">
                      <a16:creationId xmlns:a16="http://schemas.microsoft.com/office/drawing/2014/main" xmlns="" id="{EFB6A26E-57D0-01FA-BFA5-8132BD3D9F86}"/>
                    </a:ext>
                  </a:extLst>
                </p:cNvPr>
                <p:cNvSpPr txBox="1"/>
                <p:nvPr/>
              </p:nvSpPr>
              <p:spPr>
                <a:xfrm>
                  <a:off x="6385137" y="4960093"/>
                  <a:ext cx="1362874" cy="626293"/>
                </a:xfrm>
                <a:prstGeom prst="rect">
                  <a:avLst/>
                </a:prstGeom>
                <a:effectLst>
                  <a:outerShdw blurRad="50800" dist="38100" dir="5400000" algn="t" rotWithShape="0">
                    <a:srgbClr val="9FB70D">
                      <a:alpha val="93000"/>
                    </a:srgbClr>
                  </a:outerShdw>
                </a:effectLst>
              </p:spPr>
              <p:txBody>
                <a:bodyPr wrap="square">
                  <a:spAutoFit/>
                </a:bodyPr>
                <a:lstStyle>
                  <a:defPPr>
                    <a:defRPr lang="zh-CN"/>
                  </a:defPPr>
                  <a:lvl1pPr>
                    <a:defRPr sz="4000" b="1">
                      <a:solidFill>
                        <a:srgbClr val="22F1F6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defRPr>
                  </a:lvl1pPr>
                </a:lstStyle>
                <a:p>
                  <a:endParaRPr lang="en-US" altLang="zh-CN" sz="2400" dirty="0">
                    <a:solidFill>
                      <a:schemeClr val="bg1"/>
                    </a:solidFill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</p:grpSp>
        </p:grpSp>
        <p:sp>
          <p:nvSpPr>
            <p:cNvPr id="75" name="文本框 57">
              <a:extLst>
                <a:ext uri="{FF2B5EF4-FFF2-40B4-BE49-F238E27FC236}">
                  <a16:creationId xmlns:a16="http://schemas.microsoft.com/office/drawing/2014/main" xmlns="" id="{BC6DC478-C9EC-9C39-94F9-91482E79A310}"/>
                </a:ext>
              </a:extLst>
            </p:cNvPr>
            <p:cNvSpPr txBox="1"/>
            <p:nvPr/>
          </p:nvSpPr>
          <p:spPr>
            <a:xfrm>
              <a:off x="5560800" y="3353321"/>
              <a:ext cx="755336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4400" b="1" dirty="0">
                  <a:solidFill>
                    <a:schemeClr val="bg1"/>
                  </a:solidFill>
                  <a:cs typeface="Calibri" panose="020F0502020204030204" pitchFamily="34" charset="0"/>
                  <a:sym typeface="+mn-lt"/>
                </a:rPr>
                <a:t>01</a:t>
              </a:r>
              <a:endParaRPr lang="zh-CN" altLang="en-US" sz="4400" b="1" dirty="0">
                <a:solidFill>
                  <a:schemeClr val="bg1"/>
                </a:solidFill>
                <a:cs typeface="Calibri" panose="020F0502020204030204" pitchFamily="34" charset="0"/>
                <a:sym typeface="+mn-lt"/>
              </a:endParaRPr>
            </a:p>
          </p:txBody>
        </p:sp>
      </p:grpSp>
      <p:grpSp>
        <p:nvGrpSpPr>
          <p:cNvPr id="84" name="组合 33">
            <a:extLst>
              <a:ext uri="{FF2B5EF4-FFF2-40B4-BE49-F238E27FC236}">
                <a16:creationId xmlns:a16="http://schemas.microsoft.com/office/drawing/2014/main" xmlns="" id="{708018F6-C65E-DAA2-06B5-79FA541FE6C0}"/>
              </a:ext>
            </a:extLst>
          </p:cNvPr>
          <p:cNvGrpSpPr/>
          <p:nvPr/>
        </p:nvGrpSpPr>
        <p:grpSpPr>
          <a:xfrm>
            <a:off x="319400" y="3104160"/>
            <a:ext cx="1177219" cy="1194956"/>
            <a:chOff x="5327184" y="4853017"/>
            <a:chExt cx="1177219" cy="1194956"/>
          </a:xfrm>
        </p:grpSpPr>
        <p:grpSp>
          <p:nvGrpSpPr>
            <p:cNvPr id="85" name="组合 16">
              <a:extLst>
                <a:ext uri="{FF2B5EF4-FFF2-40B4-BE49-F238E27FC236}">
                  <a16:creationId xmlns:a16="http://schemas.microsoft.com/office/drawing/2014/main" xmlns="" id="{28E7C60E-2761-B32E-C55C-2E0672790843}"/>
                </a:ext>
              </a:extLst>
            </p:cNvPr>
            <p:cNvGrpSpPr/>
            <p:nvPr/>
          </p:nvGrpSpPr>
          <p:grpSpPr>
            <a:xfrm>
              <a:off x="5327184" y="4853017"/>
              <a:ext cx="1177219" cy="1194956"/>
              <a:chOff x="9272337" y="-1404832"/>
              <a:chExt cx="1597009" cy="1621072"/>
            </a:xfrm>
          </p:grpSpPr>
          <p:sp>
            <p:nvSpPr>
              <p:cNvPr id="87" name="椭圆 17">
                <a:extLst>
                  <a:ext uri="{FF2B5EF4-FFF2-40B4-BE49-F238E27FC236}">
                    <a16:creationId xmlns:a16="http://schemas.microsoft.com/office/drawing/2014/main" xmlns="" id="{97B53565-78A2-B887-04BA-E8234E86932C}"/>
                  </a:ext>
                </a:extLst>
              </p:cNvPr>
              <p:cNvSpPr/>
              <p:nvPr/>
            </p:nvSpPr>
            <p:spPr>
              <a:xfrm>
                <a:off x="9272337" y="-1377658"/>
                <a:ext cx="1593898" cy="1593898"/>
              </a:xfrm>
              <a:prstGeom prst="ellipse">
                <a:avLst/>
              </a:prstGeom>
              <a:solidFill>
                <a:srgbClr val="20B6BE"/>
              </a:solidFill>
              <a:ln>
                <a:noFill/>
              </a:ln>
              <a:effectLst>
                <a:outerShdw blurRad="254000" dist="63500" dir="5400000" algn="t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grpSp>
            <p:nvGrpSpPr>
              <p:cNvPr id="88" name="组合 18">
                <a:extLst>
                  <a:ext uri="{FF2B5EF4-FFF2-40B4-BE49-F238E27FC236}">
                    <a16:creationId xmlns:a16="http://schemas.microsoft.com/office/drawing/2014/main" xmlns="" id="{41C116F2-8B47-A570-2816-2B4F84F5E117}"/>
                  </a:ext>
                </a:extLst>
              </p:cNvPr>
              <p:cNvGrpSpPr/>
              <p:nvPr/>
            </p:nvGrpSpPr>
            <p:grpSpPr>
              <a:xfrm>
                <a:off x="9272337" y="-1404832"/>
                <a:ext cx="1597009" cy="1597009"/>
                <a:chOff x="9437178" y="1562958"/>
                <a:chExt cx="1597009" cy="1597009"/>
              </a:xfrm>
            </p:grpSpPr>
            <p:sp>
              <p:nvSpPr>
                <p:cNvPr id="90" name="椭圆 20">
                  <a:extLst>
                    <a:ext uri="{FF2B5EF4-FFF2-40B4-BE49-F238E27FC236}">
                      <a16:creationId xmlns:a16="http://schemas.microsoft.com/office/drawing/2014/main" xmlns="" id="{5C8B82A3-5636-5390-90BC-3AB536E752E4}"/>
                    </a:ext>
                  </a:extLst>
                </p:cNvPr>
                <p:cNvSpPr/>
                <p:nvPr/>
              </p:nvSpPr>
              <p:spPr>
                <a:xfrm>
                  <a:off x="9437178" y="1566069"/>
                  <a:ext cx="1593898" cy="1593898"/>
                </a:xfrm>
                <a:prstGeom prst="ellipse">
                  <a:avLst/>
                </a:prstGeom>
                <a:solidFill>
                  <a:srgbClr val="22F1F6"/>
                </a:solidFill>
                <a:ln>
                  <a:noFill/>
                </a:ln>
                <a:effectLst>
                  <a:innerShdw blurRad="571500" dist="241300" dir="5400000">
                    <a:srgbClr val="20B6BE">
                      <a:alpha val="80000"/>
                    </a:srgb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91" name="椭圆 21">
                  <a:extLst>
                    <a:ext uri="{FF2B5EF4-FFF2-40B4-BE49-F238E27FC236}">
                      <a16:creationId xmlns:a16="http://schemas.microsoft.com/office/drawing/2014/main" xmlns="" id="{6DCEEF06-C92F-45B8-958B-49E165AC6AF1}"/>
                    </a:ext>
                  </a:extLst>
                </p:cNvPr>
                <p:cNvSpPr/>
                <p:nvPr/>
              </p:nvSpPr>
              <p:spPr>
                <a:xfrm>
                  <a:off x="9440289" y="1562958"/>
                  <a:ext cx="1593898" cy="159389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22F1F6"/>
                    </a:gs>
                    <a:gs pos="40000">
                      <a:srgbClr val="22F1F6"/>
                    </a:gs>
                    <a:gs pos="100000">
                      <a:srgbClr val="20B6BE">
                        <a:alpha val="0"/>
                      </a:srgbClr>
                    </a:gs>
                  </a:gsLst>
                  <a:path path="circle">
                    <a:fillToRect l="50000" t="-80000" r="50000" b="180000"/>
                  </a:path>
                  <a:tileRect/>
                </a:gradFill>
                <a:ln w="31750">
                  <a:solidFill>
                    <a:srgbClr val="22F1F6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92" name="弧形 22">
                  <a:extLst>
                    <a:ext uri="{FF2B5EF4-FFF2-40B4-BE49-F238E27FC236}">
                      <a16:creationId xmlns:a16="http://schemas.microsoft.com/office/drawing/2014/main" xmlns="" id="{9385C38F-8985-3CB7-6880-82F412BE64E3}"/>
                    </a:ext>
                  </a:extLst>
                </p:cNvPr>
                <p:cNvSpPr/>
                <p:nvPr/>
              </p:nvSpPr>
              <p:spPr>
                <a:xfrm rot="17150761">
                  <a:off x="9589212" y="1706945"/>
                  <a:ext cx="1382557" cy="1382557"/>
                </a:xfrm>
                <a:prstGeom prst="arc">
                  <a:avLst>
                    <a:gd name="adj1" fmla="val 14257598"/>
                    <a:gd name="adj2" fmla="val 17991522"/>
                  </a:avLst>
                </a:prstGeom>
                <a:ln w="127000" cap="rnd">
                  <a:solidFill>
                    <a:schemeClr val="bg1">
                      <a:alpha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93" name="弧形 23">
                  <a:extLst>
                    <a:ext uri="{FF2B5EF4-FFF2-40B4-BE49-F238E27FC236}">
                      <a16:creationId xmlns:a16="http://schemas.microsoft.com/office/drawing/2014/main" xmlns="" id="{3648E997-89B3-DE84-D095-F92F40930D0F}"/>
                    </a:ext>
                  </a:extLst>
                </p:cNvPr>
                <p:cNvSpPr/>
                <p:nvPr/>
              </p:nvSpPr>
              <p:spPr>
                <a:xfrm rot="17283909">
                  <a:off x="9629644" y="1685173"/>
                  <a:ext cx="1382557" cy="1382557"/>
                </a:xfrm>
                <a:prstGeom prst="arc">
                  <a:avLst>
                    <a:gd name="adj1" fmla="val 18582933"/>
                    <a:gd name="adj2" fmla="val 19067742"/>
                  </a:avLst>
                </a:prstGeom>
                <a:ln w="127000" cap="rnd">
                  <a:solidFill>
                    <a:schemeClr val="bg1">
                      <a:alpha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89" name="TextBox 1">
                <a:extLst>
                  <a:ext uri="{FF2B5EF4-FFF2-40B4-BE49-F238E27FC236}">
                    <a16:creationId xmlns:a16="http://schemas.microsoft.com/office/drawing/2014/main" xmlns="" id="{A8A0660E-23B4-D6E2-8F32-AD967312A427}"/>
                  </a:ext>
                </a:extLst>
              </p:cNvPr>
              <p:cNvSpPr txBox="1"/>
              <p:nvPr/>
            </p:nvSpPr>
            <p:spPr>
              <a:xfrm>
                <a:off x="9541021" y="-1197528"/>
                <a:ext cx="1286735" cy="626293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endParaRPr lang="en-US" altLang="zh-CN" sz="2400" b="1" dirty="0">
                  <a:solidFill>
                    <a:srgbClr val="FFFF00"/>
                  </a:solidFill>
                  <a:effectLst>
                    <a:outerShdw blurRad="177800" dist="50800" dir="16620000" sx="93000" sy="93000" rotWithShape="0">
                      <a:srgbClr val="20B6BE"/>
                    </a:outerShdw>
                  </a:effectLst>
                  <a:cs typeface="+mn-ea"/>
                  <a:sym typeface="+mn-lt"/>
                </a:endParaRPr>
              </a:p>
            </p:txBody>
          </p:sp>
        </p:grpSp>
        <p:sp>
          <p:nvSpPr>
            <p:cNvPr id="86" name="文本框 58">
              <a:extLst>
                <a:ext uri="{FF2B5EF4-FFF2-40B4-BE49-F238E27FC236}">
                  <a16:creationId xmlns:a16="http://schemas.microsoft.com/office/drawing/2014/main" xmlns="" id="{996416E7-961C-361C-5B32-3ED97FA845F6}"/>
                </a:ext>
              </a:extLst>
            </p:cNvPr>
            <p:cNvSpPr txBox="1"/>
            <p:nvPr/>
          </p:nvSpPr>
          <p:spPr>
            <a:xfrm>
              <a:off x="5571155" y="5055758"/>
              <a:ext cx="755336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4400" b="1" dirty="0">
                  <a:solidFill>
                    <a:schemeClr val="bg1"/>
                  </a:solidFill>
                  <a:cs typeface="+mn-ea"/>
                  <a:sym typeface="+mn-lt"/>
                </a:rPr>
                <a:t>02</a:t>
              </a:r>
              <a:endParaRPr lang="zh-CN" altLang="en-US" sz="44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C4970B0-CFD0-B3E2-5DA3-CD87EFBBAE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7863" y="411297"/>
            <a:ext cx="6395258" cy="42066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A580FD0-96D9-A2A8-1F86-BF802E865A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00918"/>
            <a:ext cx="3304318" cy="1176630"/>
          </a:xfrm>
          <a:prstGeom prst="rect">
            <a:avLst/>
          </a:prstGeom>
        </p:spPr>
      </p:pic>
      <p:sp>
        <p:nvSpPr>
          <p:cNvPr id="19" name="Text Placeholder 7">
            <a:extLst>
              <a:ext uri="{FF2B5EF4-FFF2-40B4-BE49-F238E27FC236}">
                <a16:creationId xmlns:a16="http://schemas.microsoft.com/office/drawing/2014/main" xmlns="" id="{DADA68D8-FC8C-EB89-C3B3-DC821218427C}"/>
              </a:ext>
            </a:extLst>
          </p:cNvPr>
          <p:cNvSpPr txBox="1">
            <a:spLocks/>
          </p:cNvSpPr>
          <p:nvPr/>
        </p:nvSpPr>
        <p:spPr>
          <a:xfrm>
            <a:off x="1756549" y="4624600"/>
            <a:ext cx="10002357" cy="1663509"/>
          </a:xfrm>
          <a:prstGeom prst="rect">
            <a:avLst/>
          </a:prstGeom>
        </p:spPr>
        <p:txBody>
          <a:bodyPr vert="horz" lIns="0" tIns="103866" rIns="0" bIns="103866" anchor="t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Nêu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cách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tính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diện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tích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hình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chữ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nhật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,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hình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vuông</a:t>
            </a:r>
            <a:endParaRPr lang="zh-CN" altLang="en-US" sz="3200" b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grpSp>
        <p:nvGrpSpPr>
          <p:cNvPr id="20" name="组合 33">
            <a:extLst>
              <a:ext uri="{FF2B5EF4-FFF2-40B4-BE49-F238E27FC236}">
                <a16:creationId xmlns:a16="http://schemas.microsoft.com/office/drawing/2014/main" xmlns="" id="{53D6E34A-3907-75B2-501A-3921666AE99D}"/>
              </a:ext>
            </a:extLst>
          </p:cNvPr>
          <p:cNvGrpSpPr/>
          <p:nvPr/>
        </p:nvGrpSpPr>
        <p:grpSpPr>
          <a:xfrm>
            <a:off x="339949" y="4337057"/>
            <a:ext cx="1177219" cy="1194956"/>
            <a:chOff x="5327184" y="4853017"/>
            <a:chExt cx="1177219" cy="1194956"/>
          </a:xfrm>
        </p:grpSpPr>
        <p:grpSp>
          <p:nvGrpSpPr>
            <p:cNvPr id="21" name="组合 16">
              <a:extLst>
                <a:ext uri="{FF2B5EF4-FFF2-40B4-BE49-F238E27FC236}">
                  <a16:creationId xmlns:a16="http://schemas.microsoft.com/office/drawing/2014/main" xmlns="" id="{185D9D1A-6DBC-ADC9-3AA2-69BD59AD0BC2}"/>
                </a:ext>
              </a:extLst>
            </p:cNvPr>
            <p:cNvGrpSpPr/>
            <p:nvPr/>
          </p:nvGrpSpPr>
          <p:grpSpPr>
            <a:xfrm>
              <a:off x="5327184" y="4853017"/>
              <a:ext cx="1177219" cy="1194956"/>
              <a:chOff x="9272337" y="-1404832"/>
              <a:chExt cx="1597009" cy="1621072"/>
            </a:xfrm>
          </p:grpSpPr>
          <p:sp>
            <p:nvSpPr>
              <p:cNvPr id="23" name="椭圆 17">
                <a:extLst>
                  <a:ext uri="{FF2B5EF4-FFF2-40B4-BE49-F238E27FC236}">
                    <a16:creationId xmlns:a16="http://schemas.microsoft.com/office/drawing/2014/main" xmlns="" id="{DA905521-18A1-C000-3AF5-CE2EC34F03B6}"/>
                  </a:ext>
                </a:extLst>
              </p:cNvPr>
              <p:cNvSpPr/>
              <p:nvPr/>
            </p:nvSpPr>
            <p:spPr>
              <a:xfrm>
                <a:off x="9272337" y="-1377658"/>
                <a:ext cx="1593898" cy="1593898"/>
              </a:xfrm>
              <a:prstGeom prst="ellipse">
                <a:avLst/>
              </a:prstGeom>
              <a:solidFill>
                <a:srgbClr val="20B6BE"/>
              </a:solidFill>
              <a:ln>
                <a:noFill/>
              </a:ln>
              <a:effectLst>
                <a:outerShdw blurRad="254000" dist="63500" dir="5400000" algn="t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grpSp>
            <p:nvGrpSpPr>
              <p:cNvPr id="24" name="组合 18">
                <a:extLst>
                  <a:ext uri="{FF2B5EF4-FFF2-40B4-BE49-F238E27FC236}">
                    <a16:creationId xmlns:a16="http://schemas.microsoft.com/office/drawing/2014/main" xmlns="" id="{0D15155A-151E-A386-2315-90627D988A3E}"/>
                  </a:ext>
                </a:extLst>
              </p:cNvPr>
              <p:cNvGrpSpPr/>
              <p:nvPr/>
            </p:nvGrpSpPr>
            <p:grpSpPr>
              <a:xfrm>
                <a:off x="9272337" y="-1404832"/>
                <a:ext cx="1597009" cy="1597009"/>
                <a:chOff x="9437178" y="1562958"/>
                <a:chExt cx="1597009" cy="1597009"/>
              </a:xfrm>
            </p:grpSpPr>
            <p:sp>
              <p:nvSpPr>
                <p:cNvPr id="26" name="椭圆 20">
                  <a:extLst>
                    <a:ext uri="{FF2B5EF4-FFF2-40B4-BE49-F238E27FC236}">
                      <a16:creationId xmlns:a16="http://schemas.microsoft.com/office/drawing/2014/main" xmlns="" id="{CB2F43C0-BC1F-299D-3FA8-8F859C55637A}"/>
                    </a:ext>
                  </a:extLst>
                </p:cNvPr>
                <p:cNvSpPr/>
                <p:nvPr/>
              </p:nvSpPr>
              <p:spPr>
                <a:xfrm>
                  <a:off x="9437178" y="1566069"/>
                  <a:ext cx="1593898" cy="1593898"/>
                </a:xfrm>
                <a:prstGeom prst="ellipse">
                  <a:avLst/>
                </a:prstGeom>
                <a:solidFill>
                  <a:srgbClr val="22F1F6"/>
                </a:solidFill>
                <a:ln>
                  <a:noFill/>
                </a:ln>
                <a:effectLst>
                  <a:innerShdw blurRad="571500" dist="241300" dir="5400000">
                    <a:srgbClr val="20B6BE">
                      <a:alpha val="80000"/>
                    </a:srgb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27" name="椭圆 21">
                  <a:extLst>
                    <a:ext uri="{FF2B5EF4-FFF2-40B4-BE49-F238E27FC236}">
                      <a16:creationId xmlns:a16="http://schemas.microsoft.com/office/drawing/2014/main" xmlns="" id="{038C421E-E8F0-3117-1B3F-D5783C26BC13}"/>
                    </a:ext>
                  </a:extLst>
                </p:cNvPr>
                <p:cNvSpPr/>
                <p:nvPr/>
              </p:nvSpPr>
              <p:spPr>
                <a:xfrm>
                  <a:off x="9440289" y="1562958"/>
                  <a:ext cx="1593898" cy="1593898"/>
                </a:xfrm>
                <a:prstGeom prst="ellipse">
                  <a:avLst/>
                </a:prstGeom>
                <a:solidFill>
                  <a:srgbClr val="002060"/>
                </a:solidFill>
                <a:ln w="31750">
                  <a:solidFill>
                    <a:srgbClr val="22F1F6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28" name="弧形 22">
                  <a:extLst>
                    <a:ext uri="{FF2B5EF4-FFF2-40B4-BE49-F238E27FC236}">
                      <a16:creationId xmlns:a16="http://schemas.microsoft.com/office/drawing/2014/main" xmlns="" id="{97FE4A35-A823-FA16-853C-77FAAE616235}"/>
                    </a:ext>
                  </a:extLst>
                </p:cNvPr>
                <p:cNvSpPr/>
                <p:nvPr/>
              </p:nvSpPr>
              <p:spPr>
                <a:xfrm rot="17150761">
                  <a:off x="9589212" y="1706945"/>
                  <a:ext cx="1382557" cy="1382557"/>
                </a:xfrm>
                <a:prstGeom prst="arc">
                  <a:avLst>
                    <a:gd name="adj1" fmla="val 14257598"/>
                    <a:gd name="adj2" fmla="val 17991522"/>
                  </a:avLst>
                </a:prstGeom>
                <a:ln w="127000" cap="rnd">
                  <a:solidFill>
                    <a:schemeClr val="bg1">
                      <a:alpha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29" name="弧形 23">
                  <a:extLst>
                    <a:ext uri="{FF2B5EF4-FFF2-40B4-BE49-F238E27FC236}">
                      <a16:creationId xmlns:a16="http://schemas.microsoft.com/office/drawing/2014/main" xmlns="" id="{4AB70FAF-71AC-CEAB-F7D7-35BD36522733}"/>
                    </a:ext>
                  </a:extLst>
                </p:cNvPr>
                <p:cNvSpPr/>
                <p:nvPr/>
              </p:nvSpPr>
              <p:spPr>
                <a:xfrm rot="17283909">
                  <a:off x="9629644" y="1685173"/>
                  <a:ext cx="1382557" cy="1382557"/>
                </a:xfrm>
                <a:prstGeom prst="arc">
                  <a:avLst>
                    <a:gd name="adj1" fmla="val 18582933"/>
                    <a:gd name="adj2" fmla="val 19067742"/>
                  </a:avLst>
                </a:prstGeom>
                <a:ln w="127000" cap="rnd">
                  <a:solidFill>
                    <a:schemeClr val="bg1">
                      <a:alpha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25" name="TextBox 1">
                <a:extLst>
                  <a:ext uri="{FF2B5EF4-FFF2-40B4-BE49-F238E27FC236}">
                    <a16:creationId xmlns:a16="http://schemas.microsoft.com/office/drawing/2014/main" xmlns="" id="{F1F84A20-1135-CAFF-7D35-02FB48A421D5}"/>
                  </a:ext>
                </a:extLst>
              </p:cNvPr>
              <p:cNvSpPr txBox="1"/>
              <p:nvPr/>
            </p:nvSpPr>
            <p:spPr>
              <a:xfrm>
                <a:off x="9541021" y="-1197528"/>
                <a:ext cx="1286735" cy="626293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endParaRPr lang="en-US" altLang="zh-CN" sz="2400" b="1" dirty="0">
                  <a:solidFill>
                    <a:srgbClr val="FFFF00"/>
                  </a:solidFill>
                  <a:effectLst>
                    <a:outerShdw blurRad="177800" dist="50800" dir="16620000" sx="93000" sy="93000" rotWithShape="0">
                      <a:srgbClr val="20B6BE"/>
                    </a:outerShdw>
                  </a:effectLst>
                  <a:cs typeface="+mn-ea"/>
                  <a:sym typeface="+mn-lt"/>
                </a:endParaRPr>
              </a:p>
            </p:txBody>
          </p:sp>
        </p:grpSp>
        <p:sp>
          <p:nvSpPr>
            <p:cNvPr id="22" name="文本框 58">
              <a:extLst>
                <a:ext uri="{FF2B5EF4-FFF2-40B4-BE49-F238E27FC236}">
                  <a16:creationId xmlns:a16="http://schemas.microsoft.com/office/drawing/2014/main" xmlns="" id="{21AD1D42-B7BB-154A-3249-43F01145FB5C}"/>
                </a:ext>
              </a:extLst>
            </p:cNvPr>
            <p:cNvSpPr txBox="1"/>
            <p:nvPr/>
          </p:nvSpPr>
          <p:spPr>
            <a:xfrm>
              <a:off x="5571155" y="5055758"/>
              <a:ext cx="755336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4400" b="1" dirty="0">
                  <a:solidFill>
                    <a:schemeClr val="bg1"/>
                  </a:solidFill>
                  <a:cs typeface="+mn-ea"/>
                  <a:sym typeface="+mn-lt"/>
                </a:rPr>
                <a:t>03</a:t>
              </a:r>
              <a:endParaRPr lang="zh-CN" altLang="en-US" sz="44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30" name="Text Placeholder 7">
            <a:extLst>
              <a:ext uri="{FF2B5EF4-FFF2-40B4-BE49-F238E27FC236}">
                <a16:creationId xmlns:a16="http://schemas.microsoft.com/office/drawing/2014/main" xmlns="" id="{CC59CBE9-5926-A822-2CCE-DED4DE8407B1}"/>
              </a:ext>
            </a:extLst>
          </p:cNvPr>
          <p:cNvSpPr txBox="1">
            <a:spLocks/>
          </p:cNvSpPr>
          <p:nvPr/>
        </p:nvSpPr>
        <p:spPr>
          <a:xfrm>
            <a:off x="1684630" y="5682838"/>
            <a:ext cx="10002357" cy="1663509"/>
          </a:xfrm>
          <a:prstGeom prst="rect">
            <a:avLst/>
          </a:prstGeom>
        </p:spPr>
        <p:txBody>
          <a:bodyPr vert="horz" lIns="0" tIns="103866" rIns="0" bIns="103866" anchor="t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Kể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tên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các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đơn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vị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đo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độ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dài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,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khối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lượng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, dung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tích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,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diện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tích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đã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học</a:t>
            </a:r>
            <a:endParaRPr lang="zh-CN" altLang="en-US" sz="3200" b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grpSp>
        <p:nvGrpSpPr>
          <p:cNvPr id="31" name="组合 33">
            <a:extLst>
              <a:ext uri="{FF2B5EF4-FFF2-40B4-BE49-F238E27FC236}">
                <a16:creationId xmlns:a16="http://schemas.microsoft.com/office/drawing/2014/main" xmlns="" id="{0D78A374-FCE8-AC10-0451-C3F9521E2AD2}"/>
              </a:ext>
            </a:extLst>
          </p:cNvPr>
          <p:cNvGrpSpPr/>
          <p:nvPr/>
        </p:nvGrpSpPr>
        <p:grpSpPr>
          <a:xfrm>
            <a:off x="360496" y="5569956"/>
            <a:ext cx="1177219" cy="1194956"/>
            <a:chOff x="5327184" y="4853017"/>
            <a:chExt cx="1177219" cy="1194956"/>
          </a:xfrm>
        </p:grpSpPr>
        <p:grpSp>
          <p:nvGrpSpPr>
            <p:cNvPr id="32" name="组合 16">
              <a:extLst>
                <a:ext uri="{FF2B5EF4-FFF2-40B4-BE49-F238E27FC236}">
                  <a16:creationId xmlns:a16="http://schemas.microsoft.com/office/drawing/2014/main" xmlns="" id="{202785B1-C9C1-3047-95EB-A7687EC112CD}"/>
                </a:ext>
              </a:extLst>
            </p:cNvPr>
            <p:cNvGrpSpPr/>
            <p:nvPr/>
          </p:nvGrpSpPr>
          <p:grpSpPr>
            <a:xfrm>
              <a:off x="5327184" y="4853017"/>
              <a:ext cx="1177219" cy="1194956"/>
              <a:chOff x="9272337" y="-1404832"/>
              <a:chExt cx="1597009" cy="1621072"/>
            </a:xfrm>
          </p:grpSpPr>
          <p:sp>
            <p:nvSpPr>
              <p:cNvPr id="34" name="椭圆 17">
                <a:extLst>
                  <a:ext uri="{FF2B5EF4-FFF2-40B4-BE49-F238E27FC236}">
                    <a16:creationId xmlns:a16="http://schemas.microsoft.com/office/drawing/2014/main" xmlns="" id="{6D194B7E-E591-D495-37B3-C82E5F1B312F}"/>
                  </a:ext>
                </a:extLst>
              </p:cNvPr>
              <p:cNvSpPr/>
              <p:nvPr/>
            </p:nvSpPr>
            <p:spPr>
              <a:xfrm>
                <a:off x="9272337" y="-1377658"/>
                <a:ext cx="1593898" cy="1593898"/>
              </a:xfrm>
              <a:prstGeom prst="ellipse">
                <a:avLst/>
              </a:prstGeom>
              <a:solidFill>
                <a:srgbClr val="20B6BE"/>
              </a:solidFill>
              <a:ln>
                <a:noFill/>
              </a:ln>
              <a:effectLst>
                <a:outerShdw blurRad="254000" dist="63500" dir="5400000" algn="t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grpSp>
            <p:nvGrpSpPr>
              <p:cNvPr id="35" name="组合 18">
                <a:extLst>
                  <a:ext uri="{FF2B5EF4-FFF2-40B4-BE49-F238E27FC236}">
                    <a16:creationId xmlns:a16="http://schemas.microsoft.com/office/drawing/2014/main" xmlns="" id="{25FA0FD5-EF1F-E0AE-1089-F6AE8CE61854}"/>
                  </a:ext>
                </a:extLst>
              </p:cNvPr>
              <p:cNvGrpSpPr/>
              <p:nvPr/>
            </p:nvGrpSpPr>
            <p:grpSpPr>
              <a:xfrm>
                <a:off x="9272337" y="-1404832"/>
                <a:ext cx="1597009" cy="1597009"/>
                <a:chOff x="9437178" y="1562958"/>
                <a:chExt cx="1597009" cy="1597009"/>
              </a:xfrm>
            </p:grpSpPr>
            <p:sp>
              <p:nvSpPr>
                <p:cNvPr id="37" name="椭圆 20">
                  <a:extLst>
                    <a:ext uri="{FF2B5EF4-FFF2-40B4-BE49-F238E27FC236}">
                      <a16:creationId xmlns:a16="http://schemas.microsoft.com/office/drawing/2014/main" xmlns="" id="{57AC8425-EB40-96E1-8EEC-51C1DD7FE268}"/>
                    </a:ext>
                  </a:extLst>
                </p:cNvPr>
                <p:cNvSpPr/>
                <p:nvPr/>
              </p:nvSpPr>
              <p:spPr>
                <a:xfrm>
                  <a:off x="9437178" y="1566069"/>
                  <a:ext cx="1593898" cy="1593898"/>
                </a:xfrm>
                <a:prstGeom prst="ellipse">
                  <a:avLst/>
                </a:prstGeom>
                <a:solidFill>
                  <a:srgbClr val="22F1F6"/>
                </a:solidFill>
                <a:ln>
                  <a:noFill/>
                </a:ln>
                <a:effectLst>
                  <a:innerShdw blurRad="571500" dist="241300" dir="5400000">
                    <a:srgbClr val="20B6BE">
                      <a:alpha val="80000"/>
                    </a:srgb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38" name="椭圆 21">
                  <a:extLst>
                    <a:ext uri="{FF2B5EF4-FFF2-40B4-BE49-F238E27FC236}">
                      <a16:creationId xmlns:a16="http://schemas.microsoft.com/office/drawing/2014/main" xmlns="" id="{F3DFC7DE-5301-04D6-8D3A-D644459448C2}"/>
                    </a:ext>
                  </a:extLst>
                </p:cNvPr>
                <p:cNvSpPr/>
                <p:nvPr/>
              </p:nvSpPr>
              <p:spPr>
                <a:xfrm>
                  <a:off x="9440289" y="1562958"/>
                  <a:ext cx="1593898" cy="1593898"/>
                </a:xfrm>
                <a:prstGeom prst="ellipse">
                  <a:avLst/>
                </a:prstGeom>
                <a:solidFill>
                  <a:srgbClr val="7030A0"/>
                </a:solidFill>
                <a:ln w="31750">
                  <a:solidFill>
                    <a:srgbClr val="22F1F6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39" name="弧形 22">
                  <a:extLst>
                    <a:ext uri="{FF2B5EF4-FFF2-40B4-BE49-F238E27FC236}">
                      <a16:creationId xmlns:a16="http://schemas.microsoft.com/office/drawing/2014/main" xmlns="" id="{00907CEE-D3F7-2C78-1885-129133778FD3}"/>
                    </a:ext>
                  </a:extLst>
                </p:cNvPr>
                <p:cNvSpPr/>
                <p:nvPr/>
              </p:nvSpPr>
              <p:spPr>
                <a:xfrm rot="17150761">
                  <a:off x="9589212" y="1706945"/>
                  <a:ext cx="1382557" cy="1382557"/>
                </a:xfrm>
                <a:prstGeom prst="arc">
                  <a:avLst>
                    <a:gd name="adj1" fmla="val 14257598"/>
                    <a:gd name="adj2" fmla="val 17991522"/>
                  </a:avLst>
                </a:prstGeom>
                <a:ln w="127000" cap="rnd">
                  <a:solidFill>
                    <a:schemeClr val="bg1">
                      <a:alpha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40" name="弧形 23">
                  <a:extLst>
                    <a:ext uri="{FF2B5EF4-FFF2-40B4-BE49-F238E27FC236}">
                      <a16:creationId xmlns:a16="http://schemas.microsoft.com/office/drawing/2014/main" xmlns="" id="{944AAF77-91D7-AD7D-23B1-0C78B83D1BEA}"/>
                    </a:ext>
                  </a:extLst>
                </p:cNvPr>
                <p:cNvSpPr/>
                <p:nvPr/>
              </p:nvSpPr>
              <p:spPr>
                <a:xfrm rot="17283909">
                  <a:off x="9629644" y="1685173"/>
                  <a:ext cx="1382557" cy="1382557"/>
                </a:xfrm>
                <a:prstGeom prst="arc">
                  <a:avLst>
                    <a:gd name="adj1" fmla="val 18582933"/>
                    <a:gd name="adj2" fmla="val 19067742"/>
                  </a:avLst>
                </a:prstGeom>
                <a:ln w="127000" cap="rnd">
                  <a:solidFill>
                    <a:schemeClr val="bg1">
                      <a:alpha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36" name="TextBox 1">
                <a:extLst>
                  <a:ext uri="{FF2B5EF4-FFF2-40B4-BE49-F238E27FC236}">
                    <a16:creationId xmlns:a16="http://schemas.microsoft.com/office/drawing/2014/main" xmlns="" id="{9A2E12FC-613B-5096-65C8-FE5B8E97861A}"/>
                  </a:ext>
                </a:extLst>
              </p:cNvPr>
              <p:cNvSpPr txBox="1"/>
              <p:nvPr/>
            </p:nvSpPr>
            <p:spPr>
              <a:xfrm>
                <a:off x="9541021" y="-1197528"/>
                <a:ext cx="1286735" cy="626293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endParaRPr lang="en-US" altLang="zh-CN" sz="2400" b="1" dirty="0">
                  <a:solidFill>
                    <a:srgbClr val="FFFF00"/>
                  </a:solidFill>
                  <a:effectLst>
                    <a:outerShdw blurRad="177800" dist="50800" dir="16620000" sx="93000" sy="93000" rotWithShape="0">
                      <a:srgbClr val="20B6BE"/>
                    </a:outerShdw>
                  </a:effectLst>
                  <a:cs typeface="+mn-ea"/>
                  <a:sym typeface="+mn-lt"/>
                </a:endParaRPr>
              </a:p>
            </p:txBody>
          </p:sp>
        </p:grpSp>
        <p:sp>
          <p:nvSpPr>
            <p:cNvPr id="33" name="文本框 58">
              <a:extLst>
                <a:ext uri="{FF2B5EF4-FFF2-40B4-BE49-F238E27FC236}">
                  <a16:creationId xmlns:a16="http://schemas.microsoft.com/office/drawing/2014/main" xmlns="" id="{2E776B88-8EC7-23E4-9686-4B940C075824}"/>
                </a:ext>
              </a:extLst>
            </p:cNvPr>
            <p:cNvSpPr txBox="1"/>
            <p:nvPr/>
          </p:nvSpPr>
          <p:spPr>
            <a:xfrm>
              <a:off x="5571155" y="5055758"/>
              <a:ext cx="755336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4400" b="1" dirty="0">
                  <a:solidFill>
                    <a:schemeClr val="bg1"/>
                  </a:solidFill>
                  <a:cs typeface="+mn-ea"/>
                  <a:sym typeface="+mn-lt"/>
                </a:rPr>
                <a:t>04</a:t>
              </a:r>
              <a:endParaRPr lang="zh-CN" altLang="en-US" sz="44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59147214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1" dur="10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2" dur="10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7" dur="10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8" dur="10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21" dur="10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22" dur="10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" presetClass="entr" presetSubtype="4" fill="hold" nodeType="click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2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2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31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32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" presetClass="entr" presetSubtype="4" fill="hold" nodeType="click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37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38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41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42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1" grpId="0"/>
          <p:bldP spid="72" grpId="0"/>
          <p:bldP spid="19" grpId="0"/>
          <p:bldP spid="3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1" grpId="0"/>
          <p:bldP spid="72" grpId="0"/>
          <p:bldP spid="19" grpId="0"/>
          <p:bldP spid="30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67AF7B8-72B4-94D1-7A9F-FBFFBC6CE6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2000" contrast="3000"/>
                    </a14:imgEffect>
                  </a14:imgLayer>
                </a14:imgProps>
              </a:ext>
            </a:extLst>
          </a:blip>
          <a:srcRect t="43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DD0A3C0C-BCA0-D894-5470-A8CCC3B4B8DF}"/>
              </a:ext>
            </a:extLst>
          </p:cNvPr>
          <p:cNvSpPr/>
          <p:nvPr/>
        </p:nvSpPr>
        <p:spPr>
          <a:xfrm>
            <a:off x="209390" y="203360"/>
            <a:ext cx="11773220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xmlns="" id="{7F279154-3A7D-E3C5-3398-CF249ACFE4C5}"/>
              </a:ext>
            </a:extLst>
          </p:cNvPr>
          <p:cNvGrpSpPr/>
          <p:nvPr/>
        </p:nvGrpSpPr>
        <p:grpSpPr>
          <a:xfrm>
            <a:off x="7178212" y="2445249"/>
            <a:ext cx="5013788" cy="4114646"/>
            <a:chOff x="7261008" y="2406492"/>
            <a:chExt cx="5013788" cy="4114646"/>
          </a:xfrm>
        </p:grpSpPr>
        <p:sp>
          <p:nvSpPr>
            <p:cNvPr id="61" name="Rectangle: Rounded Corners 60">
              <a:extLst>
                <a:ext uri="{FF2B5EF4-FFF2-40B4-BE49-F238E27FC236}">
                  <a16:creationId xmlns:a16="http://schemas.microsoft.com/office/drawing/2014/main" xmlns="" id="{6DF66922-F53D-8C77-935C-D6C0EAD0E164}"/>
                </a:ext>
              </a:extLst>
            </p:cNvPr>
            <p:cNvSpPr/>
            <p:nvPr/>
          </p:nvSpPr>
          <p:spPr>
            <a:xfrm>
              <a:off x="7261008" y="2406492"/>
              <a:ext cx="5013788" cy="1707348"/>
            </a:xfrm>
            <a:custGeom>
              <a:avLst/>
              <a:gdLst>
                <a:gd name="connsiteX0" fmla="*/ 0 w 5013788"/>
                <a:gd name="connsiteY0" fmla="*/ 284564 h 1707348"/>
                <a:gd name="connsiteX1" fmla="*/ 284564 w 5013788"/>
                <a:gd name="connsiteY1" fmla="*/ 0 h 1707348"/>
                <a:gd name="connsiteX2" fmla="*/ 4729224 w 5013788"/>
                <a:gd name="connsiteY2" fmla="*/ 0 h 1707348"/>
                <a:gd name="connsiteX3" fmla="*/ 5013788 w 5013788"/>
                <a:gd name="connsiteY3" fmla="*/ 284564 h 1707348"/>
                <a:gd name="connsiteX4" fmla="*/ 5013788 w 5013788"/>
                <a:gd name="connsiteY4" fmla="*/ 1422784 h 1707348"/>
                <a:gd name="connsiteX5" fmla="*/ 4729224 w 5013788"/>
                <a:gd name="connsiteY5" fmla="*/ 1707348 h 1707348"/>
                <a:gd name="connsiteX6" fmla="*/ 284564 w 5013788"/>
                <a:gd name="connsiteY6" fmla="*/ 1707348 h 1707348"/>
                <a:gd name="connsiteX7" fmla="*/ 0 w 5013788"/>
                <a:gd name="connsiteY7" fmla="*/ 1422784 h 1707348"/>
                <a:gd name="connsiteX8" fmla="*/ 0 w 5013788"/>
                <a:gd name="connsiteY8" fmla="*/ 284564 h 1707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013788" h="1707348" fill="none" extrusionOk="0">
                  <a:moveTo>
                    <a:pt x="0" y="284564"/>
                  </a:moveTo>
                  <a:cubicBezTo>
                    <a:pt x="1053" y="155911"/>
                    <a:pt x="135652" y="13842"/>
                    <a:pt x="284564" y="0"/>
                  </a:cubicBezTo>
                  <a:cubicBezTo>
                    <a:pt x="2347571" y="72427"/>
                    <a:pt x="3540437" y="61419"/>
                    <a:pt x="4729224" y="0"/>
                  </a:cubicBezTo>
                  <a:cubicBezTo>
                    <a:pt x="4885793" y="-4070"/>
                    <a:pt x="4999252" y="123007"/>
                    <a:pt x="5013788" y="284564"/>
                  </a:cubicBezTo>
                  <a:cubicBezTo>
                    <a:pt x="4998243" y="733471"/>
                    <a:pt x="5105965" y="963896"/>
                    <a:pt x="5013788" y="1422784"/>
                  </a:cubicBezTo>
                  <a:cubicBezTo>
                    <a:pt x="5017713" y="1560026"/>
                    <a:pt x="4877696" y="1697609"/>
                    <a:pt x="4729224" y="1707348"/>
                  </a:cubicBezTo>
                  <a:cubicBezTo>
                    <a:pt x="3618248" y="1737175"/>
                    <a:pt x="2141072" y="1628042"/>
                    <a:pt x="284564" y="1707348"/>
                  </a:cubicBezTo>
                  <a:cubicBezTo>
                    <a:pt x="142311" y="1705663"/>
                    <a:pt x="-10545" y="1582029"/>
                    <a:pt x="0" y="1422784"/>
                  </a:cubicBezTo>
                  <a:cubicBezTo>
                    <a:pt x="9138" y="933498"/>
                    <a:pt x="-22065" y="421983"/>
                    <a:pt x="0" y="284564"/>
                  </a:cubicBezTo>
                  <a:close/>
                </a:path>
                <a:path w="5013788" h="1707348" stroke="0" extrusionOk="0">
                  <a:moveTo>
                    <a:pt x="0" y="284564"/>
                  </a:moveTo>
                  <a:cubicBezTo>
                    <a:pt x="24391" y="134052"/>
                    <a:pt x="131049" y="7593"/>
                    <a:pt x="284564" y="0"/>
                  </a:cubicBezTo>
                  <a:cubicBezTo>
                    <a:pt x="903445" y="123000"/>
                    <a:pt x="3673183" y="-96860"/>
                    <a:pt x="4729224" y="0"/>
                  </a:cubicBezTo>
                  <a:cubicBezTo>
                    <a:pt x="4884387" y="-1522"/>
                    <a:pt x="5023841" y="107137"/>
                    <a:pt x="5013788" y="284564"/>
                  </a:cubicBezTo>
                  <a:cubicBezTo>
                    <a:pt x="5000939" y="710606"/>
                    <a:pt x="5072289" y="957397"/>
                    <a:pt x="5013788" y="1422784"/>
                  </a:cubicBezTo>
                  <a:cubicBezTo>
                    <a:pt x="5007620" y="1582179"/>
                    <a:pt x="4871290" y="1704878"/>
                    <a:pt x="4729224" y="1707348"/>
                  </a:cubicBezTo>
                  <a:cubicBezTo>
                    <a:pt x="2956066" y="1546641"/>
                    <a:pt x="749245" y="1747015"/>
                    <a:pt x="284564" y="1707348"/>
                  </a:cubicBezTo>
                  <a:cubicBezTo>
                    <a:pt x="104865" y="1702796"/>
                    <a:pt x="-14327" y="1573454"/>
                    <a:pt x="0" y="1422784"/>
                  </a:cubicBezTo>
                  <a:cubicBezTo>
                    <a:pt x="2242" y="896205"/>
                    <a:pt x="-79411" y="662866"/>
                    <a:pt x="0" y="284564"/>
                  </a:cubicBezTo>
                  <a:close/>
                </a:path>
              </a:pathLst>
            </a:custGeom>
            <a:solidFill>
              <a:srgbClr val="FFFFCC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xmlns="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274320" rtlCol="0" anchor="ctr"/>
            <a:lstStyle/>
            <a:p>
              <a:pPr algn="ctr"/>
              <a:r>
                <a:rPr lang="en-US" sz="5400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cs typeface="Calibri" panose="020F0502020204030204" pitchFamily="34" charset="0"/>
                </a:rPr>
                <a:t>Các</a:t>
              </a:r>
              <a:r>
                <a:rPr lang="en-US" sz="54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cs typeface="Calibri" panose="020F0502020204030204" pitchFamily="34" charset="0"/>
                </a:rPr>
                <a:t> </a:t>
              </a:r>
              <a:r>
                <a:rPr lang="en-US" sz="5400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cs typeface="Calibri" panose="020F0502020204030204" pitchFamily="34" charset="0"/>
                </a:rPr>
                <a:t>hình</a:t>
              </a:r>
              <a:r>
                <a:rPr lang="en-US" sz="54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cs typeface="Calibri" panose="020F0502020204030204" pitchFamily="34" charset="0"/>
                </a:rPr>
                <a:t> </a:t>
              </a:r>
              <a:r>
                <a:rPr lang="en-US" sz="5400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cs typeface="Calibri" panose="020F0502020204030204" pitchFamily="34" charset="0"/>
                </a:rPr>
                <a:t>đã</a:t>
              </a:r>
              <a:r>
                <a:rPr lang="en-US" sz="54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cs typeface="Calibri" panose="020F0502020204030204" pitchFamily="34" charset="0"/>
                </a:rPr>
                <a:t> </a:t>
              </a:r>
              <a:r>
                <a:rPr lang="en-US" sz="5400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cs typeface="Calibri" panose="020F0502020204030204" pitchFamily="34" charset="0"/>
                </a:rPr>
                <a:t>học</a:t>
              </a:r>
              <a:endPara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Calibri" panose="020F0502020204030204" pitchFamily="34" charset="0"/>
              </a:endParaRPr>
            </a:p>
          </p:txBody>
        </p: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xmlns="" id="{3457BF59-3F82-0344-A0A3-D5491369F4EB}"/>
                </a:ext>
              </a:extLst>
            </p:cNvPr>
            <p:cNvGrpSpPr/>
            <p:nvPr/>
          </p:nvGrpSpPr>
          <p:grpSpPr>
            <a:xfrm>
              <a:off x="8001897" y="3789019"/>
              <a:ext cx="3807499" cy="2732119"/>
              <a:chOff x="1197026" y="4232126"/>
              <a:chExt cx="3751815" cy="2630711"/>
            </a:xfrm>
          </p:grpSpPr>
          <p:pic>
            <p:nvPicPr>
              <p:cNvPr id="63" name="Picture 62">
                <a:extLst>
                  <a:ext uri="{FF2B5EF4-FFF2-40B4-BE49-F238E27FC236}">
                    <a16:creationId xmlns:a16="http://schemas.microsoft.com/office/drawing/2014/main" xmlns="" id="{C86601CE-BE90-FBAB-5E6B-2C1192E1AA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01180" y="4246637"/>
                <a:ext cx="2047661" cy="2616200"/>
              </a:xfrm>
              <a:prstGeom prst="rect">
                <a:avLst/>
              </a:prstGeom>
            </p:spPr>
          </p:pic>
          <p:pic>
            <p:nvPicPr>
              <p:cNvPr id="64" name="Picture 63">
                <a:extLst>
                  <a:ext uri="{FF2B5EF4-FFF2-40B4-BE49-F238E27FC236}">
                    <a16:creationId xmlns:a16="http://schemas.microsoft.com/office/drawing/2014/main" xmlns="" id="{8398594B-FD54-CBC8-8928-EB57C29EFF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97026" y="4232126"/>
                <a:ext cx="1811038" cy="2616200"/>
              </a:xfrm>
              <a:prstGeom prst="rect">
                <a:avLst/>
              </a:prstGeom>
            </p:spPr>
          </p:pic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BE192B60-EF20-7576-5AC8-C52462BC2CCC}"/>
              </a:ext>
            </a:extLst>
          </p:cNvPr>
          <p:cNvGrpSpPr/>
          <p:nvPr/>
        </p:nvGrpSpPr>
        <p:grpSpPr>
          <a:xfrm>
            <a:off x="-157027" y="274701"/>
            <a:ext cx="7092084" cy="2992481"/>
            <a:chOff x="134360" y="1281455"/>
            <a:chExt cx="7092084" cy="2992481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xmlns="" id="{2139C02B-F0F2-DAB8-D4E7-48BB67474C77}"/>
                </a:ext>
              </a:extLst>
            </p:cNvPr>
            <p:cNvSpPr/>
            <p:nvPr/>
          </p:nvSpPr>
          <p:spPr>
            <a:xfrm>
              <a:off x="663798" y="1810891"/>
              <a:ext cx="6562646" cy="2463045"/>
            </a:xfrm>
            <a:custGeom>
              <a:avLst/>
              <a:gdLst>
                <a:gd name="connsiteX0" fmla="*/ 0 w 6562646"/>
                <a:gd name="connsiteY0" fmla="*/ 410516 h 2463045"/>
                <a:gd name="connsiteX1" fmla="*/ 410516 w 6562646"/>
                <a:gd name="connsiteY1" fmla="*/ 0 h 2463045"/>
                <a:gd name="connsiteX2" fmla="*/ 6152130 w 6562646"/>
                <a:gd name="connsiteY2" fmla="*/ 0 h 2463045"/>
                <a:gd name="connsiteX3" fmla="*/ 6562646 w 6562646"/>
                <a:gd name="connsiteY3" fmla="*/ 410516 h 2463045"/>
                <a:gd name="connsiteX4" fmla="*/ 6562646 w 6562646"/>
                <a:gd name="connsiteY4" fmla="*/ 2052529 h 2463045"/>
                <a:gd name="connsiteX5" fmla="*/ 6152130 w 6562646"/>
                <a:gd name="connsiteY5" fmla="*/ 2463045 h 2463045"/>
                <a:gd name="connsiteX6" fmla="*/ 410516 w 6562646"/>
                <a:gd name="connsiteY6" fmla="*/ 2463045 h 2463045"/>
                <a:gd name="connsiteX7" fmla="*/ 0 w 6562646"/>
                <a:gd name="connsiteY7" fmla="*/ 2052529 h 2463045"/>
                <a:gd name="connsiteX8" fmla="*/ 0 w 6562646"/>
                <a:gd name="connsiteY8" fmla="*/ 410516 h 2463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62646" h="2463045" fill="none" extrusionOk="0">
                  <a:moveTo>
                    <a:pt x="0" y="410516"/>
                  </a:moveTo>
                  <a:cubicBezTo>
                    <a:pt x="-25116" y="173290"/>
                    <a:pt x="186570" y="3160"/>
                    <a:pt x="410516" y="0"/>
                  </a:cubicBezTo>
                  <a:cubicBezTo>
                    <a:pt x="1981139" y="-61902"/>
                    <a:pt x="4991119" y="-101778"/>
                    <a:pt x="6152130" y="0"/>
                  </a:cubicBezTo>
                  <a:cubicBezTo>
                    <a:pt x="6365411" y="-4214"/>
                    <a:pt x="6580047" y="160606"/>
                    <a:pt x="6562646" y="410516"/>
                  </a:cubicBezTo>
                  <a:cubicBezTo>
                    <a:pt x="6504193" y="772361"/>
                    <a:pt x="6459888" y="1601491"/>
                    <a:pt x="6562646" y="2052529"/>
                  </a:cubicBezTo>
                  <a:cubicBezTo>
                    <a:pt x="6527306" y="2261950"/>
                    <a:pt x="6371334" y="2428295"/>
                    <a:pt x="6152130" y="2463045"/>
                  </a:cubicBezTo>
                  <a:cubicBezTo>
                    <a:pt x="3662590" y="2320653"/>
                    <a:pt x="1745438" y="2574146"/>
                    <a:pt x="410516" y="2463045"/>
                  </a:cubicBezTo>
                  <a:cubicBezTo>
                    <a:pt x="180657" y="2464614"/>
                    <a:pt x="-9532" y="2322714"/>
                    <a:pt x="0" y="2052529"/>
                  </a:cubicBezTo>
                  <a:cubicBezTo>
                    <a:pt x="-55632" y="1788293"/>
                    <a:pt x="-81125" y="858402"/>
                    <a:pt x="0" y="410516"/>
                  </a:cubicBezTo>
                  <a:close/>
                </a:path>
                <a:path w="6562646" h="2463045" stroke="0" extrusionOk="0">
                  <a:moveTo>
                    <a:pt x="0" y="410516"/>
                  </a:moveTo>
                  <a:cubicBezTo>
                    <a:pt x="-24459" y="151468"/>
                    <a:pt x="162070" y="-36337"/>
                    <a:pt x="410516" y="0"/>
                  </a:cubicBezTo>
                  <a:cubicBezTo>
                    <a:pt x="2713815" y="-164947"/>
                    <a:pt x="3735363" y="-52288"/>
                    <a:pt x="6152130" y="0"/>
                  </a:cubicBezTo>
                  <a:cubicBezTo>
                    <a:pt x="6377914" y="-14696"/>
                    <a:pt x="6553708" y="185225"/>
                    <a:pt x="6562646" y="410516"/>
                  </a:cubicBezTo>
                  <a:cubicBezTo>
                    <a:pt x="6489101" y="1178799"/>
                    <a:pt x="6617604" y="1602365"/>
                    <a:pt x="6562646" y="2052529"/>
                  </a:cubicBezTo>
                  <a:cubicBezTo>
                    <a:pt x="6572433" y="2291887"/>
                    <a:pt x="6370274" y="2447436"/>
                    <a:pt x="6152130" y="2463045"/>
                  </a:cubicBezTo>
                  <a:cubicBezTo>
                    <a:pt x="5265271" y="2621586"/>
                    <a:pt x="1331734" y="2321209"/>
                    <a:pt x="410516" y="2463045"/>
                  </a:cubicBezTo>
                  <a:cubicBezTo>
                    <a:pt x="182314" y="2489046"/>
                    <a:pt x="5569" y="2277315"/>
                    <a:pt x="0" y="2052529"/>
                  </a:cubicBezTo>
                  <a:cubicBezTo>
                    <a:pt x="-102400" y="1269308"/>
                    <a:pt x="40775" y="1106498"/>
                    <a:pt x="0" y="410516"/>
                  </a:cubicBezTo>
                  <a:close/>
                </a:path>
              </a:pathLst>
            </a:custGeom>
            <a:solidFill>
              <a:srgbClr val="CCFFFF"/>
            </a:solidFill>
            <a:ln w="5715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xmlns="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2575" algn="just"/>
              <a:r>
                <a:rPr lang="en-US" sz="3600" dirty="0">
                  <a:solidFill>
                    <a:schemeClr val="tx1"/>
                  </a:solidFill>
                </a:rPr>
                <a:t>H</a:t>
              </a:r>
              <a:r>
                <a:rPr lang="vi-VN" sz="3600" dirty="0">
                  <a:solidFill>
                    <a:schemeClr val="tx1"/>
                  </a:solidFill>
                </a:rPr>
                <a:t>ình tam giác, hình tứ giác, hình chữ nhật, hình vuông, hình tròn; khối chữ nhật, khối lập phương.</a:t>
              </a:r>
              <a:endParaRPr lang="en-US" sz="4000" dirty="0">
                <a:solidFill>
                  <a:schemeClr val="tx1"/>
                </a:solidFill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2A9B76F5-E728-85E6-8F03-3DC6BE8770D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34360" y="1281455"/>
              <a:ext cx="1058873" cy="10588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1106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67AF7B8-72B4-94D1-7A9F-FBFFBC6CE6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2000" contrast="3000"/>
                    </a14:imgEffect>
                  </a14:imgLayer>
                </a14:imgProps>
              </a:ext>
            </a:extLst>
          </a:blip>
          <a:srcRect t="43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DD0A3C0C-BCA0-D894-5470-A8CCC3B4B8DF}"/>
              </a:ext>
            </a:extLst>
          </p:cNvPr>
          <p:cNvSpPr/>
          <p:nvPr/>
        </p:nvSpPr>
        <p:spPr>
          <a:xfrm>
            <a:off x="209390" y="203360"/>
            <a:ext cx="11773220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xmlns="" id="{7F279154-3A7D-E3C5-3398-CF249ACFE4C5}"/>
              </a:ext>
            </a:extLst>
          </p:cNvPr>
          <p:cNvGrpSpPr/>
          <p:nvPr/>
        </p:nvGrpSpPr>
        <p:grpSpPr>
          <a:xfrm>
            <a:off x="7178212" y="1345915"/>
            <a:ext cx="5013788" cy="5213980"/>
            <a:chOff x="7261008" y="1307158"/>
            <a:chExt cx="5013788" cy="5213980"/>
          </a:xfrm>
        </p:grpSpPr>
        <p:sp>
          <p:nvSpPr>
            <p:cNvPr id="61" name="Rectangle: Rounded Corners 60">
              <a:extLst>
                <a:ext uri="{FF2B5EF4-FFF2-40B4-BE49-F238E27FC236}">
                  <a16:creationId xmlns:a16="http://schemas.microsoft.com/office/drawing/2014/main" xmlns="" id="{6DF66922-F53D-8C77-935C-D6C0EAD0E164}"/>
                </a:ext>
              </a:extLst>
            </p:cNvPr>
            <p:cNvSpPr/>
            <p:nvPr/>
          </p:nvSpPr>
          <p:spPr>
            <a:xfrm>
              <a:off x="7261008" y="1307158"/>
              <a:ext cx="5013788" cy="2806682"/>
            </a:xfrm>
            <a:custGeom>
              <a:avLst/>
              <a:gdLst>
                <a:gd name="connsiteX0" fmla="*/ 0 w 5013788"/>
                <a:gd name="connsiteY0" fmla="*/ 467790 h 2806682"/>
                <a:gd name="connsiteX1" fmla="*/ 467790 w 5013788"/>
                <a:gd name="connsiteY1" fmla="*/ 0 h 2806682"/>
                <a:gd name="connsiteX2" fmla="*/ 4545998 w 5013788"/>
                <a:gd name="connsiteY2" fmla="*/ 0 h 2806682"/>
                <a:gd name="connsiteX3" fmla="*/ 5013788 w 5013788"/>
                <a:gd name="connsiteY3" fmla="*/ 467790 h 2806682"/>
                <a:gd name="connsiteX4" fmla="*/ 5013788 w 5013788"/>
                <a:gd name="connsiteY4" fmla="*/ 2338892 h 2806682"/>
                <a:gd name="connsiteX5" fmla="*/ 4545998 w 5013788"/>
                <a:gd name="connsiteY5" fmla="*/ 2806682 h 2806682"/>
                <a:gd name="connsiteX6" fmla="*/ 467790 w 5013788"/>
                <a:gd name="connsiteY6" fmla="*/ 2806682 h 2806682"/>
                <a:gd name="connsiteX7" fmla="*/ 0 w 5013788"/>
                <a:gd name="connsiteY7" fmla="*/ 2338892 h 2806682"/>
                <a:gd name="connsiteX8" fmla="*/ 0 w 5013788"/>
                <a:gd name="connsiteY8" fmla="*/ 467790 h 2806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013788" h="2806682" fill="none" extrusionOk="0">
                  <a:moveTo>
                    <a:pt x="0" y="467790"/>
                  </a:moveTo>
                  <a:cubicBezTo>
                    <a:pt x="1541" y="251139"/>
                    <a:pt x="234944" y="42808"/>
                    <a:pt x="467790" y="0"/>
                  </a:cubicBezTo>
                  <a:cubicBezTo>
                    <a:pt x="1345549" y="72427"/>
                    <a:pt x="3054871" y="61419"/>
                    <a:pt x="4545998" y="0"/>
                  </a:cubicBezTo>
                  <a:cubicBezTo>
                    <a:pt x="4797106" y="-49871"/>
                    <a:pt x="4993567" y="203321"/>
                    <a:pt x="5013788" y="467790"/>
                  </a:cubicBezTo>
                  <a:cubicBezTo>
                    <a:pt x="5138322" y="1177096"/>
                    <a:pt x="5029313" y="1524507"/>
                    <a:pt x="5013788" y="2338892"/>
                  </a:cubicBezTo>
                  <a:cubicBezTo>
                    <a:pt x="5023343" y="2548751"/>
                    <a:pt x="4774855" y="2773617"/>
                    <a:pt x="4545998" y="2806682"/>
                  </a:cubicBezTo>
                  <a:cubicBezTo>
                    <a:pt x="3052008" y="2836509"/>
                    <a:pt x="1468871" y="2727376"/>
                    <a:pt x="467790" y="2806682"/>
                  </a:cubicBezTo>
                  <a:cubicBezTo>
                    <a:pt x="231172" y="2804225"/>
                    <a:pt x="-29449" y="2603068"/>
                    <a:pt x="0" y="2338892"/>
                  </a:cubicBezTo>
                  <a:cubicBezTo>
                    <a:pt x="57486" y="2011299"/>
                    <a:pt x="122781" y="1386250"/>
                    <a:pt x="0" y="467790"/>
                  </a:cubicBezTo>
                  <a:close/>
                </a:path>
                <a:path w="5013788" h="2806682" stroke="0" extrusionOk="0">
                  <a:moveTo>
                    <a:pt x="0" y="467790"/>
                  </a:moveTo>
                  <a:cubicBezTo>
                    <a:pt x="28445" y="217191"/>
                    <a:pt x="222645" y="27518"/>
                    <a:pt x="467790" y="0"/>
                  </a:cubicBezTo>
                  <a:cubicBezTo>
                    <a:pt x="2350358" y="123000"/>
                    <a:pt x="3794533" y="-96860"/>
                    <a:pt x="4545998" y="0"/>
                  </a:cubicBezTo>
                  <a:cubicBezTo>
                    <a:pt x="4775552" y="-21949"/>
                    <a:pt x="5030934" y="174870"/>
                    <a:pt x="5013788" y="467790"/>
                  </a:cubicBezTo>
                  <a:cubicBezTo>
                    <a:pt x="5009430" y="1182461"/>
                    <a:pt x="5061348" y="2027427"/>
                    <a:pt x="5013788" y="2338892"/>
                  </a:cubicBezTo>
                  <a:cubicBezTo>
                    <a:pt x="5001866" y="2601564"/>
                    <a:pt x="4776334" y="2802097"/>
                    <a:pt x="4545998" y="2806682"/>
                  </a:cubicBezTo>
                  <a:cubicBezTo>
                    <a:pt x="2746519" y="2645975"/>
                    <a:pt x="1704311" y="2846349"/>
                    <a:pt x="467790" y="2806682"/>
                  </a:cubicBezTo>
                  <a:cubicBezTo>
                    <a:pt x="183061" y="2801355"/>
                    <a:pt x="-11037" y="2592245"/>
                    <a:pt x="0" y="2338892"/>
                  </a:cubicBezTo>
                  <a:cubicBezTo>
                    <a:pt x="91540" y="1409786"/>
                    <a:pt x="80332" y="856186"/>
                    <a:pt x="0" y="467790"/>
                  </a:cubicBezTo>
                  <a:close/>
                </a:path>
              </a:pathLst>
            </a:custGeom>
            <a:solidFill>
              <a:srgbClr val="FFFFCC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xmlns="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27432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0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Cách</a:t>
              </a:r>
              <a:r>
                <a:rPr lang="en-US" altLang="zh-CN" sz="40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0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tính</a:t>
              </a:r>
              <a:r>
                <a:rPr lang="en-US" altLang="zh-CN" sz="40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chu vi </a:t>
              </a:r>
              <a:r>
                <a:rPr lang="en-US" altLang="zh-CN" sz="40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hình</a:t>
              </a:r>
              <a:r>
                <a:rPr lang="en-US" altLang="zh-CN" sz="40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tam </a:t>
              </a:r>
              <a:r>
                <a:rPr lang="en-US" altLang="zh-CN" sz="40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giác</a:t>
              </a:r>
              <a:r>
                <a:rPr lang="en-US" altLang="zh-CN" sz="40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, </a:t>
              </a:r>
              <a:r>
                <a:rPr lang="en-US" altLang="zh-CN" sz="40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hình</a:t>
              </a:r>
              <a:r>
                <a:rPr lang="en-US" altLang="zh-CN" sz="40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0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tứ</a:t>
              </a:r>
              <a:r>
                <a:rPr lang="en-US" altLang="zh-CN" sz="40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0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giác</a:t>
              </a:r>
              <a:r>
                <a:rPr lang="en-US" altLang="zh-CN" sz="40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, </a:t>
              </a:r>
              <a:r>
                <a:rPr lang="en-US" altLang="zh-CN" sz="40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hình</a:t>
              </a:r>
              <a:r>
                <a:rPr lang="en-US" altLang="zh-CN" sz="40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0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chữ</a:t>
              </a:r>
              <a:r>
                <a:rPr lang="en-US" altLang="zh-CN" sz="40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0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nhật</a:t>
              </a:r>
              <a:r>
                <a:rPr lang="en-US" altLang="zh-CN" sz="40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, </a:t>
              </a:r>
              <a:r>
                <a:rPr lang="en-US" altLang="zh-CN" sz="40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hình</a:t>
              </a:r>
              <a:r>
                <a:rPr lang="en-US" altLang="zh-CN" sz="40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0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vuông</a:t>
              </a:r>
              <a:r>
                <a:rPr lang="en-US" altLang="zh-CN" sz="40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.</a:t>
              </a:r>
              <a:endParaRPr kumimoji="0" lang="en-US" sz="4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endParaRPr>
            </a:p>
          </p:txBody>
        </p: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xmlns="" id="{3457BF59-3F82-0344-A0A3-D5491369F4EB}"/>
                </a:ext>
              </a:extLst>
            </p:cNvPr>
            <p:cNvGrpSpPr/>
            <p:nvPr/>
          </p:nvGrpSpPr>
          <p:grpSpPr>
            <a:xfrm>
              <a:off x="8001897" y="3789019"/>
              <a:ext cx="3807499" cy="2732119"/>
              <a:chOff x="1197026" y="4232126"/>
              <a:chExt cx="3751815" cy="2630711"/>
            </a:xfrm>
          </p:grpSpPr>
          <p:pic>
            <p:nvPicPr>
              <p:cNvPr id="63" name="Picture 62">
                <a:extLst>
                  <a:ext uri="{FF2B5EF4-FFF2-40B4-BE49-F238E27FC236}">
                    <a16:creationId xmlns:a16="http://schemas.microsoft.com/office/drawing/2014/main" xmlns="" id="{C86601CE-BE90-FBAB-5E6B-2C1192E1AA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01180" y="4246637"/>
                <a:ext cx="2047661" cy="2616200"/>
              </a:xfrm>
              <a:prstGeom prst="rect">
                <a:avLst/>
              </a:prstGeom>
            </p:spPr>
          </p:pic>
          <p:pic>
            <p:nvPicPr>
              <p:cNvPr id="64" name="Picture 63">
                <a:extLst>
                  <a:ext uri="{FF2B5EF4-FFF2-40B4-BE49-F238E27FC236}">
                    <a16:creationId xmlns:a16="http://schemas.microsoft.com/office/drawing/2014/main" xmlns="" id="{8398594B-FD54-CBC8-8928-EB57C29EFF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97026" y="4232126"/>
                <a:ext cx="1811038" cy="2616200"/>
              </a:xfrm>
              <a:prstGeom prst="rect">
                <a:avLst/>
              </a:prstGeom>
            </p:spPr>
          </p:pic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BE192B60-EF20-7576-5AC8-C52462BC2CCC}"/>
              </a:ext>
            </a:extLst>
          </p:cNvPr>
          <p:cNvGrpSpPr/>
          <p:nvPr/>
        </p:nvGrpSpPr>
        <p:grpSpPr>
          <a:xfrm>
            <a:off x="-157027" y="274701"/>
            <a:ext cx="7092084" cy="5828148"/>
            <a:chOff x="134360" y="1281455"/>
            <a:chExt cx="7092084" cy="5828148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xmlns="" id="{2139C02B-F0F2-DAB8-D4E7-48BB67474C77}"/>
                </a:ext>
              </a:extLst>
            </p:cNvPr>
            <p:cNvSpPr/>
            <p:nvPr/>
          </p:nvSpPr>
          <p:spPr>
            <a:xfrm>
              <a:off x="663798" y="1612929"/>
              <a:ext cx="6562646" cy="5496674"/>
            </a:xfrm>
            <a:custGeom>
              <a:avLst/>
              <a:gdLst>
                <a:gd name="connsiteX0" fmla="*/ 0 w 6562646"/>
                <a:gd name="connsiteY0" fmla="*/ 916131 h 5496674"/>
                <a:gd name="connsiteX1" fmla="*/ 916131 w 6562646"/>
                <a:gd name="connsiteY1" fmla="*/ 0 h 5496674"/>
                <a:gd name="connsiteX2" fmla="*/ 5646515 w 6562646"/>
                <a:gd name="connsiteY2" fmla="*/ 0 h 5496674"/>
                <a:gd name="connsiteX3" fmla="*/ 6562646 w 6562646"/>
                <a:gd name="connsiteY3" fmla="*/ 916131 h 5496674"/>
                <a:gd name="connsiteX4" fmla="*/ 6562646 w 6562646"/>
                <a:gd name="connsiteY4" fmla="*/ 4580543 h 5496674"/>
                <a:gd name="connsiteX5" fmla="*/ 5646515 w 6562646"/>
                <a:gd name="connsiteY5" fmla="*/ 5496674 h 5496674"/>
                <a:gd name="connsiteX6" fmla="*/ 916131 w 6562646"/>
                <a:gd name="connsiteY6" fmla="*/ 5496674 h 5496674"/>
                <a:gd name="connsiteX7" fmla="*/ 0 w 6562646"/>
                <a:gd name="connsiteY7" fmla="*/ 4580543 h 5496674"/>
                <a:gd name="connsiteX8" fmla="*/ 0 w 6562646"/>
                <a:gd name="connsiteY8" fmla="*/ 916131 h 5496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62646" h="5496674" fill="none" extrusionOk="0">
                  <a:moveTo>
                    <a:pt x="0" y="916131"/>
                  </a:moveTo>
                  <a:cubicBezTo>
                    <a:pt x="-75227" y="378704"/>
                    <a:pt x="475265" y="74102"/>
                    <a:pt x="916131" y="0"/>
                  </a:cubicBezTo>
                  <a:cubicBezTo>
                    <a:pt x="1981027" y="-61902"/>
                    <a:pt x="3956576" y="-101778"/>
                    <a:pt x="5646515" y="0"/>
                  </a:cubicBezTo>
                  <a:cubicBezTo>
                    <a:pt x="6093840" y="-18386"/>
                    <a:pt x="6598916" y="361833"/>
                    <a:pt x="6562646" y="916131"/>
                  </a:cubicBezTo>
                  <a:cubicBezTo>
                    <a:pt x="6620300" y="2685031"/>
                    <a:pt x="6578921" y="3903724"/>
                    <a:pt x="6562646" y="4580543"/>
                  </a:cubicBezTo>
                  <a:cubicBezTo>
                    <a:pt x="6517797" y="5064551"/>
                    <a:pt x="6140795" y="5442663"/>
                    <a:pt x="5646515" y="5496674"/>
                  </a:cubicBezTo>
                  <a:cubicBezTo>
                    <a:pt x="4778588" y="5354282"/>
                    <a:pt x="3195267" y="5607775"/>
                    <a:pt x="916131" y="5496674"/>
                  </a:cubicBezTo>
                  <a:cubicBezTo>
                    <a:pt x="380033" y="5511751"/>
                    <a:pt x="-3366" y="5101857"/>
                    <a:pt x="0" y="4580543"/>
                  </a:cubicBezTo>
                  <a:cubicBezTo>
                    <a:pt x="-60195" y="2934250"/>
                    <a:pt x="-117669" y="2446136"/>
                    <a:pt x="0" y="916131"/>
                  </a:cubicBezTo>
                  <a:close/>
                </a:path>
                <a:path w="6562646" h="5496674" stroke="0" extrusionOk="0">
                  <a:moveTo>
                    <a:pt x="0" y="916131"/>
                  </a:moveTo>
                  <a:cubicBezTo>
                    <a:pt x="-46461" y="348762"/>
                    <a:pt x="390646" y="-32650"/>
                    <a:pt x="916131" y="0"/>
                  </a:cubicBezTo>
                  <a:cubicBezTo>
                    <a:pt x="2898313" y="-164947"/>
                    <a:pt x="4424835" y="-52288"/>
                    <a:pt x="5646515" y="0"/>
                  </a:cubicBezTo>
                  <a:cubicBezTo>
                    <a:pt x="6151770" y="-11117"/>
                    <a:pt x="6510924" y="418446"/>
                    <a:pt x="6562646" y="916131"/>
                  </a:cubicBezTo>
                  <a:cubicBezTo>
                    <a:pt x="6419321" y="1505777"/>
                    <a:pt x="6656096" y="3374479"/>
                    <a:pt x="6562646" y="4580543"/>
                  </a:cubicBezTo>
                  <a:cubicBezTo>
                    <a:pt x="6589603" y="5121313"/>
                    <a:pt x="6108779" y="5417151"/>
                    <a:pt x="5646515" y="5496674"/>
                  </a:cubicBezTo>
                  <a:cubicBezTo>
                    <a:pt x="4616637" y="5655215"/>
                    <a:pt x="1907370" y="5354838"/>
                    <a:pt x="916131" y="5496674"/>
                  </a:cubicBezTo>
                  <a:cubicBezTo>
                    <a:pt x="406599" y="5559321"/>
                    <a:pt x="15343" y="5081173"/>
                    <a:pt x="0" y="4580543"/>
                  </a:cubicBezTo>
                  <a:cubicBezTo>
                    <a:pt x="108226" y="2785187"/>
                    <a:pt x="-136457" y="2581586"/>
                    <a:pt x="0" y="916131"/>
                  </a:cubicBezTo>
                  <a:close/>
                </a:path>
              </a:pathLst>
            </a:custGeom>
            <a:solidFill>
              <a:srgbClr val="CCFFFF"/>
            </a:solidFill>
            <a:ln w="5715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xmlns="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2575" marR="0" lvl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Chu vi:</a:t>
              </a:r>
            </a:p>
            <a:p>
              <a:pPr marL="854075" marR="0" lvl="0" indent="-5715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Hình tam giác, hình tứ giác: </a:t>
              </a: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bằng tổng độ dài các cạnh của hình đó.</a:t>
              </a:r>
            </a:p>
            <a:p>
              <a:pPr marL="854075" marR="0" lvl="0" indent="-5715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Hình chữ nhật: </a:t>
              </a: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bằng chiều dài cộng với chiều rộng (cùng đơn vị đo) rồi nhân với 2. </a:t>
              </a:r>
            </a:p>
            <a:p>
              <a:pPr marL="854075" marR="0" lvl="0" indent="-5715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Hình vuông: </a:t>
              </a: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bằng độ dài một cạnh nhân với 4. 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2A9B76F5-E728-85E6-8F03-3DC6BE8770D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34360" y="1281455"/>
              <a:ext cx="1058873" cy="10588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79308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593</TotalTime>
  <Words>635</Words>
  <Application>Microsoft Office PowerPoint</Application>
  <PresentationFormat>Custom</PresentationFormat>
  <Paragraphs>90</Paragraphs>
  <Slides>26</Slides>
  <Notes>6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HỒNG LOAN</dc:creator>
  <cp:lastModifiedBy>Admin</cp:lastModifiedBy>
  <cp:revision>48</cp:revision>
  <dcterms:created xsi:type="dcterms:W3CDTF">2022-06-21T08:32:30Z</dcterms:created>
  <dcterms:modified xsi:type="dcterms:W3CDTF">2024-12-19T07:17:43Z</dcterms:modified>
</cp:coreProperties>
</file>