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258" r:id="rId4"/>
    <p:sldId id="259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291" r:id="rId13"/>
    <p:sldId id="350" r:id="rId14"/>
    <p:sldId id="349" r:id="rId15"/>
    <p:sldId id="275" r:id="rId16"/>
    <p:sldId id="353" r:id="rId17"/>
    <p:sldId id="354" r:id="rId18"/>
    <p:sldId id="351" r:id="rId19"/>
    <p:sldId id="352" r:id="rId20"/>
    <p:sldId id="355" r:id="rId21"/>
    <p:sldId id="356" r:id="rId22"/>
    <p:sldId id="357" r:id="rId23"/>
    <p:sldId id="261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53" autoAdjust="0"/>
  </p:normalViewPr>
  <p:slideViewPr>
    <p:cSldViewPr snapToGrid="0">
      <p:cViewPr>
        <p:scale>
          <a:sx n="112" d="100"/>
          <a:sy n="112" d="100"/>
        </p:scale>
        <p:origin x="-51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435D-54A4-4B48-83B0-BB35BDBEFCD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37B2-56C8-4CB9-A691-D655085B5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7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2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4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7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0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3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AE1342-729E-43B0-8B41-9BCD1F7E3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73EBF2-9341-F0AE-1C71-27F531EE1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771" y="2210082"/>
            <a:ext cx="10162913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9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078B15-9E1F-F27A-1A6C-FBCB7CD1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AF9A039-1D2D-5632-35E0-3F2E8E3C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62" y="3088170"/>
            <a:ext cx="2932430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0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A406E221-8584-911B-1F38-1C5BA726D393}"/>
              </a:ext>
            </a:extLst>
          </p:cNvPr>
          <p:cNvSpPr/>
          <p:nvPr/>
        </p:nvSpPr>
        <p:spPr>
          <a:xfrm>
            <a:off x="209390" y="203360"/>
            <a:ext cx="11773220" cy="645869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278942" y="1666528"/>
            <a:ext cx="1222494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Hai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12 315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30 820.</a:t>
            </a:r>
          </a:p>
          <a:p>
            <a:pPr lvl="0" algn="just"/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endParaRPr lang="en-US" sz="3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chia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4" name="Nhóm 23">
            <a:extLst>
              <a:ext uri="{FF2B5EF4-FFF2-40B4-BE49-F238E27FC236}">
                <a16:creationId xmlns:a16="http://schemas.microsoft.com/office/drawing/2014/main" xmlns="" id="{21689025-61A3-14EC-24BE-F79F7A0EA702}"/>
              </a:ext>
            </a:extLst>
          </p:cNvPr>
          <p:cNvGrpSpPr/>
          <p:nvPr/>
        </p:nvGrpSpPr>
        <p:grpSpPr>
          <a:xfrm>
            <a:off x="737283" y="1029221"/>
            <a:ext cx="4301807" cy="725156"/>
            <a:chOff x="3676989" y="6113005"/>
            <a:chExt cx="4301807" cy="1438587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xmlns="" id="{A2CE281D-9856-7095-3FAE-4107D2F58A47}"/>
                </a:ext>
              </a:extLst>
            </p:cNvPr>
            <p:cNvSpPr txBox="1"/>
            <p:nvPr/>
          </p:nvSpPr>
          <p:spPr>
            <a:xfrm>
              <a:off x="3676989" y="611300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TRÒ CHƠI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xmlns="" id="{4E2FC697-2A7E-59D7-7BC8-610634E33B6B}"/>
                </a:ext>
              </a:extLst>
            </p:cNvPr>
            <p:cNvSpPr txBox="1"/>
            <p:nvPr/>
          </p:nvSpPr>
          <p:spPr>
            <a:xfrm>
              <a:off x="3698254" y="617011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TRÒ CHƠI</a:t>
              </a:r>
            </a:p>
          </p:txBody>
        </p:sp>
      </p:grpSp>
      <p:pic>
        <p:nvPicPr>
          <p:cNvPr id="2" name="Hình ảnh 19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EEFD692B-203C-CC62-3F85-FB4785CB5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76" b="84286" l="27755" r="79694">
                        <a14:foregroundMark x1="47041" y1="30612" x2="54388" y2="36735"/>
                        <a14:foregroundMark x1="57551" y1="33980" x2="49388" y2="38163"/>
                        <a14:foregroundMark x1="48776" y1="81122" x2="45204" y2="83163"/>
                        <a14:foregroundMark x1="59184" y1="79898" x2="65510" y2="84286"/>
                        <a14:foregroundMark x1="57143" y1="30204" x2="60612" y2="35000"/>
                        <a14:foregroundMark x1="51939" y1="18776" x2="51939" y2="1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1028" r="13761" b="9710"/>
          <a:stretch/>
        </p:blipFill>
        <p:spPr>
          <a:xfrm>
            <a:off x="6087767" y="3176636"/>
            <a:ext cx="2844056" cy="3485421"/>
          </a:xfrm>
          <a:prstGeom prst="rect">
            <a:avLst/>
          </a:prstGeom>
        </p:spPr>
      </p:pic>
      <p:pic>
        <p:nvPicPr>
          <p:cNvPr id="4" name="Hình ảnh 18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B879C78D-9140-EEF1-2BEE-95E7D9D891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29" b="82959" l="19388" r="75000">
                        <a14:foregroundMark x1="32347" y1="36122" x2="37653" y2="40510"/>
                        <a14:foregroundMark x1="39694" y1="25408" x2="40714" y2="39388"/>
                        <a14:foregroundMark x1="37041" y1="22041" x2="33673" y2="21429"/>
                        <a14:foregroundMark x1="23163" y1="50714" x2="22143" y2="49286"/>
                        <a14:foregroundMark x1="21531" y1="49490" x2="19388" y2="48673"/>
                        <a14:foregroundMark x1="72347" y1="71020" x2="70510" y2="71224"/>
                        <a14:foregroundMark x1="44796" y1="80510" x2="43469" y2="82959"/>
                        <a14:foregroundMark x1="38265" y1="39898" x2="37449" y2="3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5861" r="18339" b="11954"/>
          <a:stretch/>
        </p:blipFill>
        <p:spPr>
          <a:xfrm>
            <a:off x="3767565" y="3376097"/>
            <a:ext cx="3024453" cy="337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991E6-17FF-695B-9FEF-FC5F0AF7A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814" y="416680"/>
            <a:ext cx="7056990" cy="11888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D081AD9-C9C2-5098-79EB-1627C61B50B0}"/>
              </a:ext>
            </a:extLst>
          </p:cNvPr>
          <p:cNvSpPr/>
          <p:nvPr/>
        </p:nvSpPr>
        <p:spPr>
          <a:xfrm>
            <a:off x="0" y="457200"/>
            <a:ext cx="850605" cy="8506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554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679E447C-5753-3BB6-E71F-D021BAE4A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Rectangle: Rounded Corners 5">
            <a:extLst>
              <a:ext uri="{FF2B5EF4-FFF2-40B4-BE49-F238E27FC236}">
                <a16:creationId xmlns:a16="http://schemas.microsoft.com/office/drawing/2014/main" xmlns="" id="{67B3D18C-ED6A-24A7-D285-033D4FD66F87}"/>
              </a:ext>
            </a:extLst>
          </p:cNvPr>
          <p:cNvSpPr/>
          <p:nvPr/>
        </p:nvSpPr>
        <p:spPr>
          <a:xfrm>
            <a:off x="241287" y="203360"/>
            <a:ext cx="11773220" cy="6458697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61EB585-0EE7-D8BD-ACB4-3284C11FDD5B}"/>
              </a:ext>
            </a:extLst>
          </p:cNvPr>
          <p:cNvSpPr txBox="1"/>
          <p:nvPr/>
        </p:nvSpPr>
        <p:spPr>
          <a:xfrm>
            <a:off x="1420426" y="1958550"/>
            <a:ext cx="209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43 135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D3DF5DBD-B44C-283E-233C-B94CB63448E1}"/>
              </a:ext>
            </a:extLst>
          </p:cNvPr>
          <p:cNvGrpSpPr/>
          <p:nvPr/>
        </p:nvGrpSpPr>
        <p:grpSpPr>
          <a:xfrm>
            <a:off x="525940" y="237144"/>
            <a:ext cx="3069692" cy="1863229"/>
            <a:chOff x="1159463" y="590073"/>
            <a:chExt cx="3069692" cy="186322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C86A8D59-FFF1-FD62-DC8D-7771ADF72C8A}"/>
                </a:ext>
              </a:extLst>
            </p:cNvPr>
            <p:cNvSpPr txBox="1"/>
            <p:nvPr/>
          </p:nvSpPr>
          <p:spPr>
            <a:xfrm>
              <a:off x="1159463" y="1035201"/>
              <a:ext cx="12172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3F10FD08-E763-A65E-3260-69E8371AC461}"/>
                </a:ext>
              </a:extLst>
            </p:cNvPr>
            <p:cNvSpPr txBox="1"/>
            <p:nvPr/>
          </p:nvSpPr>
          <p:spPr>
            <a:xfrm>
              <a:off x="2053949" y="1404911"/>
              <a:ext cx="2098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30 820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C2FC369B-5F3E-6EBA-651D-387AE38EE5B9}"/>
                </a:ext>
              </a:extLst>
            </p:cNvPr>
            <p:cNvSpPr txBox="1"/>
            <p:nvPr/>
          </p:nvSpPr>
          <p:spPr>
            <a:xfrm>
              <a:off x="1962421" y="590073"/>
              <a:ext cx="22667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12 315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17096B4-57A0-80CC-2B13-4794BA3533BB}"/>
                </a:ext>
              </a:extLst>
            </p:cNvPr>
            <p:cNvCxnSpPr>
              <a:cxnSpLocks/>
            </p:cNvCxnSpPr>
            <p:nvPr/>
          </p:nvCxnSpPr>
          <p:spPr>
            <a:xfrm>
              <a:off x="2122984" y="2453302"/>
              <a:ext cx="196017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EAA3A64-62C7-BAD6-0A12-C5E51391C8F1}"/>
              </a:ext>
            </a:extLst>
          </p:cNvPr>
          <p:cNvSpPr txBox="1"/>
          <p:nvPr/>
        </p:nvSpPr>
        <p:spPr>
          <a:xfrm>
            <a:off x="4876008" y="1990447"/>
            <a:ext cx="209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18 505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45E15E9-B474-CC61-0E22-9E8046E8F3B1}"/>
              </a:ext>
            </a:extLst>
          </p:cNvPr>
          <p:cNvGrpSpPr/>
          <p:nvPr/>
        </p:nvGrpSpPr>
        <p:grpSpPr>
          <a:xfrm>
            <a:off x="3981522" y="269041"/>
            <a:ext cx="3069692" cy="1863229"/>
            <a:chOff x="1159463" y="590073"/>
            <a:chExt cx="3069692" cy="186322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35D80484-FC51-4DC9-BB3C-5CAA40827F5C}"/>
                </a:ext>
              </a:extLst>
            </p:cNvPr>
            <p:cNvSpPr txBox="1"/>
            <p:nvPr/>
          </p:nvSpPr>
          <p:spPr>
            <a:xfrm>
              <a:off x="1159463" y="1035201"/>
              <a:ext cx="12172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5CCDF3E-A6D0-A60D-D709-3E68AFC28D33}"/>
                </a:ext>
              </a:extLst>
            </p:cNvPr>
            <p:cNvSpPr txBox="1"/>
            <p:nvPr/>
          </p:nvSpPr>
          <p:spPr>
            <a:xfrm>
              <a:off x="2053949" y="1404911"/>
              <a:ext cx="2098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12 315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40470E7-5023-B4F2-7C14-54E55A1C3067}"/>
                </a:ext>
              </a:extLst>
            </p:cNvPr>
            <p:cNvSpPr txBox="1"/>
            <p:nvPr/>
          </p:nvSpPr>
          <p:spPr>
            <a:xfrm>
              <a:off x="1962421" y="590073"/>
              <a:ext cx="22667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30 820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E1066CC-CA9A-AD6A-0B90-D3A41D71754B}"/>
                </a:ext>
              </a:extLst>
            </p:cNvPr>
            <p:cNvCxnSpPr>
              <a:cxnSpLocks/>
            </p:cNvCxnSpPr>
            <p:nvPr/>
          </p:nvCxnSpPr>
          <p:spPr>
            <a:xfrm>
              <a:off x="2122984" y="2453302"/>
              <a:ext cx="196017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72E83FE-773B-63EC-31FE-C97083892DD7}"/>
              </a:ext>
            </a:extLst>
          </p:cNvPr>
          <p:cNvSpPr txBox="1"/>
          <p:nvPr/>
        </p:nvSpPr>
        <p:spPr>
          <a:xfrm>
            <a:off x="7980715" y="2022345"/>
            <a:ext cx="209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61 640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0B492740-410E-1678-78C5-6EF77A194838}"/>
              </a:ext>
            </a:extLst>
          </p:cNvPr>
          <p:cNvGrpSpPr/>
          <p:nvPr/>
        </p:nvGrpSpPr>
        <p:grpSpPr>
          <a:xfrm>
            <a:off x="7096862" y="300939"/>
            <a:ext cx="3059059" cy="1863229"/>
            <a:chOff x="1170096" y="590073"/>
            <a:chExt cx="3059059" cy="186322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DB426A1B-7836-55CA-547F-44F8A4FF92E4}"/>
                </a:ext>
              </a:extLst>
            </p:cNvPr>
            <p:cNvSpPr txBox="1"/>
            <p:nvPr/>
          </p:nvSpPr>
          <p:spPr>
            <a:xfrm>
              <a:off x="1170096" y="1226587"/>
              <a:ext cx="12172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E72A5BDE-23C8-89AB-10FE-0D388ECCEEE6}"/>
                </a:ext>
              </a:extLst>
            </p:cNvPr>
            <p:cNvSpPr txBox="1"/>
            <p:nvPr/>
          </p:nvSpPr>
          <p:spPr>
            <a:xfrm>
              <a:off x="3568108" y="1404911"/>
              <a:ext cx="584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DE23933D-6A23-5727-EC74-5791EAC366A1}"/>
                </a:ext>
              </a:extLst>
            </p:cNvPr>
            <p:cNvSpPr txBox="1"/>
            <p:nvPr/>
          </p:nvSpPr>
          <p:spPr>
            <a:xfrm>
              <a:off x="1962421" y="590073"/>
              <a:ext cx="22667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30 820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259028F-9030-5127-ADF9-9AA3782C4783}"/>
                </a:ext>
              </a:extLst>
            </p:cNvPr>
            <p:cNvCxnSpPr>
              <a:cxnSpLocks/>
            </p:cNvCxnSpPr>
            <p:nvPr/>
          </p:nvCxnSpPr>
          <p:spPr>
            <a:xfrm>
              <a:off x="2122984" y="2453302"/>
              <a:ext cx="196017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6932E778-4153-6C3E-004B-1414D18A347E}"/>
              </a:ext>
            </a:extLst>
          </p:cNvPr>
          <p:cNvSpPr txBox="1"/>
          <p:nvPr/>
        </p:nvSpPr>
        <p:spPr>
          <a:xfrm>
            <a:off x="1292836" y="4829340"/>
            <a:ext cx="209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24 630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7335357C-CC3F-86DC-2C28-CDCF5EEF541E}"/>
              </a:ext>
            </a:extLst>
          </p:cNvPr>
          <p:cNvGrpSpPr/>
          <p:nvPr/>
        </p:nvGrpSpPr>
        <p:grpSpPr>
          <a:xfrm>
            <a:off x="408983" y="3107934"/>
            <a:ext cx="3059059" cy="1863229"/>
            <a:chOff x="1170096" y="590073"/>
            <a:chExt cx="3059059" cy="1863229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E38A00BB-3B50-C65C-0635-9C4AACDA7B0B}"/>
                </a:ext>
              </a:extLst>
            </p:cNvPr>
            <p:cNvSpPr txBox="1"/>
            <p:nvPr/>
          </p:nvSpPr>
          <p:spPr>
            <a:xfrm>
              <a:off x="1170096" y="1226587"/>
              <a:ext cx="12172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F170F988-5661-9F7D-ADDB-17A6743AAEFB}"/>
                </a:ext>
              </a:extLst>
            </p:cNvPr>
            <p:cNvSpPr txBox="1"/>
            <p:nvPr/>
          </p:nvSpPr>
          <p:spPr>
            <a:xfrm>
              <a:off x="3568108" y="1404911"/>
              <a:ext cx="584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6B66932E-E457-C4C7-CCBF-3A05474CD874}"/>
                </a:ext>
              </a:extLst>
            </p:cNvPr>
            <p:cNvSpPr txBox="1"/>
            <p:nvPr/>
          </p:nvSpPr>
          <p:spPr>
            <a:xfrm>
              <a:off x="1962421" y="590073"/>
              <a:ext cx="22667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12 315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3AF66FC3-FE77-0BAD-5B13-27DEE61267A6}"/>
                </a:ext>
              </a:extLst>
            </p:cNvPr>
            <p:cNvCxnSpPr>
              <a:cxnSpLocks/>
            </p:cNvCxnSpPr>
            <p:nvPr/>
          </p:nvCxnSpPr>
          <p:spPr>
            <a:xfrm>
              <a:off x="2122984" y="2453302"/>
              <a:ext cx="196017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TextBox 43">
            <a:extLst>
              <a:ext uri="{FF2B5EF4-FFF2-40B4-BE49-F238E27FC236}">
                <a16:creationId xmlns:a16="http://schemas.microsoft.com/office/drawing/2014/main" xmlns="" id="{1303059F-0F33-DE1F-678C-A50F04971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846" y="3346118"/>
            <a:ext cx="497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7" name="TextBox 49">
            <a:extLst>
              <a:ext uri="{FF2B5EF4-FFF2-40B4-BE49-F238E27FC236}">
                <a16:creationId xmlns:a16="http://schemas.microsoft.com/office/drawing/2014/main" xmlns="" id="{E618FDC6-5770-83F8-488F-F52414DE2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54" y="3350918"/>
            <a:ext cx="1863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12 315</a:t>
            </a:r>
          </a:p>
        </p:txBody>
      </p:sp>
      <p:grpSp>
        <p:nvGrpSpPr>
          <p:cNvPr id="118" name="Group 66">
            <a:extLst>
              <a:ext uri="{FF2B5EF4-FFF2-40B4-BE49-F238E27FC236}">
                <a16:creationId xmlns:a16="http://schemas.microsoft.com/office/drawing/2014/main" xmlns="" id="{786902FD-5173-E6E6-D1FF-75AD76B445F6}"/>
              </a:ext>
            </a:extLst>
          </p:cNvPr>
          <p:cNvGrpSpPr>
            <a:grpSpLocks/>
          </p:cNvGrpSpPr>
          <p:nvPr/>
        </p:nvGrpSpPr>
        <p:grpSpPr bwMode="auto">
          <a:xfrm>
            <a:off x="5972515" y="3491772"/>
            <a:ext cx="1292700" cy="1485848"/>
            <a:chOff x="2299" y="1296"/>
            <a:chExt cx="623" cy="681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E424FDC-9964-1E8F-6682-392D90E417C9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62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1E4DD8D-435F-513A-29C8-49EAB66F03D1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96"/>
              <a:ext cx="0" cy="68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A7E8B436-480E-1FD1-8167-04987CCCB892}"/>
              </a:ext>
            </a:extLst>
          </p:cNvPr>
          <p:cNvSpPr txBox="1"/>
          <p:nvPr/>
        </p:nvSpPr>
        <p:spPr>
          <a:xfrm>
            <a:off x="6006826" y="39771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5BC504C-992F-67A6-D7D8-3B2312EFDFC8}"/>
              </a:ext>
            </a:extLst>
          </p:cNvPr>
          <p:cNvSpPr txBox="1"/>
          <p:nvPr/>
        </p:nvSpPr>
        <p:spPr>
          <a:xfrm>
            <a:off x="4713453" y="380680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E57F98A-B5DC-3A4C-A5A9-D2AB537AAED5}"/>
              </a:ext>
            </a:extLst>
          </p:cNvPr>
          <p:cNvSpPr txBox="1"/>
          <p:nvPr/>
        </p:nvSpPr>
        <p:spPr>
          <a:xfrm>
            <a:off x="4984234" y="38081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B4E2F6CE-1301-6D33-BF85-38AF0AE17739}"/>
              </a:ext>
            </a:extLst>
          </p:cNvPr>
          <p:cNvSpPr txBox="1"/>
          <p:nvPr/>
        </p:nvSpPr>
        <p:spPr>
          <a:xfrm>
            <a:off x="6270109" y="39809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C8CBFE6D-C93A-9281-396D-6742960FA59C}"/>
              </a:ext>
            </a:extLst>
          </p:cNvPr>
          <p:cNvSpPr txBox="1"/>
          <p:nvPr/>
        </p:nvSpPr>
        <p:spPr>
          <a:xfrm>
            <a:off x="5050909" y="4307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14EBEDE-4067-665E-6FEE-70C454873C40}"/>
              </a:ext>
            </a:extLst>
          </p:cNvPr>
          <p:cNvSpPr txBox="1"/>
          <p:nvPr/>
        </p:nvSpPr>
        <p:spPr>
          <a:xfrm>
            <a:off x="5323052" y="4307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3D4C81EE-10A1-7205-B44B-F0812DF91699}"/>
              </a:ext>
            </a:extLst>
          </p:cNvPr>
          <p:cNvSpPr txBox="1"/>
          <p:nvPr/>
        </p:nvSpPr>
        <p:spPr>
          <a:xfrm>
            <a:off x="6542252" y="39918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72771DA3-C278-DBF6-6AFE-7B94DCA8D1D0}"/>
              </a:ext>
            </a:extLst>
          </p:cNvPr>
          <p:cNvSpPr txBox="1"/>
          <p:nvPr/>
        </p:nvSpPr>
        <p:spPr>
          <a:xfrm>
            <a:off x="5344823" y="48082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F189F412-6E99-520F-DC96-43E529F39F76}"/>
              </a:ext>
            </a:extLst>
          </p:cNvPr>
          <p:cNvSpPr txBox="1"/>
          <p:nvPr/>
        </p:nvSpPr>
        <p:spPr>
          <a:xfrm>
            <a:off x="5606080" y="48082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E85A9410-8C0E-A76B-DB3C-F3991B0ED5F2}"/>
              </a:ext>
            </a:extLst>
          </p:cNvPr>
          <p:cNvSpPr txBox="1"/>
          <p:nvPr/>
        </p:nvSpPr>
        <p:spPr>
          <a:xfrm>
            <a:off x="6781737" y="39918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CCE1D206-17B5-9179-0DC5-2D3B18B8BBB8}"/>
              </a:ext>
            </a:extLst>
          </p:cNvPr>
          <p:cNvSpPr txBox="1"/>
          <p:nvPr/>
        </p:nvSpPr>
        <p:spPr>
          <a:xfrm>
            <a:off x="5573423" y="52763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2" name="TextBox 43">
            <a:extLst>
              <a:ext uri="{FF2B5EF4-FFF2-40B4-BE49-F238E27FC236}">
                <a16:creationId xmlns:a16="http://schemas.microsoft.com/office/drawing/2014/main" xmlns="" id="{F9B1B620-450B-A43F-F814-62214007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097" y="3218527"/>
            <a:ext cx="497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3" name="TextBox 49">
            <a:extLst>
              <a:ext uri="{FF2B5EF4-FFF2-40B4-BE49-F238E27FC236}">
                <a16:creationId xmlns:a16="http://schemas.microsoft.com/office/drawing/2014/main" xmlns="" id="{16A3BE0B-2CB8-D111-EC72-B4A05DEC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305" y="3223327"/>
            <a:ext cx="1863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30 820</a:t>
            </a:r>
          </a:p>
        </p:txBody>
      </p:sp>
      <p:grpSp>
        <p:nvGrpSpPr>
          <p:cNvPr id="134" name="Group 66">
            <a:extLst>
              <a:ext uri="{FF2B5EF4-FFF2-40B4-BE49-F238E27FC236}">
                <a16:creationId xmlns:a16="http://schemas.microsoft.com/office/drawing/2014/main" xmlns="" id="{A9C03FF8-5873-D743-5C85-6604A447B645}"/>
              </a:ext>
            </a:extLst>
          </p:cNvPr>
          <p:cNvGrpSpPr>
            <a:grpSpLocks/>
          </p:cNvGrpSpPr>
          <p:nvPr/>
        </p:nvGrpSpPr>
        <p:grpSpPr bwMode="auto">
          <a:xfrm>
            <a:off x="9842766" y="3364181"/>
            <a:ext cx="1292700" cy="1485848"/>
            <a:chOff x="2299" y="1296"/>
            <a:chExt cx="623" cy="681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86D182C-F10D-770F-8270-248458649B1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62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6ECE24F5-0A2F-07EC-4AB6-D0BC1660D144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96"/>
              <a:ext cx="0" cy="68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55222A11-32EB-D5E4-F94B-DFDD51EFBF5F}"/>
              </a:ext>
            </a:extLst>
          </p:cNvPr>
          <p:cNvSpPr txBox="1"/>
          <p:nvPr/>
        </p:nvSpPr>
        <p:spPr>
          <a:xfrm>
            <a:off x="9877077" y="38495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BFB7524D-141B-9801-6F7A-C78FC34799B0}"/>
              </a:ext>
            </a:extLst>
          </p:cNvPr>
          <p:cNvSpPr txBox="1"/>
          <p:nvPr/>
        </p:nvSpPr>
        <p:spPr>
          <a:xfrm>
            <a:off x="8211564" y="36792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BC60BF66-0A3A-7CB1-D24D-54AA245EA063}"/>
              </a:ext>
            </a:extLst>
          </p:cNvPr>
          <p:cNvSpPr txBox="1"/>
          <p:nvPr/>
        </p:nvSpPr>
        <p:spPr>
          <a:xfrm>
            <a:off x="8482345" y="368057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3A74B589-F2F2-649C-39A7-C41CC2C15C28}"/>
              </a:ext>
            </a:extLst>
          </p:cNvPr>
          <p:cNvSpPr txBox="1"/>
          <p:nvPr/>
        </p:nvSpPr>
        <p:spPr>
          <a:xfrm>
            <a:off x="10140360" y="38533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A4A91817-C006-0116-786E-9A92137DADFA}"/>
              </a:ext>
            </a:extLst>
          </p:cNvPr>
          <p:cNvSpPr txBox="1"/>
          <p:nvPr/>
        </p:nvSpPr>
        <p:spPr>
          <a:xfrm>
            <a:off x="8517122" y="41374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96545468-615F-0F97-D147-C22AA61398A5}"/>
              </a:ext>
            </a:extLst>
          </p:cNvPr>
          <p:cNvSpPr txBox="1"/>
          <p:nvPr/>
        </p:nvSpPr>
        <p:spPr>
          <a:xfrm>
            <a:off x="8789265" y="41374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9DAB71E8-E71E-89AB-C4FE-ABCCFF02408A}"/>
              </a:ext>
            </a:extLst>
          </p:cNvPr>
          <p:cNvSpPr txBox="1"/>
          <p:nvPr/>
        </p:nvSpPr>
        <p:spPr>
          <a:xfrm>
            <a:off x="10412503" y="3864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69936663-0372-2E4D-27DC-EDA9083A6E88}"/>
              </a:ext>
            </a:extLst>
          </p:cNvPr>
          <p:cNvSpPr txBox="1"/>
          <p:nvPr/>
        </p:nvSpPr>
        <p:spPr>
          <a:xfrm>
            <a:off x="8832302" y="45743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73431D8B-BAFF-B56C-9828-B451BC59AA5D}"/>
              </a:ext>
            </a:extLst>
          </p:cNvPr>
          <p:cNvSpPr txBox="1"/>
          <p:nvPr/>
        </p:nvSpPr>
        <p:spPr>
          <a:xfrm>
            <a:off x="9093559" y="45743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B5DAC08-768E-E1C6-1FE8-41C20F2FBD60}"/>
              </a:ext>
            </a:extLst>
          </p:cNvPr>
          <p:cNvSpPr txBox="1"/>
          <p:nvPr/>
        </p:nvSpPr>
        <p:spPr>
          <a:xfrm>
            <a:off x="10651988" y="3864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7D2D85EF-8D0D-1274-27A9-8E93D3069A64}"/>
              </a:ext>
            </a:extLst>
          </p:cNvPr>
          <p:cNvSpPr txBox="1"/>
          <p:nvPr/>
        </p:nvSpPr>
        <p:spPr>
          <a:xfrm>
            <a:off x="9071534" y="50424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D9F82626-5A0F-1127-6860-265D62DFA292}"/>
              </a:ext>
            </a:extLst>
          </p:cNvPr>
          <p:cNvSpPr txBox="1"/>
          <p:nvPr/>
        </p:nvSpPr>
        <p:spPr>
          <a:xfrm>
            <a:off x="9347981" y="50424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29289AC9-DD80-0042-9D88-4D9F0A1C6391}"/>
              </a:ext>
            </a:extLst>
          </p:cNvPr>
          <p:cNvSpPr txBox="1"/>
          <p:nvPr/>
        </p:nvSpPr>
        <p:spPr>
          <a:xfrm>
            <a:off x="10896537" y="385363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322AFA4F-ACFE-1561-8DE8-DF2D699AF232}"/>
              </a:ext>
            </a:extLst>
          </p:cNvPr>
          <p:cNvSpPr txBox="1"/>
          <p:nvPr/>
        </p:nvSpPr>
        <p:spPr>
          <a:xfrm>
            <a:off x="9358613" y="54996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2375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8" grpId="0"/>
      <p:bldP spid="104" grpId="0"/>
      <p:bldP spid="110" grpId="0"/>
      <p:bldP spid="116" grpId="0"/>
      <p:bldP spid="117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A406E221-8584-911B-1F38-1C5BA726D393}"/>
              </a:ext>
            </a:extLst>
          </p:cNvPr>
          <p:cNvSpPr/>
          <p:nvPr/>
        </p:nvSpPr>
        <p:spPr>
          <a:xfrm>
            <a:off x="209390" y="203360"/>
            <a:ext cx="11773220" cy="645869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Hình ảnh 19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03B80369-D032-760B-8FFD-15784D64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76" b="84286" l="27755" r="79694">
                        <a14:foregroundMark x1="47041" y1="30612" x2="54388" y2="36735"/>
                        <a14:foregroundMark x1="57551" y1="33980" x2="49388" y2="38163"/>
                        <a14:foregroundMark x1="48776" y1="81122" x2="45204" y2="83163"/>
                        <a14:foregroundMark x1="59184" y1="79898" x2="65510" y2="84286"/>
                        <a14:foregroundMark x1="57143" y1="30204" x2="60612" y2="35000"/>
                        <a14:foregroundMark x1="51939" y1="18776" x2="51939" y2="1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1028" r="13761" b="9710"/>
          <a:stretch/>
        </p:blipFill>
        <p:spPr>
          <a:xfrm>
            <a:off x="6087767" y="3176636"/>
            <a:ext cx="2844056" cy="3485421"/>
          </a:xfrm>
          <a:prstGeom prst="rect">
            <a:avLst/>
          </a:prstGeom>
        </p:spPr>
      </p:pic>
      <p:pic>
        <p:nvPicPr>
          <p:cNvPr id="21" name="Hình ảnh 18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3E457162-63CD-414B-3CF5-26F1BF909A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29" b="82959" l="19388" r="75000">
                        <a14:foregroundMark x1="32347" y1="36122" x2="37653" y2="40510"/>
                        <a14:foregroundMark x1="39694" y1="25408" x2="40714" y2="39388"/>
                        <a14:foregroundMark x1="37041" y1="22041" x2="33673" y2="21429"/>
                        <a14:foregroundMark x1="23163" y1="50714" x2="22143" y2="49286"/>
                        <a14:foregroundMark x1="21531" y1="49490" x2="19388" y2="48673"/>
                        <a14:foregroundMark x1="72347" y1="71020" x2="70510" y2="71224"/>
                        <a14:foregroundMark x1="44796" y1="80510" x2="43469" y2="82959"/>
                        <a14:foregroundMark x1="38265" y1="39898" x2="37449" y2="3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5861" r="18339" b="11954"/>
          <a:stretch/>
        </p:blipFill>
        <p:spPr>
          <a:xfrm>
            <a:off x="3767565" y="3376097"/>
            <a:ext cx="3024453" cy="3375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5F3914-8B58-1F6B-60DE-D2081F934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93" y="1361411"/>
            <a:ext cx="1096765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xmlns="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704966" cy="701040"/>
            <a:chOff x="1169225" y="243763"/>
            <a:chExt cx="704966" cy="701040"/>
          </a:xfrm>
        </p:grpSpPr>
        <p:sp>
          <p:nvSpPr>
            <p:cNvPr id="8" name="Oval 22">
              <a:extLst>
                <a:ext uri="{FF2B5EF4-FFF2-40B4-BE49-F238E27FC236}">
                  <a16:creationId xmlns:a16="http://schemas.microsoft.com/office/drawing/2014/main" xmlns="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B7053D-DA9F-DB6E-FE3E-752479385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363" y="415999"/>
            <a:ext cx="1857375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1CBA9D-72A7-0329-E67D-655693E2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10" y="2090409"/>
            <a:ext cx="10724707" cy="2313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091F29-98D2-C1A7-D94D-D4E97DC3A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979" y="473181"/>
            <a:ext cx="4572396" cy="87180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83A7818-FCB2-E9E5-178B-9DC92722DD8D}"/>
              </a:ext>
            </a:extLst>
          </p:cNvPr>
          <p:cNvSpPr/>
          <p:nvPr/>
        </p:nvSpPr>
        <p:spPr>
          <a:xfrm rot="437354">
            <a:off x="3967242" y="3161231"/>
            <a:ext cx="1091945" cy="6804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26 450</a:t>
            </a:r>
          </a:p>
        </p:txBody>
      </p:sp>
      <p:pic>
        <p:nvPicPr>
          <p:cNvPr id="26" name="Picture 25" descr="A red apple with green leaves&#10;&#10;Description automatically generated">
            <a:extLst>
              <a:ext uri="{FF2B5EF4-FFF2-40B4-BE49-F238E27FC236}">
                <a16:creationId xmlns:a16="http://schemas.microsoft.com/office/drawing/2014/main" xmlns="" id="{3C19531B-D76A-ADF4-DDC8-5A27F2F6AE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2" y="2128285"/>
            <a:ext cx="2645733" cy="264573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08EF247-194A-8388-F4CC-9A6D797B6786}"/>
              </a:ext>
            </a:extLst>
          </p:cNvPr>
          <p:cNvSpPr/>
          <p:nvPr/>
        </p:nvSpPr>
        <p:spPr>
          <a:xfrm rot="156503">
            <a:off x="8953910" y="3182497"/>
            <a:ext cx="1091945" cy="6804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26 850</a:t>
            </a:r>
          </a:p>
        </p:txBody>
      </p:sp>
      <p:pic>
        <p:nvPicPr>
          <p:cNvPr id="29" name="Picture 28" descr="A red apple with green leaves&#10;&#10;Description automatically generated">
            <a:extLst>
              <a:ext uri="{FF2B5EF4-FFF2-40B4-BE49-F238E27FC236}">
                <a16:creationId xmlns:a16="http://schemas.microsoft.com/office/drawing/2014/main" xmlns="" id="{287167E9-A9DA-7B28-ACED-3AC41246A2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5" y="2160183"/>
            <a:ext cx="2645733" cy="2645733"/>
          </a:xfrm>
          <a:prstGeom prst="rect">
            <a:avLst/>
          </a:prstGeom>
        </p:spPr>
      </p:pic>
      <p:pic>
        <p:nvPicPr>
          <p:cNvPr id="30" name="Picture 29" descr="A wicker basket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CD8E0790-0BE6-89C6-3C77-3C2BA9DB6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187" y="3680638"/>
            <a:ext cx="3060405" cy="29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45925 0.2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1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11914 0.225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DB602-AD4B-740E-D512-6BE481BA7D85}"/>
              </a:ext>
            </a:extLst>
          </p:cNvPr>
          <p:cNvSpPr txBox="1"/>
          <p:nvPr/>
        </p:nvSpPr>
        <p:spPr>
          <a:xfrm>
            <a:off x="1095154" y="435935"/>
            <a:ext cx="9888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</a:rPr>
              <a:t>b)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Làm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tròn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số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26 358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đến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hàng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chục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,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hàng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trăm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,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hàng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nghìn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,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hàng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chục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</a:rPr>
              <a:t>nghìn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9A434A-7F77-A72D-4661-5D034663987E}"/>
              </a:ext>
            </a:extLst>
          </p:cNvPr>
          <p:cNvGrpSpPr/>
          <p:nvPr/>
        </p:nvGrpSpPr>
        <p:grpSpPr>
          <a:xfrm>
            <a:off x="8055266" y="1743379"/>
            <a:ext cx="3930175" cy="4316894"/>
            <a:chOff x="8001897" y="2368512"/>
            <a:chExt cx="3807499" cy="41526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5E9E10FA-6D5A-8DA3-DC54-4572E10FA2B4}"/>
                </a:ext>
              </a:extLst>
            </p:cNvPr>
            <p:cNvSpPr/>
            <p:nvPr/>
          </p:nvSpPr>
          <p:spPr>
            <a:xfrm>
              <a:off x="8336379" y="2368512"/>
              <a:ext cx="3006869" cy="1736725"/>
            </a:xfrm>
            <a:custGeom>
              <a:avLst/>
              <a:gdLst>
                <a:gd name="connsiteX0" fmla="*/ 0 w 3006869"/>
                <a:gd name="connsiteY0" fmla="*/ 289460 h 1736725"/>
                <a:gd name="connsiteX1" fmla="*/ 289460 w 3006869"/>
                <a:gd name="connsiteY1" fmla="*/ 0 h 1736725"/>
                <a:gd name="connsiteX2" fmla="*/ 2717409 w 3006869"/>
                <a:gd name="connsiteY2" fmla="*/ 0 h 1736725"/>
                <a:gd name="connsiteX3" fmla="*/ 3006869 w 3006869"/>
                <a:gd name="connsiteY3" fmla="*/ 289460 h 1736725"/>
                <a:gd name="connsiteX4" fmla="*/ 3006869 w 3006869"/>
                <a:gd name="connsiteY4" fmla="*/ 1447265 h 1736725"/>
                <a:gd name="connsiteX5" fmla="*/ 2717409 w 3006869"/>
                <a:gd name="connsiteY5" fmla="*/ 1736725 h 1736725"/>
                <a:gd name="connsiteX6" fmla="*/ 289460 w 3006869"/>
                <a:gd name="connsiteY6" fmla="*/ 1736725 h 1736725"/>
                <a:gd name="connsiteX7" fmla="*/ 0 w 3006869"/>
                <a:gd name="connsiteY7" fmla="*/ 1447265 h 1736725"/>
                <a:gd name="connsiteX8" fmla="*/ 0 w 3006869"/>
                <a:gd name="connsiteY8" fmla="*/ 289460 h 173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869" h="1736725" fill="none" extrusionOk="0">
                  <a:moveTo>
                    <a:pt x="0" y="289460"/>
                  </a:moveTo>
                  <a:cubicBezTo>
                    <a:pt x="907" y="154155"/>
                    <a:pt x="144953" y="25773"/>
                    <a:pt x="289460" y="0"/>
                  </a:cubicBezTo>
                  <a:cubicBezTo>
                    <a:pt x="1041240" y="72427"/>
                    <a:pt x="2305938" y="61419"/>
                    <a:pt x="2717409" y="0"/>
                  </a:cubicBezTo>
                  <a:cubicBezTo>
                    <a:pt x="2873136" y="-28478"/>
                    <a:pt x="2987675" y="123790"/>
                    <a:pt x="3006869" y="289460"/>
                  </a:cubicBezTo>
                  <a:cubicBezTo>
                    <a:pt x="2909705" y="836113"/>
                    <a:pt x="3001080" y="884419"/>
                    <a:pt x="3006869" y="1447265"/>
                  </a:cubicBezTo>
                  <a:cubicBezTo>
                    <a:pt x="3012372" y="1579197"/>
                    <a:pt x="2862390" y="1720041"/>
                    <a:pt x="2717409" y="1736725"/>
                  </a:cubicBezTo>
                  <a:cubicBezTo>
                    <a:pt x="1863886" y="1766552"/>
                    <a:pt x="1085371" y="1657419"/>
                    <a:pt x="289460" y="1736725"/>
                  </a:cubicBezTo>
                  <a:cubicBezTo>
                    <a:pt x="137170" y="1735869"/>
                    <a:pt x="-12621" y="1609625"/>
                    <a:pt x="0" y="1447265"/>
                  </a:cubicBezTo>
                  <a:cubicBezTo>
                    <a:pt x="53573" y="1091167"/>
                    <a:pt x="-17417" y="642166"/>
                    <a:pt x="0" y="289460"/>
                  </a:cubicBezTo>
                  <a:close/>
                </a:path>
                <a:path w="3006869" h="1736725" stroke="0" extrusionOk="0">
                  <a:moveTo>
                    <a:pt x="0" y="289460"/>
                  </a:moveTo>
                  <a:cubicBezTo>
                    <a:pt x="7220" y="131564"/>
                    <a:pt x="142572" y="27034"/>
                    <a:pt x="289460" y="0"/>
                  </a:cubicBezTo>
                  <a:cubicBezTo>
                    <a:pt x="1301468" y="123000"/>
                    <a:pt x="2322015" y="-96860"/>
                    <a:pt x="2717409" y="0"/>
                  </a:cubicBezTo>
                  <a:cubicBezTo>
                    <a:pt x="2858577" y="-14249"/>
                    <a:pt x="3014678" y="113853"/>
                    <a:pt x="3006869" y="289460"/>
                  </a:cubicBezTo>
                  <a:cubicBezTo>
                    <a:pt x="3074596" y="408133"/>
                    <a:pt x="2954268" y="1060853"/>
                    <a:pt x="3006869" y="1447265"/>
                  </a:cubicBezTo>
                  <a:cubicBezTo>
                    <a:pt x="3001586" y="1609043"/>
                    <a:pt x="2863825" y="1734524"/>
                    <a:pt x="2717409" y="1736725"/>
                  </a:cubicBezTo>
                  <a:cubicBezTo>
                    <a:pt x="1769140" y="1576018"/>
                    <a:pt x="1140738" y="1776392"/>
                    <a:pt x="289460" y="1736725"/>
                  </a:cubicBezTo>
                  <a:cubicBezTo>
                    <a:pt x="120794" y="1734947"/>
                    <a:pt x="-14309" y="1600647"/>
                    <a:pt x="0" y="1447265"/>
                  </a:cubicBezTo>
                  <a:cubicBezTo>
                    <a:pt x="9496" y="1246839"/>
                    <a:pt x="-34442" y="439681"/>
                    <a:pt x="0" y="289460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D1A31C1-40CF-0452-1B91-2AAB23EA5465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847E3189-D4F4-AE44-3160-546E3E8DD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1239D242-8821-1E9D-39BC-6834E1BD8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F7E362-65EB-0167-C78D-C8ED48728660}"/>
              </a:ext>
            </a:extLst>
          </p:cNvPr>
          <p:cNvSpPr txBox="1"/>
          <p:nvPr/>
        </p:nvSpPr>
        <p:spPr>
          <a:xfrm>
            <a:off x="521039" y="2275861"/>
            <a:ext cx="7532847" cy="693311"/>
          </a:xfrm>
          <a:custGeom>
            <a:avLst/>
            <a:gdLst>
              <a:gd name="connsiteX0" fmla="*/ 0 w 7532847"/>
              <a:gd name="connsiteY0" fmla="*/ 115554 h 693311"/>
              <a:gd name="connsiteX1" fmla="*/ 115554 w 7532847"/>
              <a:gd name="connsiteY1" fmla="*/ 0 h 693311"/>
              <a:gd name="connsiteX2" fmla="*/ 7417293 w 7532847"/>
              <a:gd name="connsiteY2" fmla="*/ 0 h 693311"/>
              <a:gd name="connsiteX3" fmla="*/ 7532847 w 7532847"/>
              <a:gd name="connsiteY3" fmla="*/ 115554 h 693311"/>
              <a:gd name="connsiteX4" fmla="*/ 7532847 w 7532847"/>
              <a:gd name="connsiteY4" fmla="*/ 577757 h 693311"/>
              <a:gd name="connsiteX5" fmla="*/ 7417293 w 7532847"/>
              <a:gd name="connsiteY5" fmla="*/ 693311 h 693311"/>
              <a:gd name="connsiteX6" fmla="*/ 115554 w 7532847"/>
              <a:gd name="connsiteY6" fmla="*/ 693311 h 693311"/>
              <a:gd name="connsiteX7" fmla="*/ 0 w 7532847"/>
              <a:gd name="connsiteY7" fmla="*/ 577757 h 693311"/>
              <a:gd name="connsiteX8" fmla="*/ 0 w 7532847"/>
              <a:gd name="connsiteY8" fmla="*/ 115554 h 6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2847" h="693311" fill="none" extrusionOk="0">
                <a:moveTo>
                  <a:pt x="0" y="115554"/>
                </a:moveTo>
                <a:cubicBezTo>
                  <a:pt x="-3056" y="46322"/>
                  <a:pt x="53172" y="7869"/>
                  <a:pt x="115554" y="0"/>
                </a:cubicBezTo>
                <a:cubicBezTo>
                  <a:pt x="3489640" y="-49842"/>
                  <a:pt x="5366281" y="-72701"/>
                  <a:pt x="7417293" y="0"/>
                </a:cubicBezTo>
                <a:cubicBezTo>
                  <a:pt x="7470934" y="-4227"/>
                  <a:pt x="7532894" y="45643"/>
                  <a:pt x="7532847" y="115554"/>
                </a:cubicBezTo>
                <a:cubicBezTo>
                  <a:pt x="7561843" y="180760"/>
                  <a:pt x="7524966" y="419283"/>
                  <a:pt x="7532847" y="577757"/>
                </a:cubicBezTo>
                <a:cubicBezTo>
                  <a:pt x="7529332" y="647097"/>
                  <a:pt x="7477648" y="689502"/>
                  <a:pt x="7417293" y="693311"/>
                </a:cubicBezTo>
                <a:cubicBezTo>
                  <a:pt x="4186618" y="846220"/>
                  <a:pt x="2154614" y="650706"/>
                  <a:pt x="115554" y="693311"/>
                </a:cubicBezTo>
                <a:cubicBezTo>
                  <a:pt x="51572" y="691854"/>
                  <a:pt x="-11460" y="639842"/>
                  <a:pt x="0" y="577757"/>
                </a:cubicBezTo>
                <a:cubicBezTo>
                  <a:pt x="-39723" y="519911"/>
                  <a:pt x="-19352" y="282023"/>
                  <a:pt x="0" y="115554"/>
                </a:cubicBezTo>
                <a:close/>
              </a:path>
              <a:path w="7532847" h="693311" stroke="0" extrusionOk="0">
                <a:moveTo>
                  <a:pt x="0" y="115554"/>
                </a:moveTo>
                <a:cubicBezTo>
                  <a:pt x="-4969" y="51939"/>
                  <a:pt x="49780" y="998"/>
                  <a:pt x="115554" y="0"/>
                </a:cubicBezTo>
                <a:cubicBezTo>
                  <a:pt x="3606712" y="-135572"/>
                  <a:pt x="4638327" y="-112207"/>
                  <a:pt x="7417293" y="0"/>
                </a:cubicBezTo>
                <a:cubicBezTo>
                  <a:pt x="7479175" y="1277"/>
                  <a:pt x="7536989" y="55558"/>
                  <a:pt x="7532847" y="115554"/>
                </a:cubicBezTo>
                <a:cubicBezTo>
                  <a:pt x="7546784" y="285415"/>
                  <a:pt x="7533840" y="392111"/>
                  <a:pt x="7532847" y="577757"/>
                </a:cubicBezTo>
                <a:cubicBezTo>
                  <a:pt x="7528412" y="642772"/>
                  <a:pt x="7489013" y="698761"/>
                  <a:pt x="7417293" y="693311"/>
                </a:cubicBezTo>
                <a:cubicBezTo>
                  <a:pt x="5781114" y="731280"/>
                  <a:pt x="2605727" y="531040"/>
                  <a:pt x="115554" y="693311"/>
                </a:cubicBezTo>
                <a:cubicBezTo>
                  <a:pt x="51977" y="691104"/>
                  <a:pt x="-1895" y="642143"/>
                  <a:pt x="0" y="577757"/>
                </a:cubicBezTo>
                <a:cubicBezTo>
                  <a:pt x="-26655" y="528288"/>
                  <a:pt x="-41162" y="163875"/>
                  <a:pt x="0" y="11555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14602214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 hàng chục, ta được số 26 360.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3D88D6-3781-749F-4AFB-99657B96AD0D}"/>
              </a:ext>
            </a:extLst>
          </p:cNvPr>
          <p:cNvSpPr txBox="1"/>
          <p:nvPr/>
        </p:nvSpPr>
        <p:spPr>
          <a:xfrm>
            <a:off x="531672" y="3371014"/>
            <a:ext cx="7532847" cy="693311"/>
          </a:xfrm>
          <a:custGeom>
            <a:avLst/>
            <a:gdLst>
              <a:gd name="connsiteX0" fmla="*/ 0 w 7532847"/>
              <a:gd name="connsiteY0" fmla="*/ 115554 h 693311"/>
              <a:gd name="connsiteX1" fmla="*/ 115554 w 7532847"/>
              <a:gd name="connsiteY1" fmla="*/ 0 h 693311"/>
              <a:gd name="connsiteX2" fmla="*/ 7417293 w 7532847"/>
              <a:gd name="connsiteY2" fmla="*/ 0 h 693311"/>
              <a:gd name="connsiteX3" fmla="*/ 7532847 w 7532847"/>
              <a:gd name="connsiteY3" fmla="*/ 115554 h 693311"/>
              <a:gd name="connsiteX4" fmla="*/ 7532847 w 7532847"/>
              <a:gd name="connsiteY4" fmla="*/ 577757 h 693311"/>
              <a:gd name="connsiteX5" fmla="*/ 7417293 w 7532847"/>
              <a:gd name="connsiteY5" fmla="*/ 693311 h 693311"/>
              <a:gd name="connsiteX6" fmla="*/ 115554 w 7532847"/>
              <a:gd name="connsiteY6" fmla="*/ 693311 h 693311"/>
              <a:gd name="connsiteX7" fmla="*/ 0 w 7532847"/>
              <a:gd name="connsiteY7" fmla="*/ 577757 h 693311"/>
              <a:gd name="connsiteX8" fmla="*/ 0 w 7532847"/>
              <a:gd name="connsiteY8" fmla="*/ 115554 h 6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2847" h="693311" fill="none" extrusionOk="0">
                <a:moveTo>
                  <a:pt x="0" y="115554"/>
                </a:moveTo>
                <a:cubicBezTo>
                  <a:pt x="-3056" y="46322"/>
                  <a:pt x="53172" y="7869"/>
                  <a:pt x="115554" y="0"/>
                </a:cubicBezTo>
                <a:cubicBezTo>
                  <a:pt x="3489640" y="-49842"/>
                  <a:pt x="5366281" y="-72701"/>
                  <a:pt x="7417293" y="0"/>
                </a:cubicBezTo>
                <a:cubicBezTo>
                  <a:pt x="7470934" y="-4227"/>
                  <a:pt x="7532894" y="45643"/>
                  <a:pt x="7532847" y="115554"/>
                </a:cubicBezTo>
                <a:cubicBezTo>
                  <a:pt x="7561843" y="180760"/>
                  <a:pt x="7524966" y="419283"/>
                  <a:pt x="7532847" y="577757"/>
                </a:cubicBezTo>
                <a:cubicBezTo>
                  <a:pt x="7529332" y="647097"/>
                  <a:pt x="7477648" y="689502"/>
                  <a:pt x="7417293" y="693311"/>
                </a:cubicBezTo>
                <a:cubicBezTo>
                  <a:pt x="4186618" y="846220"/>
                  <a:pt x="2154614" y="650706"/>
                  <a:pt x="115554" y="693311"/>
                </a:cubicBezTo>
                <a:cubicBezTo>
                  <a:pt x="51572" y="691854"/>
                  <a:pt x="-11460" y="639842"/>
                  <a:pt x="0" y="577757"/>
                </a:cubicBezTo>
                <a:cubicBezTo>
                  <a:pt x="-39723" y="519911"/>
                  <a:pt x="-19352" y="282023"/>
                  <a:pt x="0" y="115554"/>
                </a:cubicBezTo>
                <a:close/>
              </a:path>
              <a:path w="7532847" h="693311" stroke="0" extrusionOk="0">
                <a:moveTo>
                  <a:pt x="0" y="115554"/>
                </a:moveTo>
                <a:cubicBezTo>
                  <a:pt x="-4969" y="51939"/>
                  <a:pt x="49780" y="998"/>
                  <a:pt x="115554" y="0"/>
                </a:cubicBezTo>
                <a:cubicBezTo>
                  <a:pt x="3606712" y="-135572"/>
                  <a:pt x="4638327" y="-112207"/>
                  <a:pt x="7417293" y="0"/>
                </a:cubicBezTo>
                <a:cubicBezTo>
                  <a:pt x="7479175" y="1277"/>
                  <a:pt x="7536989" y="55558"/>
                  <a:pt x="7532847" y="115554"/>
                </a:cubicBezTo>
                <a:cubicBezTo>
                  <a:pt x="7546784" y="285415"/>
                  <a:pt x="7533840" y="392111"/>
                  <a:pt x="7532847" y="577757"/>
                </a:cubicBezTo>
                <a:cubicBezTo>
                  <a:pt x="7528412" y="642772"/>
                  <a:pt x="7489013" y="698761"/>
                  <a:pt x="7417293" y="693311"/>
                </a:cubicBezTo>
                <a:cubicBezTo>
                  <a:pt x="5781114" y="731280"/>
                  <a:pt x="2605727" y="531040"/>
                  <a:pt x="115554" y="693311"/>
                </a:cubicBezTo>
                <a:cubicBezTo>
                  <a:pt x="51977" y="691104"/>
                  <a:pt x="-1895" y="642143"/>
                  <a:pt x="0" y="577757"/>
                </a:cubicBezTo>
                <a:cubicBezTo>
                  <a:pt x="-26655" y="528288"/>
                  <a:pt x="-41162" y="163875"/>
                  <a:pt x="0" y="11555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14602214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 hàng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được số 26 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4278A5-4AE4-6D5A-D40A-E7BEE06D5E33}"/>
              </a:ext>
            </a:extLst>
          </p:cNvPr>
          <p:cNvSpPr txBox="1"/>
          <p:nvPr/>
        </p:nvSpPr>
        <p:spPr>
          <a:xfrm>
            <a:off x="542304" y="4476800"/>
            <a:ext cx="7878682" cy="693311"/>
          </a:xfrm>
          <a:custGeom>
            <a:avLst/>
            <a:gdLst>
              <a:gd name="connsiteX0" fmla="*/ 0 w 7878682"/>
              <a:gd name="connsiteY0" fmla="*/ 115554 h 693311"/>
              <a:gd name="connsiteX1" fmla="*/ 115554 w 7878682"/>
              <a:gd name="connsiteY1" fmla="*/ 0 h 693311"/>
              <a:gd name="connsiteX2" fmla="*/ 7763128 w 7878682"/>
              <a:gd name="connsiteY2" fmla="*/ 0 h 693311"/>
              <a:gd name="connsiteX3" fmla="*/ 7878682 w 7878682"/>
              <a:gd name="connsiteY3" fmla="*/ 115554 h 693311"/>
              <a:gd name="connsiteX4" fmla="*/ 7878682 w 7878682"/>
              <a:gd name="connsiteY4" fmla="*/ 577757 h 693311"/>
              <a:gd name="connsiteX5" fmla="*/ 7763128 w 7878682"/>
              <a:gd name="connsiteY5" fmla="*/ 693311 h 693311"/>
              <a:gd name="connsiteX6" fmla="*/ 115554 w 7878682"/>
              <a:gd name="connsiteY6" fmla="*/ 693311 h 693311"/>
              <a:gd name="connsiteX7" fmla="*/ 0 w 7878682"/>
              <a:gd name="connsiteY7" fmla="*/ 577757 h 693311"/>
              <a:gd name="connsiteX8" fmla="*/ 0 w 7878682"/>
              <a:gd name="connsiteY8" fmla="*/ 115554 h 6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8682" h="693311" fill="none" extrusionOk="0">
                <a:moveTo>
                  <a:pt x="0" y="115554"/>
                </a:moveTo>
                <a:cubicBezTo>
                  <a:pt x="-3056" y="46322"/>
                  <a:pt x="53172" y="7869"/>
                  <a:pt x="115554" y="0"/>
                </a:cubicBezTo>
                <a:cubicBezTo>
                  <a:pt x="1745548" y="-49842"/>
                  <a:pt x="5985566" y="-72701"/>
                  <a:pt x="7763128" y="0"/>
                </a:cubicBezTo>
                <a:cubicBezTo>
                  <a:pt x="7816769" y="-4227"/>
                  <a:pt x="7878729" y="45643"/>
                  <a:pt x="7878682" y="115554"/>
                </a:cubicBezTo>
                <a:cubicBezTo>
                  <a:pt x="7907678" y="180760"/>
                  <a:pt x="7870801" y="419283"/>
                  <a:pt x="7878682" y="577757"/>
                </a:cubicBezTo>
                <a:cubicBezTo>
                  <a:pt x="7875167" y="647097"/>
                  <a:pt x="7823483" y="689502"/>
                  <a:pt x="7763128" y="693311"/>
                </a:cubicBezTo>
                <a:cubicBezTo>
                  <a:pt x="5055650" y="846220"/>
                  <a:pt x="1784259" y="650706"/>
                  <a:pt x="115554" y="693311"/>
                </a:cubicBezTo>
                <a:cubicBezTo>
                  <a:pt x="51572" y="691854"/>
                  <a:pt x="-11460" y="639842"/>
                  <a:pt x="0" y="577757"/>
                </a:cubicBezTo>
                <a:cubicBezTo>
                  <a:pt x="-39723" y="519911"/>
                  <a:pt x="-19352" y="282023"/>
                  <a:pt x="0" y="115554"/>
                </a:cubicBezTo>
                <a:close/>
              </a:path>
              <a:path w="7878682" h="693311" stroke="0" extrusionOk="0">
                <a:moveTo>
                  <a:pt x="0" y="115554"/>
                </a:moveTo>
                <a:cubicBezTo>
                  <a:pt x="-4969" y="51939"/>
                  <a:pt x="49780" y="998"/>
                  <a:pt x="115554" y="0"/>
                </a:cubicBezTo>
                <a:cubicBezTo>
                  <a:pt x="2091066" y="-135572"/>
                  <a:pt x="4879594" y="-112207"/>
                  <a:pt x="7763128" y="0"/>
                </a:cubicBezTo>
                <a:cubicBezTo>
                  <a:pt x="7825010" y="1277"/>
                  <a:pt x="7882824" y="55558"/>
                  <a:pt x="7878682" y="115554"/>
                </a:cubicBezTo>
                <a:cubicBezTo>
                  <a:pt x="7892619" y="285415"/>
                  <a:pt x="7879675" y="392111"/>
                  <a:pt x="7878682" y="577757"/>
                </a:cubicBezTo>
                <a:cubicBezTo>
                  <a:pt x="7874247" y="642772"/>
                  <a:pt x="7834848" y="698761"/>
                  <a:pt x="7763128" y="693311"/>
                </a:cubicBezTo>
                <a:cubicBezTo>
                  <a:pt x="4275531" y="731280"/>
                  <a:pt x="2226944" y="531040"/>
                  <a:pt x="115554" y="693311"/>
                </a:cubicBezTo>
                <a:cubicBezTo>
                  <a:pt x="51977" y="691104"/>
                  <a:pt x="-1895" y="642143"/>
                  <a:pt x="0" y="577757"/>
                </a:cubicBezTo>
                <a:cubicBezTo>
                  <a:pt x="-26655" y="528288"/>
                  <a:pt x="-41162" y="163875"/>
                  <a:pt x="0" y="11555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14602214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 hàng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được số 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26 000.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B32043-3FE5-A0F3-AF46-BF98B42432E6}"/>
              </a:ext>
            </a:extLst>
          </p:cNvPr>
          <p:cNvSpPr txBox="1"/>
          <p:nvPr/>
        </p:nvSpPr>
        <p:spPr>
          <a:xfrm>
            <a:off x="606099" y="5359302"/>
            <a:ext cx="8803715" cy="693311"/>
          </a:xfrm>
          <a:custGeom>
            <a:avLst/>
            <a:gdLst>
              <a:gd name="connsiteX0" fmla="*/ 0 w 8803715"/>
              <a:gd name="connsiteY0" fmla="*/ 115554 h 693311"/>
              <a:gd name="connsiteX1" fmla="*/ 115554 w 8803715"/>
              <a:gd name="connsiteY1" fmla="*/ 0 h 693311"/>
              <a:gd name="connsiteX2" fmla="*/ 8688161 w 8803715"/>
              <a:gd name="connsiteY2" fmla="*/ 0 h 693311"/>
              <a:gd name="connsiteX3" fmla="*/ 8803715 w 8803715"/>
              <a:gd name="connsiteY3" fmla="*/ 115554 h 693311"/>
              <a:gd name="connsiteX4" fmla="*/ 8803715 w 8803715"/>
              <a:gd name="connsiteY4" fmla="*/ 577757 h 693311"/>
              <a:gd name="connsiteX5" fmla="*/ 8688161 w 8803715"/>
              <a:gd name="connsiteY5" fmla="*/ 693311 h 693311"/>
              <a:gd name="connsiteX6" fmla="*/ 115554 w 8803715"/>
              <a:gd name="connsiteY6" fmla="*/ 693311 h 693311"/>
              <a:gd name="connsiteX7" fmla="*/ 0 w 8803715"/>
              <a:gd name="connsiteY7" fmla="*/ 577757 h 693311"/>
              <a:gd name="connsiteX8" fmla="*/ 0 w 8803715"/>
              <a:gd name="connsiteY8" fmla="*/ 115554 h 6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3715" h="693311" fill="none" extrusionOk="0">
                <a:moveTo>
                  <a:pt x="0" y="115554"/>
                </a:moveTo>
                <a:cubicBezTo>
                  <a:pt x="-3056" y="46322"/>
                  <a:pt x="53172" y="7869"/>
                  <a:pt x="115554" y="0"/>
                </a:cubicBezTo>
                <a:cubicBezTo>
                  <a:pt x="2121674" y="-49842"/>
                  <a:pt x="5733743" y="-72701"/>
                  <a:pt x="8688161" y="0"/>
                </a:cubicBezTo>
                <a:cubicBezTo>
                  <a:pt x="8741802" y="-4227"/>
                  <a:pt x="8803762" y="45643"/>
                  <a:pt x="8803715" y="115554"/>
                </a:cubicBezTo>
                <a:cubicBezTo>
                  <a:pt x="8832711" y="180760"/>
                  <a:pt x="8795834" y="419283"/>
                  <a:pt x="8803715" y="577757"/>
                </a:cubicBezTo>
                <a:cubicBezTo>
                  <a:pt x="8800200" y="647097"/>
                  <a:pt x="8748516" y="689502"/>
                  <a:pt x="8688161" y="693311"/>
                </a:cubicBezTo>
                <a:cubicBezTo>
                  <a:pt x="6484484" y="846220"/>
                  <a:pt x="3297797" y="650706"/>
                  <a:pt x="115554" y="693311"/>
                </a:cubicBezTo>
                <a:cubicBezTo>
                  <a:pt x="51572" y="691854"/>
                  <a:pt x="-11460" y="639842"/>
                  <a:pt x="0" y="577757"/>
                </a:cubicBezTo>
                <a:cubicBezTo>
                  <a:pt x="-39723" y="519911"/>
                  <a:pt x="-19352" y="282023"/>
                  <a:pt x="0" y="115554"/>
                </a:cubicBezTo>
                <a:close/>
              </a:path>
              <a:path w="8803715" h="693311" stroke="0" extrusionOk="0">
                <a:moveTo>
                  <a:pt x="0" y="115554"/>
                </a:moveTo>
                <a:cubicBezTo>
                  <a:pt x="-4969" y="51939"/>
                  <a:pt x="49780" y="998"/>
                  <a:pt x="115554" y="0"/>
                </a:cubicBezTo>
                <a:cubicBezTo>
                  <a:pt x="1645215" y="-135572"/>
                  <a:pt x="5108175" y="-112207"/>
                  <a:pt x="8688161" y="0"/>
                </a:cubicBezTo>
                <a:cubicBezTo>
                  <a:pt x="8750043" y="1277"/>
                  <a:pt x="8807857" y="55558"/>
                  <a:pt x="8803715" y="115554"/>
                </a:cubicBezTo>
                <a:cubicBezTo>
                  <a:pt x="8817652" y="285415"/>
                  <a:pt x="8804708" y="392111"/>
                  <a:pt x="8803715" y="577757"/>
                </a:cubicBezTo>
                <a:cubicBezTo>
                  <a:pt x="8799280" y="642772"/>
                  <a:pt x="8759881" y="698761"/>
                  <a:pt x="8688161" y="693311"/>
                </a:cubicBezTo>
                <a:cubicBezTo>
                  <a:pt x="6360755" y="731280"/>
                  <a:pt x="2047290" y="531040"/>
                  <a:pt x="115554" y="693311"/>
                </a:cubicBezTo>
                <a:cubicBezTo>
                  <a:pt x="51977" y="691104"/>
                  <a:pt x="-1895" y="642143"/>
                  <a:pt x="0" y="577757"/>
                </a:cubicBezTo>
                <a:cubicBezTo>
                  <a:pt x="-26655" y="528288"/>
                  <a:pt x="-41162" y="163875"/>
                  <a:pt x="0" y="11555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14602214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 hàng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vi-VN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được số 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30 000.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21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DB602-AD4B-740E-D512-6BE481BA7D85}"/>
              </a:ext>
            </a:extLst>
          </p:cNvPr>
          <p:cNvSpPr txBox="1"/>
          <p:nvPr/>
        </p:nvSpPr>
        <p:spPr>
          <a:xfrm>
            <a:off x="1095154" y="435935"/>
            <a:ext cx="9888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</a:rPr>
              <a:t>c) </a:t>
            </a:r>
            <a:r>
              <a:rPr lang="en-US" sz="4000" b="1" dirty="0" err="1">
                <a:solidFill>
                  <a:srgbClr val="002060"/>
                </a:solidFill>
              </a:rPr>
              <a:t>Sắp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xếp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số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sau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theo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thứ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tự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từ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bé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đến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lớn</a:t>
            </a:r>
            <a:r>
              <a:rPr lang="en-US" sz="4000" b="1" dirty="0">
                <a:solidFill>
                  <a:srgbClr val="002060"/>
                </a:solidFill>
              </a:rPr>
              <a:t>: 29 999; 90 000; 20 990; 29 909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F3E790-EE3D-9090-B053-3CF7E0432A27}"/>
              </a:ext>
            </a:extLst>
          </p:cNvPr>
          <p:cNvSpPr/>
          <p:nvPr/>
        </p:nvSpPr>
        <p:spPr>
          <a:xfrm>
            <a:off x="627640" y="2761955"/>
            <a:ext cx="2080446" cy="107331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20 990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CC9A08B9-58EF-2AA4-A69D-24D8F97EB236}"/>
              </a:ext>
            </a:extLst>
          </p:cNvPr>
          <p:cNvSpPr/>
          <p:nvPr/>
        </p:nvSpPr>
        <p:spPr>
          <a:xfrm>
            <a:off x="2753832" y="3072810"/>
            <a:ext cx="808074" cy="5316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14A1289-F1F1-C91A-D9C1-F839DB4A227C}"/>
              </a:ext>
            </a:extLst>
          </p:cNvPr>
          <p:cNvSpPr/>
          <p:nvPr/>
        </p:nvSpPr>
        <p:spPr>
          <a:xfrm>
            <a:off x="3594124" y="2761955"/>
            <a:ext cx="2080446" cy="107331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29 909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7AC30A62-CC83-EE2B-2F9F-850D53898AEE}"/>
              </a:ext>
            </a:extLst>
          </p:cNvPr>
          <p:cNvSpPr/>
          <p:nvPr/>
        </p:nvSpPr>
        <p:spPr>
          <a:xfrm>
            <a:off x="5720316" y="3072810"/>
            <a:ext cx="808074" cy="5316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F4997E-7C68-EC0A-FAFB-E29EDB217C06}"/>
              </a:ext>
            </a:extLst>
          </p:cNvPr>
          <p:cNvSpPr/>
          <p:nvPr/>
        </p:nvSpPr>
        <p:spPr>
          <a:xfrm>
            <a:off x="6560608" y="2761955"/>
            <a:ext cx="2080446" cy="107331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29 999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ED4E11E6-0203-676C-CE79-CFC76D4ADA27}"/>
              </a:ext>
            </a:extLst>
          </p:cNvPr>
          <p:cNvSpPr/>
          <p:nvPr/>
        </p:nvSpPr>
        <p:spPr>
          <a:xfrm>
            <a:off x="8697432" y="3051544"/>
            <a:ext cx="808074" cy="5316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9AFEE98-32ED-43ED-4A8C-DFD76C76E58F}"/>
              </a:ext>
            </a:extLst>
          </p:cNvPr>
          <p:cNvSpPr/>
          <p:nvPr/>
        </p:nvSpPr>
        <p:spPr>
          <a:xfrm>
            <a:off x="9537724" y="2740689"/>
            <a:ext cx="2080446" cy="107331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90 000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11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35C610-77AD-6108-A592-4DDC3CF13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05" y="833215"/>
            <a:ext cx="3657373" cy="867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151027-7E4B-7740-F15F-A5C3569D0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37" y="2392879"/>
            <a:ext cx="4326283" cy="2051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865545-46B3-D41F-27F6-74F299F3C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01" y="2237819"/>
            <a:ext cx="3635561" cy="22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1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3BCB4459-CBF3-AFD8-3638-6540E1E7FA14}"/>
              </a:ext>
            </a:extLst>
          </p:cNvPr>
          <p:cNvSpPr/>
          <p:nvPr/>
        </p:nvSpPr>
        <p:spPr>
          <a:xfrm>
            <a:off x="3189768" y="0"/>
            <a:ext cx="6368902" cy="13577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3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27 369 + 34 425</a:t>
            </a:r>
          </a:p>
        </p:txBody>
      </p:sp>
      <p:pic>
        <p:nvPicPr>
          <p:cNvPr id="4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838F9371-A3FC-6282-B532-3166A9AD4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BA557F-2CC1-1225-C957-940A017829FF}"/>
              </a:ext>
            </a:extLst>
          </p:cNvPr>
          <p:cNvSpPr txBox="1"/>
          <p:nvPr/>
        </p:nvSpPr>
        <p:spPr>
          <a:xfrm>
            <a:off x="4305299" y="1579400"/>
            <a:ext cx="477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27 369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8FDE4F-FC84-3D4A-8BD7-1F37BCBB7690}"/>
              </a:ext>
            </a:extLst>
          </p:cNvPr>
          <p:cNvSpPr txBox="1"/>
          <p:nvPr/>
        </p:nvSpPr>
        <p:spPr>
          <a:xfrm>
            <a:off x="4327451" y="2816002"/>
            <a:ext cx="451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34 425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3755EE-EA6B-E8EE-D47D-2A17C8ED6E71}"/>
              </a:ext>
            </a:extLst>
          </p:cNvPr>
          <p:cNvSpPr/>
          <p:nvPr/>
        </p:nvSpPr>
        <p:spPr>
          <a:xfrm>
            <a:off x="3921935" y="321392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2A3002-AE09-9405-FEB2-21ED808BA294}"/>
              </a:ext>
            </a:extLst>
          </p:cNvPr>
          <p:cNvSpPr/>
          <p:nvPr/>
        </p:nvSpPr>
        <p:spPr>
          <a:xfrm>
            <a:off x="4676775" y="4271504"/>
            <a:ext cx="369569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1A28C0-F22A-5E01-0C46-8DB59CC498CB}"/>
              </a:ext>
            </a:extLst>
          </p:cNvPr>
          <p:cNvSpPr txBox="1"/>
          <p:nvPr/>
        </p:nvSpPr>
        <p:spPr>
          <a:xfrm>
            <a:off x="7476476" y="407405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1E9BFB-D790-7D66-773F-D982AE1EF886}"/>
              </a:ext>
            </a:extLst>
          </p:cNvPr>
          <p:cNvSpPr txBox="1"/>
          <p:nvPr/>
        </p:nvSpPr>
        <p:spPr>
          <a:xfrm>
            <a:off x="6879309" y="405447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0C3960-1818-654C-C717-854D0C0D2ADE}"/>
              </a:ext>
            </a:extLst>
          </p:cNvPr>
          <p:cNvSpPr/>
          <p:nvPr/>
        </p:nvSpPr>
        <p:spPr>
          <a:xfrm rot="5400000">
            <a:off x="3921936" y="3218400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864F17-9527-9151-8BDD-467FC9446EE0}"/>
              </a:ext>
            </a:extLst>
          </p:cNvPr>
          <p:cNvSpPr txBox="1"/>
          <p:nvPr/>
        </p:nvSpPr>
        <p:spPr>
          <a:xfrm>
            <a:off x="6190927" y="406796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4AE230-F9E5-7099-A17B-B049D9F1CEE4}"/>
              </a:ext>
            </a:extLst>
          </p:cNvPr>
          <p:cNvSpPr txBox="1"/>
          <p:nvPr/>
        </p:nvSpPr>
        <p:spPr>
          <a:xfrm>
            <a:off x="5099676" y="407997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C619982-5E5E-BE2A-2E3E-896873BD618B}"/>
              </a:ext>
            </a:extLst>
          </p:cNvPr>
          <p:cNvSpPr/>
          <p:nvPr/>
        </p:nvSpPr>
        <p:spPr>
          <a:xfrm>
            <a:off x="6921841" y="2922568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62C4C16-5BFE-0590-CF1D-E89A5ECAACFD}"/>
              </a:ext>
            </a:extLst>
          </p:cNvPr>
          <p:cNvSpPr/>
          <p:nvPr/>
        </p:nvSpPr>
        <p:spPr>
          <a:xfrm>
            <a:off x="46595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375EBA-9C26-A184-EF08-69C6A6896EC6}"/>
              </a:ext>
            </a:extLst>
          </p:cNvPr>
          <p:cNvSpPr txBox="1"/>
          <p:nvPr/>
        </p:nvSpPr>
        <p:spPr>
          <a:xfrm>
            <a:off x="4442451" y="408950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5462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1" grpId="0"/>
      <p:bldP spid="12" grpId="0"/>
      <p:bldP spid="14" grpId="0" animBg="1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3BCB4459-CBF3-AFD8-3638-6540E1E7FA14}"/>
              </a:ext>
            </a:extLst>
          </p:cNvPr>
          <p:cNvSpPr/>
          <p:nvPr/>
        </p:nvSpPr>
        <p:spPr>
          <a:xfrm>
            <a:off x="3189768" y="0"/>
            <a:ext cx="6368902" cy="13577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3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90 714 – 61 533</a:t>
            </a:r>
          </a:p>
        </p:txBody>
      </p:sp>
      <p:pic>
        <p:nvPicPr>
          <p:cNvPr id="4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838F9371-A3FC-6282-B532-3166A9AD4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BA557F-2CC1-1225-C957-940A017829FF}"/>
              </a:ext>
            </a:extLst>
          </p:cNvPr>
          <p:cNvSpPr txBox="1"/>
          <p:nvPr/>
        </p:nvSpPr>
        <p:spPr>
          <a:xfrm>
            <a:off x="4305299" y="1579400"/>
            <a:ext cx="477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90 714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8FDE4F-FC84-3D4A-8BD7-1F37BCBB7690}"/>
              </a:ext>
            </a:extLst>
          </p:cNvPr>
          <p:cNvSpPr txBox="1"/>
          <p:nvPr/>
        </p:nvSpPr>
        <p:spPr>
          <a:xfrm>
            <a:off x="4327451" y="2816002"/>
            <a:ext cx="451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61 533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3755EE-EA6B-E8EE-D47D-2A17C8ED6E71}"/>
              </a:ext>
            </a:extLst>
          </p:cNvPr>
          <p:cNvSpPr/>
          <p:nvPr/>
        </p:nvSpPr>
        <p:spPr>
          <a:xfrm>
            <a:off x="3921935" y="3213924"/>
            <a:ext cx="551219" cy="15659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2A3002-AE09-9405-FEB2-21ED808BA294}"/>
              </a:ext>
            </a:extLst>
          </p:cNvPr>
          <p:cNvSpPr/>
          <p:nvPr/>
        </p:nvSpPr>
        <p:spPr>
          <a:xfrm>
            <a:off x="4676775" y="4271504"/>
            <a:ext cx="369569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1A28C0-F22A-5E01-0C46-8DB59CC498CB}"/>
              </a:ext>
            </a:extLst>
          </p:cNvPr>
          <p:cNvSpPr txBox="1"/>
          <p:nvPr/>
        </p:nvSpPr>
        <p:spPr>
          <a:xfrm>
            <a:off x="7476476" y="407405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1E9BFB-D790-7D66-773F-D982AE1EF886}"/>
              </a:ext>
            </a:extLst>
          </p:cNvPr>
          <p:cNvSpPr txBox="1"/>
          <p:nvPr/>
        </p:nvSpPr>
        <p:spPr>
          <a:xfrm>
            <a:off x="6879309" y="405447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864F17-9527-9151-8BDD-467FC9446EE0}"/>
              </a:ext>
            </a:extLst>
          </p:cNvPr>
          <p:cNvSpPr txBox="1"/>
          <p:nvPr/>
        </p:nvSpPr>
        <p:spPr>
          <a:xfrm>
            <a:off x="6190927" y="406796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4AE230-F9E5-7099-A17B-B049D9F1CEE4}"/>
              </a:ext>
            </a:extLst>
          </p:cNvPr>
          <p:cNvSpPr txBox="1"/>
          <p:nvPr/>
        </p:nvSpPr>
        <p:spPr>
          <a:xfrm>
            <a:off x="5099676" y="407997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C619982-5E5E-BE2A-2E3E-896873BD618B}"/>
              </a:ext>
            </a:extLst>
          </p:cNvPr>
          <p:cNvSpPr/>
          <p:nvPr/>
        </p:nvSpPr>
        <p:spPr>
          <a:xfrm>
            <a:off x="6230724" y="288003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62C4C16-5BFE-0590-CF1D-E89A5ECAACFD}"/>
              </a:ext>
            </a:extLst>
          </p:cNvPr>
          <p:cNvSpPr/>
          <p:nvPr/>
        </p:nvSpPr>
        <p:spPr>
          <a:xfrm>
            <a:off x="46595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375EBA-9C26-A184-EF08-69C6A6896EC6}"/>
              </a:ext>
            </a:extLst>
          </p:cNvPr>
          <p:cNvSpPr txBox="1"/>
          <p:nvPr/>
        </p:nvSpPr>
        <p:spPr>
          <a:xfrm>
            <a:off x="4442451" y="408950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32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1" grpId="0"/>
      <p:bldP spid="12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93E6496-F148-4047-C0F2-783CA391519D}"/>
              </a:ext>
            </a:extLst>
          </p:cNvPr>
          <p:cNvGrpSpPr/>
          <p:nvPr/>
        </p:nvGrpSpPr>
        <p:grpSpPr>
          <a:xfrm>
            <a:off x="2621273" y="540167"/>
            <a:ext cx="9875526" cy="955596"/>
            <a:chOff x="2651760" y="656139"/>
            <a:chExt cx="8856105" cy="9555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xmlns="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xmlns="" id="{99100789-BA18-3CAB-DFB1-1EF4F6A4C26D}"/>
                </a:ext>
              </a:extLst>
            </p:cNvPr>
            <p:cNvSpPr txBox="1"/>
            <p:nvPr/>
          </p:nvSpPr>
          <p:spPr>
            <a:xfrm>
              <a:off x="2984889" y="656139"/>
              <a:ext cx="8522976" cy="901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 … ngày … tháng … năm …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64DA9E-20B5-3D39-A915-6023525A27AE}"/>
              </a:ext>
            </a:extLst>
          </p:cNvPr>
          <p:cNvGrpSpPr/>
          <p:nvPr/>
        </p:nvGrpSpPr>
        <p:grpSpPr>
          <a:xfrm>
            <a:off x="1661832" y="2686050"/>
            <a:ext cx="8949018" cy="3935085"/>
            <a:chOff x="688903" y="402771"/>
            <a:chExt cx="6740941" cy="42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692D0BEA-2476-C534-FAA9-C6A569160863}"/>
                </a:ext>
              </a:extLst>
            </p:cNvPr>
            <p:cNvSpPr/>
            <p:nvPr/>
          </p:nvSpPr>
          <p:spPr>
            <a:xfrm>
              <a:off x="688903" y="402771"/>
              <a:ext cx="6690046" cy="4272259"/>
            </a:xfrm>
            <a:custGeom>
              <a:avLst/>
              <a:gdLst>
                <a:gd name="connsiteX0" fmla="*/ 0 w 6690046"/>
                <a:gd name="connsiteY0" fmla="*/ 712057 h 4272259"/>
                <a:gd name="connsiteX1" fmla="*/ 712057 w 6690046"/>
                <a:gd name="connsiteY1" fmla="*/ 0 h 4272259"/>
                <a:gd name="connsiteX2" fmla="*/ 5977989 w 6690046"/>
                <a:gd name="connsiteY2" fmla="*/ 0 h 4272259"/>
                <a:gd name="connsiteX3" fmla="*/ 6690046 w 6690046"/>
                <a:gd name="connsiteY3" fmla="*/ 712057 h 4272259"/>
                <a:gd name="connsiteX4" fmla="*/ 6690046 w 6690046"/>
                <a:gd name="connsiteY4" fmla="*/ 3560202 h 4272259"/>
                <a:gd name="connsiteX5" fmla="*/ 5977989 w 6690046"/>
                <a:gd name="connsiteY5" fmla="*/ 4272259 h 4272259"/>
                <a:gd name="connsiteX6" fmla="*/ 712057 w 6690046"/>
                <a:gd name="connsiteY6" fmla="*/ 4272259 h 4272259"/>
                <a:gd name="connsiteX7" fmla="*/ 0 w 6690046"/>
                <a:gd name="connsiteY7" fmla="*/ 3560202 h 4272259"/>
                <a:gd name="connsiteX8" fmla="*/ 0 w 6690046"/>
                <a:gd name="connsiteY8" fmla="*/ 712057 h 42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046" h="4272259" fill="none" extrusionOk="0">
                  <a:moveTo>
                    <a:pt x="0" y="712057"/>
                  </a:moveTo>
                  <a:cubicBezTo>
                    <a:pt x="753" y="339193"/>
                    <a:pt x="350862" y="53812"/>
                    <a:pt x="712057" y="0"/>
                  </a:cubicBezTo>
                  <a:cubicBezTo>
                    <a:pt x="2936436" y="72427"/>
                    <a:pt x="3670845" y="61419"/>
                    <a:pt x="5977989" y="0"/>
                  </a:cubicBezTo>
                  <a:cubicBezTo>
                    <a:pt x="6364104" y="-49171"/>
                    <a:pt x="6655019" y="308204"/>
                    <a:pt x="6690046" y="712057"/>
                  </a:cubicBezTo>
                  <a:cubicBezTo>
                    <a:pt x="6790922" y="1073774"/>
                    <a:pt x="6582733" y="2319438"/>
                    <a:pt x="6690046" y="3560202"/>
                  </a:cubicBezTo>
                  <a:cubicBezTo>
                    <a:pt x="6702566" y="3889918"/>
                    <a:pt x="6328415" y="4224243"/>
                    <a:pt x="5977989" y="4272259"/>
                  </a:cubicBezTo>
                  <a:cubicBezTo>
                    <a:pt x="4573790" y="4302086"/>
                    <a:pt x="2163693" y="4192953"/>
                    <a:pt x="712057" y="4272259"/>
                  </a:cubicBezTo>
                  <a:cubicBezTo>
                    <a:pt x="338793" y="4269999"/>
                    <a:pt x="-7187" y="3954881"/>
                    <a:pt x="0" y="3560202"/>
                  </a:cubicBezTo>
                  <a:cubicBezTo>
                    <a:pt x="50037" y="3261106"/>
                    <a:pt x="770" y="1691710"/>
                    <a:pt x="0" y="712057"/>
                  </a:cubicBezTo>
                  <a:close/>
                </a:path>
                <a:path w="6690046" h="4272259" stroke="0" extrusionOk="0">
                  <a:moveTo>
                    <a:pt x="0" y="712057"/>
                  </a:moveTo>
                  <a:cubicBezTo>
                    <a:pt x="74604" y="339135"/>
                    <a:pt x="339803" y="43761"/>
                    <a:pt x="712057" y="0"/>
                  </a:cubicBezTo>
                  <a:cubicBezTo>
                    <a:pt x="3268384" y="123000"/>
                    <a:pt x="5222726" y="-96860"/>
                    <a:pt x="5977989" y="0"/>
                  </a:cubicBezTo>
                  <a:cubicBezTo>
                    <a:pt x="6332231" y="-29736"/>
                    <a:pt x="6715568" y="267345"/>
                    <a:pt x="6690046" y="712057"/>
                  </a:cubicBezTo>
                  <a:cubicBezTo>
                    <a:pt x="6693219" y="1671267"/>
                    <a:pt x="6784313" y="2932646"/>
                    <a:pt x="6690046" y="3560202"/>
                  </a:cubicBezTo>
                  <a:cubicBezTo>
                    <a:pt x="6660199" y="3964273"/>
                    <a:pt x="6305620" y="4261518"/>
                    <a:pt x="5977989" y="4272259"/>
                  </a:cubicBezTo>
                  <a:cubicBezTo>
                    <a:pt x="4946159" y="4111552"/>
                    <a:pt x="1432466" y="4311926"/>
                    <a:pt x="712057" y="4272259"/>
                  </a:cubicBezTo>
                  <a:cubicBezTo>
                    <a:pt x="292624" y="4266972"/>
                    <a:pt x="-69648" y="3921907"/>
                    <a:pt x="0" y="3560202"/>
                  </a:cubicBezTo>
                  <a:cubicBezTo>
                    <a:pt x="32216" y="2448802"/>
                    <a:pt x="57206" y="2070713"/>
                    <a:pt x="0" y="712057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C343F0E-6F80-3D67-41BC-C2EAD3247887}"/>
                </a:ext>
              </a:extLst>
            </p:cNvPr>
            <p:cNvSpPr txBox="1"/>
            <p:nvPr/>
          </p:nvSpPr>
          <p:spPr>
            <a:xfrm>
              <a:off x="769608" y="889843"/>
              <a:ext cx="6660236" cy="74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2B53A-560A-070E-DF5A-1A20343DC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45" y="2845647"/>
            <a:ext cx="2267909" cy="9571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F1E0FD-8D52-8B3E-A707-6122E9A5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261" y="3882780"/>
            <a:ext cx="2145006" cy="2824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DCA0FD6-1EF4-9DEB-B41E-EB57108DE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92" y="4033471"/>
            <a:ext cx="1897134" cy="28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10B000-3D9C-EC35-193F-8FD0955148E9}"/>
              </a:ext>
            </a:extLst>
          </p:cNvPr>
          <p:cNvSpPr txBox="1"/>
          <p:nvPr/>
        </p:nvSpPr>
        <p:spPr>
          <a:xfrm>
            <a:off x="5241852" y="5613991"/>
            <a:ext cx="307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2EBA2C-924B-96F4-F689-57CD3BD6F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711" y="3950643"/>
            <a:ext cx="8187638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AEEBB9-9040-4EE4-DF49-51C496A84DEC}"/>
              </a:ext>
            </a:extLst>
          </p:cNvPr>
          <p:cNvSpPr txBox="1"/>
          <p:nvPr/>
        </p:nvSpPr>
        <p:spPr>
          <a:xfrm>
            <a:off x="3802120" y="3436475"/>
            <a:ext cx="67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9</a:t>
            </a:r>
            <a:endParaRPr lang="vi-VN" sz="54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BF82609-EFC6-CC66-2989-910014EFF5DC}"/>
              </a:ext>
            </a:extLst>
          </p:cNvPr>
          <p:cNvGrpSpPr/>
          <p:nvPr/>
        </p:nvGrpSpPr>
        <p:grpSpPr>
          <a:xfrm>
            <a:off x="1365913" y="1672539"/>
            <a:ext cx="3059059" cy="1863229"/>
            <a:chOff x="1170096" y="590073"/>
            <a:chExt cx="3059059" cy="18632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2DF9559-BE89-3F6A-F519-365EF597D355}"/>
                </a:ext>
              </a:extLst>
            </p:cNvPr>
            <p:cNvSpPr txBox="1"/>
            <p:nvPr/>
          </p:nvSpPr>
          <p:spPr>
            <a:xfrm>
              <a:off x="1170096" y="1226587"/>
              <a:ext cx="12172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x</a:t>
              </a:r>
              <a:endParaRPr lang="vi-VN" sz="4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EDA33B5-0EC7-799F-823F-375CA42765E3}"/>
                </a:ext>
              </a:extLst>
            </p:cNvPr>
            <p:cNvSpPr txBox="1"/>
            <p:nvPr/>
          </p:nvSpPr>
          <p:spPr>
            <a:xfrm>
              <a:off x="3568108" y="1404911"/>
              <a:ext cx="584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3</a:t>
              </a:r>
              <a:endParaRPr lang="vi-VN" sz="5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5EF9810-37A3-83AB-2259-545C96D5B2FA}"/>
                </a:ext>
              </a:extLst>
            </p:cNvPr>
            <p:cNvSpPr txBox="1"/>
            <p:nvPr/>
          </p:nvSpPr>
          <p:spPr>
            <a:xfrm>
              <a:off x="1962421" y="590073"/>
              <a:ext cx="22667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15 273</a:t>
              </a:r>
              <a:endParaRPr lang="vi-VN" sz="540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E72DB56-6C4E-8E27-21A0-EEF97337B344}"/>
                </a:ext>
              </a:extLst>
            </p:cNvPr>
            <p:cNvCxnSpPr>
              <a:cxnSpLocks/>
            </p:cNvCxnSpPr>
            <p:nvPr/>
          </p:nvCxnSpPr>
          <p:spPr>
            <a:xfrm>
              <a:off x="2122984" y="2453302"/>
              <a:ext cx="196017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43">
            <a:extLst>
              <a:ext uri="{FF2B5EF4-FFF2-40B4-BE49-F238E27FC236}">
                <a16:creationId xmlns:a16="http://schemas.microsoft.com/office/drawing/2014/main" xmlns="" id="{5C99956C-D278-D9BF-E5AB-F9F5223A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478" y="1634276"/>
            <a:ext cx="497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49">
            <a:extLst>
              <a:ext uri="{FF2B5EF4-FFF2-40B4-BE49-F238E27FC236}">
                <a16:creationId xmlns:a16="http://schemas.microsoft.com/office/drawing/2014/main" xmlns="" id="{01FD45FF-2774-89A3-B7B9-A4A936444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686" y="1639076"/>
            <a:ext cx="1863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36 472</a:t>
            </a:r>
          </a:p>
        </p:txBody>
      </p:sp>
      <p:grpSp>
        <p:nvGrpSpPr>
          <p:cNvPr id="24" name="Group 66">
            <a:extLst>
              <a:ext uri="{FF2B5EF4-FFF2-40B4-BE49-F238E27FC236}">
                <a16:creationId xmlns:a16="http://schemas.microsoft.com/office/drawing/2014/main" xmlns="" id="{9C370827-8386-80F1-DB15-0DE2487A46C1}"/>
              </a:ext>
            </a:extLst>
          </p:cNvPr>
          <p:cNvGrpSpPr>
            <a:grpSpLocks/>
          </p:cNvGrpSpPr>
          <p:nvPr/>
        </p:nvGrpSpPr>
        <p:grpSpPr bwMode="auto">
          <a:xfrm>
            <a:off x="8269147" y="1779930"/>
            <a:ext cx="1292700" cy="1485848"/>
            <a:chOff x="2299" y="1296"/>
            <a:chExt cx="623" cy="68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90C25D4-7CE9-180C-933B-D40FB9A93CE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62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345D5F9-52B6-FB0A-48A1-7C98BFF933E6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96"/>
              <a:ext cx="0" cy="68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284F4F-1E19-CEA0-90A3-6E708C0C25B1}"/>
              </a:ext>
            </a:extLst>
          </p:cNvPr>
          <p:cNvSpPr txBox="1"/>
          <p:nvPr/>
        </p:nvSpPr>
        <p:spPr>
          <a:xfrm>
            <a:off x="8260928" y="227596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14A5D1-681B-D37C-9CBC-490363F3639D}"/>
              </a:ext>
            </a:extLst>
          </p:cNvPr>
          <p:cNvSpPr txBox="1"/>
          <p:nvPr/>
        </p:nvSpPr>
        <p:spPr>
          <a:xfrm>
            <a:off x="6925024" y="2063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5863BFB-44A3-F8DA-7B21-15A6E7BA1C5C}"/>
              </a:ext>
            </a:extLst>
          </p:cNvPr>
          <p:cNvSpPr txBox="1"/>
          <p:nvPr/>
        </p:nvSpPr>
        <p:spPr>
          <a:xfrm>
            <a:off x="7195805" y="20644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03B93F-D0D6-EE0B-CE74-FF4C285E1314}"/>
              </a:ext>
            </a:extLst>
          </p:cNvPr>
          <p:cNvSpPr txBox="1"/>
          <p:nvPr/>
        </p:nvSpPr>
        <p:spPr>
          <a:xfrm>
            <a:off x="8566741" y="22691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微软雅黑"/>
                <a:cs typeface="Calibri" panose="020F0502020204030204" pitchFamily="34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2FFAA49-CB50-1150-A41B-D2F9CF919285}"/>
              </a:ext>
            </a:extLst>
          </p:cNvPr>
          <p:cNvSpPr txBox="1"/>
          <p:nvPr/>
        </p:nvSpPr>
        <p:spPr>
          <a:xfrm>
            <a:off x="7251847" y="25000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4CB8E85-0A93-8397-24C0-56878BF98C55}"/>
              </a:ext>
            </a:extLst>
          </p:cNvPr>
          <p:cNvSpPr txBox="1"/>
          <p:nvPr/>
        </p:nvSpPr>
        <p:spPr>
          <a:xfrm>
            <a:off x="7523990" y="25000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B21ED69-F79D-49F2-45D1-DE35D8922A91}"/>
              </a:ext>
            </a:extLst>
          </p:cNvPr>
          <p:cNvSpPr txBox="1"/>
          <p:nvPr/>
        </p:nvSpPr>
        <p:spPr>
          <a:xfrm>
            <a:off x="8838884" y="2280021"/>
            <a:ext cx="28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D4F0AB0-4E7C-D1CA-B841-0E1E883D4DD6}"/>
              </a:ext>
            </a:extLst>
          </p:cNvPr>
          <p:cNvSpPr txBox="1"/>
          <p:nvPr/>
        </p:nvSpPr>
        <p:spPr>
          <a:xfrm>
            <a:off x="7535130" y="29369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AC2DEBA-F93E-9E17-0F2F-9FEE4D48D2D1}"/>
              </a:ext>
            </a:extLst>
          </p:cNvPr>
          <p:cNvSpPr txBox="1"/>
          <p:nvPr/>
        </p:nvSpPr>
        <p:spPr>
          <a:xfrm>
            <a:off x="7796387" y="29369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D60CB3C-4106-0BD7-3121-FB042D14A310}"/>
              </a:ext>
            </a:extLst>
          </p:cNvPr>
          <p:cNvSpPr txBox="1"/>
          <p:nvPr/>
        </p:nvSpPr>
        <p:spPr>
          <a:xfrm>
            <a:off x="9078369" y="228002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9E4A065-FDFC-899A-344C-D25339104CBB}"/>
              </a:ext>
            </a:extLst>
          </p:cNvPr>
          <p:cNvSpPr txBox="1"/>
          <p:nvPr/>
        </p:nvSpPr>
        <p:spPr>
          <a:xfrm>
            <a:off x="7795626" y="34156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FC2A7D-EA56-3225-8189-F78E5499C144}"/>
              </a:ext>
            </a:extLst>
          </p:cNvPr>
          <p:cNvSpPr txBox="1"/>
          <p:nvPr/>
        </p:nvSpPr>
        <p:spPr>
          <a:xfrm>
            <a:off x="3429980" y="3425842"/>
            <a:ext cx="67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1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D024E6E-E718-ED63-386D-AC86D7535866}"/>
              </a:ext>
            </a:extLst>
          </p:cNvPr>
          <p:cNvSpPr txBox="1"/>
          <p:nvPr/>
        </p:nvSpPr>
        <p:spPr>
          <a:xfrm>
            <a:off x="3068473" y="3425842"/>
            <a:ext cx="67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8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981A82C-1EC1-B065-39E1-F39C2FBE6623}"/>
              </a:ext>
            </a:extLst>
          </p:cNvPr>
          <p:cNvSpPr txBox="1"/>
          <p:nvPr/>
        </p:nvSpPr>
        <p:spPr>
          <a:xfrm>
            <a:off x="2632538" y="3404576"/>
            <a:ext cx="67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5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26BBF1F-D1C0-68F2-CC31-FEB32EE51AC2}"/>
              </a:ext>
            </a:extLst>
          </p:cNvPr>
          <p:cNvSpPr txBox="1"/>
          <p:nvPr/>
        </p:nvSpPr>
        <p:spPr>
          <a:xfrm>
            <a:off x="2281663" y="3404576"/>
            <a:ext cx="67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4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74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FB8D0E-867C-A238-5E2A-1E0785CEED15}"/>
              </a:ext>
            </a:extLst>
          </p:cNvPr>
          <p:cNvGrpSpPr/>
          <p:nvPr/>
        </p:nvGrpSpPr>
        <p:grpSpPr>
          <a:xfrm>
            <a:off x="263769" y="181296"/>
            <a:ext cx="11474575" cy="1987746"/>
            <a:chOff x="245488" y="302897"/>
            <a:chExt cx="11474575" cy="21151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4B84C1-577E-118E-72E9-3331FCE005FB}"/>
                </a:ext>
              </a:extLst>
            </p:cNvPr>
            <p:cNvSpPr txBox="1"/>
            <p:nvPr/>
          </p:nvSpPr>
          <p:spPr>
            <a:xfrm>
              <a:off x="728765" y="477068"/>
              <a:ext cx="10991298" cy="1940957"/>
            </a:xfrm>
            <a:custGeom>
              <a:avLst/>
              <a:gdLst>
                <a:gd name="connsiteX0" fmla="*/ 0 w 10991298"/>
                <a:gd name="connsiteY0" fmla="*/ 323499 h 1940957"/>
                <a:gd name="connsiteX1" fmla="*/ 323499 w 10991298"/>
                <a:gd name="connsiteY1" fmla="*/ 0 h 1940957"/>
                <a:gd name="connsiteX2" fmla="*/ 702790 w 10991298"/>
                <a:gd name="connsiteY2" fmla="*/ 0 h 1940957"/>
                <a:gd name="connsiteX3" fmla="*/ 1288967 w 10991298"/>
                <a:gd name="connsiteY3" fmla="*/ 0 h 1940957"/>
                <a:gd name="connsiteX4" fmla="*/ 2185473 w 10991298"/>
                <a:gd name="connsiteY4" fmla="*/ 0 h 1940957"/>
                <a:gd name="connsiteX5" fmla="*/ 2668207 w 10991298"/>
                <a:gd name="connsiteY5" fmla="*/ 0 h 1940957"/>
                <a:gd name="connsiteX6" fmla="*/ 3564713 w 10991298"/>
                <a:gd name="connsiteY6" fmla="*/ 0 h 1940957"/>
                <a:gd name="connsiteX7" fmla="*/ 4047447 w 10991298"/>
                <a:gd name="connsiteY7" fmla="*/ 0 h 1940957"/>
                <a:gd name="connsiteX8" fmla="*/ 4530181 w 10991298"/>
                <a:gd name="connsiteY8" fmla="*/ 0 h 1940957"/>
                <a:gd name="connsiteX9" fmla="*/ 5323244 w 10991298"/>
                <a:gd name="connsiteY9" fmla="*/ 0 h 1940957"/>
                <a:gd name="connsiteX10" fmla="*/ 5909421 w 10991298"/>
                <a:gd name="connsiteY10" fmla="*/ 0 h 1940957"/>
                <a:gd name="connsiteX11" fmla="*/ 6392155 w 10991298"/>
                <a:gd name="connsiteY11" fmla="*/ 0 h 1940957"/>
                <a:gd name="connsiteX12" fmla="*/ 7081775 w 10991298"/>
                <a:gd name="connsiteY12" fmla="*/ 0 h 1940957"/>
                <a:gd name="connsiteX13" fmla="*/ 7667952 w 10991298"/>
                <a:gd name="connsiteY13" fmla="*/ 0 h 1940957"/>
                <a:gd name="connsiteX14" fmla="*/ 8357572 w 10991298"/>
                <a:gd name="connsiteY14" fmla="*/ 0 h 1940957"/>
                <a:gd name="connsiteX15" fmla="*/ 8840306 w 10991298"/>
                <a:gd name="connsiteY15" fmla="*/ 0 h 1940957"/>
                <a:gd name="connsiteX16" fmla="*/ 9323040 w 10991298"/>
                <a:gd name="connsiteY16" fmla="*/ 0 h 1940957"/>
                <a:gd name="connsiteX17" fmla="*/ 9702331 w 10991298"/>
                <a:gd name="connsiteY17" fmla="*/ 0 h 1940957"/>
                <a:gd name="connsiteX18" fmla="*/ 10667799 w 10991298"/>
                <a:gd name="connsiteY18" fmla="*/ 0 h 1940957"/>
                <a:gd name="connsiteX19" fmla="*/ 10991298 w 10991298"/>
                <a:gd name="connsiteY19" fmla="*/ 323499 h 1940957"/>
                <a:gd name="connsiteX20" fmla="*/ 10991298 w 10991298"/>
                <a:gd name="connsiteY20" fmla="*/ 944599 h 1940957"/>
                <a:gd name="connsiteX21" fmla="*/ 10991298 w 10991298"/>
                <a:gd name="connsiteY21" fmla="*/ 1617458 h 1940957"/>
                <a:gd name="connsiteX22" fmla="*/ 10667799 w 10991298"/>
                <a:gd name="connsiteY22" fmla="*/ 1940957 h 1940957"/>
                <a:gd name="connsiteX23" fmla="*/ 10185065 w 10991298"/>
                <a:gd name="connsiteY23" fmla="*/ 1940957 h 1940957"/>
                <a:gd name="connsiteX24" fmla="*/ 9702331 w 10991298"/>
                <a:gd name="connsiteY24" fmla="*/ 1940957 h 1940957"/>
                <a:gd name="connsiteX25" fmla="*/ 8805825 w 10991298"/>
                <a:gd name="connsiteY25" fmla="*/ 1940957 h 1940957"/>
                <a:gd name="connsiteX26" fmla="*/ 8323091 w 10991298"/>
                <a:gd name="connsiteY26" fmla="*/ 1940957 h 1940957"/>
                <a:gd name="connsiteX27" fmla="*/ 7633471 w 10991298"/>
                <a:gd name="connsiteY27" fmla="*/ 1940957 h 1940957"/>
                <a:gd name="connsiteX28" fmla="*/ 7150737 w 10991298"/>
                <a:gd name="connsiteY28" fmla="*/ 1940957 h 1940957"/>
                <a:gd name="connsiteX29" fmla="*/ 6254231 w 10991298"/>
                <a:gd name="connsiteY29" fmla="*/ 1940957 h 1940957"/>
                <a:gd name="connsiteX30" fmla="*/ 5461168 w 10991298"/>
                <a:gd name="connsiteY30" fmla="*/ 1940957 h 1940957"/>
                <a:gd name="connsiteX31" fmla="*/ 4771548 w 10991298"/>
                <a:gd name="connsiteY31" fmla="*/ 1940957 h 1940957"/>
                <a:gd name="connsiteX32" fmla="*/ 4288814 w 10991298"/>
                <a:gd name="connsiteY32" fmla="*/ 1940957 h 1940957"/>
                <a:gd name="connsiteX33" fmla="*/ 3599194 w 10991298"/>
                <a:gd name="connsiteY33" fmla="*/ 1940957 h 1940957"/>
                <a:gd name="connsiteX34" fmla="*/ 2909574 w 10991298"/>
                <a:gd name="connsiteY34" fmla="*/ 1940957 h 1940957"/>
                <a:gd name="connsiteX35" fmla="*/ 2426840 w 10991298"/>
                <a:gd name="connsiteY35" fmla="*/ 1940957 h 1940957"/>
                <a:gd name="connsiteX36" fmla="*/ 1633777 w 10991298"/>
                <a:gd name="connsiteY36" fmla="*/ 1940957 h 1940957"/>
                <a:gd name="connsiteX37" fmla="*/ 1151043 w 10991298"/>
                <a:gd name="connsiteY37" fmla="*/ 1940957 h 1940957"/>
                <a:gd name="connsiteX38" fmla="*/ 323499 w 10991298"/>
                <a:gd name="connsiteY38" fmla="*/ 1940957 h 1940957"/>
                <a:gd name="connsiteX39" fmla="*/ 0 w 10991298"/>
                <a:gd name="connsiteY39" fmla="*/ 1617458 h 1940957"/>
                <a:gd name="connsiteX40" fmla="*/ 0 w 10991298"/>
                <a:gd name="connsiteY40" fmla="*/ 1009297 h 1940957"/>
                <a:gd name="connsiteX41" fmla="*/ 0 w 10991298"/>
                <a:gd name="connsiteY41" fmla="*/ 323499 h 194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991298" h="1940957" fill="none" extrusionOk="0">
                  <a:moveTo>
                    <a:pt x="0" y="323499"/>
                  </a:moveTo>
                  <a:cubicBezTo>
                    <a:pt x="4795" y="184320"/>
                    <a:pt x="149389" y="22193"/>
                    <a:pt x="323499" y="0"/>
                  </a:cubicBezTo>
                  <a:cubicBezTo>
                    <a:pt x="405573" y="9053"/>
                    <a:pt x="596382" y="-10485"/>
                    <a:pt x="702790" y="0"/>
                  </a:cubicBezTo>
                  <a:cubicBezTo>
                    <a:pt x="809198" y="10485"/>
                    <a:pt x="1124248" y="8337"/>
                    <a:pt x="1288967" y="0"/>
                  </a:cubicBezTo>
                  <a:cubicBezTo>
                    <a:pt x="1453686" y="-8337"/>
                    <a:pt x="1770708" y="-22048"/>
                    <a:pt x="2185473" y="0"/>
                  </a:cubicBezTo>
                  <a:cubicBezTo>
                    <a:pt x="2600238" y="22048"/>
                    <a:pt x="2481148" y="3238"/>
                    <a:pt x="2668207" y="0"/>
                  </a:cubicBezTo>
                  <a:cubicBezTo>
                    <a:pt x="2855266" y="-3238"/>
                    <a:pt x="3287039" y="-23769"/>
                    <a:pt x="3564713" y="0"/>
                  </a:cubicBezTo>
                  <a:cubicBezTo>
                    <a:pt x="3842387" y="23769"/>
                    <a:pt x="3868855" y="-11983"/>
                    <a:pt x="4047447" y="0"/>
                  </a:cubicBezTo>
                  <a:cubicBezTo>
                    <a:pt x="4226039" y="11983"/>
                    <a:pt x="4359006" y="-6107"/>
                    <a:pt x="4530181" y="0"/>
                  </a:cubicBezTo>
                  <a:cubicBezTo>
                    <a:pt x="4701356" y="6107"/>
                    <a:pt x="5005373" y="-34791"/>
                    <a:pt x="5323244" y="0"/>
                  </a:cubicBezTo>
                  <a:cubicBezTo>
                    <a:pt x="5641115" y="34791"/>
                    <a:pt x="5726168" y="-13947"/>
                    <a:pt x="5909421" y="0"/>
                  </a:cubicBezTo>
                  <a:cubicBezTo>
                    <a:pt x="6092674" y="13947"/>
                    <a:pt x="6236845" y="-7665"/>
                    <a:pt x="6392155" y="0"/>
                  </a:cubicBezTo>
                  <a:cubicBezTo>
                    <a:pt x="6547465" y="7665"/>
                    <a:pt x="6787322" y="31788"/>
                    <a:pt x="7081775" y="0"/>
                  </a:cubicBezTo>
                  <a:cubicBezTo>
                    <a:pt x="7376228" y="-31788"/>
                    <a:pt x="7520420" y="-5935"/>
                    <a:pt x="7667952" y="0"/>
                  </a:cubicBezTo>
                  <a:cubicBezTo>
                    <a:pt x="7815484" y="5935"/>
                    <a:pt x="8117247" y="-7366"/>
                    <a:pt x="8357572" y="0"/>
                  </a:cubicBezTo>
                  <a:cubicBezTo>
                    <a:pt x="8597897" y="7366"/>
                    <a:pt x="8672428" y="-18010"/>
                    <a:pt x="8840306" y="0"/>
                  </a:cubicBezTo>
                  <a:cubicBezTo>
                    <a:pt x="9008184" y="18010"/>
                    <a:pt x="9218644" y="-23272"/>
                    <a:pt x="9323040" y="0"/>
                  </a:cubicBezTo>
                  <a:cubicBezTo>
                    <a:pt x="9427436" y="23272"/>
                    <a:pt x="9518135" y="17881"/>
                    <a:pt x="9702331" y="0"/>
                  </a:cubicBezTo>
                  <a:cubicBezTo>
                    <a:pt x="9886527" y="-17881"/>
                    <a:pt x="10216533" y="39279"/>
                    <a:pt x="10667799" y="0"/>
                  </a:cubicBezTo>
                  <a:cubicBezTo>
                    <a:pt x="10836838" y="7701"/>
                    <a:pt x="10994131" y="132333"/>
                    <a:pt x="10991298" y="323499"/>
                  </a:cubicBezTo>
                  <a:cubicBezTo>
                    <a:pt x="10993807" y="479067"/>
                    <a:pt x="11010998" y="643609"/>
                    <a:pt x="10991298" y="944599"/>
                  </a:cubicBezTo>
                  <a:cubicBezTo>
                    <a:pt x="10971598" y="1245589"/>
                    <a:pt x="11014369" y="1358095"/>
                    <a:pt x="10991298" y="1617458"/>
                  </a:cubicBezTo>
                  <a:cubicBezTo>
                    <a:pt x="10991770" y="1773572"/>
                    <a:pt x="10883880" y="1942953"/>
                    <a:pt x="10667799" y="1940957"/>
                  </a:cubicBezTo>
                  <a:cubicBezTo>
                    <a:pt x="10550201" y="1951883"/>
                    <a:pt x="10405325" y="1958689"/>
                    <a:pt x="10185065" y="1940957"/>
                  </a:cubicBezTo>
                  <a:cubicBezTo>
                    <a:pt x="9964805" y="1923225"/>
                    <a:pt x="9877738" y="1919567"/>
                    <a:pt x="9702331" y="1940957"/>
                  </a:cubicBezTo>
                  <a:cubicBezTo>
                    <a:pt x="9526924" y="1962347"/>
                    <a:pt x="9032722" y="1965150"/>
                    <a:pt x="8805825" y="1940957"/>
                  </a:cubicBezTo>
                  <a:cubicBezTo>
                    <a:pt x="8578928" y="1916764"/>
                    <a:pt x="8445098" y="1950454"/>
                    <a:pt x="8323091" y="1940957"/>
                  </a:cubicBezTo>
                  <a:cubicBezTo>
                    <a:pt x="8201084" y="1931460"/>
                    <a:pt x="7904208" y="1958208"/>
                    <a:pt x="7633471" y="1940957"/>
                  </a:cubicBezTo>
                  <a:cubicBezTo>
                    <a:pt x="7362734" y="1923706"/>
                    <a:pt x="7386148" y="1963156"/>
                    <a:pt x="7150737" y="1940957"/>
                  </a:cubicBezTo>
                  <a:cubicBezTo>
                    <a:pt x="6915326" y="1918758"/>
                    <a:pt x="6587247" y="1973747"/>
                    <a:pt x="6254231" y="1940957"/>
                  </a:cubicBezTo>
                  <a:cubicBezTo>
                    <a:pt x="5921215" y="1908167"/>
                    <a:pt x="5702112" y="1937243"/>
                    <a:pt x="5461168" y="1940957"/>
                  </a:cubicBezTo>
                  <a:cubicBezTo>
                    <a:pt x="5220224" y="1944671"/>
                    <a:pt x="5011001" y="1945295"/>
                    <a:pt x="4771548" y="1940957"/>
                  </a:cubicBezTo>
                  <a:cubicBezTo>
                    <a:pt x="4532095" y="1936619"/>
                    <a:pt x="4468577" y="1920047"/>
                    <a:pt x="4288814" y="1940957"/>
                  </a:cubicBezTo>
                  <a:cubicBezTo>
                    <a:pt x="4109051" y="1961867"/>
                    <a:pt x="3810622" y="1966383"/>
                    <a:pt x="3599194" y="1940957"/>
                  </a:cubicBezTo>
                  <a:cubicBezTo>
                    <a:pt x="3387766" y="1915531"/>
                    <a:pt x="3083646" y="1924995"/>
                    <a:pt x="2909574" y="1940957"/>
                  </a:cubicBezTo>
                  <a:cubicBezTo>
                    <a:pt x="2735502" y="1956919"/>
                    <a:pt x="2532696" y="1937382"/>
                    <a:pt x="2426840" y="1940957"/>
                  </a:cubicBezTo>
                  <a:cubicBezTo>
                    <a:pt x="2320984" y="1944532"/>
                    <a:pt x="1935148" y="1901388"/>
                    <a:pt x="1633777" y="1940957"/>
                  </a:cubicBezTo>
                  <a:cubicBezTo>
                    <a:pt x="1332406" y="1980526"/>
                    <a:pt x="1333482" y="1925762"/>
                    <a:pt x="1151043" y="1940957"/>
                  </a:cubicBezTo>
                  <a:cubicBezTo>
                    <a:pt x="968604" y="1956152"/>
                    <a:pt x="525462" y="1952640"/>
                    <a:pt x="323499" y="1940957"/>
                  </a:cubicBezTo>
                  <a:cubicBezTo>
                    <a:pt x="180643" y="1943857"/>
                    <a:pt x="25851" y="1771727"/>
                    <a:pt x="0" y="1617458"/>
                  </a:cubicBezTo>
                  <a:cubicBezTo>
                    <a:pt x="-18078" y="1459737"/>
                    <a:pt x="22404" y="1257719"/>
                    <a:pt x="0" y="1009297"/>
                  </a:cubicBezTo>
                  <a:cubicBezTo>
                    <a:pt x="-22404" y="760875"/>
                    <a:pt x="21291" y="641866"/>
                    <a:pt x="0" y="323499"/>
                  </a:cubicBezTo>
                  <a:close/>
                </a:path>
                <a:path w="10991298" h="1940957" stroke="0" extrusionOk="0">
                  <a:moveTo>
                    <a:pt x="0" y="323499"/>
                  </a:moveTo>
                  <a:cubicBezTo>
                    <a:pt x="-4605" y="163108"/>
                    <a:pt x="171272" y="32868"/>
                    <a:pt x="323499" y="0"/>
                  </a:cubicBezTo>
                  <a:cubicBezTo>
                    <a:pt x="706787" y="-31793"/>
                    <a:pt x="868909" y="-7181"/>
                    <a:pt x="1220005" y="0"/>
                  </a:cubicBezTo>
                  <a:cubicBezTo>
                    <a:pt x="1571101" y="7181"/>
                    <a:pt x="1503623" y="18541"/>
                    <a:pt x="1599296" y="0"/>
                  </a:cubicBezTo>
                  <a:cubicBezTo>
                    <a:pt x="1694969" y="-18541"/>
                    <a:pt x="1851691" y="11254"/>
                    <a:pt x="1978587" y="0"/>
                  </a:cubicBezTo>
                  <a:cubicBezTo>
                    <a:pt x="2105483" y="-11254"/>
                    <a:pt x="2199995" y="-321"/>
                    <a:pt x="2357878" y="0"/>
                  </a:cubicBezTo>
                  <a:cubicBezTo>
                    <a:pt x="2515761" y="321"/>
                    <a:pt x="2749425" y="20433"/>
                    <a:pt x="2944055" y="0"/>
                  </a:cubicBezTo>
                  <a:cubicBezTo>
                    <a:pt x="3138685" y="-20433"/>
                    <a:pt x="3476799" y="-31094"/>
                    <a:pt x="3840561" y="0"/>
                  </a:cubicBezTo>
                  <a:cubicBezTo>
                    <a:pt x="4204323" y="31094"/>
                    <a:pt x="4421385" y="4773"/>
                    <a:pt x="4633624" y="0"/>
                  </a:cubicBezTo>
                  <a:cubicBezTo>
                    <a:pt x="4845863" y="-4773"/>
                    <a:pt x="5052730" y="-23591"/>
                    <a:pt x="5219801" y="0"/>
                  </a:cubicBezTo>
                  <a:cubicBezTo>
                    <a:pt x="5386872" y="23591"/>
                    <a:pt x="5604435" y="-10121"/>
                    <a:pt x="5805978" y="0"/>
                  </a:cubicBezTo>
                  <a:cubicBezTo>
                    <a:pt x="6007521" y="10121"/>
                    <a:pt x="6185435" y="9021"/>
                    <a:pt x="6288712" y="0"/>
                  </a:cubicBezTo>
                  <a:cubicBezTo>
                    <a:pt x="6391989" y="-9021"/>
                    <a:pt x="6812253" y="-6729"/>
                    <a:pt x="7185218" y="0"/>
                  </a:cubicBezTo>
                  <a:cubicBezTo>
                    <a:pt x="7558183" y="6729"/>
                    <a:pt x="7463214" y="7363"/>
                    <a:pt x="7564509" y="0"/>
                  </a:cubicBezTo>
                  <a:cubicBezTo>
                    <a:pt x="7665804" y="-7363"/>
                    <a:pt x="8030497" y="21058"/>
                    <a:pt x="8150686" y="0"/>
                  </a:cubicBezTo>
                  <a:cubicBezTo>
                    <a:pt x="8270875" y="-21058"/>
                    <a:pt x="8645057" y="-30499"/>
                    <a:pt x="8943749" y="0"/>
                  </a:cubicBezTo>
                  <a:cubicBezTo>
                    <a:pt x="9242441" y="30499"/>
                    <a:pt x="9173153" y="-17886"/>
                    <a:pt x="9323040" y="0"/>
                  </a:cubicBezTo>
                  <a:cubicBezTo>
                    <a:pt x="9472927" y="17886"/>
                    <a:pt x="9621156" y="1970"/>
                    <a:pt x="9702331" y="0"/>
                  </a:cubicBezTo>
                  <a:cubicBezTo>
                    <a:pt x="9783506" y="-1970"/>
                    <a:pt x="9923983" y="7174"/>
                    <a:pt x="10081622" y="0"/>
                  </a:cubicBezTo>
                  <a:cubicBezTo>
                    <a:pt x="10239261" y="-7174"/>
                    <a:pt x="10422908" y="21309"/>
                    <a:pt x="10667799" y="0"/>
                  </a:cubicBezTo>
                  <a:cubicBezTo>
                    <a:pt x="10850857" y="-18689"/>
                    <a:pt x="11023373" y="132016"/>
                    <a:pt x="10991298" y="323499"/>
                  </a:cubicBezTo>
                  <a:cubicBezTo>
                    <a:pt x="10998780" y="476107"/>
                    <a:pt x="10988619" y="679185"/>
                    <a:pt x="10991298" y="931660"/>
                  </a:cubicBezTo>
                  <a:cubicBezTo>
                    <a:pt x="10993977" y="1184135"/>
                    <a:pt x="10973555" y="1302631"/>
                    <a:pt x="10991298" y="1617458"/>
                  </a:cubicBezTo>
                  <a:cubicBezTo>
                    <a:pt x="10983517" y="1799718"/>
                    <a:pt x="10833308" y="1930788"/>
                    <a:pt x="10667799" y="1940957"/>
                  </a:cubicBezTo>
                  <a:cubicBezTo>
                    <a:pt x="10366862" y="1924581"/>
                    <a:pt x="10188268" y="1910701"/>
                    <a:pt x="9874736" y="1940957"/>
                  </a:cubicBezTo>
                  <a:cubicBezTo>
                    <a:pt x="9561204" y="1971213"/>
                    <a:pt x="9591494" y="1938377"/>
                    <a:pt x="9495445" y="1940957"/>
                  </a:cubicBezTo>
                  <a:cubicBezTo>
                    <a:pt x="9399396" y="1943537"/>
                    <a:pt x="9036286" y="1958477"/>
                    <a:pt x="8909268" y="1940957"/>
                  </a:cubicBezTo>
                  <a:cubicBezTo>
                    <a:pt x="8782250" y="1923437"/>
                    <a:pt x="8393798" y="1921856"/>
                    <a:pt x="8012762" y="1940957"/>
                  </a:cubicBezTo>
                  <a:cubicBezTo>
                    <a:pt x="7631726" y="1960058"/>
                    <a:pt x="7630539" y="1933471"/>
                    <a:pt x="7530028" y="1940957"/>
                  </a:cubicBezTo>
                  <a:cubicBezTo>
                    <a:pt x="7429517" y="1948443"/>
                    <a:pt x="7019837" y="1952646"/>
                    <a:pt x="6840408" y="1940957"/>
                  </a:cubicBezTo>
                  <a:cubicBezTo>
                    <a:pt x="6660979" y="1929268"/>
                    <a:pt x="6497961" y="1922831"/>
                    <a:pt x="6254231" y="1940957"/>
                  </a:cubicBezTo>
                  <a:cubicBezTo>
                    <a:pt x="6010501" y="1959083"/>
                    <a:pt x="5838221" y="1924122"/>
                    <a:pt x="5564611" y="1940957"/>
                  </a:cubicBezTo>
                  <a:cubicBezTo>
                    <a:pt x="5291001" y="1957792"/>
                    <a:pt x="5105549" y="1918342"/>
                    <a:pt x="4668105" y="1940957"/>
                  </a:cubicBezTo>
                  <a:cubicBezTo>
                    <a:pt x="4230661" y="1963572"/>
                    <a:pt x="4305210" y="1937443"/>
                    <a:pt x="4081928" y="1940957"/>
                  </a:cubicBezTo>
                  <a:cubicBezTo>
                    <a:pt x="3858646" y="1944471"/>
                    <a:pt x="3466000" y="1904591"/>
                    <a:pt x="3185422" y="1940957"/>
                  </a:cubicBezTo>
                  <a:cubicBezTo>
                    <a:pt x="2904844" y="1977323"/>
                    <a:pt x="2804651" y="1938378"/>
                    <a:pt x="2599245" y="1940957"/>
                  </a:cubicBezTo>
                  <a:cubicBezTo>
                    <a:pt x="2393839" y="1943536"/>
                    <a:pt x="2179307" y="1963767"/>
                    <a:pt x="1806182" y="1940957"/>
                  </a:cubicBezTo>
                  <a:cubicBezTo>
                    <a:pt x="1433057" y="1918147"/>
                    <a:pt x="1275261" y="1919939"/>
                    <a:pt x="909676" y="1940957"/>
                  </a:cubicBezTo>
                  <a:cubicBezTo>
                    <a:pt x="544091" y="1961975"/>
                    <a:pt x="475690" y="1949542"/>
                    <a:pt x="323499" y="1940957"/>
                  </a:cubicBezTo>
                  <a:cubicBezTo>
                    <a:pt x="157770" y="1941303"/>
                    <a:pt x="-8364" y="1773596"/>
                    <a:pt x="0" y="1617458"/>
                  </a:cubicBezTo>
                  <a:cubicBezTo>
                    <a:pt x="-9317" y="1342316"/>
                    <a:pt x="13589" y="1275954"/>
                    <a:pt x="0" y="944599"/>
                  </a:cubicBezTo>
                  <a:cubicBezTo>
                    <a:pt x="-13589" y="613244"/>
                    <a:pt x="-27578" y="580402"/>
                    <a:pt x="0" y="323499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32421609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Số điểm cao nhất trong trò chơi tung bóng vào lưới hiện nay là 25 928 điểm. Kiên còn thiếu 2 718 điểm nữa là bằng số điểm đó. Hỏi Kiên đang có bao nhiêu điểm?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9D35F25-A10A-2FE7-373C-7E694E76574A}"/>
                </a:ext>
              </a:extLst>
            </p:cNvPr>
            <p:cNvSpPr/>
            <p:nvPr/>
          </p:nvSpPr>
          <p:spPr>
            <a:xfrm>
              <a:off x="245488" y="302897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4A353A2-44D9-0954-E7B2-F81861E2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59" y="2240391"/>
            <a:ext cx="3285461" cy="43429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B726AF8-45DE-C371-515A-F0CA802E9E45}"/>
              </a:ext>
            </a:extLst>
          </p:cNvPr>
          <p:cNvSpPr txBox="1"/>
          <p:nvPr/>
        </p:nvSpPr>
        <p:spPr>
          <a:xfrm>
            <a:off x="893135" y="3040911"/>
            <a:ext cx="6730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</a:rPr>
              <a:t>giải</a:t>
            </a:r>
            <a:endParaRPr lang="en-US" sz="40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</a:rPr>
              <a:t>Kiên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đang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điểm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</a:rPr>
              <a:t>25 928 – 2 718 = 23 210 (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điểm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)</a:t>
            </a:r>
          </a:p>
          <a:p>
            <a:pPr algn="r"/>
            <a:r>
              <a:rPr lang="en-US" sz="4000" b="1" i="0" dirty="0" err="1">
                <a:solidFill>
                  <a:srgbClr val="FF0000"/>
                </a:solidFill>
                <a:effectLst/>
              </a:rPr>
              <a:t>Đáp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: 23 210 </a:t>
            </a:r>
            <a:r>
              <a:rPr lang="en-US" sz="4000" b="1" i="0" dirty="0" err="1">
                <a:solidFill>
                  <a:srgbClr val="FF0000"/>
                </a:solidFill>
                <a:effectLst/>
              </a:rPr>
              <a:t>điểm</a:t>
            </a:r>
            <a:endParaRPr lang="en-US" sz="4000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2698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xmlns="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xmlns="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xmlns="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xmlns="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xmlns="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xmlns="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xmlns="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xmlns="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xmlns="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xmlns="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xmlns="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A989C9-3C9E-E2E5-AB55-C2D9B373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65" y="466867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829" y="1958322"/>
            <a:ext cx="8256622" cy="41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 object, windmill&#10;&#10;Description automatically generated">
            <a:extLst>
              <a:ext uri="{FF2B5EF4-FFF2-40B4-BE49-F238E27FC236}">
                <a16:creationId xmlns:a16="http://schemas.microsoft.com/office/drawing/2014/main" xmlns="" id="{16A4A4BF-FFA4-3B80-7123-46B9C7743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72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61F0A7-14DE-45F8-6040-B4EC7BA93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158" y="612404"/>
            <a:ext cx="7053683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artoon of a book&#10;&#10;Description automatically generated with low confidence">
            <a:extLst>
              <a:ext uri="{FF2B5EF4-FFF2-40B4-BE49-F238E27FC236}">
                <a16:creationId xmlns:a16="http://schemas.microsoft.com/office/drawing/2014/main" xmlns="" id="{14868A74-C15F-5E56-D28F-BDE162C1E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8" y="1520456"/>
            <a:ext cx="6562465" cy="5468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9FECD9-8666-66C9-FE6C-C0044F6CA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85" y="1977656"/>
            <a:ext cx="4891653" cy="286374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3F6EF91B-B572-E615-F01A-536FDE3A2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0700" y="2917909"/>
            <a:ext cx="3686752" cy="39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6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3F6EF91B-B572-E615-F01A-536FDE3A2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1453" y="2917909"/>
            <a:ext cx="3686752" cy="3940091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C3D706BD-26BD-92BF-3508-D7CB8978B769}"/>
              </a:ext>
            </a:extLst>
          </p:cNvPr>
          <p:cNvSpPr/>
          <p:nvPr/>
        </p:nvSpPr>
        <p:spPr>
          <a:xfrm flipH="1">
            <a:off x="2216760" y="383950"/>
            <a:ext cx="8639081" cy="2362200"/>
          </a:xfrm>
          <a:custGeom>
            <a:avLst/>
            <a:gdLst>
              <a:gd name="connsiteX0" fmla="*/ 0 w 8639081"/>
              <a:gd name="connsiteY0" fmla="*/ 393708 h 2362200"/>
              <a:gd name="connsiteX1" fmla="*/ 393708 w 8639081"/>
              <a:gd name="connsiteY1" fmla="*/ 0 h 2362200"/>
              <a:gd name="connsiteX2" fmla="*/ 5039464 w 8639081"/>
              <a:gd name="connsiteY2" fmla="*/ 0 h 2362200"/>
              <a:gd name="connsiteX3" fmla="*/ 5039464 w 8639081"/>
              <a:gd name="connsiteY3" fmla="*/ 0 h 2362200"/>
              <a:gd name="connsiteX4" fmla="*/ 7199234 w 8639081"/>
              <a:gd name="connsiteY4" fmla="*/ 0 h 2362200"/>
              <a:gd name="connsiteX5" fmla="*/ 8245373 w 8639081"/>
              <a:gd name="connsiteY5" fmla="*/ 0 h 2362200"/>
              <a:gd name="connsiteX6" fmla="*/ 8639081 w 8639081"/>
              <a:gd name="connsiteY6" fmla="*/ 393708 h 2362200"/>
              <a:gd name="connsiteX7" fmla="*/ 8639081 w 8639081"/>
              <a:gd name="connsiteY7" fmla="*/ 1377950 h 2362200"/>
              <a:gd name="connsiteX8" fmla="*/ 8639081 w 8639081"/>
              <a:gd name="connsiteY8" fmla="*/ 1377950 h 2362200"/>
              <a:gd name="connsiteX9" fmla="*/ 8639081 w 8639081"/>
              <a:gd name="connsiteY9" fmla="*/ 1968500 h 2362200"/>
              <a:gd name="connsiteX10" fmla="*/ 8639081 w 8639081"/>
              <a:gd name="connsiteY10" fmla="*/ 1968492 h 2362200"/>
              <a:gd name="connsiteX11" fmla="*/ 8245373 w 8639081"/>
              <a:gd name="connsiteY11" fmla="*/ 2362200 h 2362200"/>
              <a:gd name="connsiteX12" fmla="*/ 7199234 w 8639081"/>
              <a:gd name="connsiteY12" fmla="*/ 2362200 h 2362200"/>
              <a:gd name="connsiteX13" fmla="*/ 7502264 w 8639081"/>
              <a:gd name="connsiteY13" fmla="*/ 2636924 h 2362200"/>
              <a:gd name="connsiteX14" fmla="*/ 5039464 w 8639081"/>
              <a:gd name="connsiteY14" fmla="*/ 2362200 h 2362200"/>
              <a:gd name="connsiteX15" fmla="*/ 393708 w 8639081"/>
              <a:gd name="connsiteY15" fmla="*/ 2362200 h 2362200"/>
              <a:gd name="connsiteX16" fmla="*/ 0 w 8639081"/>
              <a:gd name="connsiteY16" fmla="*/ 1968492 h 2362200"/>
              <a:gd name="connsiteX17" fmla="*/ 0 w 8639081"/>
              <a:gd name="connsiteY17" fmla="*/ 1968500 h 2362200"/>
              <a:gd name="connsiteX18" fmla="*/ 0 w 8639081"/>
              <a:gd name="connsiteY18" fmla="*/ 1377950 h 2362200"/>
              <a:gd name="connsiteX19" fmla="*/ 0 w 8639081"/>
              <a:gd name="connsiteY19" fmla="*/ 1377950 h 2362200"/>
              <a:gd name="connsiteX20" fmla="*/ 0 w 8639081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39081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2087603" y="-61564"/>
                  <a:pt x="4093550" y="-155430"/>
                  <a:pt x="5039464" y="0"/>
                </a:cubicBezTo>
                <a:lnTo>
                  <a:pt x="5039464" y="0"/>
                </a:lnTo>
                <a:cubicBezTo>
                  <a:pt x="5542361" y="-55675"/>
                  <a:pt x="6320215" y="95910"/>
                  <a:pt x="7199234" y="0"/>
                </a:cubicBezTo>
                <a:cubicBezTo>
                  <a:pt x="7598747" y="-32929"/>
                  <a:pt x="8018585" y="-43989"/>
                  <a:pt x="8245373" y="0"/>
                </a:cubicBezTo>
                <a:cubicBezTo>
                  <a:pt x="8425518" y="-6055"/>
                  <a:pt x="8601532" y="173203"/>
                  <a:pt x="8639081" y="393708"/>
                </a:cubicBezTo>
                <a:cubicBezTo>
                  <a:pt x="8572971" y="879175"/>
                  <a:pt x="8701778" y="955638"/>
                  <a:pt x="8639081" y="1377950"/>
                </a:cubicBezTo>
                <a:lnTo>
                  <a:pt x="8639081" y="1377950"/>
                </a:lnTo>
                <a:cubicBezTo>
                  <a:pt x="8690471" y="1591728"/>
                  <a:pt x="8653362" y="1739841"/>
                  <a:pt x="8639081" y="1968500"/>
                </a:cubicBezTo>
                <a:lnTo>
                  <a:pt x="8639081" y="1968492"/>
                </a:lnTo>
                <a:cubicBezTo>
                  <a:pt x="8647654" y="2194134"/>
                  <a:pt x="8458099" y="2361464"/>
                  <a:pt x="8245373" y="2362200"/>
                </a:cubicBezTo>
                <a:cubicBezTo>
                  <a:pt x="7992631" y="2405877"/>
                  <a:pt x="7599956" y="2376799"/>
                  <a:pt x="7199234" y="2362200"/>
                </a:cubicBezTo>
                <a:cubicBezTo>
                  <a:pt x="7258852" y="2448893"/>
                  <a:pt x="7398948" y="2540449"/>
                  <a:pt x="7502264" y="2636924"/>
                </a:cubicBezTo>
                <a:cubicBezTo>
                  <a:pt x="6287249" y="2514958"/>
                  <a:pt x="5901420" y="2352475"/>
                  <a:pt x="5039464" y="2362200"/>
                </a:cubicBezTo>
                <a:cubicBezTo>
                  <a:pt x="3688015" y="2420659"/>
                  <a:pt x="1354114" y="2199768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8639081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2403825" y="120733"/>
                  <a:pt x="4202157" y="-81149"/>
                  <a:pt x="5039464" y="0"/>
                </a:cubicBezTo>
                <a:lnTo>
                  <a:pt x="5039464" y="0"/>
                </a:lnTo>
                <a:cubicBezTo>
                  <a:pt x="5809262" y="-111542"/>
                  <a:pt x="6593060" y="18925"/>
                  <a:pt x="7199234" y="0"/>
                </a:cubicBezTo>
                <a:cubicBezTo>
                  <a:pt x="7637103" y="62108"/>
                  <a:pt x="8018047" y="3070"/>
                  <a:pt x="8245373" y="0"/>
                </a:cubicBezTo>
                <a:cubicBezTo>
                  <a:pt x="8443895" y="10542"/>
                  <a:pt x="8673065" y="174246"/>
                  <a:pt x="8639081" y="393708"/>
                </a:cubicBezTo>
                <a:cubicBezTo>
                  <a:pt x="8712557" y="520400"/>
                  <a:pt x="8611217" y="987183"/>
                  <a:pt x="8639081" y="1377950"/>
                </a:cubicBezTo>
                <a:lnTo>
                  <a:pt x="8639081" y="1377950"/>
                </a:lnTo>
                <a:cubicBezTo>
                  <a:pt x="8621982" y="1571637"/>
                  <a:pt x="8628174" y="1865625"/>
                  <a:pt x="8639081" y="1968500"/>
                </a:cubicBezTo>
                <a:lnTo>
                  <a:pt x="8639081" y="1968492"/>
                </a:lnTo>
                <a:cubicBezTo>
                  <a:pt x="8659179" y="2150458"/>
                  <a:pt x="8466195" y="2365735"/>
                  <a:pt x="8245373" y="2362200"/>
                </a:cubicBezTo>
                <a:cubicBezTo>
                  <a:pt x="7849173" y="2362507"/>
                  <a:pt x="7570764" y="2388157"/>
                  <a:pt x="7199234" y="2362200"/>
                </a:cubicBezTo>
                <a:cubicBezTo>
                  <a:pt x="7266127" y="2438632"/>
                  <a:pt x="7415088" y="2528362"/>
                  <a:pt x="7502264" y="2636924"/>
                </a:cubicBezTo>
                <a:cubicBezTo>
                  <a:pt x="6547301" y="2655169"/>
                  <a:pt x="5407545" y="2471569"/>
                  <a:pt x="5039464" y="2362200"/>
                </a:cubicBezTo>
                <a:cubicBezTo>
                  <a:pt x="4126554" y="2500047"/>
                  <a:pt x="1094579" y="2480314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6841"/>
                      <a:gd name="adj2" fmla="val 6163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3" name="Picture 2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xmlns="" id="{77D57BED-A6CD-0722-F142-01F45A72AC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7" y="4369981"/>
            <a:ext cx="2347869" cy="1956391"/>
          </a:xfrm>
          <a:prstGeom prst="rect">
            <a:avLst/>
          </a:prstGeom>
        </p:spPr>
      </p:pic>
      <p:pic>
        <p:nvPicPr>
          <p:cNvPr id="5" name="Picture 4" descr="A cartoon of a book&#10;&#10;Description automatically generated with low confidence">
            <a:hlinkClick r:id="rId8" action="ppaction://hlinksldjump"/>
            <a:extLst>
              <a:ext uri="{FF2B5EF4-FFF2-40B4-BE49-F238E27FC236}">
                <a16:creationId xmlns:a16="http://schemas.microsoft.com/office/drawing/2014/main" xmlns="" id="{0295ADF0-EF16-6649-E7F7-5321525910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9" y="4369981"/>
            <a:ext cx="2347869" cy="1956391"/>
          </a:xfrm>
          <a:prstGeom prst="rect">
            <a:avLst/>
          </a:prstGeom>
        </p:spPr>
      </p:pic>
      <p:pic>
        <p:nvPicPr>
          <p:cNvPr id="6" name="Picture 5" descr="A cartoon of a book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xmlns="" id="{06E2509D-8CB9-C645-92E4-3FFADB8D9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31" y="4146697"/>
            <a:ext cx="2347869" cy="1956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8FDD03-9AD6-AF07-F439-171F0A348899}"/>
              </a:ext>
            </a:extLst>
          </p:cNvPr>
          <p:cNvSpPr txBox="1"/>
          <p:nvPr/>
        </p:nvSpPr>
        <p:spPr>
          <a:xfrm>
            <a:off x="5252483" y="4720856"/>
            <a:ext cx="112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3BFFAD-8971-B88B-6EA6-F61A3E2D5DAD}"/>
              </a:ext>
            </a:extLst>
          </p:cNvPr>
          <p:cNvSpPr txBox="1"/>
          <p:nvPr/>
        </p:nvSpPr>
        <p:spPr>
          <a:xfrm>
            <a:off x="7814930" y="4795284"/>
            <a:ext cx="112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08EC25-C2C4-0307-EC71-F5758EB0BBF4}"/>
              </a:ext>
            </a:extLst>
          </p:cNvPr>
          <p:cNvSpPr txBox="1"/>
          <p:nvPr/>
        </p:nvSpPr>
        <p:spPr>
          <a:xfrm>
            <a:off x="10377377" y="4508205"/>
            <a:ext cx="1127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2926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7DF6520E-299E-82BC-803C-8F5812AB93C3}"/>
              </a:ext>
            </a:extLst>
          </p:cNvPr>
          <p:cNvSpPr/>
          <p:nvPr/>
        </p:nvSpPr>
        <p:spPr>
          <a:xfrm flipH="1">
            <a:off x="555844" y="1579101"/>
            <a:ext cx="5754080" cy="811297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44 859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44 870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C0735CF4-A1E3-A94A-64FB-36E7B2CFE64A}"/>
              </a:ext>
            </a:extLst>
          </p:cNvPr>
          <p:cNvSpPr/>
          <p:nvPr/>
        </p:nvSpPr>
        <p:spPr>
          <a:xfrm flipH="1">
            <a:off x="7029394" y="1508665"/>
            <a:ext cx="4443135" cy="811298"/>
          </a:xfrm>
          <a:custGeom>
            <a:avLst/>
            <a:gdLst>
              <a:gd name="connsiteX0" fmla="*/ 0 w 4443135"/>
              <a:gd name="connsiteY0" fmla="*/ 135219 h 811298"/>
              <a:gd name="connsiteX1" fmla="*/ 135219 w 4443135"/>
              <a:gd name="connsiteY1" fmla="*/ 0 h 811298"/>
              <a:gd name="connsiteX2" fmla="*/ 740523 w 4443135"/>
              <a:gd name="connsiteY2" fmla="*/ 0 h 811298"/>
              <a:gd name="connsiteX3" fmla="*/ 740523 w 4443135"/>
              <a:gd name="connsiteY3" fmla="*/ 0 h 811298"/>
              <a:gd name="connsiteX4" fmla="*/ 1851306 w 4443135"/>
              <a:gd name="connsiteY4" fmla="*/ 0 h 811298"/>
              <a:gd name="connsiteX5" fmla="*/ 4307916 w 4443135"/>
              <a:gd name="connsiteY5" fmla="*/ 0 h 811298"/>
              <a:gd name="connsiteX6" fmla="*/ 4443135 w 4443135"/>
              <a:gd name="connsiteY6" fmla="*/ 135219 h 811298"/>
              <a:gd name="connsiteX7" fmla="*/ 4443135 w 4443135"/>
              <a:gd name="connsiteY7" fmla="*/ 473257 h 811298"/>
              <a:gd name="connsiteX8" fmla="*/ 4443135 w 4443135"/>
              <a:gd name="connsiteY8" fmla="*/ 473257 h 811298"/>
              <a:gd name="connsiteX9" fmla="*/ 4443135 w 4443135"/>
              <a:gd name="connsiteY9" fmla="*/ 676082 h 811298"/>
              <a:gd name="connsiteX10" fmla="*/ 4443135 w 4443135"/>
              <a:gd name="connsiteY10" fmla="*/ 676079 h 811298"/>
              <a:gd name="connsiteX11" fmla="*/ 4307916 w 4443135"/>
              <a:gd name="connsiteY11" fmla="*/ 811298 h 811298"/>
              <a:gd name="connsiteX12" fmla="*/ 1851306 w 4443135"/>
              <a:gd name="connsiteY12" fmla="*/ 811298 h 811298"/>
              <a:gd name="connsiteX13" fmla="*/ 419610 w 4443135"/>
              <a:gd name="connsiteY13" fmla="*/ 1181299 h 811298"/>
              <a:gd name="connsiteX14" fmla="*/ 740523 w 4443135"/>
              <a:gd name="connsiteY14" fmla="*/ 811298 h 811298"/>
              <a:gd name="connsiteX15" fmla="*/ 135219 w 4443135"/>
              <a:gd name="connsiteY15" fmla="*/ 811298 h 811298"/>
              <a:gd name="connsiteX16" fmla="*/ 0 w 4443135"/>
              <a:gd name="connsiteY16" fmla="*/ 676079 h 811298"/>
              <a:gd name="connsiteX17" fmla="*/ 0 w 4443135"/>
              <a:gd name="connsiteY17" fmla="*/ 676082 h 811298"/>
              <a:gd name="connsiteX18" fmla="*/ 0 w 4443135"/>
              <a:gd name="connsiteY18" fmla="*/ 473257 h 811298"/>
              <a:gd name="connsiteX19" fmla="*/ 0 w 4443135"/>
              <a:gd name="connsiteY19" fmla="*/ 473257 h 811298"/>
              <a:gd name="connsiteX20" fmla="*/ 0 w 4443135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3135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416435" y="-18082"/>
                  <a:pt x="570930" y="50536"/>
                  <a:pt x="740523" y="0"/>
                </a:cubicBezTo>
                <a:lnTo>
                  <a:pt x="740523" y="0"/>
                </a:lnTo>
                <a:cubicBezTo>
                  <a:pt x="861889" y="-51263"/>
                  <a:pt x="1588536" y="-89642"/>
                  <a:pt x="1851306" y="0"/>
                </a:cubicBezTo>
                <a:cubicBezTo>
                  <a:pt x="2951564" y="-78244"/>
                  <a:pt x="3897256" y="115028"/>
                  <a:pt x="4307916" y="0"/>
                </a:cubicBezTo>
                <a:cubicBezTo>
                  <a:pt x="4371572" y="-1790"/>
                  <a:pt x="4437342" y="60067"/>
                  <a:pt x="4443135" y="135219"/>
                </a:cubicBezTo>
                <a:cubicBezTo>
                  <a:pt x="4459718" y="279626"/>
                  <a:pt x="4433288" y="398049"/>
                  <a:pt x="4443135" y="473257"/>
                </a:cubicBezTo>
                <a:lnTo>
                  <a:pt x="4443135" y="473257"/>
                </a:lnTo>
                <a:cubicBezTo>
                  <a:pt x="4446903" y="559188"/>
                  <a:pt x="4435935" y="578562"/>
                  <a:pt x="4443135" y="676082"/>
                </a:cubicBezTo>
                <a:lnTo>
                  <a:pt x="4443135" y="676079"/>
                </a:lnTo>
                <a:cubicBezTo>
                  <a:pt x="4448851" y="756228"/>
                  <a:pt x="4375643" y="810213"/>
                  <a:pt x="4307916" y="811298"/>
                </a:cubicBezTo>
                <a:cubicBezTo>
                  <a:pt x="3183626" y="866851"/>
                  <a:pt x="2374778" y="788827"/>
                  <a:pt x="1851306" y="811298"/>
                </a:cubicBezTo>
                <a:cubicBezTo>
                  <a:pt x="1179188" y="1002629"/>
                  <a:pt x="1048334" y="1032572"/>
                  <a:pt x="419610" y="1181299"/>
                </a:cubicBezTo>
                <a:cubicBezTo>
                  <a:pt x="471739" y="1088667"/>
                  <a:pt x="586140" y="949593"/>
                  <a:pt x="740523" y="811298"/>
                </a:cubicBezTo>
                <a:cubicBezTo>
                  <a:pt x="605834" y="856270"/>
                  <a:pt x="423338" y="805454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4443135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419323" y="-32096"/>
                  <a:pt x="611547" y="20086"/>
                  <a:pt x="740523" y="0"/>
                </a:cubicBezTo>
                <a:lnTo>
                  <a:pt x="740523" y="0"/>
                </a:lnTo>
                <a:cubicBezTo>
                  <a:pt x="1058442" y="60616"/>
                  <a:pt x="1347354" y="-21914"/>
                  <a:pt x="1851306" y="0"/>
                </a:cubicBezTo>
                <a:cubicBezTo>
                  <a:pt x="2185916" y="-154272"/>
                  <a:pt x="3823528" y="-5549"/>
                  <a:pt x="4307916" y="0"/>
                </a:cubicBezTo>
                <a:cubicBezTo>
                  <a:pt x="4375005" y="4230"/>
                  <a:pt x="4451807" y="60024"/>
                  <a:pt x="4443135" y="135219"/>
                </a:cubicBezTo>
                <a:cubicBezTo>
                  <a:pt x="4449764" y="233003"/>
                  <a:pt x="4460354" y="343386"/>
                  <a:pt x="4443135" y="473257"/>
                </a:cubicBezTo>
                <a:lnTo>
                  <a:pt x="4443135" y="473257"/>
                </a:lnTo>
                <a:cubicBezTo>
                  <a:pt x="4440744" y="570603"/>
                  <a:pt x="4440438" y="625270"/>
                  <a:pt x="4443135" y="676082"/>
                </a:cubicBezTo>
                <a:lnTo>
                  <a:pt x="4443135" y="676079"/>
                </a:lnTo>
                <a:cubicBezTo>
                  <a:pt x="4445145" y="747210"/>
                  <a:pt x="4391544" y="820648"/>
                  <a:pt x="4307916" y="811298"/>
                </a:cubicBezTo>
                <a:cubicBezTo>
                  <a:pt x="3425585" y="791471"/>
                  <a:pt x="2613873" y="883004"/>
                  <a:pt x="1851306" y="811298"/>
                </a:cubicBezTo>
                <a:cubicBezTo>
                  <a:pt x="1276549" y="931097"/>
                  <a:pt x="653666" y="1016470"/>
                  <a:pt x="419610" y="1181299"/>
                </a:cubicBezTo>
                <a:cubicBezTo>
                  <a:pt x="529107" y="996083"/>
                  <a:pt x="620793" y="967762"/>
                  <a:pt x="740523" y="811298"/>
                </a:cubicBezTo>
                <a:cubicBezTo>
                  <a:pt x="578430" y="852967"/>
                  <a:pt x="422937" y="790342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44 859 &lt; 44 870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22" name="Picture 21" descr="A cartoon of a book&#10;&#10;Description automatically generated with low confidence">
            <a:hlinkClick r:id="rId7" action="ppaction://hlinksldjump"/>
            <a:extLst>
              <a:ext uri="{FF2B5EF4-FFF2-40B4-BE49-F238E27FC236}">
                <a16:creationId xmlns:a16="http://schemas.microsoft.com/office/drawing/2014/main" xmlns="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1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7DF6520E-299E-82BC-803C-8F5812AB93C3}"/>
              </a:ext>
            </a:extLst>
          </p:cNvPr>
          <p:cNvSpPr/>
          <p:nvPr/>
        </p:nvSpPr>
        <p:spPr>
          <a:xfrm flipH="1">
            <a:off x="970514" y="1238859"/>
            <a:ext cx="5754080" cy="811297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7 200 + 800 = 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C0735CF4-A1E3-A94A-64FB-36E7B2CFE64A}"/>
              </a:ext>
            </a:extLst>
          </p:cNvPr>
          <p:cNvSpPr/>
          <p:nvPr/>
        </p:nvSpPr>
        <p:spPr>
          <a:xfrm flipH="1">
            <a:off x="7040026" y="1455502"/>
            <a:ext cx="4251749" cy="811298"/>
          </a:xfrm>
          <a:custGeom>
            <a:avLst/>
            <a:gdLst>
              <a:gd name="connsiteX0" fmla="*/ 0 w 4251749"/>
              <a:gd name="connsiteY0" fmla="*/ 135219 h 811298"/>
              <a:gd name="connsiteX1" fmla="*/ 135219 w 4251749"/>
              <a:gd name="connsiteY1" fmla="*/ 0 h 811298"/>
              <a:gd name="connsiteX2" fmla="*/ 708625 w 4251749"/>
              <a:gd name="connsiteY2" fmla="*/ 0 h 811298"/>
              <a:gd name="connsiteX3" fmla="*/ 708625 w 4251749"/>
              <a:gd name="connsiteY3" fmla="*/ 0 h 811298"/>
              <a:gd name="connsiteX4" fmla="*/ 1771562 w 4251749"/>
              <a:gd name="connsiteY4" fmla="*/ 0 h 811298"/>
              <a:gd name="connsiteX5" fmla="*/ 4116530 w 4251749"/>
              <a:gd name="connsiteY5" fmla="*/ 0 h 811298"/>
              <a:gd name="connsiteX6" fmla="*/ 4251749 w 4251749"/>
              <a:gd name="connsiteY6" fmla="*/ 135219 h 811298"/>
              <a:gd name="connsiteX7" fmla="*/ 4251749 w 4251749"/>
              <a:gd name="connsiteY7" fmla="*/ 473257 h 811298"/>
              <a:gd name="connsiteX8" fmla="*/ 4251749 w 4251749"/>
              <a:gd name="connsiteY8" fmla="*/ 473257 h 811298"/>
              <a:gd name="connsiteX9" fmla="*/ 4251749 w 4251749"/>
              <a:gd name="connsiteY9" fmla="*/ 676082 h 811298"/>
              <a:gd name="connsiteX10" fmla="*/ 4251749 w 4251749"/>
              <a:gd name="connsiteY10" fmla="*/ 676079 h 811298"/>
              <a:gd name="connsiteX11" fmla="*/ 4116530 w 4251749"/>
              <a:gd name="connsiteY11" fmla="*/ 811298 h 811298"/>
              <a:gd name="connsiteX12" fmla="*/ 1771562 w 4251749"/>
              <a:gd name="connsiteY12" fmla="*/ 811298 h 811298"/>
              <a:gd name="connsiteX13" fmla="*/ 401535 w 4251749"/>
              <a:gd name="connsiteY13" fmla="*/ 1181299 h 811298"/>
              <a:gd name="connsiteX14" fmla="*/ 708625 w 4251749"/>
              <a:gd name="connsiteY14" fmla="*/ 811298 h 811298"/>
              <a:gd name="connsiteX15" fmla="*/ 135219 w 4251749"/>
              <a:gd name="connsiteY15" fmla="*/ 811298 h 811298"/>
              <a:gd name="connsiteX16" fmla="*/ 0 w 4251749"/>
              <a:gd name="connsiteY16" fmla="*/ 676079 h 811298"/>
              <a:gd name="connsiteX17" fmla="*/ 0 w 4251749"/>
              <a:gd name="connsiteY17" fmla="*/ 676082 h 811298"/>
              <a:gd name="connsiteX18" fmla="*/ 0 w 4251749"/>
              <a:gd name="connsiteY18" fmla="*/ 473257 h 811298"/>
              <a:gd name="connsiteX19" fmla="*/ 0 w 4251749"/>
              <a:gd name="connsiteY19" fmla="*/ 473257 h 811298"/>
              <a:gd name="connsiteX20" fmla="*/ 0 w 4251749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51749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334441" y="-3464"/>
                  <a:pt x="431423" y="-34267"/>
                  <a:pt x="708625" y="0"/>
                </a:cubicBezTo>
                <a:lnTo>
                  <a:pt x="708625" y="0"/>
                </a:lnTo>
                <a:cubicBezTo>
                  <a:pt x="882191" y="80090"/>
                  <a:pt x="1544474" y="-20918"/>
                  <a:pt x="1771562" y="0"/>
                </a:cubicBezTo>
                <a:cubicBezTo>
                  <a:pt x="2423963" y="-78244"/>
                  <a:pt x="3253271" y="115028"/>
                  <a:pt x="4116530" y="0"/>
                </a:cubicBezTo>
                <a:cubicBezTo>
                  <a:pt x="4180186" y="-1790"/>
                  <a:pt x="4245956" y="60067"/>
                  <a:pt x="4251749" y="135219"/>
                </a:cubicBezTo>
                <a:cubicBezTo>
                  <a:pt x="4268332" y="279626"/>
                  <a:pt x="4241902" y="398049"/>
                  <a:pt x="4251749" y="473257"/>
                </a:cubicBezTo>
                <a:lnTo>
                  <a:pt x="4251749" y="473257"/>
                </a:lnTo>
                <a:cubicBezTo>
                  <a:pt x="4255517" y="559188"/>
                  <a:pt x="4244549" y="578562"/>
                  <a:pt x="4251749" y="676082"/>
                </a:cubicBezTo>
                <a:lnTo>
                  <a:pt x="4251749" y="676079"/>
                </a:lnTo>
                <a:cubicBezTo>
                  <a:pt x="4257465" y="756228"/>
                  <a:pt x="4184257" y="810213"/>
                  <a:pt x="4116530" y="811298"/>
                </a:cubicBezTo>
                <a:cubicBezTo>
                  <a:pt x="3081474" y="866851"/>
                  <a:pt x="2364871" y="788827"/>
                  <a:pt x="1771562" y="811298"/>
                </a:cubicBezTo>
                <a:cubicBezTo>
                  <a:pt x="1251036" y="830679"/>
                  <a:pt x="688284" y="976471"/>
                  <a:pt x="401535" y="1181299"/>
                </a:cubicBezTo>
                <a:cubicBezTo>
                  <a:pt x="526653" y="1057611"/>
                  <a:pt x="638726" y="828643"/>
                  <a:pt x="708625" y="811298"/>
                </a:cubicBezTo>
                <a:cubicBezTo>
                  <a:pt x="471451" y="856939"/>
                  <a:pt x="262333" y="853637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4251749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261884" y="-27323"/>
                  <a:pt x="648620" y="21355"/>
                  <a:pt x="708625" y="0"/>
                </a:cubicBezTo>
                <a:lnTo>
                  <a:pt x="708625" y="0"/>
                </a:lnTo>
                <a:cubicBezTo>
                  <a:pt x="1001092" y="7650"/>
                  <a:pt x="1425286" y="57219"/>
                  <a:pt x="1771562" y="0"/>
                </a:cubicBezTo>
                <a:cubicBezTo>
                  <a:pt x="2143874" y="-154272"/>
                  <a:pt x="3130197" y="-5549"/>
                  <a:pt x="4116530" y="0"/>
                </a:cubicBezTo>
                <a:cubicBezTo>
                  <a:pt x="4183619" y="4230"/>
                  <a:pt x="4260421" y="60024"/>
                  <a:pt x="4251749" y="135219"/>
                </a:cubicBezTo>
                <a:cubicBezTo>
                  <a:pt x="4258378" y="233003"/>
                  <a:pt x="4268968" y="343386"/>
                  <a:pt x="4251749" y="473257"/>
                </a:cubicBezTo>
                <a:lnTo>
                  <a:pt x="4251749" y="473257"/>
                </a:lnTo>
                <a:cubicBezTo>
                  <a:pt x="4249358" y="570603"/>
                  <a:pt x="4249052" y="625270"/>
                  <a:pt x="4251749" y="676082"/>
                </a:cubicBezTo>
                <a:lnTo>
                  <a:pt x="4251749" y="676079"/>
                </a:lnTo>
                <a:cubicBezTo>
                  <a:pt x="4253759" y="747210"/>
                  <a:pt x="4200158" y="820648"/>
                  <a:pt x="4116530" y="811298"/>
                </a:cubicBezTo>
                <a:cubicBezTo>
                  <a:pt x="3371998" y="791471"/>
                  <a:pt x="2867999" y="883004"/>
                  <a:pt x="1771562" y="811298"/>
                </a:cubicBezTo>
                <a:cubicBezTo>
                  <a:pt x="1164659" y="964209"/>
                  <a:pt x="823629" y="1080689"/>
                  <a:pt x="401535" y="1181299"/>
                </a:cubicBezTo>
                <a:cubicBezTo>
                  <a:pt x="534396" y="997824"/>
                  <a:pt x="539851" y="969360"/>
                  <a:pt x="708625" y="811298"/>
                </a:cubicBezTo>
                <a:cubicBezTo>
                  <a:pt x="594310" y="764651"/>
                  <a:pt x="315819" y="857493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49" y="2445488"/>
            <a:ext cx="2437351" cy="36032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786" y="2551814"/>
            <a:ext cx="2810204" cy="3674337"/>
          </a:xfrm>
          <a:prstGeom prst="rect">
            <a:avLst/>
          </a:prstGeom>
        </p:spPr>
      </p:pic>
      <p:pic>
        <p:nvPicPr>
          <p:cNvPr id="2" name="Picture 1" descr="A cartoon of a book&#10;&#10;Description automatically generated with low confidence">
            <a:hlinkClick r:id="rId7" action="ppaction://hlinksldjump"/>
            <a:extLst>
              <a:ext uri="{FF2B5EF4-FFF2-40B4-BE49-F238E27FC236}">
                <a16:creationId xmlns:a16="http://schemas.microsoft.com/office/drawing/2014/main" xmlns="" id="{5CCA52D2-24E4-6DA2-32A0-714A97A174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88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7DF6520E-299E-82BC-803C-8F5812AB93C3}"/>
              </a:ext>
            </a:extLst>
          </p:cNvPr>
          <p:cNvSpPr/>
          <p:nvPr/>
        </p:nvSpPr>
        <p:spPr>
          <a:xfrm flipH="1">
            <a:off x="970514" y="1238859"/>
            <a:ext cx="5754080" cy="811297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15 000 – 6 000 =?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C0735CF4-A1E3-A94A-64FB-36E7B2CFE64A}"/>
              </a:ext>
            </a:extLst>
          </p:cNvPr>
          <p:cNvSpPr/>
          <p:nvPr/>
        </p:nvSpPr>
        <p:spPr>
          <a:xfrm flipH="1">
            <a:off x="7029394" y="1508665"/>
            <a:ext cx="4719582" cy="811298"/>
          </a:xfrm>
          <a:custGeom>
            <a:avLst/>
            <a:gdLst>
              <a:gd name="connsiteX0" fmla="*/ 0 w 4719582"/>
              <a:gd name="connsiteY0" fmla="*/ 135219 h 811298"/>
              <a:gd name="connsiteX1" fmla="*/ 135219 w 4719582"/>
              <a:gd name="connsiteY1" fmla="*/ 0 h 811298"/>
              <a:gd name="connsiteX2" fmla="*/ 786597 w 4719582"/>
              <a:gd name="connsiteY2" fmla="*/ 0 h 811298"/>
              <a:gd name="connsiteX3" fmla="*/ 786597 w 4719582"/>
              <a:gd name="connsiteY3" fmla="*/ 0 h 811298"/>
              <a:gd name="connsiteX4" fmla="*/ 1966493 w 4719582"/>
              <a:gd name="connsiteY4" fmla="*/ 0 h 811298"/>
              <a:gd name="connsiteX5" fmla="*/ 4584363 w 4719582"/>
              <a:gd name="connsiteY5" fmla="*/ 0 h 811298"/>
              <a:gd name="connsiteX6" fmla="*/ 4719582 w 4719582"/>
              <a:gd name="connsiteY6" fmla="*/ 135219 h 811298"/>
              <a:gd name="connsiteX7" fmla="*/ 4719582 w 4719582"/>
              <a:gd name="connsiteY7" fmla="*/ 473257 h 811298"/>
              <a:gd name="connsiteX8" fmla="*/ 4719582 w 4719582"/>
              <a:gd name="connsiteY8" fmla="*/ 473257 h 811298"/>
              <a:gd name="connsiteX9" fmla="*/ 4719582 w 4719582"/>
              <a:gd name="connsiteY9" fmla="*/ 676082 h 811298"/>
              <a:gd name="connsiteX10" fmla="*/ 4719582 w 4719582"/>
              <a:gd name="connsiteY10" fmla="*/ 676079 h 811298"/>
              <a:gd name="connsiteX11" fmla="*/ 4584363 w 4719582"/>
              <a:gd name="connsiteY11" fmla="*/ 811298 h 811298"/>
              <a:gd name="connsiteX12" fmla="*/ 1966493 w 4719582"/>
              <a:gd name="connsiteY12" fmla="*/ 811298 h 811298"/>
              <a:gd name="connsiteX13" fmla="*/ 445717 w 4719582"/>
              <a:gd name="connsiteY13" fmla="*/ 1181299 h 811298"/>
              <a:gd name="connsiteX14" fmla="*/ 786597 w 4719582"/>
              <a:gd name="connsiteY14" fmla="*/ 811298 h 811298"/>
              <a:gd name="connsiteX15" fmla="*/ 135219 w 4719582"/>
              <a:gd name="connsiteY15" fmla="*/ 811298 h 811298"/>
              <a:gd name="connsiteX16" fmla="*/ 0 w 4719582"/>
              <a:gd name="connsiteY16" fmla="*/ 676079 h 811298"/>
              <a:gd name="connsiteX17" fmla="*/ 0 w 4719582"/>
              <a:gd name="connsiteY17" fmla="*/ 676082 h 811298"/>
              <a:gd name="connsiteX18" fmla="*/ 0 w 4719582"/>
              <a:gd name="connsiteY18" fmla="*/ 473257 h 811298"/>
              <a:gd name="connsiteX19" fmla="*/ 0 w 4719582"/>
              <a:gd name="connsiteY19" fmla="*/ 473257 h 811298"/>
              <a:gd name="connsiteX20" fmla="*/ 0 w 4719582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9582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298617" y="-46459"/>
                  <a:pt x="462814" y="11537"/>
                  <a:pt x="786597" y="0"/>
                </a:cubicBezTo>
                <a:lnTo>
                  <a:pt x="786597" y="0"/>
                </a:lnTo>
                <a:cubicBezTo>
                  <a:pt x="1071064" y="-82196"/>
                  <a:pt x="1387107" y="-22681"/>
                  <a:pt x="1966493" y="0"/>
                </a:cubicBezTo>
                <a:cubicBezTo>
                  <a:pt x="2344582" y="-78244"/>
                  <a:pt x="3927062" y="115028"/>
                  <a:pt x="4584363" y="0"/>
                </a:cubicBezTo>
                <a:cubicBezTo>
                  <a:pt x="4648019" y="-1790"/>
                  <a:pt x="4713789" y="60067"/>
                  <a:pt x="4719582" y="135219"/>
                </a:cubicBezTo>
                <a:cubicBezTo>
                  <a:pt x="4736165" y="279626"/>
                  <a:pt x="4709735" y="398049"/>
                  <a:pt x="4719582" y="473257"/>
                </a:cubicBezTo>
                <a:lnTo>
                  <a:pt x="4719582" y="473257"/>
                </a:lnTo>
                <a:cubicBezTo>
                  <a:pt x="4723350" y="559188"/>
                  <a:pt x="4712382" y="578562"/>
                  <a:pt x="4719582" y="676082"/>
                </a:cubicBezTo>
                <a:lnTo>
                  <a:pt x="4719582" y="676079"/>
                </a:lnTo>
                <a:cubicBezTo>
                  <a:pt x="4725298" y="756228"/>
                  <a:pt x="4652090" y="810213"/>
                  <a:pt x="4584363" y="811298"/>
                </a:cubicBezTo>
                <a:cubicBezTo>
                  <a:pt x="3593378" y="866851"/>
                  <a:pt x="3078451" y="788827"/>
                  <a:pt x="1966493" y="811298"/>
                </a:cubicBezTo>
                <a:cubicBezTo>
                  <a:pt x="1557718" y="941992"/>
                  <a:pt x="976640" y="974083"/>
                  <a:pt x="445717" y="1181299"/>
                </a:cubicBezTo>
                <a:cubicBezTo>
                  <a:pt x="613554" y="1023656"/>
                  <a:pt x="742384" y="863033"/>
                  <a:pt x="786597" y="811298"/>
                </a:cubicBezTo>
                <a:cubicBezTo>
                  <a:pt x="513397" y="771632"/>
                  <a:pt x="220173" y="854272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4719582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207348" y="40726"/>
                  <a:pt x="588211" y="-57506"/>
                  <a:pt x="786597" y="0"/>
                </a:cubicBezTo>
                <a:lnTo>
                  <a:pt x="786597" y="0"/>
                </a:lnTo>
                <a:cubicBezTo>
                  <a:pt x="1243724" y="52502"/>
                  <a:pt x="1590010" y="95928"/>
                  <a:pt x="1966493" y="0"/>
                </a:cubicBezTo>
                <a:cubicBezTo>
                  <a:pt x="2425265" y="-154272"/>
                  <a:pt x="3869441" y="-5549"/>
                  <a:pt x="4584363" y="0"/>
                </a:cubicBezTo>
                <a:cubicBezTo>
                  <a:pt x="4651452" y="4230"/>
                  <a:pt x="4728254" y="60024"/>
                  <a:pt x="4719582" y="135219"/>
                </a:cubicBezTo>
                <a:cubicBezTo>
                  <a:pt x="4726211" y="233003"/>
                  <a:pt x="4736801" y="343386"/>
                  <a:pt x="4719582" y="473257"/>
                </a:cubicBezTo>
                <a:lnTo>
                  <a:pt x="4719582" y="473257"/>
                </a:lnTo>
                <a:cubicBezTo>
                  <a:pt x="4717191" y="570603"/>
                  <a:pt x="4716885" y="625270"/>
                  <a:pt x="4719582" y="676082"/>
                </a:cubicBezTo>
                <a:lnTo>
                  <a:pt x="4719582" y="676079"/>
                </a:lnTo>
                <a:cubicBezTo>
                  <a:pt x="4721592" y="747210"/>
                  <a:pt x="4667991" y="820648"/>
                  <a:pt x="4584363" y="811298"/>
                </a:cubicBezTo>
                <a:cubicBezTo>
                  <a:pt x="3636639" y="791471"/>
                  <a:pt x="3064716" y="883004"/>
                  <a:pt x="1966493" y="811298"/>
                </a:cubicBezTo>
                <a:cubicBezTo>
                  <a:pt x="1490350" y="782236"/>
                  <a:pt x="606100" y="1046640"/>
                  <a:pt x="445717" y="1181299"/>
                </a:cubicBezTo>
                <a:cubicBezTo>
                  <a:pt x="513956" y="1086950"/>
                  <a:pt x="688957" y="974623"/>
                  <a:pt x="786597" y="811298"/>
                </a:cubicBezTo>
                <a:cubicBezTo>
                  <a:pt x="603530" y="834872"/>
                  <a:pt x="282580" y="828660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49" y="2445488"/>
            <a:ext cx="2437351" cy="36032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786" y="2551814"/>
            <a:ext cx="2810204" cy="3674337"/>
          </a:xfrm>
          <a:prstGeom prst="rect">
            <a:avLst/>
          </a:prstGeom>
        </p:spPr>
      </p:pic>
      <p:pic>
        <p:nvPicPr>
          <p:cNvPr id="2" name="Picture 1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xmlns="" id="{2C4E5BF5-1141-CB5E-540F-C4D7EF6C56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3F6EF91B-B572-E615-F01A-536FDE3A2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1453" y="2917909"/>
            <a:ext cx="3686752" cy="394009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F546EE3B-6BFF-390B-0A51-3D97049D35AC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41852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486</Words>
  <Application>Microsoft Office PowerPoint</Application>
  <PresentationFormat>Custom</PresentationFormat>
  <Paragraphs>135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2023-06-27T08:56:20Z</dcterms:created>
  <dcterms:modified xsi:type="dcterms:W3CDTF">2024-12-19T07:16:44Z</dcterms:modified>
</cp:coreProperties>
</file>