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9" r:id="rId1"/>
    <p:sldMasterId id="2147483817" r:id="rId2"/>
    <p:sldMasterId id="2147483845" r:id="rId3"/>
    <p:sldMasterId id="2147483860" r:id="rId4"/>
    <p:sldMasterId id="2147483876" r:id="rId5"/>
  </p:sldMasterIdLst>
  <p:notesMasterIdLst>
    <p:notesMasterId r:id="rId40"/>
  </p:notesMasterIdLst>
  <p:sldIdLst>
    <p:sldId id="363" r:id="rId6"/>
    <p:sldId id="392" r:id="rId7"/>
    <p:sldId id="368" r:id="rId8"/>
    <p:sldId id="362" r:id="rId9"/>
    <p:sldId id="321" r:id="rId10"/>
    <p:sldId id="316" r:id="rId11"/>
    <p:sldId id="364" r:id="rId12"/>
    <p:sldId id="319" r:id="rId13"/>
    <p:sldId id="393" r:id="rId14"/>
    <p:sldId id="394" r:id="rId15"/>
    <p:sldId id="365" r:id="rId16"/>
    <p:sldId id="395" r:id="rId17"/>
    <p:sldId id="366" r:id="rId18"/>
    <p:sldId id="396" r:id="rId19"/>
    <p:sldId id="399" r:id="rId20"/>
    <p:sldId id="398" r:id="rId21"/>
    <p:sldId id="397" r:id="rId22"/>
    <p:sldId id="400" r:id="rId23"/>
    <p:sldId id="407" r:id="rId24"/>
    <p:sldId id="367" r:id="rId25"/>
    <p:sldId id="401" r:id="rId26"/>
    <p:sldId id="402" r:id="rId27"/>
    <p:sldId id="403" r:id="rId28"/>
    <p:sldId id="404" r:id="rId29"/>
    <p:sldId id="405" r:id="rId30"/>
    <p:sldId id="270" r:id="rId31"/>
    <p:sldId id="271" r:id="rId32"/>
    <p:sldId id="274" r:id="rId33"/>
    <p:sldId id="409" r:id="rId34"/>
    <p:sldId id="410" r:id="rId35"/>
    <p:sldId id="273" r:id="rId36"/>
    <p:sldId id="275" r:id="rId37"/>
    <p:sldId id="277" r:id="rId38"/>
    <p:sldId id="40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438"/>
    <a:srgbClr val="4A34EC"/>
    <a:srgbClr val="650B5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69" d="100"/>
          <a:sy n="69" d="100"/>
        </p:scale>
        <p:origin x="5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8CF45-2B7C-7B45-BB1F-67841707EC5A}"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GB"/>
        </a:p>
      </dgm:t>
    </dgm:pt>
    <dgm:pt modelId="{623EB9A6-D4AD-A84F-8B5A-E9924699AA53}">
      <dgm:prSet phldrT="[Text]" custT="1"/>
      <dgm:spPr/>
      <dgm:t>
        <a:bodyPr/>
        <a:lstStyle/>
        <a:p>
          <a:r>
            <a:rPr lang="en-GB" sz="4800" dirty="0">
              <a:latin typeface="Times New Roman" panose="02020603050405020304" pitchFamily="18" charset="0"/>
              <a:cs typeface="Times New Roman" panose="02020603050405020304" pitchFamily="18" charset="0"/>
            </a:rPr>
            <a:t>1. </a:t>
          </a:r>
          <a:r>
            <a:rPr lang="en-GB" sz="4800" dirty="0" err="1">
              <a:latin typeface="Times New Roman" panose="02020603050405020304" pitchFamily="18" charset="0"/>
              <a:cs typeface="Times New Roman" panose="02020603050405020304" pitchFamily="18" charset="0"/>
            </a:rPr>
            <a:t>Bản</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vẽ</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kĩ</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thuật</a:t>
          </a:r>
          <a:endParaRPr lang="en-GB" sz="4800" dirty="0">
            <a:latin typeface="Times New Roman" panose="02020603050405020304" pitchFamily="18" charset="0"/>
            <a:cs typeface="Times New Roman" panose="02020603050405020304" pitchFamily="18" charset="0"/>
          </a:endParaRPr>
        </a:p>
      </dgm:t>
    </dgm:pt>
    <dgm:pt modelId="{8750EC84-898E-1042-8BBC-51A6D88551C1}" type="parTrans" cxnId="{8223EF38-2365-8B46-90EC-F3FCA9ACA707}">
      <dgm:prSet/>
      <dgm:spPr/>
      <dgm:t>
        <a:bodyPr/>
        <a:lstStyle/>
        <a:p>
          <a:endParaRPr lang="en-GB" sz="4800">
            <a:latin typeface="Times New Roman" panose="02020603050405020304" pitchFamily="18" charset="0"/>
            <a:cs typeface="Times New Roman" panose="02020603050405020304" pitchFamily="18" charset="0"/>
          </a:endParaRPr>
        </a:p>
      </dgm:t>
    </dgm:pt>
    <dgm:pt modelId="{4D27D181-8E68-8C4D-8C09-D41F782D7270}" type="sibTrans" cxnId="{8223EF38-2365-8B46-90EC-F3FCA9ACA707}">
      <dgm:prSet/>
      <dgm:spPr/>
      <dgm:t>
        <a:bodyPr/>
        <a:lstStyle/>
        <a:p>
          <a:endParaRPr lang="en-GB" sz="4800">
            <a:latin typeface="Times New Roman" panose="02020603050405020304" pitchFamily="18" charset="0"/>
            <a:cs typeface="Times New Roman" panose="02020603050405020304" pitchFamily="18" charset="0"/>
          </a:endParaRPr>
        </a:p>
      </dgm:t>
    </dgm:pt>
    <dgm:pt modelId="{F005EDC3-9017-6E4E-9443-B48BC985BB6D}">
      <dgm:prSet phldrT="[Text]" custT="1"/>
      <dgm:spPr/>
      <dgm:t>
        <a:bodyPr/>
        <a:lstStyle/>
        <a:p>
          <a:r>
            <a:rPr lang="en-GB" sz="4800" dirty="0">
              <a:latin typeface="Times New Roman" panose="02020603050405020304" pitchFamily="18" charset="0"/>
              <a:cs typeface="Times New Roman" panose="02020603050405020304" pitchFamily="18" charset="0"/>
            </a:rPr>
            <a:t>2. </a:t>
          </a:r>
          <a:r>
            <a:rPr lang="en-GB" sz="4800" dirty="0" err="1">
              <a:latin typeface="Times New Roman" panose="02020603050405020304" pitchFamily="18" charset="0"/>
              <a:cs typeface="Times New Roman" panose="02020603050405020304" pitchFamily="18" charset="0"/>
            </a:rPr>
            <a:t>Tiêu</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chuẩn</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của</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bản</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vẽ</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kĩ</a:t>
          </a:r>
          <a:r>
            <a:rPr lang="en-GB" sz="4800" dirty="0">
              <a:latin typeface="Times New Roman" panose="02020603050405020304" pitchFamily="18" charset="0"/>
              <a:cs typeface="Times New Roman" panose="02020603050405020304" pitchFamily="18" charset="0"/>
            </a:rPr>
            <a:t> </a:t>
          </a:r>
          <a:r>
            <a:rPr lang="en-GB" sz="4800" dirty="0" err="1">
              <a:latin typeface="Times New Roman" panose="02020603050405020304" pitchFamily="18" charset="0"/>
              <a:cs typeface="Times New Roman" panose="02020603050405020304" pitchFamily="18" charset="0"/>
            </a:rPr>
            <a:t>thuật</a:t>
          </a:r>
          <a:endParaRPr lang="en-GB" sz="4800" dirty="0">
            <a:latin typeface="Times New Roman" panose="02020603050405020304" pitchFamily="18" charset="0"/>
            <a:cs typeface="Times New Roman" panose="02020603050405020304" pitchFamily="18" charset="0"/>
          </a:endParaRPr>
        </a:p>
      </dgm:t>
    </dgm:pt>
    <dgm:pt modelId="{72440AFC-E9C7-D740-ACEF-7E2953463951}" type="parTrans" cxnId="{3FA214A3-FDC5-694B-A0B5-7A5AB3537C64}">
      <dgm:prSet/>
      <dgm:spPr/>
      <dgm:t>
        <a:bodyPr/>
        <a:lstStyle/>
        <a:p>
          <a:endParaRPr lang="en-GB" sz="4800">
            <a:latin typeface="Times New Roman" panose="02020603050405020304" pitchFamily="18" charset="0"/>
            <a:cs typeface="Times New Roman" panose="02020603050405020304" pitchFamily="18" charset="0"/>
          </a:endParaRPr>
        </a:p>
      </dgm:t>
    </dgm:pt>
    <dgm:pt modelId="{ED9CF303-0713-2845-AC6B-621509B3D38F}" type="sibTrans" cxnId="{3FA214A3-FDC5-694B-A0B5-7A5AB3537C64}">
      <dgm:prSet/>
      <dgm:spPr/>
      <dgm:t>
        <a:bodyPr/>
        <a:lstStyle/>
        <a:p>
          <a:endParaRPr lang="en-GB" sz="4800">
            <a:latin typeface="Times New Roman" panose="02020603050405020304" pitchFamily="18" charset="0"/>
            <a:cs typeface="Times New Roman" panose="02020603050405020304" pitchFamily="18" charset="0"/>
          </a:endParaRPr>
        </a:p>
      </dgm:t>
    </dgm:pt>
    <dgm:pt modelId="{418B9672-5A5A-9E49-ABC7-F3F6A1D414CE}" type="pres">
      <dgm:prSet presAssocID="{CC78CF45-2B7C-7B45-BB1F-67841707EC5A}" presName="Name0" presStyleCnt="0">
        <dgm:presLayoutVars>
          <dgm:chMax val="7"/>
          <dgm:chPref val="7"/>
          <dgm:dir/>
        </dgm:presLayoutVars>
      </dgm:prSet>
      <dgm:spPr/>
    </dgm:pt>
    <dgm:pt modelId="{9697FDF2-F068-E546-A1EE-5583EBE9AD96}" type="pres">
      <dgm:prSet presAssocID="{CC78CF45-2B7C-7B45-BB1F-67841707EC5A}" presName="Name1" presStyleCnt="0"/>
      <dgm:spPr/>
    </dgm:pt>
    <dgm:pt modelId="{F9C8A801-44E9-B145-948C-93A73170B048}" type="pres">
      <dgm:prSet presAssocID="{CC78CF45-2B7C-7B45-BB1F-67841707EC5A}" presName="cycle" presStyleCnt="0"/>
      <dgm:spPr/>
    </dgm:pt>
    <dgm:pt modelId="{E7AFC8D3-B582-214E-9756-A3B4E90DD672}" type="pres">
      <dgm:prSet presAssocID="{CC78CF45-2B7C-7B45-BB1F-67841707EC5A}" presName="srcNode" presStyleLbl="node1" presStyleIdx="0" presStyleCnt="2"/>
      <dgm:spPr/>
    </dgm:pt>
    <dgm:pt modelId="{26CE4FC4-B74D-EA4B-8521-0C552309056B}" type="pres">
      <dgm:prSet presAssocID="{CC78CF45-2B7C-7B45-BB1F-67841707EC5A}" presName="conn" presStyleLbl="parChTrans1D2" presStyleIdx="0" presStyleCnt="1"/>
      <dgm:spPr/>
    </dgm:pt>
    <dgm:pt modelId="{ED90C7E0-6753-9C46-87AA-0EF3DBC1DF9D}" type="pres">
      <dgm:prSet presAssocID="{CC78CF45-2B7C-7B45-BB1F-67841707EC5A}" presName="extraNode" presStyleLbl="node1" presStyleIdx="0" presStyleCnt="2"/>
      <dgm:spPr/>
    </dgm:pt>
    <dgm:pt modelId="{F7E72400-F162-214C-ABF9-70FE502856E0}" type="pres">
      <dgm:prSet presAssocID="{CC78CF45-2B7C-7B45-BB1F-67841707EC5A}" presName="dstNode" presStyleLbl="node1" presStyleIdx="0" presStyleCnt="2"/>
      <dgm:spPr/>
    </dgm:pt>
    <dgm:pt modelId="{2B170B05-28E4-D844-AD9D-531297FA72B3}" type="pres">
      <dgm:prSet presAssocID="{623EB9A6-D4AD-A84F-8B5A-E9924699AA53}" presName="text_1" presStyleLbl="node1" presStyleIdx="0" presStyleCnt="2">
        <dgm:presLayoutVars>
          <dgm:bulletEnabled val="1"/>
        </dgm:presLayoutVars>
      </dgm:prSet>
      <dgm:spPr/>
    </dgm:pt>
    <dgm:pt modelId="{CCBA6D65-C97B-A545-9DB3-1CA04C4B1394}" type="pres">
      <dgm:prSet presAssocID="{623EB9A6-D4AD-A84F-8B5A-E9924699AA53}" presName="accent_1" presStyleCnt="0"/>
      <dgm:spPr/>
    </dgm:pt>
    <dgm:pt modelId="{BE2A273A-209A-B84D-9CB4-5A9386BDB0B5}" type="pres">
      <dgm:prSet presAssocID="{623EB9A6-D4AD-A84F-8B5A-E9924699AA53}" presName="accentRepeatNode" presStyleLbl="solidFgAcc1" presStyleIdx="0" presStyleCnt="2"/>
      <dgm:spPr/>
    </dgm:pt>
    <dgm:pt modelId="{6864A998-3D7A-DF4E-8126-1188A219C471}" type="pres">
      <dgm:prSet presAssocID="{F005EDC3-9017-6E4E-9443-B48BC985BB6D}" presName="text_2" presStyleLbl="node1" presStyleIdx="1" presStyleCnt="2">
        <dgm:presLayoutVars>
          <dgm:bulletEnabled val="1"/>
        </dgm:presLayoutVars>
      </dgm:prSet>
      <dgm:spPr/>
    </dgm:pt>
    <dgm:pt modelId="{2EF58FC2-9F2D-9F4D-B063-62D34FF25D3D}" type="pres">
      <dgm:prSet presAssocID="{F005EDC3-9017-6E4E-9443-B48BC985BB6D}" presName="accent_2" presStyleCnt="0"/>
      <dgm:spPr/>
    </dgm:pt>
    <dgm:pt modelId="{8BBB7724-195A-A145-A318-F4B2518673E8}" type="pres">
      <dgm:prSet presAssocID="{F005EDC3-9017-6E4E-9443-B48BC985BB6D}" presName="accentRepeatNode" presStyleLbl="solidFgAcc1" presStyleIdx="1" presStyleCnt="2"/>
      <dgm:spPr/>
    </dgm:pt>
  </dgm:ptLst>
  <dgm:cxnLst>
    <dgm:cxn modelId="{4DE9D128-FB7E-3E4B-8CA2-1F9E8947169E}" type="presOf" srcId="{CC78CF45-2B7C-7B45-BB1F-67841707EC5A}" destId="{418B9672-5A5A-9E49-ABC7-F3F6A1D414CE}" srcOrd="0" destOrd="0" presId="urn:microsoft.com/office/officeart/2008/layout/VerticalCurvedList"/>
    <dgm:cxn modelId="{7163BC2C-B623-2248-9E31-E85F49397064}" type="presOf" srcId="{F005EDC3-9017-6E4E-9443-B48BC985BB6D}" destId="{6864A998-3D7A-DF4E-8126-1188A219C471}" srcOrd="0" destOrd="0" presId="urn:microsoft.com/office/officeart/2008/layout/VerticalCurvedList"/>
    <dgm:cxn modelId="{8223EF38-2365-8B46-90EC-F3FCA9ACA707}" srcId="{CC78CF45-2B7C-7B45-BB1F-67841707EC5A}" destId="{623EB9A6-D4AD-A84F-8B5A-E9924699AA53}" srcOrd="0" destOrd="0" parTransId="{8750EC84-898E-1042-8BBC-51A6D88551C1}" sibTransId="{4D27D181-8E68-8C4D-8C09-D41F782D7270}"/>
    <dgm:cxn modelId="{3FA214A3-FDC5-694B-A0B5-7A5AB3537C64}" srcId="{CC78CF45-2B7C-7B45-BB1F-67841707EC5A}" destId="{F005EDC3-9017-6E4E-9443-B48BC985BB6D}" srcOrd="1" destOrd="0" parTransId="{72440AFC-E9C7-D740-ACEF-7E2953463951}" sibTransId="{ED9CF303-0713-2845-AC6B-621509B3D38F}"/>
    <dgm:cxn modelId="{9ADB4EB9-6FB4-2B41-9B93-38EBC87F5E6C}" type="presOf" srcId="{623EB9A6-D4AD-A84F-8B5A-E9924699AA53}" destId="{2B170B05-28E4-D844-AD9D-531297FA72B3}" srcOrd="0" destOrd="0" presId="urn:microsoft.com/office/officeart/2008/layout/VerticalCurvedList"/>
    <dgm:cxn modelId="{356A98E1-A2F7-464A-92D4-E416372075C3}" type="presOf" srcId="{4D27D181-8E68-8C4D-8C09-D41F782D7270}" destId="{26CE4FC4-B74D-EA4B-8521-0C552309056B}" srcOrd="0" destOrd="0" presId="urn:microsoft.com/office/officeart/2008/layout/VerticalCurvedList"/>
    <dgm:cxn modelId="{9312A098-237B-CC4A-A9A7-811168323077}" type="presParOf" srcId="{418B9672-5A5A-9E49-ABC7-F3F6A1D414CE}" destId="{9697FDF2-F068-E546-A1EE-5583EBE9AD96}" srcOrd="0" destOrd="0" presId="urn:microsoft.com/office/officeart/2008/layout/VerticalCurvedList"/>
    <dgm:cxn modelId="{5DB65612-E9DC-094F-91C2-E84861007F4D}" type="presParOf" srcId="{9697FDF2-F068-E546-A1EE-5583EBE9AD96}" destId="{F9C8A801-44E9-B145-948C-93A73170B048}" srcOrd="0" destOrd="0" presId="urn:microsoft.com/office/officeart/2008/layout/VerticalCurvedList"/>
    <dgm:cxn modelId="{FDA8E553-3311-A640-B253-1E6AC0DD0D97}" type="presParOf" srcId="{F9C8A801-44E9-B145-948C-93A73170B048}" destId="{E7AFC8D3-B582-214E-9756-A3B4E90DD672}" srcOrd="0" destOrd="0" presId="urn:microsoft.com/office/officeart/2008/layout/VerticalCurvedList"/>
    <dgm:cxn modelId="{8EA5B7CB-2C95-5743-957A-A7B2D9CC436A}" type="presParOf" srcId="{F9C8A801-44E9-B145-948C-93A73170B048}" destId="{26CE4FC4-B74D-EA4B-8521-0C552309056B}" srcOrd="1" destOrd="0" presId="urn:microsoft.com/office/officeart/2008/layout/VerticalCurvedList"/>
    <dgm:cxn modelId="{E715D4AB-7874-B741-ADFE-BD67978DAD53}" type="presParOf" srcId="{F9C8A801-44E9-B145-948C-93A73170B048}" destId="{ED90C7E0-6753-9C46-87AA-0EF3DBC1DF9D}" srcOrd="2" destOrd="0" presId="urn:microsoft.com/office/officeart/2008/layout/VerticalCurvedList"/>
    <dgm:cxn modelId="{0F58472C-3E42-924B-8D71-CA9995597320}" type="presParOf" srcId="{F9C8A801-44E9-B145-948C-93A73170B048}" destId="{F7E72400-F162-214C-ABF9-70FE502856E0}" srcOrd="3" destOrd="0" presId="urn:microsoft.com/office/officeart/2008/layout/VerticalCurvedList"/>
    <dgm:cxn modelId="{B9236734-AE72-8F4A-891D-515CAFF2287A}" type="presParOf" srcId="{9697FDF2-F068-E546-A1EE-5583EBE9AD96}" destId="{2B170B05-28E4-D844-AD9D-531297FA72B3}" srcOrd="1" destOrd="0" presId="urn:microsoft.com/office/officeart/2008/layout/VerticalCurvedList"/>
    <dgm:cxn modelId="{AE911E8A-AD4B-8949-9307-44641D17D5D7}" type="presParOf" srcId="{9697FDF2-F068-E546-A1EE-5583EBE9AD96}" destId="{CCBA6D65-C97B-A545-9DB3-1CA04C4B1394}" srcOrd="2" destOrd="0" presId="urn:microsoft.com/office/officeart/2008/layout/VerticalCurvedList"/>
    <dgm:cxn modelId="{2671F67C-E184-004C-9115-1D5436C7F28C}" type="presParOf" srcId="{CCBA6D65-C97B-A545-9DB3-1CA04C4B1394}" destId="{BE2A273A-209A-B84D-9CB4-5A9386BDB0B5}" srcOrd="0" destOrd="0" presId="urn:microsoft.com/office/officeart/2008/layout/VerticalCurvedList"/>
    <dgm:cxn modelId="{8E36C7B6-0326-874E-8ED2-ACF675BA1D3B}" type="presParOf" srcId="{9697FDF2-F068-E546-A1EE-5583EBE9AD96}" destId="{6864A998-3D7A-DF4E-8126-1188A219C471}" srcOrd="3" destOrd="0" presId="urn:microsoft.com/office/officeart/2008/layout/VerticalCurvedList"/>
    <dgm:cxn modelId="{8C04C80D-87E7-A047-9BC9-702F61575322}" type="presParOf" srcId="{9697FDF2-F068-E546-A1EE-5583EBE9AD96}" destId="{2EF58FC2-9F2D-9F4D-B063-62D34FF25D3D}" srcOrd="4" destOrd="0" presId="urn:microsoft.com/office/officeart/2008/layout/VerticalCurvedList"/>
    <dgm:cxn modelId="{B29A0D4A-8D45-0449-937C-351D79E355DF}" type="presParOf" srcId="{2EF58FC2-9F2D-9F4D-B063-62D34FF25D3D}" destId="{8BBB7724-195A-A145-A318-F4B2518673E8}"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E4FC4-B74D-EA4B-8521-0C552309056B}">
      <dsp:nvSpPr>
        <dsp:cNvPr id="0" name=""/>
        <dsp:cNvSpPr/>
      </dsp:nvSpPr>
      <dsp:spPr>
        <a:xfrm>
          <a:off x="-5224885" y="-806346"/>
          <a:ext cx="6269360" cy="6269360"/>
        </a:xfrm>
        <a:prstGeom prst="blockArc">
          <a:avLst>
            <a:gd name="adj1" fmla="val 18900000"/>
            <a:gd name="adj2" fmla="val 2700000"/>
            <a:gd name="adj3" fmla="val 34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70B05-28E4-D844-AD9D-531297FA72B3}">
      <dsp:nvSpPr>
        <dsp:cNvPr id="0" name=""/>
        <dsp:cNvSpPr/>
      </dsp:nvSpPr>
      <dsp:spPr>
        <a:xfrm>
          <a:off x="856011" y="665251"/>
          <a:ext cx="7247424" cy="13303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939" tIns="121920" rIns="121920" bIns="121920" numCol="1" spcCol="1270" anchor="ctr" anchorCtr="0">
          <a:noAutofit/>
        </a:bodyPr>
        <a:lstStyle/>
        <a:p>
          <a:pPr marL="0" lvl="0" indent="0" algn="l" defTabSz="2133600">
            <a:lnSpc>
              <a:spcPct val="90000"/>
            </a:lnSpc>
            <a:spcBef>
              <a:spcPct val="0"/>
            </a:spcBef>
            <a:spcAft>
              <a:spcPct val="35000"/>
            </a:spcAft>
            <a:buNone/>
          </a:pPr>
          <a:r>
            <a:rPr lang="en-GB" sz="4800" kern="1200" dirty="0">
              <a:latin typeface="Times New Roman" panose="02020603050405020304" pitchFamily="18" charset="0"/>
              <a:cs typeface="Times New Roman" panose="02020603050405020304" pitchFamily="18" charset="0"/>
            </a:rPr>
            <a:t>1. </a:t>
          </a:r>
          <a:r>
            <a:rPr lang="en-GB" sz="4800" kern="1200" dirty="0" err="1">
              <a:latin typeface="Times New Roman" panose="02020603050405020304" pitchFamily="18" charset="0"/>
              <a:cs typeface="Times New Roman" panose="02020603050405020304" pitchFamily="18" charset="0"/>
            </a:rPr>
            <a:t>Bản</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vẽ</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kĩ</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thuật</a:t>
          </a:r>
          <a:endParaRPr lang="en-GB" sz="4800" kern="1200" dirty="0">
            <a:latin typeface="Times New Roman" panose="02020603050405020304" pitchFamily="18" charset="0"/>
            <a:cs typeface="Times New Roman" panose="02020603050405020304" pitchFamily="18" charset="0"/>
          </a:endParaRPr>
        </a:p>
      </dsp:txBody>
      <dsp:txXfrm>
        <a:off x="856011" y="665251"/>
        <a:ext cx="7247424" cy="1330316"/>
      </dsp:txXfrm>
    </dsp:sp>
    <dsp:sp modelId="{BE2A273A-209A-B84D-9CB4-5A9386BDB0B5}">
      <dsp:nvSpPr>
        <dsp:cNvPr id="0" name=""/>
        <dsp:cNvSpPr/>
      </dsp:nvSpPr>
      <dsp:spPr>
        <a:xfrm>
          <a:off x="24563" y="498961"/>
          <a:ext cx="1662895" cy="166289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64A998-3D7A-DF4E-8126-1188A219C471}">
      <dsp:nvSpPr>
        <dsp:cNvPr id="0" name=""/>
        <dsp:cNvSpPr/>
      </dsp:nvSpPr>
      <dsp:spPr>
        <a:xfrm>
          <a:off x="856011" y="2661098"/>
          <a:ext cx="7247424" cy="133031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939" tIns="121920" rIns="121920" bIns="121920" numCol="1" spcCol="1270" anchor="ctr" anchorCtr="0">
          <a:noAutofit/>
        </a:bodyPr>
        <a:lstStyle/>
        <a:p>
          <a:pPr marL="0" lvl="0" indent="0" algn="l" defTabSz="2133600">
            <a:lnSpc>
              <a:spcPct val="90000"/>
            </a:lnSpc>
            <a:spcBef>
              <a:spcPct val="0"/>
            </a:spcBef>
            <a:spcAft>
              <a:spcPct val="35000"/>
            </a:spcAft>
            <a:buNone/>
          </a:pPr>
          <a:r>
            <a:rPr lang="en-GB" sz="4800" kern="1200" dirty="0">
              <a:latin typeface="Times New Roman" panose="02020603050405020304" pitchFamily="18" charset="0"/>
              <a:cs typeface="Times New Roman" panose="02020603050405020304" pitchFamily="18" charset="0"/>
            </a:rPr>
            <a:t>2. </a:t>
          </a:r>
          <a:r>
            <a:rPr lang="en-GB" sz="4800" kern="1200" dirty="0" err="1">
              <a:latin typeface="Times New Roman" panose="02020603050405020304" pitchFamily="18" charset="0"/>
              <a:cs typeface="Times New Roman" panose="02020603050405020304" pitchFamily="18" charset="0"/>
            </a:rPr>
            <a:t>Tiêu</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chuẩn</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của</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bản</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vẽ</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kĩ</a:t>
          </a:r>
          <a:r>
            <a:rPr lang="en-GB" sz="4800" kern="1200" dirty="0">
              <a:latin typeface="Times New Roman" panose="02020603050405020304" pitchFamily="18" charset="0"/>
              <a:cs typeface="Times New Roman" panose="02020603050405020304" pitchFamily="18" charset="0"/>
            </a:rPr>
            <a:t> </a:t>
          </a:r>
          <a:r>
            <a:rPr lang="en-GB" sz="4800" kern="1200" dirty="0" err="1">
              <a:latin typeface="Times New Roman" panose="02020603050405020304" pitchFamily="18" charset="0"/>
              <a:cs typeface="Times New Roman" panose="02020603050405020304" pitchFamily="18" charset="0"/>
            </a:rPr>
            <a:t>thuật</a:t>
          </a:r>
          <a:endParaRPr lang="en-GB" sz="4800" kern="1200" dirty="0">
            <a:latin typeface="Times New Roman" panose="02020603050405020304" pitchFamily="18" charset="0"/>
            <a:cs typeface="Times New Roman" panose="02020603050405020304" pitchFamily="18" charset="0"/>
          </a:endParaRPr>
        </a:p>
      </dsp:txBody>
      <dsp:txXfrm>
        <a:off x="856011" y="2661098"/>
        <a:ext cx="7247424" cy="1330316"/>
      </dsp:txXfrm>
    </dsp:sp>
    <dsp:sp modelId="{8BBB7724-195A-A145-A318-F4B2518673E8}">
      <dsp:nvSpPr>
        <dsp:cNvPr id="0" name=""/>
        <dsp:cNvSpPr/>
      </dsp:nvSpPr>
      <dsp:spPr>
        <a:xfrm>
          <a:off x="24563" y="2494809"/>
          <a:ext cx="1662895" cy="16628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4BB95-5D5F-4308-AC89-2019A35368D0}" type="datetimeFigureOut">
              <a:rPr lang="vi-VN" smtClean="0"/>
              <a:t>19/12/2024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EF70C-F5FA-46A2-9964-FF6C3E606F90}" type="slidenum">
              <a:rPr lang="vi-VN" smtClean="0"/>
              <a:t>‹#›</a:t>
            </a:fld>
            <a:endParaRPr lang="vi-VN"/>
          </a:p>
        </p:txBody>
      </p:sp>
    </p:spTree>
    <p:extLst>
      <p:ext uri="{BB962C8B-B14F-4D97-AF65-F5344CB8AC3E}">
        <p14:creationId xmlns:p14="http://schemas.microsoft.com/office/powerpoint/2010/main" val="78222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0"/>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FF01C149-6515-41A5-A8C6-9730806D7266}"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C73A64A7-D8B7-4439-BF19-8427B2A81108}" type="slidenum">
              <a:rPr lang="en-US" altLang="vi-VN"/>
              <a:pPr>
                <a:defRPr/>
              </a:pPr>
              <a:t>‹#›</a:t>
            </a:fld>
            <a:endParaRPr lang="en-US" altLang="vi-VN"/>
          </a:p>
        </p:txBody>
      </p:sp>
    </p:spTree>
    <p:extLst>
      <p:ext uri="{BB962C8B-B14F-4D97-AF65-F5344CB8AC3E}">
        <p14:creationId xmlns:p14="http://schemas.microsoft.com/office/powerpoint/2010/main" val="196795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CE3667E-F581-497D-9585-674A98580253}"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DCD89EF-27B3-4DC1-9E30-CB26EEF7C346}" type="slidenum">
              <a:rPr lang="en-US" altLang="vi-VN"/>
              <a:pPr>
                <a:defRPr/>
              </a:pPr>
              <a:t>‹#›</a:t>
            </a:fld>
            <a:endParaRPr lang="en-US" altLang="vi-VN"/>
          </a:p>
        </p:txBody>
      </p:sp>
    </p:spTree>
    <p:extLst>
      <p:ext uri="{BB962C8B-B14F-4D97-AF65-F5344CB8AC3E}">
        <p14:creationId xmlns:p14="http://schemas.microsoft.com/office/powerpoint/2010/main" val="359823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014B1151-FF48-4BBA-975E-9C12E2C161B9}"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0A656BCB-25A9-415B-A640-507DB7E24E3F}" type="slidenum">
              <a:rPr lang="en-US" altLang="vi-VN"/>
              <a:pPr>
                <a:defRPr/>
              </a:pPr>
              <a:t>‹#›</a:t>
            </a:fld>
            <a:endParaRPr lang="en-US" altLang="vi-VN"/>
          </a:p>
        </p:txBody>
      </p:sp>
    </p:spTree>
    <p:extLst>
      <p:ext uri="{BB962C8B-B14F-4D97-AF65-F5344CB8AC3E}">
        <p14:creationId xmlns:p14="http://schemas.microsoft.com/office/powerpoint/2010/main" val="330389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19BD959-CBE3-4D4B-B98A-EDE5E44D545F}"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8A4F824F-C79C-4552-A25E-3D06E196998D}" type="slidenum">
              <a:rPr lang="en-US" altLang="vi-VN"/>
              <a:pPr>
                <a:defRPr/>
              </a:pPr>
              <a:t>‹#›</a:t>
            </a:fld>
            <a:endParaRPr lang="en-US" altLang="vi-VN"/>
          </a:p>
        </p:txBody>
      </p:sp>
    </p:spTree>
    <p:extLst>
      <p:ext uri="{BB962C8B-B14F-4D97-AF65-F5344CB8AC3E}">
        <p14:creationId xmlns:p14="http://schemas.microsoft.com/office/powerpoint/2010/main" val="226768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AB0FBB8-6F2C-4946-A9EB-610F41133993}"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CAEEF697-E610-4351-94BE-49AFF5C6E2CF}" type="slidenum">
              <a:rPr lang="en-US" altLang="vi-VN"/>
              <a:pPr>
                <a:defRPr/>
              </a:pPr>
              <a:t>‹#›</a:t>
            </a:fld>
            <a:endParaRPr lang="en-US" altLang="vi-VN"/>
          </a:p>
        </p:txBody>
      </p:sp>
    </p:spTree>
    <p:extLst>
      <p:ext uri="{BB962C8B-B14F-4D97-AF65-F5344CB8AC3E}">
        <p14:creationId xmlns:p14="http://schemas.microsoft.com/office/powerpoint/2010/main" val="2445249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55F980C-6A92-41D0-8B24-417E058C316A}"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A59D3FE-C814-4784-A08C-5CE3495F7211}" type="slidenum">
              <a:rPr lang="en-US" altLang="vi-VN"/>
              <a:pPr>
                <a:defRPr/>
              </a:pPr>
              <a:t>‹#›</a:t>
            </a:fld>
            <a:endParaRPr lang="en-US" altLang="vi-VN"/>
          </a:p>
        </p:txBody>
      </p:sp>
    </p:spTree>
    <p:extLst>
      <p:ext uri="{BB962C8B-B14F-4D97-AF65-F5344CB8AC3E}">
        <p14:creationId xmlns:p14="http://schemas.microsoft.com/office/powerpoint/2010/main" val="1217058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2CFBDBF-A943-410A-A06C-F6CF1EE16712}"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AE8E9303-F97B-49DC-86E7-50BEAE825DDA}" type="slidenum">
              <a:rPr lang="en-US" altLang="vi-VN"/>
              <a:pPr>
                <a:defRPr/>
              </a:pPr>
              <a:t>‹#›</a:t>
            </a:fld>
            <a:endParaRPr lang="en-US" altLang="vi-VN"/>
          </a:p>
        </p:txBody>
      </p:sp>
    </p:spTree>
    <p:extLst>
      <p:ext uri="{BB962C8B-B14F-4D97-AF65-F5344CB8AC3E}">
        <p14:creationId xmlns:p14="http://schemas.microsoft.com/office/powerpoint/2010/main" val="2770497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A0476980-EEBD-4D82-97D5-A0728153D25F}"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E950903-2B66-429A-8929-0763561EB71B}" type="slidenum">
              <a:rPr lang="en-US" altLang="vi-VN"/>
              <a:pPr>
                <a:defRPr/>
              </a:pPr>
              <a:t>‹#›</a:t>
            </a:fld>
            <a:endParaRPr lang="en-US" altLang="vi-VN"/>
          </a:p>
        </p:txBody>
      </p:sp>
    </p:spTree>
    <p:extLst>
      <p:ext uri="{BB962C8B-B14F-4D97-AF65-F5344CB8AC3E}">
        <p14:creationId xmlns:p14="http://schemas.microsoft.com/office/powerpoint/2010/main" val="115734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DDF7C823-7760-4795-B7AB-6260C979DD51}"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43C708A-40C6-45C1-B89E-30CC1873026C}" type="slidenum">
              <a:rPr lang="en-US" altLang="vi-VN"/>
              <a:pPr>
                <a:defRPr/>
              </a:pPr>
              <a:t>‹#›</a:t>
            </a:fld>
            <a:endParaRPr lang="en-US" altLang="vi-VN"/>
          </a:p>
        </p:txBody>
      </p:sp>
    </p:spTree>
    <p:extLst>
      <p:ext uri="{BB962C8B-B14F-4D97-AF65-F5344CB8AC3E}">
        <p14:creationId xmlns:p14="http://schemas.microsoft.com/office/powerpoint/2010/main" val="3094818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C7545691-35C6-4654-88D8-946F457B36AF}"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60EB4C2-74A9-4764-9F36-03E7093E1E60}" type="slidenum">
              <a:rPr lang="en-US" altLang="vi-VN"/>
              <a:pPr>
                <a:defRPr/>
              </a:pPr>
              <a:t>‹#›</a:t>
            </a:fld>
            <a:endParaRPr lang="en-US" altLang="vi-VN"/>
          </a:p>
        </p:txBody>
      </p:sp>
    </p:spTree>
    <p:extLst>
      <p:ext uri="{BB962C8B-B14F-4D97-AF65-F5344CB8AC3E}">
        <p14:creationId xmlns:p14="http://schemas.microsoft.com/office/powerpoint/2010/main" val="293994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5"/>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4350B8-7895-4BE9-BD59-CAAC11376A45}"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6A7E825-3A79-48DF-A538-16FCAEB1FA47}" type="slidenum">
              <a:rPr lang="en-US" altLang="vi-VN"/>
              <a:pPr>
                <a:defRPr/>
              </a:pPr>
              <a:t>‹#›</a:t>
            </a:fld>
            <a:endParaRPr lang="en-US" altLang="vi-VN"/>
          </a:p>
        </p:txBody>
      </p:sp>
    </p:spTree>
    <p:extLst>
      <p:ext uri="{BB962C8B-B14F-4D97-AF65-F5344CB8AC3E}">
        <p14:creationId xmlns:p14="http://schemas.microsoft.com/office/powerpoint/2010/main" val="39233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2C0ECD0-99DB-447D-B2B5-C0714F29FA6F}"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06006FA-A920-4238-B250-D6F109EB0751}" type="slidenum">
              <a:rPr lang="en-US" altLang="vi-VN"/>
              <a:pPr>
                <a:defRPr/>
              </a:pPr>
              <a:t>‹#›</a:t>
            </a:fld>
            <a:endParaRPr lang="en-US" altLang="vi-VN"/>
          </a:p>
        </p:txBody>
      </p:sp>
    </p:spTree>
    <p:extLst>
      <p:ext uri="{BB962C8B-B14F-4D97-AF65-F5344CB8AC3E}">
        <p14:creationId xmlns:p14="http://schemas.microsoft.com/office/powerpoint/2010/main" val="228092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AB047203-9A48-409C-98B7-669CD3004722}" type="datetimeFigureOut">
              <a:rPr lang="en-US" altLang="vi-VN"/>
              <a:pPr>
                <a:defRPr/>
              </a:pPr>
              <a:t>19/12/2024</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21CDB3AD-BDBE-401E-9E42-015736DD6ED2}" type="slidenum">
              <a:rPr lang="en-US" altLang="vi-VN"/>
              <a:pPr>
                <a:defRPr/>
              </a:pPr>
              <a:t>‹#›</a:t>
            </a:fld>
            <a:endParaRPr lang="en-US" altLang="vi-VN"/>
          </a:p>
        </p:txBody>
      </p:sp>
    </p:spTree>
    <p:extLst>
      <p:ext uri="{BB962C8B-B14F-4D97-AF65-F5344CB8AC3E}">
        <p14:creationId xmlns:p14="http://schemas.microsoft.com/office/powerpoint/2010/main" val="259321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42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EB3BA1FA-096A-4094-9B62-A38FA472404B}" type="datetimeFigureOut">
              <a:rPr lang="en-US" altLang="vi-VN"/>
              <a:pPr>
                <a:defRPr/>
              </a:pPr>
              <a:t>19/12/2024</a:t>
            </a:fld>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a:defRPr/>
            </a:pPr>
            <a:fld id="{0BC5C0AE-5DB0-4160-8911-5F1E8E51D144}" type="slidenum">
              <a:rPr lang="en-US" altLang="vi-VN"/>
              <a:pPr>
                <a:defRPr/>
              </a:pPr>
              <a:t>‹#›</a:t>
            </a:fld>
            <a:endParaRPr lang="en-US" altLang="vi-VN"/>
          </a:p>
        </p:txBody>
      </p:sp>
    </p:spTree>
    <p:extLst>
      <p:ext uri="{BB962C8B-B14F-4D97-AF65-F5344CB8AC3E}">
        <p14:creationId xmlns:p14="http://schemas.microsoft.com/office/powerpoint/2010/main" val="4255737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CCB792CD-F295-48A9-997D-C21783B3ED29}" type="datetimeFigureOut">
              <a:rPr lang="en-US" altLang="vi-VN"/>
              <a:pPr>
                <a:defRPr/>
              </a:pPr>
              <a:t>19/12/2024</a:t>
            </a:fld>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CF33E98F-5C12-46A6-BFCD-9810707EC10A}" type="slidenum">
              <a:rPr lang="en-US" altLang="vi-VN"/>
              <a:pPr>
                <a:defRPr/>
              </a:pPr>
              <a:t>‹#›</a:t>
            </a:fld>
            <a:endParaRPr lang="en-US" altLang="vi-VN"/>
          </a:p>
        </p:txBody>
      </p:sp>
    </p:spTree>
    <p:extLst>
      <p:ext uri="{BB962C8B-B14F-4D97-AF65-F5344CB8AC3E}">
        <p14:creationId xmlns:p14="http://schemas.microsoft.com/office/powerpoint/2010/main" val="324720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58642A-4D8C-4D18-A138-181341CFB6F9}" type="datetimeFigureOut">
              <a:rPr lang="en-US" altLang="vi-VN"/>
              <a:pPr>
                <a:defRPr/>
              </a:pPr>
              <a:t>19/12/2024</a:t>
            </a:fld>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a:defRPr/>
            </a:pPr>
            <a:fld id="{988DCA14-41B1-49EB-B8E9-4373CAC46EC9}" type="slidenum">
              <a:rPr lang="en-US" altLang="vi-VN"/>
              <a:pPr>
                <a:defRPr/>
              </a:pPr>
              <a:t>‹#›</a:t>
            </a:fld>
            <a:endParaRPr lang="en-US" altLang="vi-VN"/>
          </a:p>
        </p:txBody>
      </p:sp>
    </p:spTree>
    <p:extLst>
      <p:ext uri="{BB962C8B-B14F-4D97-AF65-F5344CB8AC3E}">
        <p14:creationId xmlns:p14="http://schemas.microsoft.com/office/powerpoint/2010/main" val="36644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1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0207A1-BA9D-4509-921A-0D56D85548EE}" type="datetimeFigureOut">
              <a:rPr lang="en-US" altLang="vi-VN"/>
              <a:pPr>
                <a:defRPr/>
              </a:pPr>
              <a:t>19/12/2024</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7A8CA196-8692-4748-BB0E-834CCD64FF4F}" type="slidenum">
              <a:rPr lang="en-US" altLang="vi-VN"/>
              <a:pPr>
                <a:defRPr/>
              </a:pPr>
              <a:t>‹#›</a:t>
            </a:fld>
            <a:endParaRPr lang="en-US" altLang="vi-VN"/>
          </a:p>
        </p:txBody>
      </p:sp>
    </p:spTree>
    <p:extLst>
      <p:ext uri="{BB962C8B-B14F-4D97-AF65-F5344CB8AC3E}">
        <p14:creationId xmlns:p14="http://schemas.microsoft.com/office/powerpoint/2010/main" val="1153977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9370A1-325C-4171-87DF-7D2B8DAE7467}" type="datetimeFigureOut">
              <a:rPr lang="en-US" altLang="vi-VN"/>
              <a:pPr>
                <a:defRPr/>
              </a:pPr>
              <a:t>19/12/2024</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C8433B0B-2ABF-4AF6-B2CD-49DF3B8E7A75}" type="slidenum">
              <a:rPr lang="en-US" altLang="vi-VN"/>
              <a:pPr>
                <a:defRPr/>
              </a:pPr>
              <a:t>‹#›</a:t>
            </a:fld>
            <a:endParaRPr lang="en-US" altLang="vi-VN"/>
          </a:p>
        </p:txBody>
      </p:sp>
    </p:spTree>
    <p:extLst>
      <p:ext uri="{BB962C8B-B14F-4D97-AF65-F5344CB8AC3E}">
        <p14:creationId xmlns:p14="http://schemas.microsoft.com/office/powerpoint/2010/main" val="3356872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E3C3568-1660-48C2-BE83-5DFBF6F93E58}"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FA22A60D-FF9F-499A-94CD-0846D571CAB4}" type="slidenum">
              <a:rPr lang="en-US" altLang="vi-VN"/>
              <a:pPr>
                <a:defRPr/>
              </a:pPr>
              <a:t>‹#›</a:t>
            </a:fld>
            <a:endParaRPr lang="en-US" altLang="vi-VN"/>
          </a:p>
        </p:txBody>
      </p:sp>
    </p:spTree>
    <p:extLst>
      <p:ext uri="{BB962C8B-B14F-4D97-AF65-F5344CB8AC3E}">
        <p14:creationId xmlns:p14="http://schemas.microsoft.com/office/powerpoint/2010/main" val="3073835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3"/>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72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E90AC6D-75EF-4AD2-BC87-4958DBBABFCC}"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863F00F7-BFD2-4EC3-850B-22BAE009B119}" type="slidenum">
              <a:rPr lang="en-US" altLang="vi-VN"/>
              <a:pPr>
                <a:defRPr/>
              </a:pPr>
              <a:t>‹#›</a:t>
            </a:fld>
            <a:endParaRPr lang="en-US" altLang="vi-VN"/>
          </a:p>
        </p:txBody>
      </p:sp>
    </p:spTree>
    <p:extLst>
      <p:ext uri="{BB962C8B-B14F-4D97-AF65-F5344CB8AC3E}">
        <p14:creationId xmlns:p14="http://schemas.microsoft.com/office/powerpoint/2010/main" val="3343900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ECF9C820-A76F-BD8B-EEE8-F1186EA326FD}"/>
              </a:ext>
            </a:extLst>
          </p:cNvPr>
          <p:cNvSpPr>
            <a:spLocks noGrp="1" noChangeArrowheads="1"/>
          </p:cNvSpPr>
          <p:nvPr>
            <p:ph type="dt" sz="half" idx="10"/>
          </p:nvPr>
        </p:nvSpPr>
        <p:spPr>
          <a:ln/>
        </p:spPr>
        <p:txBody>
          <a:bodyPr/>
          <a:lstStyle>
            <a:lvl1pPr>
              <a:defRPr/>
            </a:lvl1pPr>
          </a:lstStyle>
          <a:p>
            <a:pPr>
              <a:defRPr/>
            </a:pPr>
            <a:fld id="{1203ABC5-8C54-4A80-A504-786FF8B25E5A}"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1128C638-81E2-C5BE-C1FC-F0A2DA7854D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00033952-1604-7FCE-0388-97500B0B80DD}"/>
              </a:ext>
            </a:extLst>
          </p:cNvPr>
          <p:cNvSpPr>
            <a:spLocks noGrp="1" noChangeArrowheads="1"/>
          </p:cNvSpPr>
          <p:nvPr>
            <p:ph type="sldNum" sz="quarter" idx="12"/>
          </p:nvPr>
        </p:nvSpPr>
        <p:spPr>
          <a:ln/>
        </p:spPr>
        <p:txBody>
          <a:bodyPr/>
          <a:lstStyle>
            <a:lvl1pPr>
              <a:defRPr/>
            </a:lvl1pPr>
          </a:lstStyle>
          <a:p>
            <a:fld id="{B6D0FA68-1C00-4A8C-B6E2-A1E4B29894EB}" type="slidenum">
              <a:rPr lang="en-US" altLang="vi-VN"/>
              <a:pPr/>
              <a:t>‹#›</a:t>
            </a:fld>
            <a:endParaRPr lang="en-US" altLang="vi-VN"/>
          </a:p>
        </p:txBody>
      </p:sp>
    </p:spTree>
    <p:extLst>
      <p:ext uri="{BB962C8B-B14F-4D97-AF65-F5344CB8AC3E}">
        <p14:creationId xmlns:p14="http://schemas.microsoft.com/office/powerpoint/2010/main" val="3270492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BA972555-F64F-72D5-616C-2772431584D3}"/>
              </a:ext>
            </a:extLst>
          </p:cNvPr>
          <p:cNvSpPr>
            <a:spLocks noGrp="1" noChangeArrowheads="1"/>
          </p:cNvSpPr>
          <p:nvPr>
            <p:ph type="dt" sz="half" idx="10"/>
          </p:nvPr>
        </p:nvSpPr>
        <p:spPr>
          <a:ln/>
        </p:spPr>
        <p:txBody>
          <a:bodyPr/>
          <a:lstStyle>
            <a:lvl1pPr>
              <a:defRPr/>
            </a:lvl1pPr>
          </a:lstStyle>
          <a:p>
            <a:pPr>
              <a:defRPr/>
            </a:pPr>
            <a:fld id="{772C7058-DB65-46ED-AD4D-0384C2070F56}"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B469A856-AA27-1B89-3DB2-0D942894E88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A2F0F872-426C-A02F-70E0-FA397C25992E}"/>
              </a:ext>
            </a:extLst>
          </p:cNvPr>
          <p:cNvSpPr>
            <a:spLocks noGrp="1" noChangeArrowheads="1"/>
          </p:cNvSpPr>
          <p:nvPr>
            <p:ph type="sldNum" sz="quarter" idx="12"/>
          </p:nvPr>
        </p:nvSpPr>
        <p:spPr>
          <a:ln/>
        </p:spPr>
        <p:txBody>
          <a:bodyPr/>
          <a:lstStyle>
            <a:lvl1pPr>
              <a:defRPr/>
            </a:lvl1pPr>
          </a:lstStyle>
          <a:p>
            <a:fld id="{49F66B7F-D729-41B0-BE38-74D932FAEBEC}" type="slidenum">
              <a:rPr lang="en-US" altLang="vi-VN"/>
              <a:pPr/>
              <a:t>‹#›</a:t>
            </a:fld>
            <a:endParaRPr lang="en-US" altLang="vi-VN"/>
          </a:p>
        </p:txBody>
      </p:sp>
    </p:spTree>
    <p:extLst>
      <p:ext uri="{BB962C8B-B14F-4D97-AF65-F5344CB8AC3E}">
        <p14:creationId xmlns:p14="http://schemas.microsoft.com/office/powerpoint/2010/main" val="290179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DDBBFBFE-F309-4445-B39D-BEF649B72366}"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24A18439-56D9-4B11-BFD8-684C755A83A4}" type="slidenum">
              <a:rPr lang="en-US" altLang="vi-VN"/>
              <a:pPr>
                <a:defRPr/>
              </a:pPr>
              <a:t>‹#›</a:t>
            </a:fld>
            <a:endParaRPr lang="en-US" altLang="vi-VN"/>
          </a:p>
        </p:txBody>
      </p:sp>
    </p:spTree>
    <p:extLst>
      <p:ext uri="{BB962C8B-B14F-4D97-AF65-F5344CB8AC3E}">
        <p14:creationId xmlns:p14="http://schemas.microsoft.com/office/powerpoint/2010/main" val="2715084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DF9DDC92-2B8B-DFFB-FA15-CBD74C69388B}"/>
              </a:ext>
            </a:extLst>
          </p:cNvPr>
          <p:cNvSpPr>
            <a:spLocks noGrp="1" noChangeArrowheads="1"/>
          </p:cNvSpPr>
          <p:nvPr>
            <p:ph type="dt" sz="half" idx="10"/>
          </p:nvPr>
        </p:nvSpPr>
        <p:spPr>
          <a:ln/>
        </p:spPr>
        <p:txBody>
          <a:bodyPr/>
          <a:lstStyle>
            <a:lvl1pPr>
              <a:defRPr/>
            </a:lvl1pPr>
          </a:lstStyle>
          <a:p>
            <a:pPr>
              <a:defRPr/>
            </a:pPr>
            <a:fld id="{677AB8D7-0FFC-4DE3-8DF8-5C84CD98D618}"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99A219AA-234C-E4D9-49A5-7C2DC9E3D29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B715DC6B-12EF-41B0-9113-5719FF6B735D}"/>
              </a:ext>
            </a:extLst>
          </p:cNvPr>
          <p:cNvSpPr>
            <a:spLocks noGrp="1" noChangeArrowheads="1"/>
          </p:cNvSpPr>
          <p:nvPr>
            <p:ph type="sldNum" sz="quarter" idx="12"/>
          </p:nvPr>
        </p:nvSpPr>
        <p:spPr>
          <a:ln/>
        </p:spPr>
        <p:txBody>
          <a:bodyPr/>
          <a:lstStyle>
            <a:lvl1pPr>
              <a:defRPr/>
            </a:lvl1pPr>
          </a:lstStyle>
          <a:p>
            <a:fld id="{4B9C6611-D12C-4C15-AA65-3272CE4B5AB3}" type="slidenum">
              <a:rPr lang="en-US" altLang="vi-VN"/>
              <a:pPr/>
              <a:t>‹#›</a:t>
            </a:fld>
            <a:endParaRPr lang="en-US" altLang="vi-VN"/>
          </a:p>
        </p:txBody>
      </p:sp>
    </p:spTree>
    <p:extLst>
      <p:ext uri="{BB962C8B-B14F-4D97-AF65-F5344CB8AC3E}">
        <p14:creationId xmlns:p14="http://schemas.microsoft.com/office/powerpoint/2010/main" val="313673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06D2E32-CEDF-E572-380F-9A0004170B02}"/>
              </a:ext>
            </a:extLst>
          </p:cNvPr>
          <p:cNvSpPr>
            <a:spLocks noGrp="1" noChangeArrowheads="1"/>
          </p:cNvSpPr>
          <p:nvPr>
            <p:ph type="dt" sz="half" idx="10"/>
          </p:nvPr>
        </p:nvSpPr>
        <p:spPr>
          <a:ln/>
        </p:spPr>
        <p:txBody>
          <a:bodyPr/>
          <a:lstStyle>
            <a:lvl1pPr>
              <a:defRPr/>
            </a:lvl1pPr>
          </a:lstStyle>
          <a:p>
            <a:pPr>
              <a:defRPr/>
            </a:pPr>
            <a:fld id="{B30FA9F0-03EF-4925-986B-DD786EE9AC06}"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1575EC27-5CBE-3597-DB4F-CAA5134AAE1A}"/>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EDFF9C13-BC9B-79A1-4AE1-962FA3122B60}"/>
              </a:ext>
            </a:extLst>
          </p:cNvPr>
          <p:cNvSpPr>
            <a:spLocks noGrp="1" noChangeArrowheads="1"/>
          </p:cNvSpPr>
          <p:nvPr>
            <p:ph type="sldNum" sz="quarter" idx="12"/>
          </p:nvPr>
        </p:nvSpPr>
        <p:spPr>
          <a:ln/>
        </p:spPr>
        <p:txBody>
          <a:bodyPr/>
          <a:lstStyle>
            <a:lvl1pPr>
              <a:defRPr/>
            </a:lvl1pPr>
          </a:lstStyle>
          <a:p>
            <a:fld id="{60DCE37C-3396-4D8D-B087-39CF035C9FF4}" type="slidenum">
              <a:rPr lang="en-US" altLang="vi-VN"/>
              <a:pPr/>
              <a:t>‹#›</a:t>
            </a:fld>
            <a:endParaRPr lang="en-US" altLang="vi-VN"/>
          </a:p>
        </p:txBody>
      </p:sp>
    </p:spTree>
    <p:extLst>
      <p:ext uri="{BB962C8B-B14F-4D97-AF65-F5344CB8AC3E}">
        <p14:creationId xmlns:p14="http://schemas.microsoft.com/office/powerpoint/2010/main" val="1983038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668D89C-A301-4A05-0172-DCDBE0E11B78}"/>
              </a:ext>
            </a:extLst>
          </p:cNvPr>
          <p:cNvSpPr>
            <a:spLocks noGrp="1" noChangeArrowheads="1"/>
          </p:cNvSpPr>
          <p:nvPr>
            <p:ph type="dt" sz="half" idx="10"/>
          </p:nvPr>
        </p:nvSpPr>
        <p:spPr>
          <a:ln/>
        </p:spPr>
        <p:txBody>
          <a:bodyPr/>
          <a:lstStyle>
            <a:lvl1pPr>
              <a:defRPr/>
            </a:lvl1pPr>
          </a:lstStyle>
          <a:p>
            <a:pPr>
              <a:defRPr/>
            </a:pPr>
            <a:fld id="{A9FB0DAA-15ED-4D78-B991-58CD336E5A14}"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D4728C21-341D-D478-23E0-D13B7466353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CC61E50F-43BC-BCD7-3FA2-5FB8E9660BBE}"/>
              </a:ext>
            </a:extLst>
          </p:cNvPr>
          <p:cNvSpPr>
            <a:spLocks noGrp="1" noChangeArrowheads="1"/>
          </p:cNvSpPr>
          <p:nvPr>
            <p:ph type="sldNum" sz="quarter" idx="12"/>
          </p:nvPr>
        </p:nvSpPr>
        <p:spPr>
          <a:ln/>
        </p:spPr>
        <p:txBody>
          <a:bodyPr/>
          <a:lstStyle>
            <a:lvl1pPr>
              <a:defRPr/>
            </a:lvl1pPr>
          </a:lstStyle>
          <a:p>
            <a:fld id="{CEE1AF87-965B-420D-8C9A-E092E8139814}" type="slidenum">
              <a:rPr lang="en-US" altLang="vi-VN"/>
              <a:pPr/>
              <a:t>‹#›</a:t>
            </a:fld>
            <a:endParaRPr lang="en-US" altLang="vi-VN"/>
          </a:p>
        </p:txBody>
      </p:sp>
    </p:spTree>
    <p:extLst>
      <p:ext uri="{BB962C8B-B14F-4D97-AF65-F5344CB8AC3E}">
        <p14:creationId xmlns:p14="http://schemas.microsoft.com/office/powerpoint/2010/main" val="2004421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0AC598F-C9BE-6027-9427-C0A5D47260A5}"/>
              </a:ext>
            </a:extLst>
          </p:cNvPr>
          <p:cNvSpPr>
            <a:spLocks noGrp="1" noChangeArrowheads="1"/>
          </p:cNvSpPr>
          <p:nvPr>
            <p:ph type="dt" sz="half" idx="10"/>
          </p:nvPr>
        </p:nvSpPr>
        <p:spPr>
          <a:ln/>
        </p:spPr>
        <p:txBody>
          <a:bodyPr/>
          <a:lstStyle>
            <a:lvl1pPr>
              <a:defRPr/>
            </a:lvl1pPr>
          </a:lstStyle>
          <a:p>
            <a:pPr>
              <a:defRPr/>
            </a:pPr>
            <a:fld id="{5517D7E7-E6F6-4A1E-BD05-65D6F2CDB26F}"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342BB994-41FD-ABF8-1087-AFABAB9C176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AF2C79D5-D39E-40B5-F70C-4CFBF8519EC3}"/>
              </a:ext>
            </a:extLst>
          </p:cNvPr>
          <p:cNvSpPr>
            <a:spLocks noGrp="1" noChangeArrowheads="1"/>
          </p:cNvSpPr>
          <p:nvPr>
            <p:ph type="sldNum" sz="quarter" idx="12"/>
          </p:nvPr>
        </p:nvSpPr>
        <p:spPr>
          <a:ln/>
        </p:spPr>
        <p:txBody>
          <a:bodyPr/>
          <a:lstStyle>
            <a:lvl1pPr>
              <a:defRPr/>
            </a:lvl1pPr>
          </a:lstStyle>
          <a:p>
            <a:fld id="{E7D07243-6B6D-45D6-B1E5-9034210609D6}" type="slidenum">
              <a:rPr lang="en-US" altLang="vi-VN"/>
              <a:pPr/>
              <a:t>‹#›</a:t>
            </a:fld>
            <a:endParaRPr lang="en-US" altLang="vi-VN"/>
          </a:p>
        </p:txBody>
      </p:sp>
    </p:spTree>
    <p:extLst>
      <p:ext uri="{BB962C8B-B14F-4D97-AF65-F5344CB8AC3E}">
        <p14:creationId xmlns:p14="http://schemas.microsoft.com/office/powerpoint/2010/main" val="1597141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DBFA7048-1668-DE75-B963-51346154856C}"/>
              </a:ext>
            </a:extLst>
          </p:cNvPr>
          <p:cNvSpPr>
            <a:spLocks noGrp="1" noChangeArrowheads="1"/>
          </p:cNvSpPr>
          <p:nvPr>
            <p:ph type="dt" sz="half" idx="10"/>
          </p:nvPr>
        </p:nvSpPr>
        <p:spPr>
          <a:ln/>
        </p:spPr>
        <p:txBody>
          <a:bodyPr/>
          <a:lstStyle>
            <a:lvl1pPr>
              <a:defRPr/>
            </a:lvl1pPr>
          </a:lstStyle>
          <a:p>
            <a:pPr>
              <a:defRPr/>
            </a:pPr>
            <a:fld id="{0E6E53C8-958D-4FFD-8990-98EA2D4A6E11}"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308E720B-8533-F011-D5EC-4C914E1141C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082D399C-AE42-FD4C-AD74-84F9309B2641}"/>
              </a:ext>
            </a:extLst>
          </p:cNvPr>
          <p:cNvSpPr>
            <a:spLocks noGrp="1" noChangeArrowheads="1"/>
          </p:cNvSpPr>
          <p:nvPr>
            <p:ph type="sldNum" sz="quarter" idx="12"/>
          </p:nvPr>
        </p:nvSpPr>
        <p:spPr>
          <a:ln/>
        </p:spPr>
        <p:txBody>
          <a:bodyPr/>
          <a:lstStyle>
            <a:lvl1pPr>
              <a:defRPr/>
            </a:lvl1pPr>
          </a:lstStyle>
          <a:p>
            <a:fld id="{17D0AF3E-869E-426E-A27F-BBB139E8D3A2}" type="slidenum">
              <a:rPr lang="en-US" altLang="vi-VN"/>
              <a:pPr/>
              <a:t>‹#›</a:t>
            </a:fld>
            <a:endParaRPr lang="en-US" altLang="vi-VN"/>
          </a:p>
        </p:txBody>
      </p:sp>
    </p:spTree>
    <p:extLst>
      <p:ext uri="{BB962C8B-B14F-4D97-AF65-F5344CB8AC3E}">
        <p14:creationId xmlns:p14="http://schemas.microsoft.com/office/powerpoint/2010/main" val="2938649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4883088-EF66-7FF3-7920-715459A3C0C8}"/>
              </a:ext>
            </a:extLst>
          </p:cNvPr>
          <p:cNvSpPr>
            <a:spLocks noGrp="1" noChangeArrowheads="1"/>
          </p:cNvSpPr>
          <p:nvPr>
            <p:ph type="dt" sz="half" idx="10"/>
          </p:nvPr>
        </p:nvSpPr>
        <p:spPr>
          <a:ln/>
        </p:spPr>
        <p:txBody>
          <a:bodyPr/>
          <a:lstStyle>
            <a:lvl1pPr>
              <a:defRPr/>
            </a:lvl1pPr>
          </a:lstStyle>
          <a:p>
            <a:pPr>
              <a:defRPr/>
            </a:pPr>
            <a:fld id="{8A02654C-F86F-4A8F-8CED-E72D32377462}"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B9DDC7BE-605C-97FD-B499-56F6E77B935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FD78F5B3-5842-3F6B-DD09-B333D1B53807}"/>
              </a:ext>
            </a:extLst>
          </p:cNvPr>
          <p:cNvSpPr>
            <a:spLocks noGrp="1" noChangeArrowheads="1"/>
          </p:cNvSpPr>
          <p:nvPr>
            <p:ph type="sldNum" sz="quarter" idx="12"/>
          </p:nvPr>
        </p:nvSpPr>
        <p:spPr>
          <a:ln/>
        </p:spPr>
        <p:txBody>
          <a:bodyPr/>
          <a:lstStyle>
            <a:lvl1pPr>
              <a:defRPr/>
            </a:lvl1pPr>
          </a:lstStyle>
          <a:p>
            <a:fld id="{A69C1C83-8558-443E-A097-0594B2FC9A0C}" type="slidenum">
              <a:rPr lang="en-US" altLang="vi-VN"/>
              <a:pPr/>
              <a:t>‹#›</a:t>
            </a:fld>
            <a:endParaRPr lang="en-US" altLang="vi-VN"/>
          </a:p>
        </p:txBody>
      </p:sp>
    </p:spTree>
    <p:extLst>
      <p:ext uri="{BB962C8B-B14F-4D97-AF65-F5344CB8AC3E}">
        <p14:creationId xmlns:p14="http://schemas.microsoft.com/office/powerpoint/2010/main" val="2136131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C992E0C-AC31-E9E7-755B-A65160F15DCF}"/>
              </a:ext>
            </a:extLst>
          </p:cNvPr>
          <p:cNvSpPr>
            <a:spLocks noGrp="1" noChangeArrowheads="1"/>
          </p:cNvSpPr>
          <p:nvPr>
            <p:ph type="dt" sz="half" idx="10"/>
          </p:nvPr>
        </p:nvSpPr>
        <p:spPr>
          <a:ln/>
        </p:spPr>
        <p:txBody>
          <a:bodyPr/>
          <a:lstStyle>
            <a:lvl1pPr>
              <a:defRPr/>
            </a:lvl1pPr>
          </a:lstStyle>
          <a:p>
            <a:pPr>
              <a:defRPr/>
            </a:pPr>
            <a:fld id="{27907279-681A-4766-BB3F-0B9C70C41E09}"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07BACC7E-204D-9800-620D-51C5770DAFF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12528456-B78C-254B-F9A8-9A5A419A5E0E}"/>
              </a:ext>
            </a:extLst>
          </p:cNvPr>
          <p:cNvSpPr>
            <a:spLocks noGrp="1" noChangeArrowheads="1"/>
          </p:cNvSpPr>
          <p:nvPr>
            <p:ph type="sldNum" sz="quarter" idx="12"/>
          </p:nvPr>
        </p:nvSpPr>
        <p:spPr>
          <a:ln/>
        </p:spPr>
        <p:txBody>
          <a:bodyPr/>
          <a:lstStyle>
            <a:lvl1pPr>
              <a:defRPr/>
            </a:lvl1pPr>
          </a:lstStyle>
          <a:p>
            <a:fld id="{3C9ABC24-2724-4CCF-90D4-E496814DB888}" type="slidenum">
              <a:rPr lang="en-US" altLang="vi-VN"/>
              <a:pPr/>
              <a:t>‹#›</a:t>
            </a:fld>
            <a:endParaRPr lang="en-US" altLang="vi-VN"/>
          </a:p>
        </p:txBody>
      </p:sp>
    </p:spTree>
    <p:extLst>
      <p:ext uri="{BB962C8B-B14F-4D97-AF65-F5344CB8AC3E}">
        <p14:creationId xmlns:p14="http://schemas.microsoft.com/office/powerpoint/2010/main" val="66604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977E54F6-FFDE-4D5D-9571-C31DB397B3B3}"/>
              </a:ext>
            </a:extLst>
          </p:cNvPr>
          <p:cNvSpPr>
            <a:spLocks noGrp="1" noChangeArrowheads="1"/>
          </p:cNvSpPr>
          <p:nvPr>
            <p:ph type="dt" sz="half" idx="10"/>
          </p:nvPr>
        </p:nvSpPr>
        <p:spPr>
          <a:ln/>
        </p:spPr>
        <p:txBody>
          <a:bodyPr/>
          <a:lstStyle>
            <a:lvl1pPr>
              <a:defRPr/>
            </a:lvl1pPr>
          </a:lstStyle>
          <a:p>
            <a:pPr>
              <a:defRPr/>
            </a:pPr>
            <a:fld id="{11A11A4F-85F6-428F-9016-90F8BAA3C5B6}"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80C96B47-8A1E-5283-6B5A-E2E47488875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67F53742-7623-0087-02B1-CACB271116FF}"/>
              </a:ext>
            </a:extLst>
          </p:cNvPr>
          <p:cNvSpPr>
            <a:spLocks noGrp="1" noChangeArrowheads="1"/>
          </p:cNvSpPr>
          <p:nvPr>
            <p:ph type="sldNum" sz="quarter" idx="12"/>
          </p:nvPr>
        </p:nvSpPr>
        <p:spPr>
          <a:ln/>
        </p:spPr>
        <p:txBody>
          <a:bodyPr/>
          <a:lstStyle>
            <a:lvl1pPr>
              <a:defRPr/>
            </a:lvl1pPr>
          </a:lstStyle>
          <a:p>
            <a:fld id="{444A6C3D-F386-4B62-AF07-887308C95CD1}" type="slidenum">
              <a:rPr lang="en-US" altLang="vi-VN"/>
              <a:pPr/>
              <a:t>‹#›</a:t>
            </a:fld>
            <a:endParaRPr lang="en-US" altLang="vi-VN"/>
          </a:p>
        </p:txBody>
      </p:sp>
    </p:spTree>
    <p:extLst>
      <p:ext uri="{BB962C8B-B14F-4D97-AF65-F5344CB8AC3E}">
        <p14:creationId xmlns:p14="http://schemas.microsoft.com/office/powerpoint/2010/main" val="485112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1CDCBD5-BD87-ED49-4BAB-30941BECA873}"/>
              </a:ext>
            </a:extLst>
          </p:cNvPr>
          <p:cNvSpPr>
            <a:spLocks noGrp="1" noChangeArrowheads="1"/>
          </p:cNvSpPr>
          <p:nvPr>
            <p:ph type="dt" sz="half" idx="10"/>
          </p:nvPr>
        </p:nvSpPr>
        <p:spPr>
          <a:ln/>
        </p:spPr>
        <p:txBody>
          <a:bodyPr/>
          <a:lstStyle>
            <a:lvl1pPr>
              <a:defRPr/>
            </a:lvl1pPr>
          </a:lstStyle>
          <a:p>
            <a:pPr>
              <a:defRPr/>
            </a:pPr>
            <a:fld id="{51F024B4-453E-4847-A3F9-C70180AD0F1A}"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A4E6B2E7-20AC-F1BD-FD5A-09024B0DE94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B6B88E42-1873-1F24-5515-4DB20552684A}"/>
              </a:ext>
            </a:extLst>
          </p:cNvPr>
          <p:cNvSpPr>
            <a:spLocks noGrp="1" noChangeArrowheads="1"/>
          </p:cNvSpPr>
          <p:nvPr>
            <p:ph type="sldNum" sz="quarter" idx="12"/>
          </p:nvPr>
        </p:nvSpPr>
        <p:spPr>
          <a:ln/>
        </p:spPr>
        <p:txBody>
          <a:bodyPr/>
          <a:lstStyle>
            <a:lvl1pPr>
              <a:defRPr/>
            </a:lvl1pPr>
          </a:lstStyle>
          <a:p>
            <a:fld id="{CE7A58EF-796B-4E5A-8504-2B5848B43344}" type="slidenum">
              <a:rPr lang="en-US" altLang="vi-VN"/>
              <a:pPr/>
              <a:t>‹#›</a:t>
            </a:fld>
            <a:endParaRPr lang="en-US" altLang="vi-VN"/>
          </a:p>
        </p:txBody>
      </p:sp>
    </p:spTree>
    <p:extLst>
      <p:ext uri="{BB962C8B-B14F-4D97-AF65-F5344CB8AC3E}">
        <p14:creationId xmlns:p14="http://schemas.microsoft.com/office/powerpoint/2010/main" val="3630200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350C5D-A652-1BBB-FD2C-19BF2F308634}"/>
              </a:ext>
            </a:extLst>
          </p:cNvPr>
          <p:cNvSpPr>
            <a:spLocks noGrp="1" noChangeArrowheads="1"/>
          </p:cNvSpPr>
          <p:nvPr>
            <p:ph type="dt" sz="half" idx="10"/>
          </p:nvPr>
        </p:nvSpPr>
        <p:spPr>
          <a:ln/>
        </p:spPr>
        <p:txBody>
          <a:bodyPr/>
          <a:lstStyle>
            <a:lvl1pPr>
              <a:defRPr/>
            </a:lvl1pPr>
          </a:lstStyle>
          <a:p>
            <a:pPr>
              <a:defRPr/>
            </a:pPr>
            <a:fld id="{E17DD3EF-C8C6-420F-9C2E-AB2306370516}"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54598AC2-52D9-A855-1076-9C1895CB71E1}"/>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DE5DBD85-51B1-D463-9A98-3120C112709C}"/>
              </a:ext>
            </a:extLst>
          </p:cNvPr>
          <p:cNvSpPr>
            <a:spLocks noGrp="1" noChangeArrowheads="1"/>
          </p:cNvSpPr>
          <p:nvPr>
            <p:ph type="sldNum" sz="quarter" idx="12"/>
          </p:nvPr>
        </p:nvSpPr>
        <p:spPr>
          <a:ln/>
        </p:spPr>
        <p:txBody>
          <a:bodyPr/>
          <a:lstStyle>
            <a:lvl1pPr>
              <a:defRPr/>
            </a:lvl1pPr>
          </a:lstStyle>
          <a:p>
            <a:fld id="{70D96B6B-AF94-4B2A-B57A-4224EA2330D7}" type="slidenum">
              <a:rPr lang="en-US" altLang="vi-VN"/>
              <a:pPr/>
              <a:t>‹#›</a:t>
            </a:fld>
            <a:endParaRPr lang="en-US" altLang="vi-VN"/>
          </a:p>
        </p:txBody>
      </p:sp>
    </p:spTree>
    <p:extLst>
      <p:ext uri="{BB962C8B-B14F-4D97-AF65-F5344CB8AC3E}">
        <p14:creationId xmlns:p14="http://schemas.microsoft.com/office/powerpoint/2010/main" val="198424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64DD370-300B-4762-9469-927D5F0992A3}"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3FE4D7F-57BE-4E9E-90F0-4EB5B2F6BA9E}" type="slidenum">
              <a:rPr lang="en-US" altLang="vi-VN"/>
              <a:pPr>
                <a:defRPr/>
              </a:pPr>
              <a:t>‹#›</a:t>
            </a:fld>
            <a:endParaRPr lang="en-US" altLang="vi-VN"/>
          </a:p>
        </p:txBody>
      </p:sp>
    </p:spTree>
    <p:extLst>
      <p:ext uri="{BB962C8B-B14F-4D97-AF65-F5344CB8AC3E}">
        <p14:creationId xmlns:p14="http://schemas.microsoft.com/office/powerpoint/2010/main" val="3115462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F52C9A5-6B32-BBC4-CA9D-C5D79DA6DC04}"/>
              </a:ext>
            </a:extLst>
          </p:cNvPr>
          <p:cNvSpPr>
            <a:spLocks noGrp="1" noChangeArrowheads="1"/>
          </p:cNvSpPr>
          <p:nvPr>
            <p:ph type="dt" sz="half" idx="10"/>
          </p:nvPr>
        </p:nvSpPr>
        <p:spPr>
          <a:ln/>
        </p:spPr>
        <p:txBody>
          <a:bodyPr/>
          <a:lstStyle>
            <a:lvl1pPr>
              <a:defRPr/>
            </a:lvl1pPr>
          </a:lstStyle>
          <a:p>
            <a:pPr>
              <a:defRPr/>
            </a:pPr>
            <a:fld id="{2C399685-6F35-4181-8209-6B149DD6CFE3}"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D31FA66A-2AE6-8A11-0BA7-ECA53AC226F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5761302A-5CDF-D86E-2B88-4D8D01924427}"/>
              </a:ext>
            </a:extLst>
          </p:cNvPr>
          <p:cNvSpPr>
            <a:spLocks noGrp="1" noChangeArrowheads="1"/>
          </p:cNvSpPr>
          <p:nvPr>
            <p:ph type="sldNum" sz="quarter" idx="12"/>
          </p:nvPr>
        </p:nvSpPr>
        <p:spPr>
          <a:ln/>
        </p:spPr>
        <p:txBody>
          <a:bodyPr/>
          <a:lstStyle>
            <a:lvl1pPr>
              <a:defRPr/>
            </a:lvl1pPr>
          </a:lstStyle>
          <a:p>
            <a:fld id="{2870AF62-1491-4CC2-8F9A-02D67C234E86}" type="slidenum">
              <a:rPr lang="en-US" altLang="vi-VN"/>
              <a:pPr/>
              <a:t>‹#›</a:t>
            </a:fld>
            <a:endParaRPr lang="en-US" altLang="vi-VN"/>
          </a:p>
        </p:txBody>
      </p:sp>
    </p:spTree>
    <p:extLst>
      <p:ext uri="{BB962C8B-B14F-4D97-AF65-F5344CB8AC3E}">
        <p14:creationId xmlns:p14="http://schemas.microsoft.com/office/powerpoint/2010/main" val="1430938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BDB625F4-5DA1-EBCD-5CE3-0DF5F5EFA4C6}"/>
              </a:ext>
            </a:extLst>
          </p:cNvPr>
          <p:cNvSpPr>
            <a:spLocks noGrp="1" noChangeArrowheads="1"/>
          </p:cNvSpPr>
          <p:nvPr>
            <p:ph type="dt" sz="half" idx="10"/>
          </p:nvPr>
        </p:nvSpPr>
        <p:spPr>
          <a:ln/>
        </p:spPr>
        <p:txBody>
          <a:bodyPr/>
          <a:lstStyle>
            <a:lvl1pPr>
              <a:defRPr/>
            </a:lvl1pPr>
          </a:lstStyle>
          <a:p>
            <a:pPr>
              <a:defRPr/>
            </a:pPr>
            <a:fld id="{E4F3244A-1AFA-4667-B7D3-21BB6DD520CA}"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A7EEA992-5F8E-C540-14A8-EEAB3312041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18937748-09AF-77C0-D4B8-6224438701DF}"/>
              </a:ext>
            </a:extLst>
          </p:cNvPr>
          <p:cNvSpPr>
            <a:spLocks noGrp="1" noChangeArrowheads="1"/>
          </p:cNvSpPr>
          <p:nvPr>
            <p:ph type="sldNum" sz="quarter" idx="12"/>
          </p:nvPr>
        </p:nvSpPr>
        <p:spPr>
          <a:ln/>
        </p:spPr>
        <p:txBody>
          <a:bodyPr/>
          <a:lstStyle>
            <a:lvl1pPr>
              <a:defRPr/>
            </a:lvl1pPr>
          </a:lstStyle>
          <a:p>
            <a:fld id="{1F5B7CDE-84F4-47D2-BD71-6898C4116912}" type="slidenum">
              <a:rPr lang="en-US" altLang="vi-VN"/>
              <a:pPr/>
              <a:t>‹#›</a:t>
            </a:fld>
            <a:endParaRPr lang="en-US" altLang="vi-VN"/>
          </a:p>
        </p:txBody>
      </p:sp>
    </p:spTree>
    <p:extLst>
      <p:ext uri="{BB962C8B-B14F-4D97-AF65-F5344CB8AC3E}">
        <p14:creationId xmlns:p14="http://schemas.microsoft.com/office/powerpoint/2010/main" val="4196222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B31570FD-6F54-BEEF-9475-55FB3EE7C086}"/>
              </a:ext>
            </a:extLst>
          </p:cNvPr>
          <p:cNvSpPr>
            <a:spLocks noGrp="1" noChangeArrowheads="1"/>
          </p:cNvSpPr>
          <p:nvPr>
            <p:ph type="dt" sz="half" idx="10"/>
          </p:nvPr>
        </p:nvSpPr>
        <p:spPr>
          <a:ln/>
        </p:spPr>
        <p:txBody>
          <a:bodyPr/>
          <a:lstStyle>
            <a:lvl1pPr>
              <a:defRPr/>
            </a:lvl1pPr>
          </a:lstStyle>
          <a:p>
            <a:pPr>
              <a:defRPr/>
            </a:pPr>
            <a:fld id="{5C17943B-2D95-41E7-8DD6-CF6501AF203A}"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F82BC306-C704-3D02-62BA-1680C405260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0B524863-9AD8-2E7C-8E3B-9516CF90BA97}"/>
              </a:ext>
            </a:extLst>
          </p:cNvPr>
          <p:cNvSpPr>
            <a:spLocks noGrp="1" noChangeArrowheads="1"/>
          </p:cNvSpPr>
          <p:nvPr>
            <p:ph type="sldNum" sz="quarter" idx="12"/>
          </p:nvPr>
        </p:nvSpPr>
        <p:spPr>
          <a:ln/>
        </p:spPr>
        <p:txBody>
          <a:bodyPr/>
          <a:lstStyle>
            <a:lvl1pPr>
              <a:defRPr/>
            </a:lvl1pPr>
          </a:lstStyle>
          <a:p>
            <a:fld id="{48AF03DD-8D93-4AC4-945C-8D30E6275A06}" type="slidenum">
              <a:rPr lang="en-US" altLang="vi-VN"/>
              <a:pPr/>
              <a:t>‹#›</a:t>
            </a:fld>
            <a:endParaRPr lang="en-US" altLang="vi-VN"/>
          </a:p>
        </p:txBody>
      </p:sp>
    </p:spTree>
    <p:extLst>
      <p:ext uri="{BB962C8B-B14F-4D97-AF65-F5344CB8AC3E}">
        <p14:creationId xmlns:p14="http://schemas.microsoft.com/office/powerpoint/2010/main" val="3802064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35E4B48-266D-22BE-C758-3D618EA46D43}"/>
              </a:ext>
            </a:extLst>
          </p:cNvPr>
          <p:cNvSpPr>
            <a:spLocks noGrp="1" noChangeArrowheads="1"/>
          </p:cNvSpPr>
          <p:nvPr>
            <p:ph type="dt" sz="half" idx="10"/>
          </p:nvPr>
        </p:nvSpPr>
        <p:spPr>
          <a:ln/>
        </p:spPr>
        <p:txBody>
          <a:bodyPr/>
          <a:lstStyle>
            <a:lvl1pPr>
              <a:defRPr/>
            </a:lvl1pPr>
          </a:lstStyle>
          <a:p>
            <a:pPr>
              <a:defRPr/>
            </a:pPr>
            <a:fld id="{8F082FAA-D633-4422-802C-16A7071E667C}"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40C4B386-0FBD-AB63-78CD-67446B9FEC8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B0174020-3CFC-06C5-4E87-FAA44146E451}"/>
              </a:ext>
            </a:extLst>
          </p:cNvPr>
          <p:cNvSpPr>
            <a:spLocks noGrp="1" noChangeArrowheads="1"/>
          </p:cNvSpPr>
          <p:nvPr>
            <p:ph type="sldNum" sz="quarter" idx="12"/>
          </p:nvPr>
        </p:nvSpPr>
        <p:spPr>
          <a:ln/>
        </p:spPr>
        <p:txBody>
          <a:bodyPr/>
          <a:lstStyle>
            <a:lvl1pPr>
              <a:defRPr/>
            </a:lvl1pPr>
          </a:lstStyle>
          <a:p>
            <a:fld id="{7D7DDBAE-B0B6-4455-8E18-98FA51D3224D}" type="slidenum">
              <a:rPr lang="en-US" altLang="vi-VN"/>
              <a:pPr/>
              <a:t>‹#›</a:t>
            </a:fld>
            <a:endParaRPr lang="en-US" altLang="vi-VN"/>
          </a:p>
        </p:txBody>
      </p:sp>
    </p:spTree>
    <p:extLst>
      <p:ext uri="{BB962C8B-B14F-4D97-AF65-F5344CB8AC3E}">
        <p14:creationId xmlns:p14="http://schemas.microsoft.com/office/powerpoint/2010/main" val="729414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556839C-FFAF-3BD9-3A4F-0C1CDBAE875C}"/>
              </a:ext>
            </a:extLst>
          </p:cNvPr>
          <p:cNvSpPr>
            <a:spLocks noGrp="1" noChangeArrowheads="1"/>
          </p:cNvSpPr>
          <p:nvPr>
            <p:ph type="dt" sz="half" idx="10"/>
          </p:nvPr>
        </p:nvSpPr>
        <p:spPr>
          <a:ln/>
        </p:spPr>
        <p:txBody>
          <a:bodyPr/>
          <a:lstStyle>
            <a:lvl1pPr>
              <a:defRPr/>
            </a:lvl1pPr>
          </a:lstStyle>
          <a:p>
            <a:pPr>
              <a:defRPr/>
            </a:pPr>
            <a:fld id="{E6DE40AD-C00D-4BBF-B6DA-C4B00BA905D9}"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C7D16398-724D-2BE3-A573-7AAD62EB991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09DA8AE6-9A7C-E2F7-0896-4EE452827697}"/>
              </a:ext>
            </a:extLst>
          </p:cNvPr>
          <p:cNvSpPr>
            <a:spLocks noGrp="1" noChangeArrowheads="1"/>
          </p:cNvSpPr>
          <p:nvPr>
            <p:ph type="sldNum" sz="quarter" idx="12"/>
          </p:nvPr>
        </p:nvSpPr>
        <p:spPr>
          <a:ln/>
        </p:spPr>
        <p:txBody>
          <a:bodyPr/>
          <a:lstStyle>
            <a:lvl1pPr>
              <a:defRPr/>
            </a:lvl1pPr>
          </a:lstStyle>
          <a:p>
            <a:fld id="{3978BE6E-5378-4D78-859B-7F7E6456DFBA}" type="slidenum">
              <a:rPr lang="en-US" altLang="vi-VN"/>
              <a:pPr/>
              <a:t>‹#›</a:t>
            </a:fld>
            <a:endParaRPr lang="en-US" altLang="vi-VN"/>
          </a:p>
        </p:txBody>
      </p:sp>
    </p:spTree>
    <p:extLst>
      <p:ext uri="{BB962C8B-B14F-4D97-AF65-F5344CB8AC3E}">
        <p14:creationId xmlns:p14="http://schemas.microsoft.com/office/powerpoint/2010/main" val="248700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523B403-052E-60CF-552E-D30762123CE3}"/>
              </a:ext>
            </a:extLst>
          </p:cNvPr>
          <p:cNvSpPr>
            <a:spLocks noGrp="1" noChangeArrowheads="1"/>
          </p:cNvSpPr>
          <p:nvPr>
            <p:ph type="dt" sz="half" idx="10"/>
          </p:nvPr>
        </p:nvSpPr>
        <p:spPr>
          <a:ln/>
        </p:spPr>
        <p:txBody>
          <a:bodyPr/>
          <a:lstStyle>
            <a:lvl1pPr>
              <a:defRPr/>
            </a:lvl1pPr>
          </a:lstStyle>
          <a:p>
            <a:pPr>
              <a:defRPr/>
            </a:pPr>
            <a:fld id="{96408E3F-A97C-415D-A7FF-9D7ACBB487AF}"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4AB2E760-D016-B185-CDB8-5464B4E3CC2A}"/>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DA31E2A6-5CB7-17BC-1EB5-FF588DC040B0}"/>
              </a:ext>
            </a:extLst>
          </p:cNvPr>
          <p:cNvSpPr>
            <a:spLocks noGrp="1" noChangeArrowheads="1"/>
          </p:cNvSpPr>
          <p:nvPr>
            <p:ph type="sldNum" sz="quarter" idx="12"/>
          </p:nvPr>
        </p:nvSpPr>
        <p:spPr>
          <a:ln/>
        </p:spPr>
        <p:txBody>
          <a:bodyPr/>
          <a:lstStyle>
            <a:lvl1pPr>
              <a:defRPr/>
            </a:lvl1pPr>
          </a:lstStyle>
          <a:p>
            <a:fld id="{18C19E40-8639-49EA-B63B-4224BA5E8378}" type="slidenum">
              <a:rPr lang="en-US" altLang="vi-VN"/>
              <a:pPr/>
              <a:t>‹#›</a:t>
            </a:fld>
            <a:endParaRPr lang="en-US" altLang="vi-VN"/>
          </a:p>
        </p:txBody>
      </p:sp>
    </p:spTree>
    <p:extLst>
      <p:ext uri="{BB962C8B-B14F-4D97-AF65-F5344CB8AC3E}">
        <p14:creationId xmlns:p14="http://schemas.microsoft.com/office/powerpoint/2010/main" val="3619282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6D0F2C-307F-7CA4-00AD-7BF5B34D3BCB}"/>
              </a:ext>
            </a:extLst>
          </p:cNvPr>
          <p:cNvSpPr>
            <a:spLocks noGrp="1" noChangeArrowheads="1"/>
          </p:cNvSpPr>
          <p:nvPr>
            <p:ph type="dt" sz="half" idx="10"/>
          </p:nvPr>
        </p:nvSpPr>
        <p:spPr>
          <a:ln/>
        </p:spPr>
        <p:txBody>
          <a:bodyPr/>
          <a:lstStyle>
            <a:lvl1pPr>
              <a:defRPr/>
            </a:lvl1pPr>
          </a:lstStyle>
          <a:p>
            <a:pPr>
              <a:defRPr/>
            </a:pPr>
            <a:fld id="{8A2843E3-C61A-4E46-B26A-1AE5A966DBAE}"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F1A04047-D9C2-6A56-E3EE-B19347AA288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EF83F583-75B8-F4B3-0368-0B11F52535A0}"/>
              </a:ext>
            </a:extLst>
          </p:cNvPr>
          <p:cNvSpPr>
            <a:spLocks noGrp="1" noChangeArrowheads="1"/>
          </p:cNvSpPr>
          <p:nvPr>
            <p:ph type="sldNum" sz="quarter" idx="12"/>
          </p:nvPr>
        </p:nvSpPr>
        <p:spPr>
          <a:ln/>
        </p:spPr>
        <p:txBody>
          <a:bodyPr/>
          <a:lstStyle>
            <a:lvl1pPr>
              <a:defRPr/>
            </a:lvl1pPr>
          </a:lstStyle>
          <a:p>
            <a:fld id="{6BBDBB4E-283A-4216-83E2-3695D3B12660}" type="slidenum">
              <a:rPr lang="en-US" altLang="vi-VN"/>
              <a:pPr/>
              <a:t>‹#›</a:t>
            </a:fld>
            <a:endParaRPr lang="en-US" altLang="vi-VN"/>
          </a:p>
        </p:txBody>
      </p:sp>
    </p:spTree>
    <p:extLst>
      <p:ext uri="{BB962C8B-B14F-4D97-AF65-F5344CB8AC3E}">
        <p14:creationId xmlns:p14="http://schemas.microsoft.com/office/powerpoint/2010/main" val="407034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4234E8FA-B794-F5B1-6C78-5379C6BD4531}"/>
              </a:ext>
            </a:extLst>
          </p:cNvPr>
          <p:cNvSpPr>
            <a:spLocks noGrp="1" noChangeArrowheads="1"/>
          </p:cNvSpPr>
          <p:nvPr>
            <p:ph type="dt" sz="half" idx="10"/>
          </p:nvPr>
        </p:nvSpPr>
        <p:spPr>
          <a:ln/>
        </p:spPr>
        <p:txBody>
          <a:bodyPr/>
          <a:lstStyle>
            <a:lvl1pPr>
              <a:defRPr/>
            </a:lvl1pPr>
          </a:lstStyle>
          <a:p>
            <a:pPr>
              <a:defRPr/>
            </a:pPr>
            <a:fld id="{194F13C5-4E7D-472A-8863-257A36F264C0}" type="datetimeFigureOut">
              <a:rPr lang="en-US" altLang="vi-VN"/>
              <a:pPr>
                <a:defRPr/>
              </a:pPr>
              <a:t>19/12/2024</a:t>
            </a:fld>
            <a:endParaRPr lang="en-US" altLang="vi-VN"/>
          </a:p>
        </p:txBody>
      </p:sp>
      <p:sp>
        <p:nvSpPr>
          <p:cNvPr id="6" name="Rectangle 5">
            <a:extLst>
              <a:ext uri="{FF2B5EF4-FFF2-40B4-BE49-F238E27FC236}">
                <a16:creationId xmlns:a16="http://schemas.microsoft.com/office/drawing/2014/main" id="{554594A2-09C1-C4B6-FED6-69B7DEAF102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790073D6-4396-9D45-B2DD-2FDA373B9524}"/>
              </a:ext>
            </a:extLst>
          </p:cNvPr>
          <p:cNvSpPr>
            <a:spLocks noGrp="1" noChangeArrowheads="1"/>
          </p:cNvSpPr>
          <p:nvPr>
            <p:ph type="sldNum" sz="quarter" idx="12"/>
          </p:nvPr>
        </p:nvSpPr>
        <p:spPr>
          <a:ln/>
        </p:spPr>
        <p:txBody>
          <a:bodyPr/>
          <a:lstStyle>
            <a:lvl1pPr>
              <a:defRPr/>
            </a:lvl1pPr>
          </a:lstStyle>
          <a:p>
            <a:fld id="{BB1A511C-1F53-43CC-8213-BE5EF784C4FB}" type="slidenum">
              <a:rPr lang="en-US" altLang="vi-VN"/>
              <a:pPr/>
              <a:t>‹#›</a:t>
            </a:fld>
            <a:endParaRPr lang="en-US" altLang="vi-VN"/>
          </a:p>
        </p:txBody>
      </p:sp>
    </p:spTree>
    <p:extLst>
      <p:ext uri="{BB962C8B-B14F-4D97-AF65-F5344CB8AC3E}">
        <p14:creationId xmlns:p14="http://schemas.microsoft.com/office/powerpoint/2010/main" val="190431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7E29071E-915C-F5EC-7C14-5204BB17B7AE}"/>
              </a:ext>
            </a:extLst>
          </p:cNvPr>
          <p:cNvSpPr>
            <a:spLocks noGrp="1" noChangeArrowheads="1"/>
          </p:cNvSpPr>
          <p:nvPr>
            <p:ph type="dt" sz="half" idx="10"/>
          </p:nvPr>
        </p:nvSpPr>
        <p:spPr>
          <a:ln/>
        </p:spPr>
        <p:txBody>
          <a:bodyPr/>
          <a:lstStyle>
            <a:lvl1pPr>
              <a:defRPr/>
            </a:lvl1pPr>
          </a:lstStyle>
          <a:p>
            <a:pPr>
              <a:defRPr/>
            </a:pPr>
            <a:fld id="{A7C2EA7D-986B-4E84-994F-622FAAFF7A41}" type="datetimeFigureOut">
              <a:rPr lang="en-US" altLang="vi-VN"/>
              <a:pPr>
                <a:defRPr/>
              </a:pPr>
              <a:t>19/12/2024</a:t>
            </a:fld>
            <a:endParaRPr lang="en-US" altLang="vi-VN"/>
          </a:p>
        </p:txBody>
      </p:sp>
      <p:sp>
        <p:nvSpPr>
          <p:cNvPr id="8" name="Rectangle 5">
            <a:extLst>
              <a:ext uri="{FF2B5EF4-FFF2-40B4-BE49-F238E27FC236}">
                <a16:creationId xmlns:a16="http://schemas.microsoft.com/office/drawing/2014/main" id="{30898DCE-F1DC-5983-C452-AA6CDA0EA678}"/>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id="{C80B4E84-5180-4993-DC27-DE947EC7F744}"/>
              </a:ext>
            </a:extLst>
          </p:cNvPr>
          <p:cNvSpPr>
            <a:spLocks noGrp="1" noChangeArrowheads="1"/>
          </p:cNvSpPr>
          <p:nvPr>
            <p:ph type="sldNum" sz="quarter" idx="12"/>
          </p:nvPr>
        </p:nvSpPr>
        <p:spPr>
          <a:ln/>
        </p:spPr>
        <p:txBody>
          <a:bodyPr/>
          <a:lstStyle>
            <a:lvl1pPr>
              <a:defRPr/>
            </a:lvl1pPr>
          </a:lstStyle>
          <a:p>
            <a:fld id="{4EA71CE7-B5D6-4CAB-886B-8EB11DBCF4C8}" type="slidenum">
              <a:rPr lang="en-US" altLang="vi-VN"/>
              <a:pPr/>
              <a:t>‹#›</a:t>
            </a:fld>
            <a:endParaRPr lang="en-US" altLang="vi-VN"/>
          </a:p>
        </p:txBody>
      </p:sp>
    </p:spTree>
    <p:extLst>
      <p:ext uri="{BB962C8B-B14F-4D97-AF65-F5344CB8AC3E}">
        <p14:creationId xmlns:p14="http://schemas.microsoft.com/office/powerpoint/2010/main" val="417531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23FF23F1-C276-EC9D-BE57-3F42986CFC02}"/>
              </a:ext>
            </a:extLst>
          </p:cNvPr>
          <p:cNvSpPr>
            <a:spLocks noGrp="1" noChangeArrowheads="1"/>
          </p:cNvSpPr>
          <p:nvPr>
            <p:ph type="dt" sz="half" idx="10"/>
          </p:nvPr>
        </p:nvSpPr>
        <p:spPr>
          <a:ln/>
        </p:spPr>
        <p:txBody>
          <a:bodyPr/>
          <a:lstStyle>
            <a:lvl1pPr>
              <a:defRPr/>
            </a:lvl1pPr>
          </a:lstStyle>
          <a:p>
            <a:pPr>
              <a:defRPr/>
            </a:pPr>
            <a:fld id="{B5CBC8D8-8796-41B7-AFE3-FAF51CD0D553}" type="datetimeFigureOut">
              <a:rPr lang="en-US" altLang="vi-VN"/>
              <a:pPr>
                <a:defRPr/>
              </a:pPr>
              <a:t>19/12/2024</a:t>
            </a:fld>
            <a:endParaRPr lang="en-US" altLang="vi-VN"/>
          </a:p>
        </p:txBody>
      </p:sp>
      <p:sp>
        <p:nvSpPr>
          <p:cNvPr id="4" name="Rectangle 5">
            <a:extLst>
              <a:ext uri="{FF2B5EF4-FFF2-40B4-BE49-F238E27FC236}">
                <a16:creationId xmlns:a16="http://schemas.microsoft.com/office/drawing/2014/main" id="{7D78B53F-D36B-F78C-1435-CD68AE9AB3D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1FD119CA-A655-2006-71E9-7CE868802A2B}"/>
              </a:ext>
            </a:extLst>
          </p:cNvPr>
          <p:cNvSpPr>
            <a:spLocks noGrp="1" noChangeArrowheads="1"/>
          </p:cNvSpPr>
          <p:nvPr>
            <p:ph type="sldNum" sz="quarter" idx="12"/>
          </p:nvPr>
        </p:nvSpPr>
        <p:spPr>
          <a:ln/>
        </p:spPr>
        <p:txBody>
          <a:bodyPr/>
          <a:lstStyle>
            <a:lvl1pPr>
              <a:defRPr/>
            </a:lvl1pPr>
          </a:lstStyle>
          <a:p>
            <a:fld id="{C8EA1049-BF31-42E2-BD84-C638CC1D8410}" type="slidenum">
              <a:rPr lang="en-US" altLang="vi-VN"/>
              <a:pPr/>
              <a:t>‹#›</a:t>
            </a:fld>
            <a:endParaRPr lang="en-US" altLang="vi-VN"/>
          </a:p>
        </p:txBody>
      </p:sp>
    </p:spTree>
    <p:extLst>
      <p:ext uri="{BB962C8B-B14F-4D97-AF65-F5344CB8AC3E}">
        <p14:creationId xmlns:p14="http://schemas.microsoft.com/office/powerpoint/2010/main" val="265639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DABE8DA-6FEC-4F87-BFCE-A8BFAD3C7441}"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19D3DB60-B09A-40CC-8EA8-5187B6F11986}" type="slidenum">
              <a:rPr lang="en-US" altLang="vi-VN"/>
              <a:pPr>
                <a:defRPr/>
              </a:pPr>
              <a:t>‹#›</a:t>
            </a:fld>
            <a:endParaRPr lang="en-US" altLang="vi-VN"/>
          </a:p>
        </p:txBody>
      </p:sp>
    </p:spTree>
    <p:extLst>
      <p:ext uri="{BB962C8B-B14F-4D97-AF65-F5344CB8AC3E}">
        <p14:creationId xmlns:p14="http://schemas.microsoft.com/office/powerpoint/2010/main" val="3535564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528707-6CDF-AED3-8062-7C45E3CFAF06}"/>
              </a:ext>
            </a:extLst>
          </p:cNvPr>
          <p:cNvSpPr>
            <a:spLocks noGrp="1" noChangeArrowheads="1"/>
          </p:cNvSpPr>
          <p:nvPr>
            <p:ph type="dt" sz="half" idx="10"/>
          </p:nvPr>
        </p:nvSpPr>
        <p:spPr>
          <a:ln/>
        </p:spPr>
        <p:txBody>
          <a:bodyPr/>
          <a:lstStyle>
            <a:lvl1pPr>
              <a:defRPr/>
            </a:lvl1pPr>
          </a:lstStyle>
          <a:p>
            <a:pPr>
              <a:defRPr/>
            </a:pPr>
            <a:fld id="{EA8FA04B-09A0-443D-BEAC-8D5AA62013D3}" type="datetimeFigureOut">
              <a:rPr lang="en-US" altLang="vi-VN"/>
              <a:pPr>
                <a:defRPr/>
              </a:pPr>
              <a:t>19/12/2024</a:t>
            </a:fld>
            <a:endParaRPr lang="en-US" altLang="vi-VN"/>
          </a:p>
        </p:txBody>
      </p:sp>
      <p:sp>
        <p:nvSpPr>
          <p:cNvPr id="3" name="Rectangle 5">
            <a:extLst>
              <a:ext uri="{FF2B5EF4-FFF2-40B4-BE49-F238E27FC236}">
                <a16:creationId xmlns:a16="http://schemas.microsoft.com/office/drawing/2014/main" id="{BE434AB6-0B69-F7AE-4EC7-1423CD085B41}"/>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04BC49C9-5B0A-ABE0-ED55-E63D1D201316}"/>
              </a:ext>
            </a:extLst>
          </p:cNvPr>
          <p:cNvSpPr>
            <a:spLocks noGrp="1" noChangeArrowheads="1"/>
          </p:cNvSpPr>
          <p:nvPr>
            <p:ph type="sldNum" sz="quarter" idx="12"/>
          </p:nvPr>
        </p:nvSpPr>
        <p:spPr>
          <a:ln/>
        </p:spPr>
        <p:txBody>
          <a:bodyPr/>
          <a:lstStyle>
            <a:lvl1pPr>
              <a:defRPr/>
            </a:lvl1pPr>
          </a:lstStyle>
          <a:p>
            <a:fld id="{207DD5D5-3391-45AE-8DB1-5A621FE78833}" type="slidenum">
              <a:rPr lang="en-US" altLang="vi-VN"/>
              <a:pPr/>
              <a:t>‹#›</a:t>
            </a:fld>
            <a:endParaRPr lang="en-US" altLang="vi-VN"/>
          </a:p>
        </p:txBody>
      </p:sp>
    </p:spTree>
    <p:extLst>
      <p:ext uri="{BB962C8B-B14F-4D97-AF65-F5344CB8AC3E}">
        <p14:creationId xmlns:p14="http://schemas.microsoft.com/office/powerpoint/2010/main" val="3983176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903C99-A99E-C82B-0A07-4D7F9C542F13}"/>
              </a:ext>
            </a:extLst>
          </p:cNvPr>
          <p:cNvSpPr>
            <a:spLocks noGrp="1" noChangeArrowheads="1"/>
          </p:cNvSpPr>
          <p:nvPr>
            <p:ph type="dt" sz="half" idx="10"/>
          </p:nvPr>
        </p:nvSpPr>
        <p:spPr>
          <a:ln/>
        </p:spPr>
        <p:txBody>
          <a:bodyPr/>
          <a:lstStyle>
            <a:lvl1pPr>
              <a:defRPr/>
            </a:lvl1pPr>
          </a:lstStyle>
          <a:p>
            <a:pPr>
              <a:defRPr/>
            </a:pPr>
            <a:fld id="{A98DD96B-4C53-4EB6-BEBD-72237573C427}" type="datetimeFigureOut">
              <a:rPr lang="en-US" altLang="vi-VN"/>
              <a:pPr>
                <a:defRPr/>
              </a:pPr>
              <a:t>19/12/2024</a:t>
            </a:fld>
            <a:endParaRPr lang="en-US" altLang="vi-VN"/>
          </a:p>
        </p:txBody>
      </p:sp>
      <p:sp>
        <p:nvSpPr>
          <p:cNvPr id="6" name="Rectangle 5">
            <a:extLst>
              <a:ext uri="{FF2B5EF4-FFF2-40B4-BE49-F238E27FC236}">
                <a16:creationId xmlns:a16="http://schemas.microsoft.com/office/drawing/2014/main" id="{DC06CB10-71A5-6EA8-2465-A18DAA6FE518}"/>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C868D698-E61F-5485-C476-B963CBDC1686}"/>
              </a:ext>
            </a:extLst>
          </p:cNvPr>
          <p:cNvSpPr>
            <a:spLocks noGrp="1" noChangeArrowheads="1"/>
          </p:cNvSpPr>
          <p:nvPr>
            <p:ph type="sldNum" sz="quarter" idx="12"/>
          </p:nvPr>
        </p:nvSpPr>
        <p:spPr>
          <a:ln/>
        </p:spPr>
        <p:txBody>
          <a:bodyPr/>
          <a:lstStyle>
            <a:lvl1pPr>
              <a:defRPr/>
            </a:lvl1pPr>
          </a:lstStyle>
          <a:p>
            <a:fld id="{DCB7396F-21A7-4696-BCD6-784692DD5622}" type="slidenum">
              <a:rPr lang="en-US" altLang="vi-VN"/>
              <a:pPr/>
              <a:t>‹#›</a:t>
            </a:fld>
            <a:endParaRPr lang="en-US" altLang="vi-VN"/>
          </a:p>
        </p:txBody>
      </p:sp>
    </p:spTree>
    <p:extLst>
      <p:ext uri="{BB962C8B-B14F-4D97-AF65-F5344CB8AC3E}">
        <p14:creationId xmlns:p14="http://schemas.microsoft.com/office/powerpoint/2010/main" val="2663352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9CF4DE-5191-380E-29E9-996256DEFCEC}"/>
              </a:ext>
            </a:extLst>
          </p:cNvPr>
          <p:cNvSpPr>
            <a:spLocks noGrp="1" noChangeArrowheads="1"/>
          </p:cNvSpPr>
          <p:nvPr>
            <p:ph type="dt" sz="half" idx="10"/>
          </p:nvPr>
        </p:nvSpPr>
        <p:spPr>
          <a:ln/>
        </p:spPr>
        <p:txBody>
          <a:bodyPr/>
          <a:lstStyle>
            <a:lvl1pPr>
              <a:defRPr/>
            </a:lvl1pPr>
          </a:lstStyle>
          <a:p>
            <a:pPr>
              <a:defRPr/>
            </a:pPr>
            <a:fld id="{07A43824-E6D2-4CE1-A727-452D1ECBBBFA}" type="datetimeFigureOut">
              <a:rPr lang="en-US" altLang="vi-VN"/>
              <a:pPr>
                <a:defRPr/>
              </a:pPr>
              <a:t>19/12/2024</a:t>
            </a:fld>
            <a:endParaRPr lang="en-US" altLang="vi-VN"/>
          </a:p>
        </p:txBody>
      </p:sp>
      <p:sp>
        <p:nvSpPr>
          <p:cNvPr id="6" name="Rectangle 5">
            <a:extLst>
              <a:ext uri="{FF2B5EF4-FFF2-40B4-BE49-F238E27FC236}">
                <a16:creationId xmlns:a16="http://schemas.microsoft.com/office/drawing/2014/main" id="{32B5CD41-43E5-8F0E-6A71-3839EF2C7F1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AB412430-E5A7-5EA6-171D-A427797CC400}"/>
              </a:ext>
            </a:extLst>
          </p:cNvPr>
          <p:cNvSpPr>
            <a:spLocks noGrp="1" noChangeArrowheads="1"/>
          </p:cNvSpPr>
          <p:nvPr>
            <p:ph type="sldNum" sz="quarter" idx="12"/>
          </p:nvPr>
        </p:nvSpPr>
        <p:spPr>
          <a:ln/>
        </p:spPr>
        <p:txBody>
          <a:bodyPr/>
          <a:lstStyle>
            <a:lvl1pPr>
              <a:defRPr/>
            </a:lvl1pPr>
          </a:lstStyle>
          <a:p>
            <a:fld id="{B03587DE-A9AD-476B-92FD-A436BDDF756D}" type="slidenum">
              <a:rPr lang="en-US" altLang="vi-VN"/>
              <a:pPr/>
              <a:t>‹#›</a:t>
            </a:fld>
            <a:endParaRPr lang="en-US" altLang="vi-VN"/>
          </a:p>
        </p:txBody>
      </p:sp>
    </p:spTree>
    <p:extLst>
      <p:ext uri="{BB962C8B-B14F-4D97-AF65-F5344CB8AC3E}">
        <p14:creationId xmlns:p14="http://schemas.microsoft.com/office/powerpoint/2010/main" val="80776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652A27C-48D7-6630-9BA7-56B9DF6706E1}"/>
              </a:ext>
            </a:extLst>
          </p:cNvPr>
          <p:cNvSpPr>
            <a:spLocks noGrp="1" noChangeArrowheads="1"/>
          </p:cNvSpPr>
          <p:nvPr>
            <p:ph type="dt" sz="half" idx="10"/>
          </p:nvPr>
        </p:nvSpPr>
        <p:spPr>
          <a:ln/>
        </p:spPr>
        <p:txBody>
          <a:bodyPr/>
          <a:lstStyle>
            <a:lvl1pPr>
              <a:defRPr/>
            </a:lvl1pPr>
          </a:lstStyle>
          <a:p>
            <a:pPr>
              <a:defRPr/>
            </a:pPr>
            <a:fld id="{54DE4621-BF3E-46C1-ACD8-52BCE28BFE12}"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CCE70CE6-AF88-E219-29EA-6B38EB45F4F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DCF4E0FD-5B86-AE4D-8FA5-66A9106F751B}"/>
              </a:ext>
            </a:extLst>
          </p:cNvPr>
          <p:cNvSpPr>
            <a:spLocks noGrp="1" noChangeArrowheads="1"/>
          </p:cNvSpPr>
          <p:nvPr>
            <p:ph type="sldNum" sz="quarter" idx="12"/>
          </p:nvPr>
        </p:nvSpPr>
        <p:spPr>
          <a:ln/>
        </p:spPr>
        <p:txBody>
          <a:bodyPr/>
          <a:lstStyle>
            <a:lvl1pPr>
              <a:defRPr/>
            </a:lvl1pPr>
          </a:lstStyle>
          <a:p>
            <a:fld id="{40DFFFE5-8E4D-43F4-8C60-1CF5DC3D367E}" type="slidenum">
              <a:rPr lang="en-US" altLang="vi-VN"/>
              <a:pPr/>
              <a:t>‹#›</a:t>
            </a:fld>
            <a:endParaRPr lang="en-US" altLang="vi-VN"/>
          </a:p>
        </p:txBody>
      </p:sp>
    </p:spTree>
    <p:extLst>
      <p:ext uri="{BB962C8B-B14F-4D97-AF65-F5344CB8AC3E}">
        <p14:creationId xmlns:p14="http://schemas.microsoft.com/office/powerpoint/2010/main" val="2610362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971AC5AA-B386-1F4C-77B1-05C10CE1D91E}"/>
              </a:ext>
            </a:extLst>
          </p:cNvPr>
          <p:cNvSpPr>
            <a:spLocks noGrp="1" noChangeArrowheads="1"/>
          </p:cNvSpPr>
          <p:nvPr>
            <p:ph type="dt" sz="half" idx="10"/>
          </p:nvPr>
        </p:nvSpPr>
        <p:spPr>
          <a:ln/>
        </p:spPr>
        <p:txBody>
          <a:bodyPr/>
          <a:lstStyle>
            <a:lvl1pPr>
              <a:defRPr/>
            </a:lvl1pPr>
          </a:lstStyle>
          <a:p>
            <a:pPr>
              <a:defRPr/>
            </a:pPr>
            <a:fld id="{33A042B3-C485-4D15-AEB9-A6516C452DF7}" type="datetimeFigureOut">
              <a:rPr lang="en-US" altLang="vi-VN"/>
              <a:pPr>
                <a:defRPr/>
              </a:pPr>
              <a:t>19/12/2024</a:t>
            </a:fld>
            <a:endParaRPr lang="en-US" altLang="vi-VN"/>
          </a:p>
        </p:txBody>
      </p:sp>
      <p:sp>
        <p:nvSpPr>
          <p:cNvPr id="5" name="Rectangle 5">
            <a:extLst>
              <a:ext uri="{FF2B5EF4-FFF2-40B4-BE49-F238E27FC236}">
                <a16:creationId xmlns:a16="http://schemas.microsoft.com/office/drawing/2014/main" id="{6522F8E6-B2E7-1557-57C2-D5F6331FB0A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BE996F5B-9BB2-3561-56A3-2CB12F2C851C}"/>
              </a:ext>
            </a:extLst>
          </p:cNvPr>
          <p:cNvSpPr>
            <a:spLocks noGrp="1" noChangeArrowheads="1"/>
          </p:cNvSpPr>
          <p:nvPr>
            <p:ph type="sldNum" sz="quarter" idx="12"/>
          </p:nvPr>
        </p:nvSpPr>
        <p:spPr>
          <a:ln/>
        </p:spPr>
        <p:txBody>
          <a:bodyPr/>
          <a:lstStyle>
            <a:lvl1pPr>
              <a:defRPr/>
            </a:lvl1pPr>
          </a:lstStyle>
          <a:p>
            <a:fld id="{804626E4-81B2-45E6-A2B7-9D44DD52842A}" type="slidenum">
              <a:rPr lang="en-US" altLang="vi-VN"/>
              <a:pPr/>
              <a:t>‹#›</a:t>
            </a:fld>
            <a:endParaRPr lang="en-US" altLang="vi-VN"/>
          </a:p>
        </p:txBody>
      </p:sp>
    </p:spTree>
    <p:extLst>
      <p:ext uri="{BB962C8B-B14F-4D97-AF65-F5344CB8AC3E}">
        <p14:creationId xmlns:p14="http://schemas.microsoft.com/office/powerpoint/2010/main" val="2591072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EE74175-33A9-4A20-1E13-64D58F8DAD91}"/>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EE7D56EC-3470-2BF1-DA64-1D1A26AAE9DE}"/>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75E611A-94CC-91DC-5BF0-C146DF254B65}"/>
              </a:ext>
            </a:extLst>
          </p:cNvPr>
          <p:cNvSpPr>
            <a:spLocks noGrp="1"/>
          </p:cNvSpPr>
          <p:nvPr>
            <p:ph type="sldNum" sz="quarter" idx="12"/>
          </p:nvPr>
        </p:nvSpPr>
        <p:spPr/>
        <p:txBody>
          <a:bodyPr/>
          <a:lstStyle>
            <a:lvl1pPr defTabSz="914400">
              <a:defRPr>
                <a:latin typeface="Arial" panose="020B0604020202020204" pitchFamily="34" charset="0"/>
              </a:defRPr>
            </a:lvl1pPr>
          </a:lstStyle>
          <a:p>
            <a:fld id="{FC7D2903-B90D-4E14-B978-6A6A0A0DD989}" type="slidenum">
              <a:rPr lang="en-US" altLang="en-US"/>
              <a:pPr/>
              <a:t>‹#›</a:t>
            </a:fld>
            <a:endParaRPr lang="en-US" altLang="en-US"/>
          </a:p>
        </p:txBody>
      </p:sp>
    </p:spTree>
    <p:extLst>
      <p:ext uri="{BB962C8B-B14F-4D97-AF65-F5344CB8AC3E}">
        <p14:creationId xmlns:p14="http://schemas.microsoft.com/office/powerpoint/2010/main" val="882771208"/>
      </p:ext>
    </p:extLst>
  </p:cSld>
  <p:clrMapOvr>
    <a:masterClrMapping/>
  </p:clrMapOvr>
  <p:transition>
    <p:split orient="vert" dir="in"/>
    <p:sndAc>
      <p:stSnd>
        <p:snd r:embed="rId1" name="CLICK.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F98882-A1AF-3F3A-9AE0-4AC8D65D19E4}"/>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4A07D0C2-9672-CDD9-56D5-5D077F606780}"/>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A634758-9E59-4D1E-755D-E5D98DF6FAF5}"/>
              </a:ext>
            </a:extLst>
          </p:cNvPr>
          <p:cNvSpPr>
            <a:spLocks noGrp="1"/>
          </p:cNvSpPr>
          <p:nvPr>
            <p:ph type="sldNum" sz="quarter" idx="12"/>
          </p:nvPr>
        </p:nvSpPr>
        <p:spPr/>
        <p:txBody>
          <a:bodyPr/>
          <a:lstStyle>
            <a:lvl1pPr defTabSz="914400">
              <a:defRPr>
                <a:latin typeface="Arial" panose="020B0604020202020204" pitchFamily="34" charset="0"/>
              </a:defRPr>
            </a:lvl1pPr>
          </a:lstStyle>
          <a:p>
            <a:fld id="{42324660-529F-400B-8F08-5F1F892B3312}" type="slidenum">
              <a:rPr lang="en-US" altLang="en-US"/>
              <a:pPr/>
              <a:t>‹#›</a:t>
            </a:fld>
            <a:endParaRPr lang="en-US" altLang="en-US"/>
          </a:p>
        </p:txBody>
      </p:sp>
    </p:spTree>
    <p:extLst>
      <p:ext uri="{BB962C8B-B14F-4D97-AF65-F5344CB8AC3E}">
        <p14:creationId xmlns:p14="http://schemas.microsoft.com/office/powerpoint/2010/main" val="3631041021"/>
      </p:ext>
    </p:extLst>
  </p:cSld>
  <p:clrMapOvr>
    <a:masterClrMapping/>
  </p:clrMapOvr>
  <p:transition>
    <p:split orient="vert" dir="in"/>
    <p:sndAc>
      <p:stSnd>
        <p:snd r:embed="rId1" name="CLICK.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4D670-041D-3F30-D2B1-0E041BDCD8BD}"/>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F0CEBC40-F458-2EB3-AB2A-0820F018F0A3}"/>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C50A54A-FF7B-C08B-743E-BF24DDF3B332}"/>
              </a:ext>
            </a:extLst>
          </p:cNvPr>
          <p:cNvSpPr>
            <a:spLocks noGrp="1"/>
          </p:cNvSpPr>
          <p:nvPr>
            <p:ph type="sldNum" sz="quarter" idx="12"/>
          </p:nvPr>
        </p:nvSpPr>
        <p:spPr/>
        <p:txBody>
          <a:bodyPr/>
          <a:lstStyle>
            <a:lvl1pPr defTabSz="914400">
              <a:defRPr>
                <a:latin typeface="Arial" panose="020B0604020202020204" pitchFamily="34" charset="0"/>
              </a:defRPr>
            </a:lvl1pPr>
          </a:lstStyle>
          <a:p>
            <a:fld id="{F9CB1733-BABF-42A0-B10A-005ECB0B0497}" type="slidenum">
              <a:rPr lang="en-US" altLang="en-US"/>
              <a:pPr/>
              <a:t>‹#›</a:t>
            </a:fld>
            <a:endParaRPr lang="en-US" altLang="en-US"/>
          </a:p>
        </p:txBody>
      </p:sp>
    </p:spTree>
    <p:extLst>
      <p:ext uri="{BB962C8B-B14F-4D97-AF65-F5344CB8AC3E}">
        <p14:creationId xmlns:p14="http://schemas.microsoft.com/office/powerpoint/2010/main" val="3670395694"/>
      </p:ext>
    </p:extLst>
  </p:cSld>
  <p:clrMapOvr>
    <a:masterClrMapping/>
  </p:clrMapOvr>
  <p:transition>
    <p:split orient="vert" dir="in"/>
    <p:sndAc>
      <p:stSnd>
        <p:snd r:embed="rId1" name="CLICK.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EE8D1767-3BB0-1CA8-86C1-127F03DAECD3}"/>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6" name="Footer Placeholder 4">
            <a:extLst>
              <a:ext uri="{FF2B5EF4-FFF2-40B4-BE49-F238E27FC236}">
                <a16:creationId xmlns:a16="http://schemas.microsoft.com/office/drawing/2014/main" id="{45EDDEAD-B0CC-0CE4-4063-03B6080B8F45}"/>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848BCC9D-7025-12F4-BF02-B870A625B8BD}"/>
              </a:ext>
            </a:extLst>
          </p:cNvPr>
          <p:cNvSpPr>
            <a:spLocks noGrp="1"/>
          </p:cNvSpPr>
          <p:nvPr>
            <p:ph type="sldNum" sz="quarter" idx="12"/>
          </p:nvPr>
        </p:nvSpPr>
        <p:spPr/>
        <p:txBody>
          <a:bodyPr/>
          <a:lstStyle>
            <a:lvl1pPr defTabSz="914400">
              <a:defRPr>
                <a:latin typeface="Arial" panose="020B0604020202020204" pitchFamily="34" charset="0"/>
              </a:defRPr>
            </a:lvl1pPr>
          </a:lstStyle>
          <a:p>
            <a:fld id="{5FF4870E-991D-4478-95B8-351021767B88}" type="slidenum">
              <a:rPr lang="en-US" altLang="en-US"/>
              <a:pPr/>
              <a:t>‹#›</a:t>
            </a:fld>
            <a:endParaRPr lang="en-US" altLang="en-US"/>
          </a:p>
        </p:txBody>
      </p:sp>
    </p:spTree>
    <p:extLst>
      <p:ext uri="{BB962C8B-B14F-4D97-AF65-F5344CB8AC3E}">
        <p14:creationId xmlns:p14="http://schemas.microsoft.com/office/powerpoint/2010/main" val="1904271466"/>
      </p:ext>
    </p:extLst>
  </p:cSld>
  <p:clrMapOvr>
    <a:masterClrMapping/>
  </p:clrMapOvr>
  <p:transition>
    <p:split orient="vert" dir="in"/>
    <p:sndAc>
      <p:stSnd>
        <p:snd r:embed="rId1" name="CLICK.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0033ABB9-AFE6-5337-FE6C-5C6C1F6E99F4}"/>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8" name="Footer Placeholder 4">
            <a:extLst>
              <a:ext uri="{FF2B5EF4-FFF2-40B4-BE49-F238E27FC236}">
                <a16:creationId xmlns:a16="http://schemas.microsoft.com/office/drawing/2014/main" id="{AF6079C8-C812-43C5-9EFF-58751172D8B7}"/>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9" name="Slide Number Placeholder 5">
            <a:extLst>
              <a:ext uri="{FF2B5EF4-FFF2-40B4-BE49-F238E27FC236}">
                <a16:creationId xmlns:a16="http://schemas.microsoft.com/office/drawing/2014/main" id="{C1642678-9BE4-ADC5-CB78-B6BA119D9B20}"/>
              </a:ext>
            </a:extLst>
          </p:cNvPr>
          <p:cNvSpPr>
            <a:spLocks noGrp="1"/>
          </p:cNvSpPr>
          <p:nvPr>
            <p:ph type="sldNum" sz="quarter" idx="12"/>
          </p:nvPr>
        </p:nvSpPr>
        <p:spPr/>
        <p:txBody>
          <a:bodyPr/>
          <a:lstStyle>
            <a:lvl1pPr defTabSz="914400">
              <a:defRPr>
                <a:latin typeface="Arial" panose="020B0604020202020204" pitchFamily="34" charset="0"/>
              </a:defRPr>
            </a:lvl1pPr>
          </a:lstStyle>
          <a:p>
            <a:fld id="{95CFEE15-239F-425A-9454-926E2929F389}" type="slidenum">
              <a:rPr lang="en-US" altLang="en-US"/>
              <a:pPr/>
              <a:t>‹#›</a:t>
            </a:fld>
            <a:endParaRPr lang="en-US" altLang="en-US"/>
          </a:p>
        </p:txBody>
      </p:sp>
    </p:spTree>
    <p:extLst>
      <p:ext uri="{BB962C8B-B14F-4D97-AF65-F5344CB8AC3E}">
        <p14:creationId xmlns:p14="http://schemas.microsoft.com/office/powerpoint/2010/main" val="3763912703"/>
      </p:ext>
    </p:extLst>
  </p:cSld>
  <p:clrMapOvr>
    <a:masterClrMapping/>
  </p:clrMapOvr>
  <p:transition>
    <p:split orient="vert" dir="i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55C06E8F-56D8-490A-B0B7-BD96971C26B5}"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C8F7E58-D19B-4F26-ABBE-4A660B429C4C}" type="slidenum">
              <a:rPr lang="en-US" altLang="vi-VN"/>
              <a:pPr>
                <a:defRPr/>
              </a:pPr>
              <a:t>‹#›</a:t>
            </a:fld>
            <a:endParaRPr lang="en-US" altLang="vi-VN"/>
          </a:p>
        </p:txBody>
      </p:sp>
    </p:spTree>
    <p:extLst>
      <p:ext uri="{BB962C8B-B14F-4D97-AF65-F5344CB8AC3E}">
        <p14:creationId xmlns:p14="http://schemas.microsoft.com/office/powerpoint/2010/main" val="2192624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CB849734-812B-DAA9-AB5A-0526438EF6D4}"/>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4" name="Footer Placeholder 4">
            <a:extLst>
              <a:ext uri="{FF2B5EF4-FFF2-40B4-BE49-F238E27FC236}">
                <a16:creationId xmlns:a16="http://schemas.microsoft.com/office/drawing/2014/main" id="{D0978C8C-5BFB-EC33-4C25-73E272B3F1AE}"/>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5" name="Slide Number Placeholder 5">
            <a:extLst>
              <a:ext uri="{FF2B5EF4-FFF2-40B4-BE49-F238E27FC236}">
                <a16:creationId xmlns:a16="http://schemas.microsoft.com/office/drawing/2014/main" id="{31654B6E-9D0F-1E61-CD35-581C474030BA}"/>
              </a:ext>
            </a:extLst>
          </p:cNvPr>
          <p:cNvSpPr>
            <a:spLocks noGrp="1"/>
          </p:cNvSpPr>
          <p:nvPr>
            <p:ph type="sldNum" sz="quarter" idx="12"/>
          </p:nvPr>
        </p:nvSpPr>
        <p:spPr/>
        <p:txBody>
          <a:bodyPr/>
          <a:lstStyle>
            <a:lvl1pPr defTabSz="914400">
              <a:defRPr>
                <a:latin typeface="Arial" panose="020B0604020202020204" pitchFamily="34" charset="0"/>
              </a:defRPr>
            </a:lvl1pPr>
          </a:lstStyle>
          <a:p>
            <a:fld id="{6E5803E4-2637-4818-B735-43B9CFBC1707}" type="slidenum">
              <a:rPr lang="en-US" altLang="en-US"/>
              <a:pPr/>
              <a:t>‹#›</a:t>
            </a:fld>
            <a:endParaRPr lang="en-US" altLang="en-US"/>
          </a:p>
        </p:txBody>
      </p:sp>
    </p:spTree>
    <p:extLst>
      <p:ext uri="{BB962C8B-B14F-4D97-AF65-F5344CB8AC3E}">
        <p14:creationId xmlns:p14="http://schemas.microsoft.com/office/powerpoint/2010/main" val="1646886181"/>
      </p:ext>
    </p:extLst>
  </p:cSld>
  <p:clrMapOvr>
    <a:masterClrMapping/>
  </p:clrMapOvr>
  <p:transition>
    <p:split orient="vert" dir="in"/>
    <p:sndAc>
      <p:stSnd>
        <p:snd r:embed="rId1" name="CLICK.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26EE75-0CF4-DD6D-1E2D-0AA6065295BA}"/>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3" name="Footer Placeholder 4">
            <a:extLst>
              <a:ext uri="{FF2B5EF4-FFF2-40B4-BE49-F238E27FC236}">
                <a16:creationId xmlns:a16="http://schemas.microsoft.com/office/drawing/2014/main" id="{0EDAA69B-F264-9CF0-272E-96510968DEF6}"/>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FA7437B5-1A65-0587-555F-ABFAB3846240}"/>
              </a:ext>
            </a:extLst>
          </p:cNvPr>
          <p:cNvSpPr>
            <a:spLocks noGrp="1"/>
          </p:cNvSpPr>
          <p:nvPr>
            <p:ph type="sldNum" sz="quarter" idx="12"/>
          </p:nvPr>
        </p:nvSpPr>
        <p:spPr/>
        <p:txBody>
          <a:bodyPr/>
          <a:lstStyle>
            <a:lvl1pPr defTabSz="914400">
              <a:defRPr>
                <a:latin typeface="Arial" panose="020B0604020202020204" pitchFamily="34" charset="0"/>
              </a:defRPr>
            </a:lvl1pPr>
          </a:lstStyle>
          <a:p>
            <a:fld id="{8F6143DC-4962-4F10-9E48-5DC3350179ED}" type="slidenum">
              <a:rPr lang="en-US" altLang="en-US"/>
              <a:pPr/>
              <a:t>‹#›</a:t>
            </a:fld>
            <a:endParaRPr lang="en-US" altLang="en-US"/>
          </a:p>
        </p:txBody>
      </p:sp>
    </p:spTree>
    <p:extLst>
      <p:ext uri="{BB962C8B-B14F-4D97-AF65-F5344CB8AC3E}">
        <p14:creationId xmlns:p14="http://schemas.microsoft.com/office/powerpoint/2010/main" val="3879348277"/>
      </p:ext>
    </p:extLst>
  </p:cSld>
  <p:clrMapOvr>
    <a:masterClrMapping/>
  </p:clrMapOvr>
  <p:transition>
    <p:split orient="vert" dir="i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B757C17-40BE-51B9-3230-5C79EF59F5DA}"/>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6" name="Footer Placeholder 4">
            <a:extLst>
              <a:ext uri="{FF2B5EF4-FFF2-40B4-BE49-F238E27FC236}">
                <a16:creationId xmlns:a16="http://schemas.microsoft.com/office/drawing/2014/main" id="{0421161D-C65C-A05B-BCB0-B14437FF98C3}"/>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5DB7ADAC-86E0-5B6B-69D4-219582BC702D}"/>
              </a:ext>
            </a:extLst>
          </p:cNvPr>
          <p:cNvSpPr>
            <a:spLocks noGrp="1"/>
          </p:cNvSpPr>
          <p:nvPr>
            <p:ph type="sldNum" sz="quarter" idx="12"/>
          </p:nvPr>
        </p:nvSpPr>
        <p:spPr/>
        <p:txBody>
          <a:bodyPr/>
          <a:lstStyle>
            <a:lvl1pPr defTabSz="914400">
              <a:defRPr>
                <a:latin typeface="Arial" panose="020B0604020202020204" pitchFamily="34" charset="0"/>
              </a:defRPr>
            </a:lvl1pPr>
          </a:lstStyle>
          <a:p>
            <a:fld id="{AC496024-DDAA-4FDC-9D10-4A3B79BD93BF}" type="slidenum">
              <a:rPr lang="en-US" altLang="en-US"/>
              <a:pPr/>
              <a:t>‹#›</a:t>
            </a:fld>
            <a:endParaRPr lang="en-US" altLang="en-US"/>
          </a:p>
        </p:txBody>
      </p:sp>
    </p:spTree>
    <p:extLst>
      <p:ext uri="{BB962C8B-B14F-4D97-AF65-F5344CB8AC3E}">
        <p14:creationId xmlns:p14="http://schemas.microsoft.com/office/powerpoint/2010/main" val="3545635404"/>
      </p:ext>
    </p:extLst>
  </p:cSld>
  <p:clrMapOvr>
    <a:masterClrMapping/>
  </p:clrMapOvr>
  <p:transition>
    <p:split orient="vert" dir="i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3CF079-B904-4D05-3953-B4983FA84B1A}"/>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6" name="Footer Placeholder 4">
            <a:extLst>
              <a:ext uri="{FF2B5EF4-FFF2-40B4-BE49-F238E27FC236}">
                <a16:creationId xmlns:a16="http://schemas.microsoft.com/office/drawing/2014/main" id="{073D018C-CE6D-18B9-17B6-D1B0E1519536}"/>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A351128E-370F-F42F-73DF-D1DBAB47BC17}"/>
              </a:ext>
            </a:extLst>
          </p:cNvPr>
          <p:cNvSpPr>
            <a:spLocks noGrp="1"/>
          </p:cNvSpPr>
          <p:nvPr>
            <p:ph type="sldNum" sz="quarter" idx="12"/>
          </p:nvPr>
        </p:nvSpPr>
        <p:spPr/>
        <p:txBody>
          <a:bodyPr/>
          <a:lstStyle>
            <a:lvl1pPr defTabSz="914400">
              <a:defRPr>
                <a:latin typeface="Arial" panose="020B0604020202020204" pitchFamily="34" charset="0"/>
              </a:defRPr>
            </a:lvl1pPr>
          </a:lstStyle>
          <a:p>
            <a:fld id="{F8F5CA52-88FB-4795-B60E-4C9EF0055B8D}" type="slidenum">
              <a:rPr lang="en-US" altLang="en-US"/>
              <a:pPr/>
              <a:t>‹#›</a:t>
            </a:fld>
            <a:endParaRPr lang="en-US" altLang="en-US"/>
          </a:p>
        </p:txBody>
      </p:sp>
    </p:spTree>
    <p:extLst>
      <p:ext uri="{BB962C8B-B14F-4D97-AF65-F5344CB8AC3E}">
        <p14:creationId xmlns:p14="http://schemas.microsoft.com/office/powerpoint/2010/main" val="3983376770"/>
      </p:ext>
    </p:extLst>
  </p:cSld>
  <p:clrMapOvr>
    <a:masterClrMapping/>
  </p:clrMapOvr>
  <p:transition>
    <p:split orient="vert" dir="in"/>
    <p:sndAc>
      <p:stSnd>
        <p:snd r:embed="rId1" name="CLICK.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BB9B2B-A78C-C56F-D59E-BBEE6B57FA24}"/>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B24EFDFB-428B-9A58-0549-5154BAB93271}"/>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B0D120B-41F3-0092-6B84-68A8F2B9DFEA}"/>
              </a:ext>
            </a:extLst>
          </p:cNvPr>
          <p:cNvSpPr>
            <a:spLocks noGrp="1"/>
          </p:cNvSpPr>
          <p:nvPr>
            <p:ph type="sldNum" sz="quarter" idx="12"/>
          </p:nvPr>
        </p:nvSpPr>
        <p:spPr/>
        <p:txBody>
          <a:bodyPr/>
          <a:lstStyle>
            <a:lvl1pPr defTabSz="914400">
              <a:defRPr>
                <a:latin typeface="Arial" panose="020B0604020202020204" pitchFamily="34" charset="0"/>
              </a:defRPr>
            </a:lvl1pPr>
          </a:lstStyle>
          <a:p>
            <a:fld id="{6AB1FFD5-0FEC-4A9B-B3CC-655640BBD1FF}" type="slidenum">
              <a:rPr lang="en-US" altLang="en-US"/>
              <a:pPr/>
              <a:t>‹#›</a:t>
            </a:fld>
            <a:endParaRPr lang="en-US" altLang="en-US"/>
          </a:p>
        </p:txBody>
      </p:sp>
    </p:spTree>
    <p:extLst>
      <p:ext uri="{BB962C8B-B14F-4D97-AF65-F5344CB8AC3E}">
        <p14:creationId xmlns:p14="http://schemas.microsoft.com/office/powerpoint/2010/main" val="686472739"/>
      </p:ext>
    </p:extLst>
  </p:cSld>
  <p:clrMapOvr>
    <a:masterClrMapping/>
  </p:clrMapOvr>
  <p:transition>
    <p:split orient="vert" dir="i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F9132E-E5C0-118A-E029-6AF182B51CF3}"/>
              </a:ext>
            </a:extLst>
          </p:cNvPr>
          <p:cNvSpPr>
            <a:spLocks noGrp="1"/>
          </p:cNvSpPr>
          <p:nvPr>
            <p:ph type="dt" sz="half" idx="10"/>
          </p:nvPr>
        </p:nvSpPr>
        <p:spPr/>
        <p:txBody>
          <a:bodyPr/>
          <a:lstStyle>
            <a:lvl1pPr defTabSz="914400">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75E9B4FE-DD72-8FCD-CBCC-77F9996BD519}"/>
              </a:ext>
            </a:extLst>
          </p:cNvPr>
          <p:cNvSpPr>
            <a:spLocks noGrp="1"/>
          </p:cNvSpPr>
          <p:nvPr>
            <p:ph type="ftr" sz="quarter" idx="11"/>
          </p:nvPr>
        </p:nvSpPr>
        <p:spPr/>
        <p:txBody>
          <a:bodyPr/>
          <a:lstStyle>
            <a:lvl1pPr defTabSz="914400">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D4A39EC-43E5-941E-B3D8-C52F1EE9D980}"/>
              </a:ext>
            </a:extLst>
          </p:cNvPr>
          <p:cNvSpPr>
            <a:spLocks noGrp="1"/>
          </p:cNvSpPr>
          <p:nvPr>
            <p:ph type="sldNum" sz="quarter" idx="12"/>
          </p:nvPr>
        </p:nvSpPr>
        <p:spPr/>
        <p:txBody>
          <a:bodyPr/>
          <a:lstStyle>
            <a:lvl1pPr defTabSz="914400">
              <a:defRPr>
                <a:latin typeface="Arial" panose="020B0604020202020204" pitchFamily="34" charset="0"/>
              </a:defRPr>
            </a:lvl1pPr>
          </a:lstStyle>
          <a:p>
            <a:fld id="{BE5E29FC-4C91-475D-9B71-BC6EA3AFCC9C}" type="slidenum">
              <a:rPr lang="en-US" altLang="en-US"/>
              <a:pPr/>
              <a:t>‹#›</a:t>
            </a:fld>
            <a:endParaRPr lang="en-US" altLang="en-US"/>
          </a:p>
        </p:txBody>
      </p:sp>
    </p:spTree>
    <p:extLst>
      <p:ext uri="{BB962C8B-B14F-4D97-AF65-F5344CB8AC3E}">
        <p14:creationId xmlns:p14="http://schemas.microsoft.com/office/powerpoint/2010/main" val="1321381955"/>
      </p:ext>
    </p:extLst>
  </p:cSld>
  <p:clrMapOvr>
    <a:masterClrMapping/>
  </p:clrMapOvr>
  <p:transition>
    <p:split orient="vert" dir="i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2764933" y="3734767"/>
            <a:ext cx="6662000" cy="1122400"/>
          </a:xfrm>
          <a:prstGeom prst="rect">
            <a:avLst/>
          </a:prstGeom>
        </p:spPr>
        <p:txBody>
          <a:bodyPr spcFirstLastPara="1" lIns="91425" tIns="91425" rIns="91425" bIns="91425">
            <a:noAutofit/>
          </a:bodyPr>
          <a:lstStyle>
            <a:lvl1pPr lvl="0" algn="ctr">
              <a:spcBef>
                <a:spcPts val="0"/>
              </a:spcBef>
              <a:spcAft>
                <a:spcPts val="0"/>
              </a:spcAft>
              <a:buSzPts val="54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4" name="Google Shape;144;p3"/>
          <p:cNvSpPr txBox="1">
            <a:spLocks noGrp="1"/>
          </p:cNvSpPr>
          <p:nvPr>
            <p:ph type="subTitle" idx="1"/>
          </p:nvPr>
        </p:nvSpPr>
        <p:spPr>
          <a:xfrm>
            <a:off x="4041400" y="4734500"/>
            <a:ext cx="4109200" cy="791200"/>
          </a:xfrm>
          <a:prstGeom prst="rect">
            <a:avLst/>
          </a:prstGeom>
        </p:spPr>
        <p:txBody>
          <a:bodyPr spcFirstLastPara="1" lIns="91425" tIns="91425" rIns="91425" bIns="91425">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
          <p:cNvSpPr txBox="1">
            <a:spLocks noGrp="1"/>
          </p:cNvSpPr>
          <p:nvPr>
            <p:ph type="title" idx="2"/>
          </p:nvPr>
        </p:nvSpPr>
        <p:spPr>
          <a:xfrm>
            <a:off x="3893600" y="1584533"/>
            <a:ext cx="4404800" cy="1494400"/>
          </a:xfrm>
          <a:prstGeom prst="rect">
            <a:avLst/>
          </a:prstGeom>
        </p:spPr>
        <p:txBody>
          <a:bodyPr spcFirstLastPara="1" lIns="91425" tIns="91425" rIns="91425" bIns="91425">
            <a:noAutofit/>
          </a:bodyPr>
          <a:lstStyle>
            <a:lvl1pPr lvl="0" algn="ctr" rtl="0">
              <a:spcBef>
                <a:spcPts val="0"/>
              </a:spcBef>
              <a:spcAft>
                <a:spcPts val="0"/>
              </a:spcAft>
              <a:buSzPts val="8600"/>
              <a:buNone/>
              <a:defRPr sz="8600"/>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rPr lang="en-US"/>
              <a:t>Click to edit Master title style</a:t>
            </a:r>
            <a:endParaRPr/>
          </a:p>
        </p:txBody>
      </p:sp>
    </p:spTree>
    <p:extLst>
      <p:ext uri="{BB962C8B-B14F-4D97-AF65-F5344CB8AC3E}">
        <p14:creationId xmlns:p14="http://schemas.microsoft.com/office/powerpoint/2010/main" val="1844176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531"/>
        <p:cNvGrpSpPr/>
        <p:nvPr/>
      </p:nvGrpSpPr>
      <p:grpSpPr>
        <a:xfrm>
          <a:off x="0" y="0"/>
          <a:ext cx="0" cy="0"/>
          <a:chOff x="0" y="0"/>
          <a:chExt cx="0" cy="0"/>
        </a:xfrm>
      </p:grpSpPr>
      <p:sp>
        <p:nvSpPr>
          <p:cNvPr id="561" name="Google Shape;561;p13"/>
          <p:cNvSpPr txBox="1">
            <a:spLocks noGrp="1"/>
          </p:cNvSpPr>
          <p:nvPr>
            <p:ph type="subTitle" idx="1"/>
          </p:nvPr>
        </p:nvSpPr>
        <p:spPr>
          <a:xfrm>
            <a:off x="6962567" y="3959683"/>
            <a:ext cx="3618400" cy="749600"/>
          </a:xfrm>
          <a:prstGeom prst="rect">
            <a:avLst/>
          </a:prstGeom>
        </p:spPr>
        <p:txBody>
          <a:bodyPr spcFirstLastPara="1" lIns="91425" tIns="91425" rIns="91425" b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13"/>
          <p:cNvSpPr txBox="1">
            <a:spLocks noGrp="1"/>
          </p:cNvSpPr>
          <p:nvPr>
            <p:ph type="subTitle" idx="2"/>
          </p:nvPr>
        </p:nvSpPr>
        <p:spPr>
          <a:xfrm>
            <a:off x="6962565" y="2392633"/>
            <a:ext cx="3618400" cy="749600"/>
          </a:xfrm>
          <a:prstGeom prst="rect">
            <a:avLst/>
          </a:prstGeom>
        </p:spPr>
        <p:txBody>
          <a:bodyPr spcFirstLastPara="1" lIns="91425" tIns="91425" rIns="91425" b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3" name="Google Shape;563;p13"/>
          <p:cNvSpPr txBox="1">
            <a:spLocks noGrp="1"/>
          </p:cNvSpPr>
          <p:nvPr>
            <p:ph type="subTitle" idx="3"/>
          </p:nvPr>
        </p:nvSpPr>
        <p:spPr>
          <a:xfrm>
            <a:off x="6845197" y="1719072"/>
            <a:ext cx="3744000" cy="487200"/>
          </a:xfrm>
          <a:prstGeom prst="rect">
            <a:avLst/>
          </a:prstGeom>
        </p:spPr>
        <p:txBody>
          <a:bodyPr spcFirstLastPara="1" lIns="91425" tIns="91425" rIns="91425" bIns="91425">
            <a:noAutofit/>
          </a:bodyPr>
          <a:lstStyle>
            <a:lvl1pPr lvl="0"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9pPr>
          </a:lstStyle>
          <a:p>
            <a:endParaRPr/>
          </a:p>
        </p:txBody>
      </p:sp>
      <p:sp>
        <p:nvSpPr>
          <p:cNvPr id="564" name="Google Shape;564;p13"/>
          <p:cNvSpPr txBox="1">
            <a:spLocks noGrp="1"/>
          </p:cNvSpPr>
          <p:nvPr>
            <p:ph type="subTitle" idx="4"/>
          </p:nvPr>
        </p:nvSpPr>
        <p:spPr>
          <a:xfrm>
            <a:off x="6845197" y="3284229"/>
            <a:ext cx="3744000" cy="487200"/>
          </a:xfrm>
          <a:prstGeom prst="rect">
            <a:avLst/>
          </a:prstGeom>
        </p:spPr>
        <p:txBody>
          <a:bodyPr spcFirstLastPara="1" lIns="91425" tIns="91425" rIns="91425" bIns="91425">
            <a:noAutofit/>
          </a:bodyPr>
          <a:lstStyle>
            <a:lvl1pPr lvl="0"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9pPr>
          </a:lstStyle>
          <a:p>
            <a:endParaRPr/>
          </a:p>
        </p:txBody>
      </p:sp>
      <p:sp>
        <p:nvSpPr>
          <p:cNvPr id="565" name="Google Shape;565;p13"/>
          <p:cNvSpPr txBox="1">
            <a:spLocks noGrp="1"/>
          </p:cNvSpPr>
          <p:nvPr>
            <p:ph type="subTitle" idx="5"/>
          </p:nvPr>
        </p:nvSpPr>
        <p:spPr>
          <a:xfrm>
            <a:off x="1815999" y="3284229"/>
            <a:ext cx="3744000" cy="487200"/>
          </a:xfrm>
          <a:prstGeom prst="rect">
            <a:avLst/>
          </a:prstGeom>
        </p:spPr>
        <p:txBody>
          <a:bodyPr spcFirstLastPara="1" lIns="91425" tIns="91425" rIns="91425" bIns="91425">
            <a:noAutofit/>
          </a:bodyPr>
          <a:lstStyle>
            <a:lvl1pPr lvl="0"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9pPr>
          </a:lstStyle>
          <a:p>
            <a:endParaRPr/>
          </a:p>
        </p:txBody>
      </p:sp>
      <p:sp>
        <p:nvSpPr>
          <p:cNvPr id="566" name="Google Shape;566;p13"/>
          <p:cNvSpPr txBox="1">
            <a:spLocks noGrp="1"/>
          </p:cNvSpPr>
          <p:nvPr>
            <p:ph type="subTitle" idx="6"/>
          </p:nvPr>
        </p:nvSpPr>
        <p:spPr>
          <a:xfrm>
            <a:off x="1966667" y="2392633"/>
            <a:ext cx="3618400" cy="749600"/>
          </a:xfrm>
          <a:prstGeom prst="rect">
            <a:avLst/>
          </a:prstGeom>
        </p:spPr>
        <p:txBody>
          <a:bodyPr spcFirstLastPara="1" lIns="91425" tIns="91425" rIns="91425" b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7" name="Google Shape;567;p13"/>
          <p:cNvSpPr txBox="1">
            <a:spLocks noGrp="1"/>
          </p:cNvSpPr>
          <p:nvPr>
            <p:ph type="title"/>
          </p:nvPr>
        </p:nvSpPr>
        <p:spPr>
          <a:xfrm>
            <a:off x="950967" y="464655"/>
            <a:ext cx="9814400" cy="1007600"/>
          </a:xfrm>
          <a:prstGeom prst="rect">
            <a:avLst/>
          </a:prstGeom>
        </p:spPr>
        <p:txBody>
          <a:bodyPr spcFirstLastPara="1" lIns="91425" tIns="91425" rIns="91425" bIns="91425">
            <a:noAutofit/>
          </a:bodyPr>
          <a:lstStyle>
            <a:lvl1pPr lvl="0" algn="ctr" rtl="0">
              <a:spcBef>
                <a:spcPts val="0"/>
              </a:spcBef>
              <a:spcAft>
                <a:spcPts val="0"/>
              </a:spcAft>
              <a:buSzPts val="40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568" name="Google Shape;568;p13"/>
          <p:cNvSpPr txBox="1">
            <a:spLocks noGrp="1"/>
          </p:cNvSpPr>
          <p:nvPr>
            <p:ph type="subTitle" idx="7"/>
          </p:nvPr>
        </p:nvSpPr>
        <p:spPr>
          <a:xfrm>
            <a:off x="1736749" y="1719072"/>
            <a:ext cx="3744000" cy="487200"/>
          </a:xfrm>
          <a:prstGeom prst="rect">
            <a:avLst/>
          </a:prstGeom>
        </p:spPr>
        <p:txBody>
          <a:bodyPr spcFirstLastPara="1" lIns="91425" tIns="91425" rIns="91425" bIns="91425">
            <a:noAutofit/>
          </a:bodyPr>
          <a:lstStyle>
            <a:lvl1pPr lv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1pPr>
            <a:lvl2pPr lvl="1">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2pPr>
            <a:lvl3pPr lvl="2">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3pPr>
            <a:lvl4pPr lvl="3">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4pPr>
            <a:lvl5pPr lvl="4">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5pPr>
            <a:lvl6pPr lvl="5">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6pPr>
            <a:lvl7pPr lvl="6">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7pPr>
            <a:lvl8pPr lvl="7">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8pPr>
            <a:lvl9pPr lvl="8">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9pPr>
          </a:lstStyle>
          <a:p>
            <a:endParaRPr/>
          </a:p>
        </p:txBody>
      </p:sp>
      <p:sp>
        <p:nvSpPr>
          <p:cNvPr id="569" name="Google Shape;569;p13"/>
          <p:cNvSpPr txBox="1">
            <a:spLocks noGrp="1"/>
          </p:cNvSpPr>
          <p:nvPr>
            <p:ph type="subTitle" idx="8"/>
          </p:nvPr>
        </p:nvSpPr>
        <p:spPr>
          <a:xfrm>
            <a:off x="1736749" y="4852416"/>
            <a:ext cx="3744000" cy="487200"/>
          </a:xfrm>
          <a:prstGeom prst="rect">
            <a:avLst/>
          </a:prstGeom>
        </p:spPr>
        <p:txBody>
          <a:bodyPr spcFirstLastPara="1" lIns="91425" tIns="91425" rIns="91425" bIns="91425">
            <a:noAutofit/>
          </a:bodyPr>
          <a:lstStyle>
            <a:lvl1pPr lvl="0"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3000" b="1">
                <a:solidFill>
                  <a:schemeClr val="dk2"/>
                </a:solidFill>
                <a:latin typeface="Amatic SC"/>
                <a:ea typeface="Amatic SC"/>
                <a:cs typeface="Amatic SC"/>
                <a:sym typeface="Amatic SC"/>
              </a:defRPr>
            </a:lvl9pPr>
          </a:lstStyle>
          <a:p>
            <a:endParaRPr/>
          </a:p>
        </p:txBody>
      </p:sp>
      <p:sp>
        <p:nvSpPr>
          <p:cNvPr id="570" name="Google Shape;570;p13"/>
          <p:cNvSpPr txBox="1">
            <a:spLocks noGrp="1"/>
          </p:cNvSpPr>
          <p:nvPr>
            <p:ph type="subTitle" idx="9"/>
          </p:nvPr>
        </p:nvSpPr>
        <p:spPr>
          <a:xfrm>
            <a:off x="1966667" y="3956099"/>
            <a:ext cx="3618400" cy="749200"/>
          </a:xfrm>
          <a:prstGeom prst="rect">
            <a:avLst/>
          </a:prstGeom>
        </p:spPr>
        <p:txBody>
          <a:bodyPr spcFirstLastPara="1" lIns="91425" tIns="91425" rIns="91425" b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1" name="Google Shape;571;p13"/>
          <p:cNvSpPr txBox="1">
            <a:spLocks noGrp="1"/>
          </p:cNvSpPr>
          <p:nvPr>
            <p:ph type="subTitle" idx="13"/>
          </p:nvPr>
        </p:nvSpPr>
        <p:spPr>
          <a:xfrm>
            <a:off x="1966667" y="5547465"/>
            <a:ext cx="3618400" cy="749200"/>
          </a:xfrm>
          <a:prstGeom prst="rect">
            <a:avLst/>
          </a:prstGeom>
        </p:spPr>
        <p:txBody>
          <a:bodyPr spcFirstLastPara="1" lIns="91425" tIns="91425" rIns="91425" b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5050600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56"/>
        <p:cNvGrpSpPr/>
        <p:nvPr/>
      </p:nvGrpSpPr>
      <p:grpSpPr>
        <a:xfrm>
          <a:off x="0" y="0"/>
          <a:ext cx="0" cy="0"/>
          <a:chOff x="0" y="0"/>
          <a:chExt cx="0" cy="0"/>
        </a:xfrm>
      </p:grpSpPr>
      <p:sp>
        <p:nvSpPr>
          <p:cNvPr id="896" name="Google Shape;896;p23"/>
          <p:cNvSpPr txBox="1">
            <a:spLocks noGrp="1"/>
          </p:cNvSpPr>
          <p:nvPr>
            <p:ph type="title"/>
          </p:nvPr>
        </p:nvSpPr>
        <p:spPr>
          <a:xfrm>
            <a:off x="3523400" y="4734833"/>
            <a:ext cx="5145200" cy="1007600"/>
          </a:xfrm>
          <a:prstGeom prst="rect">
            <a:avLst/>
          </a:prstGeom>
        </p:spPr>
        <p:txBody>
          <a:bodyPr spcFirstLastPara="1" lIns="91425" tIns="91425" rIns="91425" bIns="91425" anchor="b">
            <a:noAutofit/>
          </a:bodyPr>
          <a:lstStyle>
            <a:lvl1pPr lvl="0" algn="ctr" rtl="0">
              <a:spcBef>
                <a:spcPts val="0"/>
              </a:spcBef>
              <a:spcAft>
                <a:spcPts val="0"/>
              </a:spcAft>
              <a:buClr>
                <a:schemeClr val="dk1"/>
              </a:buClr>
              <a:buSzPts val="3000"/>
              <a:buNone/>
              <a:defRPr sz="3000"/>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897" name="Google Shape;897;p23"/>
          <p:cNvSpPr txBox="1">
            <a:spLocks noGrp="1"/>
          </p:cNvSpPr>
          <p:nvPr>
            <p:ph type="subTitle" idx="1"/>
          </p:nvPr>
        </p:nvSpPr>
        <p:spPr>
          <a:xfrm>
            <a:off x="2020800" y="2164267"/>
            <a:ext cx="8155200" cy="1992000"/>
          </a:xfrm>
          <a:prstGeom prst="rect">
            <a:avLst/>
          </a:prstGeom>
        </p:spPr>
        <p:txBody>
          <a:bodyPr spcFirstLastPara="1" lIns="91425" tIns="91425" rIns="91425" bIns="91425" anchor="ctr">
            <a:noAutofit/>
          </a:bodyPr>
          <a:lstStyle>
            <a:lvl1pPr lvl="0" algn="ctr" rtl="0">
              <a:lnSpc>
                <a:spcPct val="100000"/>
              </a:lnSpc>
              <a:spcBef>
                <a:spcPts val="0"/>
              </a:spcBef>
              <a:spcAft>
                <a:spcPts val="0"/>
              </a:spcAft>
              <a:buSzPts val="1800"/>
              <a:buNone/>
              <a:defRPr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021292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0BCA48E-8D44-5606-6E88-AEE99E1B328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1DD82B5-6C71-E496-A8DE-47DD7C18AC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7C07CE-2701-BF43-A337-CBE65F939513}"/>
              </a:ext>
            </a:extLst>
          </p:cNvPr>
          <p:cNvSpPr>
            <a:spLocks noGrp="1"/>
          </p:cNvSpPr>
          <p:nvPr>
            <p:ph type="sldNum" sz="quarter" idx="12"/>
          </p:nvPr>
        </p:nvSpPr>
        <p:spPr/>
        <p:txBody>
          <a:bodyPr/>
          <a:lstStyle>
            <a:lvl1pPr>
              <a:defRPr/>
            </a:lvl1pPr>
          </a:lstStyle>
          <a:p>
            <a:fld id="{87D8F117-188F-4610-B2FC-AD076DB10946}" type="slidenum">
              <a:rPr lang="en-US" altLang="zh-CN"/>
              <a:pPr/>
              <a:t>‹#›</a:t>
            </a:fld>
            <a:endParaRPr lang="en-US" altLang="zh-CN"/>
          </a:p>
        </p:txBody>
      </p:sp>
    </p:spTree>
    <p:extLst>
      <p:ext uri="{BB962C8B-B14F-4D97-AF65-F5344CB8AC3E}">
        <p14:creationId xmlns:p14="http://schemas.microsoft.com/office/powerpoint/2010/main" val="179279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0E169DB9-79EB-4D3E-A5FA-713A00025658}"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E24C9E0-F01E-4A5A-B68B-B5709B130295}" type="slidenum">
              <a:rPr lang="en-US" altLang="vi-VN"/>
              <a:pPr>
                <a:defRPr/>
              </a:pPr>
              <a:t>‹#›</a:t>
            </a:fld>
            <a:endParaRPr lang="en-US" altLang="vi-VN"/>
          </a:p>
        </p:txBody>
      </p:sp>
    </p:spTree>
    <p:extLst>
      <p:ext uri="{BB962C8B-B14F-4D97-AF65-F5344CB8AC3E}">
        <p14:creationId xmlns:p14="http://schemas.microsoft.com/office/powerpoint/2010/main" val="8168928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DA755-F855-93C2-EFE0-06714215A5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B408C4-8C44-028F-D201-6A8E5BEC4D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419140-99ED-E348-6F51-86062C77CCE3}"/>
              </a:ext>
            </a:extLst>
          </p:cNvPr>
          <p:cNvSpPr>
            <a:spLocks noGrp="1"/>
          </p:cNvSpPr>
          <p:nvPr>
            <p:ph type="sldNum" sz="quarter" idx="12"/>
          </p:nvPr>
        </p:nvSpPr>
        <p:spPr/>
        <p:txBody>
          <a:bodyPr/>
          <a:lstStyle>
            <a:lvl1pPr>
              <a:defRPr/>
            </a:lvl1pPr>
          </a:lstStyle>
          <a:p>
            <a:fld id="{058C2B8E-733A-474D-B75D-94CE1D322222}" type="slidenum">
              <a:rPr lang="en-US" altLang="zh-CN"/>
              <a:pPr/>
              <a:t>‹#›</a:t>
            </a:fld>
            <a:endParaRPr lang="en-US" altLang="zh-CN"/>
          </a:p>
        </p:txBody>
      </p:sp>
    </p:spTree>
    <p:extLst>
      <p:ext uri="{BB962C8B-B14F-4D97-AF65-F5344CB8AC3E}">
        <p14:creationId xmlns:p14="http://schemas.microsoft.com/office/powerpoint/2010/main" val="4586343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F1862-1653-3C66-36FD-74E9BCF2D9A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00823F8-F8A9-66CD-8F3F-9F33028CBB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348CE7-CD63-642E-DA2A-8C79C2E061BE}"/>
              </a:ext>
            </a:extLst>
          </p:cNvPr>
          <p:cNvSpPr>
            <a:spLocks noGrp="1"/>
          </p:cNvSpPr>
          <p:nvPr>
            <p:ph type="sldNum" sz="quarter" idx="12"/>
          </p:nvPr>
        </p:nvSpPr>
        <p:spPr/>
        <p:txBody>
          <a:bodyPr/>
          <a:lstStyle>
            <a:lvl1pPr>
              <a:defRPr/>
            </a:lvl1pPr>
          </a:lstStyle>
          <a:p>
            <a:fld id="{699E0CDD-4CE3-4176-AF19-BEBF61EE1156}" type="slidenum">
              <a:rPr lang="en-US" altLang="zh-CN"/>
              <a:pPr/>
              <a:t>‹#›</a:t>
            </a:fld>
            <a:endParaRPr lang="en-US" altLang="zh-CN"/>
          </a:p>
        </p:txBody>
      </p:sp>
    </p:spTree>
    <p:extLst>
      <p:ext uri="{BB962C8B-B14F-4D97-AF65-F5344CB8AC3E}">
        <p14:creationId xmlns:p14="http://schemas.microsoft.com/office/powerpoint/2010/main" val="3671920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FD875D-7956-99E7-8559-5633E8B075B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5B392D3-6127-72A3-ABF0-F89812A1CC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6667B0-E199-7797-7D27-D8E75464254D}"/>
              </a:ext>
            </a:extLst>
          </p:cNvPr>
          <p:cNvSpPr>
            <a:spLocks noGrp="1"/>
          </p:cNvSpPr>
          <p:nvPr>
            <p:ph type="sldNum" sz="quarter" idx="12"/>
          </p:nvPr>
        </p:nvSpPr>
        <p:spPr/>
        <p:txBody>
          <a:bodyPr/>
          <a:lstStyle>
            <a:lvl1pPr>
              <a:defRPr/>
            </a:lvl1pPr>
          </a:lstStyle>
          <a:p>
            <a:fld id="{67CF3CAF-5104-4C79-82B5-EC51CF2D58A1}" type="slidenum">
              <a:rPr lang="en-US" altLang="zh-CN"/>
              <a:pPr/>
              <a:t>‹#›</a:t>
            </a:fld>
            <a:endParaRPr lang="en-US" altLang="zh-CN"/>
          </a:p>
        </p:txBody>
      </p:sp>
    </p:spTree>
    <p:extLst>
      <p:ext uri="{BB962C8B-B14F-4D97-AF65-F5344CB8AC3E}">
        <p14:creationId xmlns:p14="http://schemas.microsoft.com/office/powerpoint/2010/main" val="2305310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1B23ADD-D1CC-41B2-C7C5-59CCDC5AF0C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41CC4A6-FB6E-1FF6-9323-37B9C3DAA0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9ED5E62-344C-B425-934C-562726B79DE4}"/>
              </a:ext>
            </a:extLst>
          </p:cNvPr>
          <p:cNvSpPr>
            <a:spLocks noGrp="1"/>
          </p:cNvSpPr>
          <p:nvPr>
            <p:ph type="sldNum" sz="quarter" idx="12"/>
          </p:nvPr>
        </p:nvSpPr>
        <p:spPr/>
        <p:txBody>
          <a:bodyPr/>
          <a:lstStyle>
            <a:lvl1pPr>
              <a:defRPr/>
            </a:lvl1pPr>
          </a:lstStyle>
          <a:p>
            <a:fld id="{F4B1B5A3-3526-4FBA-9C66-CA98E35D2054}" type="slidenum">
              <a:rPr lang="en-US" altLang="zh-CN"/>
              <a:pPr/>
              <a:t>‹#›</a:t>
            </a:fld>
            <a:endParaRPr lang="en-US" altLang="zh-CN"/>
          </a:p>
        </p:txBody>
      </p:sp>
    </p:spTree>
    <p:extLst>
      <p:ext uri="{BB962C8B-B14F-4D97-AF65-F5344CB8AC3E}">
        <p14:creationId xmlns:p14="http://schemas.microsoft.com/office/powerpoint/2010/main" val="2241780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FEA2AA-BD3E-955A-F22B-5CB6D6B85E8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680F7ED-E08F-DB33-99E6-07B0D57ABA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A7D6BC6-56D1-9DBB-881E-36BE1695FCDA}"/>
              </a:ext>
            </a:extLst>
          </p:cNvPr>
          <p:cNvSpPr>
            <a:spLocks noGrp="1"/>
          </p:cNvSpPr>
          <p:nvPr>
            <p:ph type="sldNum" sz="quarter" idx="12"/>
          </p:nvPr>
        </p:nvSpPr>
        <p:spPr/>
        <p:txBody>
          <a:bodyPr/>
          <a:lstStyle>
            <a:lvl1pPr>
              <a:defRPr/>
            </a:lvl1pPr>
          </a:lstStyle>
          <a:p>
            <a:fld id="{BE1921EC-E335-4A4B-A7C5-0225DAA93450}" type="slidenum">
              <a:rPr lang="en-US" altLang="zh-CN"/>
              <a:pPr/>
              <a:t>‹#›</a:t>
            </a:fld>
            <a:endParaRPr lang="en-US" altLang="zh-CN"/>
          </a:p>
        </p:txBody>
      </p:sp>
    </p:spTree>
    <p:extLst>
      <p:ext uri="{BB962C8B-B14F-4D97-AF65-F5344CB8AC3E}">
        <p14:creationId xmlns:p14="http://schemas.microsoft.com/office/powerpoint/2010/main" val="1062883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508AFD-A14E-777B-12CE-5A6E2BDDD12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B9E0136-AEE2-79BA-7D38-F52ECA6BD6C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D487975-4964-95C8-EFA5-7FCEFDD3839B}"/>
              </a:ext>
            </a:extLst>
          </p:cNvPr>
          <p:cNvSpPr>
            <a:spLocks noGrp="1"/>
          </p:cNvSpPr>
          <p:nvPr>
            <p:ph type="sldNum" sz="quarter" idx="12"/>
          </p:nvPr>
        </p:nvSpPr>
        <p:spPr/>
        <p:txBody>
          <a:bodyPr/>
          <a:lstStyle>
            <a:lvl1pPr>
              <a:defRPr/>
            </a:lvl1pPr>
          </a:lstStyle>
          <a:p>
            <a:fld id="{3F5E7347-5303-4167-8FCA-90B3BBE5FEC8}" type="slidenum">
              <a:rPr lang="en-US" altLang="zh-CN"/>
              <a:pPr/>
              <a:t>‹#›</a:t>
            </a:fld>
            <a:endParaRPr lang="en-US" altLang="zh-CN"/>
          </a:p>
        </p:txBody>
      </p:sp>
    </p:spTree>
    <p:extLst>
      <p:ext uri="{BB962C8B-B14F-4D97-AF65-F5344CB8AC3E}">
        <p14:creationId xmlns:p14="http://schemas.microsoft.com/office/powerpoint/2010/main" val="39141229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CFD2E7-291A-57C9-5567-FCA3A9A4D2B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2EBEC70-B151-9C86-DDF7-EFEBD4A42E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71C0AC-2EB5-463F-2711-833E79DCC6AD}"/>
              </a:ext>
            </a:extLst>
          </p:cNvPr>
          <p:cNvSpPr>
            <a:spLocks noGrp="1"/>
          </p:cNvSpPr>
          <p:nvPr>
            <p:ph type="sldNum" sz="quarter" idx="12"/>
          </p:nvPr>
        </p:nvSpPr>
        <p:spPr/>
        <p:txBody>
          <a:bodyPr/>
          <a:lstStyle>
            <a:lvl1pPr>
              <a:defRPr/>
            </a:lvl1pPr>
          </a:lstStyle>
          <a:p>
            <a:fld id="{6DF9697E-AA08-42EE-95D0-DFB2CD74F9C8}" type="slidenum">
              <a:rPr lang="en-US" altLang="zh-CN"/>
              <a:pPr/>
              <a:t>‹#›</a:t>
            </a:fld>
            <a:endParaRPr lang="en-US" altLang="zh-CN"/>
          </a:p>
        </p:txBody>
      </p:sp>
    </p:spTree>
    <p:extLst>
      <p:ext uri="{BB962C8B-B14F-4D97-AF65-F5344CB8AC3E}">
        <p14:creationId xmlns:p14="http://schemas.microsoft.com/office/powerpoint/2010/main" val="2389063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BD2347-7CE1-41BA-06D2-EF3EA3AF7C5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C865361-F614-9A77-B6F4-B6696D5B62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0CF145-15A0-8110-BB8B-5CFF5910A858}"/>
              </a:ext>
            </a:extLst>
          </p:cNvPr>
          <p:cNvSpPr>
            <a:spLocks noGrp="1"/>
          </p:cNvSpPr>
          <p:nvPr>
            <p:ph type="sldNum" sz="quarter" idx="12"/>
          </p:nvPr>
        </p:nvSpPr>
        <p:spPr/>
        <p:txBody>
          <a:bodyPr/>
          <a:lstStyle>
            <a:lvl1pPr>
              <a:defRPr/>
            </a:lvl1pPr>
          </a:lstStyle>
          <a:p>
            <a:fld id="{C1E21486-306A-414C-B56B-D447770AFB36}" type="slidenum">
              <a:rPr lang="en-US" altLang="zh-CN"/>
              <a:pPr/>
              <a:t>‹#›</a:t>
            </a:fld>
            <a:endParaRPr lang="en-US" altLang="zh-CN"/>
          </a:p>
        </p:txBody>
      </p:sp>
    </p:spTree>
    <p:extLst>
      <p:ext uri="{BB962C8B-B14F-4D97-AF65-F5344CB8AC3E}">
        <p14:creationId xmlns:p14="http://schemas.microsoft.com/office/powerpoint/2010/main" val="1331076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6B719-009E-92E8-A9FE-756D32C430D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688F763-9DD5-9596-EA7B-BA9EF58135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55B718-EE5F-B8D8-07B2-0167C3A06734}"/>
              </a:ext>
            </a:extLst>
          </p:cNvPr>
          <p:cNvSpPr>
            <a:spLocks noGrp="1"/>
          </p:cNvSpPr>
          <p:nvPr>
            <p:ph type="sldNum" sz="quarter" idx="12"/>
          </p:nvPr>
        </p:nvSpPr>
        <p:spPr/>
        <p:txBody>
          <a:bodyPr/>
          <a:lstStyle>
            <a:lvl1pPr>
              <a:defRPr/>
            </a:lvl1pPr>
          </a:lstStyle>
          <a:p>
            <a:fld id="{E682832E-24A5-4FFD-B1B3-EA96912D6F9F}" type="slidenum">
              <a:rPr lang="en-US" altLang="zh-CN"/>
              <a:pPr/>
              <a:t>‹#›</a:t>
            </a:fld>
            <a:endParaRPr lang="en-US" altLang="zh-CN"/>
          </a:p>
        </p:txBody>
      </p:sp>
    </p:spTree>
    <p:extLst>
      <p:ext uri="{BB962C8B-B14F-4D97-AF65-F5344CB8AC3E}">
        <p14:creationId xmlns:p14="http://schemas.microsoft.com/office/powerpoint/2010/main" val="21858358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C8EC4-B1BA-9FE9-212C-7B3A3FB6A4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63C6FE3-60C9-1D78-1D4C-A9C426E902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259C36-BA02-93D6-1D86-FAEA4DED2BF4}"/>
              </a:ext>
            </a:extLst>
          </p:cNvPr>
          <p:cNvSpPr>
            <a:spLocks noGrp="1"/>
          </p:cNvSpPr>
          <p:nvPr>
            <p:ph type="sldNum" sz="quarter" idx="12"/>
          </p:nvPr>
        </p:nvSpPr>
        <p:spPr/>
        <p:txBody>
          <a:bodyPr/>
          <a:lstStyle>
            <a:lvl1pPr>
              <a:defRPr/>
            </a:lvl1pPr>
          </a:lstStyle>
          <a:p>
            <a:fld id="{30BDE741-FA3A-42AA-A3B5-015DA4E682BF}" type="slidenum">
              <a:rPr lang="en-US" altLang="zh-CN"/>
              <a:pPr/>
              <a:t>‹#›</a:t>
            </a:fld>
            <a:endParaRPr lang="en-US" altLang="zh-CN"/>
          </a:p>
        </p:txBody>
      </p:sp>
    </p:spTree>
    <p:extLst>
      <p:ext uri="{BB962C8B-B14F-4D97-AF65-F5344CB8AC3E}">
        <p14:creationId xmlns:p14="http://schemas.microsoft.com/office/powerpoint/2010/main" val="103137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23D29EC-0F7B-4383-95B1-815BBF236C37}"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C303CAF-F113-48A3-8A89-1840FF914F0A}" type="slidenum">
              <a:rPr lang="en-US" altLang="vi-VN"/>
              <a:pPr>
                <a:defRPr/>
              </a:pPr>
              <a:t>‹#›</a:t>
            </a:fld>
            <a:endParaRPr lang="en-US" altLang="vi-VN"/>
          </a:p>
        </p:txBody>
      </p:sp>
    </p:spTree>
    <p:extLst>
      <p:ext uri="{BB962C8B-B14F-4D97-AF65-F5344CB8AC3E}">
        <p14:creationId xmlns:p14="http://schemas.microsoft.com/office/powerpoint/2010/main" val="37286609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Background Onl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DAEF04-A07E-4756-57AB-8EA4B9F955AE}"/>
              </a:ext>
            </a:extLst>
          </p:cNvPr>
          <p:cNvSpPr>
            <a:spLocks noGrp="1"/>
          </p:cNvSpPr>
          <p:nvPr>
            <p:ph type="dt" sz="half" idx="10"/>
          </p:nvPr>
        </p:nvSpPr>
        <p:spPr>
          <a:xfrm>
            <a:off x="1016000" y="6356351"/>
            <a:ext cx="2844800" cy="365125"/>
          </a:xfrm>
        </p:spPr>
        <p:txBody>
          <a:bodyPr/>
          <a:lstStyle>
            <a:lvl1pPr>
              <a:defRPr/>
            </a:lvl1pPr>
          </a:lstStyle>
          <a:p>
            <a:pPr>
              <a:defRPr/>
            </a:pPr>
            <a:fld id="{B60D3B73-4485-42F6-8885-28D35407C804}" type="datetime1">
              <a:rPr lang="en-US"/>
              <a:pPr>
                <a:defRPr/>
              </a:pPr>
              <a:t>19/12/2024</a:t>
            </a:fld>
            <a:endParaRPr lang="en-US"/>
          </a:p>
        </p:txBody>
      </p:sp>
      <p:sp>
        <p:nvSpPr>
          <p:cNvPr id="3" name="Footer Placeholder 4">
            <a:extLst>
              <a:ext uri="{FF2B5EF4-FFF2-40B4-BE49-F238E27FC236}">
                <a16:creationId xmlns:a16="http://schemas.microsoft.com/office/drawing/2014/main" id="{FEBA865D-53D5-11F7-C7EB-6E0EDDB0E6C0}"/>
              </a:ext>
            </a:extLst>
          </p:cNvPr>
          <p:cNvSpPr>
            <a:spLocks noGrp="1"/>
          </p:cNvSpPr>
          <p:nvPr>
            <p:ph type="ftr" sz="quarter" idx="11"/>
          </p:nvPr>
        </p:nvSpPr>
        <p:spPr>
          <a:xfrm>
            <a:off x="4470400" y="6356351"/>
            <a:ext cx="3860800" cy="365125"/>
          </a:xfr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B8C4C4-EAD8-1369-822A-49B6BF058D66}"/>
              </a:ext>
            </a:extLst>
          </p:cNvPr>
          <p:cNvSpPr>
            <a:spLocks noGrp="1"/>
          </p:cNvSpPr>
          <p:nvPr>
            <p:ph type="sldNum" sz="quarter" idx="12"/>
          </p:nvPr>
        </p:nvSpPr>
        <p:spPr>
          <a:xfrm>
            <a:off x="8940800" y="6356351"/>
            <a:ext cx="2844800" cy="365125"/>
          </a:xfrm>
        </p:spPr>
        <p:txBody>
          <a:bodyPr/>
          <a:lstStyle>
            <a:lvl1pPr>
              <a:defRPr/>
            </a:lvl1pPr>
          </a:lstStyle>
          <a:p>
            <a:fld id="{4BB56F7E-529C-4C48-B6BD-686BE2E55982}" type="slidenum">
              <a:rPr lang="en-US" altLang="vi-VN"/>
              <a:pPr/>
              <a:t>‹#›</a:t>
            </a:fld>
            <a:endParaRPr lang="en-US" altLang="vi-VN"/>
          </a:p>
        </p:txBody>
      </p:sp>
    </p:spTree>
    <p:extLst>
      <p:ext uri="{BB962C8B-B14F-4D97-AF65-F5344CB8AC3E}">
        <p14:creationId xmlns:p14="http://schemas.microsoft.com/office/powerpoint/2010/main" val="526127477"/>
      </p:ext>
    </p:extLst>
  </p:cSld>
  <p:clrMapOvr>
    <a:masterClrMapping/>
  </p:clrMapOvr>
  <p:transition spd="slow">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39"/>
            <a:ext cx="10972800" cy="585628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Date Placeholder 3">
            <a:extLst>
              <a:ext uri="{FF2B5EF4-FFF2-40B4-BE49-F238E27FC236}">
                <a16:creationId xmlns:a16="http://schemas.microsoft.com/office/drawing/2014/main" id="{3DAEEBF6-CBD8-95A9-4C46-FB61C398AB7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9F654F4-4371-534B-8B20-9C952077DC0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60439B6-D6F8-9DF6-D4C6-525882C50958}"/>
              </a:ext>
            </a:extLst>
          </p:cNvPr>
          <p:cNvSpPr>
            <a:spLocks noGrp="1"/>
          </p:cNvSpPr>
          <p:nvPr>
            <p:ph type="sldNum" sz="quarter" idx="12"/>
          </p:nvPr>
        </p:nvSpPr>
        <p:spPr/>
        <p:txBody>
          <a:bodyPr/>
          <a:lstStyle>
            <a:lvl1pPr>
              <a:defRPr/>
            </a:lvl1pPr>
          </a:lstStyle>
          <a:p>
            <a:fld id="{A3CC4B01-3A44-4FC9-838A-BEAE563C0626}" type="slidenum">
              <a:rPr lang="en-US" altLang="zh-CN"/>
              <a:pPr/>
              <a:t>‹#›</a:t>
            </a:fld>
            <a:endParaRPr lang="en-US" altLang="zh-CN"/>
          </a:p>
        </p:txBody>
      </p:sp>
    </p:spTree>
    <p:extLst>
      <p:ext uri="{BB962C8B-B14F-4D97-AF65-F5344CB8AC3E}">
        <p14:creationId xmlns:p14="http://schemas.microsoft.com/office/powerpoint/2010/main" val="28553152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fourObj">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609600" y="274638"/>
            <a:ext cx="10972800" cy="1143000"/>
          </a:xfrm>
        </p:spPr>
        <p:txBody>
          <a:bodyPr/>
          <a:lstStyle/>
          <a:p>
            <a:r>
              <a:rPr lang="en-US" noProof="1"/>
              <a:t>Click to edit Master title style</a:t>
            </a:r>
            <a:endParaRPr lang="vi-VN" noProof="1"/>
          </a:p>
        </p:txBody>
      </p:sp>
      <p:sp>
        <p:nvSpPr>
          <p:cNvPr id="3" name="Chỗ dành sẵn cho Nội dung 2"/>
          <p:cNvSpPr>
            <a:spLocks noGrp="1"/>
          </p:cNvSpPr>
          <p:nvPr>
            <p:ph sz="quarter" idx="1"/>
          </p:nvPr>
        </p:nvSpPr>
        <p:spPr>
          <a:xfrm>
            <a:off x="609600" y="1600201"/>
            <a:ext cx="5384800" cy="21891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hỗ dành sẵn cho Nội dung 3"/>
          <p:cNvSpPr>
            <a:spLocks noGrp="1"/>
          </p:cNvSpPr>
          <p:nvPr>
            <p:ph sz="quarter" idx="2"/>
          </p:nvPr>
        </p:nvSpPr>
        <p:spPr>
          <a:xfrm>
            <a:off x="6197600" y="1600201"/>
            <a:ext cx="5384800" cy="21891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hỗ dành sẵn cho Nội dung 4"/>
          <p:cNvSpPr>
            <a:spLocks noGrp="1"/>
          </p:cNvSpPr>
          <p:nvPr>
            <p:ph sz="quarter" idx="3"/>
          </p:nvPr>
        </p:nvSpPr>
        <p:spPr>
          <a:xfrm>
            <a:off x="609600" y="3941763"/>
            <a:ext cx="5384800" cy="218916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Chỗ dành sẵn cho Nội dung 5"/>
          <p:cNvSpPr>
            <a:spLocks noGrp="1"/>
          </p:cNvSpPr>
          <p:nvPr>
            <p:ph sz="quarter" idx="4"/>
          </p:nvPr>
        </p:nvSpPr>
        <p:spPr>
          <a:xfrm>
            <a:off x="6197600" y="3941763"/>
            <a:ext cx="5384800" cy="218916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7" name="Date Placeholder 3">
            <a:extLst>
              <a:ext uri="{FF2B5EF4-FFF2-40B4-BE49-F238E27FC236}">
                <a16:creationId xmlns:a16="http://schemas.microsoft.com/office/drawing/2014/main" id="{8A6E3487-248B-D39F-55E1-0685D5879F1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07F5AEF-54B0-3559-8C7F-A4A8AD2E0A9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369889-D6B9-0255-78CD-F144F28ED71E}"/>
              </a:ext>
            </a:extLst>
          </p:cNvPr>
          <p:cNvSpPr>
            <a:spLocks noGrp="1"/>
          </p:cNvSpPr>
          <p:nvPr>
            <p:ph type="sldNum" sz="quarter" idx="12"/>
          </p:nvPr>
        </p:nvSpPr>
        <p:spPr/>
        <p:txBody>
          <a:bodyPr/>
          <a:lstStyle>
            <a:lvl1pPr>
              <a:defRPr/>
            </a:lvl1pPr>
          </a:lstStyle>
          <a:p>
            <a:fld id="{BCC0B578-D8BE-4CC1-BF79-C2D1FEF3EB2E}" type="slidenum">
              <a:rPr lang="en-US" altLang="zh-CN"/>
              <a:pPr/>
              <a:t>‹#›</a:t>
            </a:fld>
            <a:endParaRPr lang="en-US" altLang="zh-CN"/>
          </a:p>
        </p:txBody>
      </p:sp>
    </p:spTree>
    <p:extLst>
      <p:ext uri="{BB962C8B-B14F-4D97-AF65-F5344CB8AC3E}">
        <p14:creationId xmlns:p14="http://schemas.microsoft.com/office/powerpoint/2010/main" val="1311297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7643F7E-9DF0-8BB5-0CFE-E26282D40A6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0C394E9-45F6-96A5-2F52-74F672D07B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D66E3-0399-D0E7-EDEF-A7AA749F5F5F}"/>
              </a:ext>
            </a:extLst>
          </p:cNvPr>
          <p:cNvSpPr>
            <a:spLocks noGrp="1"/>
          </p:cNvSpPr>
          <p:nvPr>
            <p:ph type="sldNum" sz="quarter" idx="12"/>
          </p:nvPr>
        </p:nvSpPr>
        <p:spPr/>
        <p:txBody>
          <a:bodyPr/>
          <a:lstStyle>
            <a:lvl1pPr>
              <a:defRPr/>
            </a:lvl1pPr>
          </a:lstStyle>
          <a:p>
            <a:fld id="{AF6733F4-219D-46EF-AD64-031C0DC8F284}" type="slidenum">
              <a:rPr lang="en-US" altLang="zh-CN"/>
              <a:pPr/>
              <a:t>‹#›</a:t>
            </a:fld>
            <a:endParaRPr lang="en-US" altLang="zh-CN"/>
          </a:p>
        </p:txBody>
      </p:sp>
    </p:spTree>
    <p:extLst>
      <p:ext uri="{BB962C8B-B14F-4D97-AF65-F5344CB8AC3E}">
        <p14:creationId xmlns:p14="http://schemas.microsoft.com/office/powerpoint/2010/main" val="36307465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573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84387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06368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25581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9214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574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8C86E9F-9C52-454F-85D4-29F64FEC074B}" type="datetimeFigureOut">
              <a:rPr lang="en-US" altLang="vi-VN"/>
              <a:pPr>
                <a:defRPr/>
              </a:pPr>
              <a:t>19/12/2024</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F7D97389-CD69-4A5F-B2A2-80865F7390C6}" type="slidenum">
              <a:rPr lang="en-US" altLang="vi-VN"/>
              <a:pPr>
                <a:defRPr/>
              </a:pPr>
              <a:t>‹#›</a:t>
            </a:fld>
            <a:endParaRPr lang="en-US" altLang="vi-VN"/>
          </a:p>
        </p:txBody>
      </p:sp>
    </p:spTree>
    <p:extLst>
      <p:ext uri="{BB962C8B-B14F-4D97-AF65-F5344CB8AC3E}">
        <p14:creationId xmlns:p14="http://schemas.microsoft.com/office/powerpoint/2010/main" val="6049058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52336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96407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1845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20974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28511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836"/>
        <p:cNvGrpSpPr/>
        <p:nvPr/>
      </p:nvGrpSpPr>
      <p:grpSpPr>
        <a:xfrm>
          <a:off x="0" y="0"/>
          <a:ext cx="0" cy="0"/>
          <a:chOff x="0" y="0"/>
          <a:chExt cx="0" cy="0"/>
        </a:xfrm>
      </p:grpSpPr>
      <p:pic>
        <p:nvPicPr>
          <p:cNvPr id="1837" name="Google Shape;1837;p18"/>
          <p:cNvPicPr preferRelativeResize="0"/>
          <p:nvPr/>
        </p:nvPicPr>
        <p:blipFill>
          <a:blip r:embed="rId2">
            <a:alphaModFix amt="30000"/>
          </a:blip>
          <a:stretch>
            <a:fillRect/>
          </a:stretch>
        </p:blipFill>
        <p:spPr>
          <a:xfrm>
            <a:off x="0" y="0"/>
            <a:ext cx="12192000" cy="6858000"/>
          </a:xfrm>
          <a:prstGeom prst="rect">
            <a:avLst/>
          </a:prstGeom>
          <a:noFill/>
          <a:ln>
            <a:noFill/>
          </a:ln>
        </p:spPr>
      </p:pic>
      <p:sp>
        <p:nvSpPr>
          <p:cNvPr id="1838" name="Google Shape;1838;p18"/>
          <p:cNvSpPr/>
          <p:nvPr/>
        </p:nvSpPr>
        <p:spPr>
          <a:xfrm>
            <a:off x="1451600" y="1263000"/>
            <a:ext cx="9288800" cy="4332000"/>
          </a:xfrm>
          <a:prstGeom prst="roundRect">
            <a:avLst>
              <a:gd name="adj" fmla="val 6508"/>
            </a:avLst>
          </a:prstGeom>
          <a:solidFill>
            <a:schemeClr val="lt1"/>
          </a:solidFill>
          <a:ln>
            <a:noFill/>
          </a:ln>
          <a:effectLst>
            <a:outerShdw dist="133350" dir="2820000" algn="bl" rotWithShape="0">
              <a:schemeClr val="accent5">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18"/>
          <p:cNvSpPr txBox="1">
            <a:spLocks noGrp="1"/>
          </p:cNvSpPr>
          <p:nvPr>
            <p:ph type="title"/>
          </p:nvPr>
        </p:nvSpPr>
        <p:spPr>
          <a:xfrm>
            <a:off x="3187433" y="2175445"/>
            <a:ext cx="5983200" cy="13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2001">
                <a:solidFill>
                  <a:schemeClr val="dk1"/>
                </a:solidFill>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
        <p:nvSpPr>
          <p:cNvPr id="1840" name="Google Shape;1840;p18"/>
          <p:cNvSpPr txBox="1">
            <a:spLocks noGrp="1"/>
          </p:cNvSpPr>
          <p:nvPr>
            <p:ph type="subTitle" idx="1"/>
          </p:nvPr>
        </p:nvSpPr>
        <p:spPr>
          <a:xfrm>
            <a:off x="3199200" y="3780355"/>
            <a:ext cx="5793600" cy="8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a:solidFill>
                  <a:schemeClr val="lt1"/>
                </a:solidFill>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841" name="Google Shape;1841;p18"/>
          <p:cNvSpPr/>
          <p:nvPr/>
        </p:nvSpPr>
        <p:spPr>
          <a:xfrm>
            <a:off x="2800633" y="-94866"/>
            <a:ext cx="7874000" cy="748367"/>
          </a:xfrm>
          <a:custGeom>
            <a:avLst/>
            <a:gdLst/>
            <a:ahLst/>
            <a:cxnLst/>
            <a:rect l="l" t="t" r="r" b="b"/>
            <a:pathLst>
              <a:path w="236220" h="22451" extrusionOk="0">
                <a:moveTo>
                  <a:pt x="0" y="3429"/>
                </a:moveTo>
                <a:cubicBezTo>
                  <a:pt x="8725" y="1684"/>
                  <a:pt x="18308" y="1531"/>
                  <a:pt x="26670" y="4572"/>
                </a:cubicBezTo>
                <a:cubicBezTo>
                  <a:pt x="38840" y="8997"/>
                  <a:pt x="48445" y="20926"/>
                  <a:pt x="61341" y="22098"/>
                </a:cubicBezTo>
                <a:cubicBezTo>
                  <a:pt x="82434" y="24016"/>
                  <a:pt x="103461" y="17511"/>
                  <a:pt x="124587" y="16002"/>
                </a:cubicBezTo>
                <a:cubicBezTo>
                  <a:pt x="148604" y="14286"/>
                  <a:pt x="172564" y="23219"/>
                  <a:pt x="196596" y="21717"/>
                </a:cubicBezTo>
                <a:cubicBezTo>
                  <a:pt x="200281" y="21487"/>
                  <a:pt x="203200" y="18415"/>
                  <a:pt x="206502" y="16764"/>
                </a:cubicBezTo>
                <a:cubicBezTo>
                  <a:pt x="212700" y="13665"/>
                  <a:pt x="219155" y="11058"/>
                  <a:pt x="225171" y="7620"/>
                </a:cubicBezTo>
                <a:cubicBezTo>
                  <a:pt x="229055" y="5400"/>
                  <a:pt x="231976" y="1415"/>
                  <a:pt x="236220" y="0"/>
                </a:cubicBezTo>
              </a:path>
            </a:pathLst>
          </a:custGeom>
          <a:noFill/>
          <a:ln w="19050" cap="flat" cmpd="sng">
            <a:solidFill>
              <a:schemeClr val="lt1"/>
            </a:solidFill>
            <a:prstDash val="dash"/>
            <a:round/>
            <a:headEnd type="none" w="med" len="med"/>
            <a:tailEnd type="none" w="med" len="med"/>
          </a:ln>
        </p:spPr>
      </p:sp>
      <p:grpSp>
        <p:nvGrpSpPr>
          <p:cNvPr id="1842" name="Google Shape;1842;p18"/>
          <p:cNvGrpSpPr/>
          <p:nvPr/>
        </p:nvGrpSpPr>
        <p:grpSpPr>
          <a:xfrm rot="-2864756">
            <a:off x="8088415" y="401464"/>
            <a:ext cx="457189" cy="425456"/>
            <a:chOff x="-1003774" y="3010923"/>
            <a:chExt cx="671424" cy="624822"/>
          </a:xfrm>
        </p:grpSpPr>
        <p:sp>
          <p:nvSpPr>
            <p:cNvPr id="1843" name="Google Shape;1843;p18"/>
            <p:cNvSpPr/>
            <p:nvPr/>
          </p:nvSpPr>
          <p:spPr>
            <a:xfrm>
              <a:off x="-1003774" y="3010923"/>
              <a:ext cx="624822" cy="550520"/>
            </a:xfrm>
            <a:custGeom>
              <a:avLst/>
              <a:gdLst/>
              <a:ahLst/>
              <a:cxnLst/>
              <a:rect l="l" t="t" r="r" b="b"/>
              <a:pathLst>
                <a:path w="22377" h="19716" extrusionOk="0">
                  <a:moveTo>
                    <a:pt x="5392" y="1"/>
                  </a:moveTo>
                  <a:lnTo>
                    <a:pt x="4399" y="3316"/>
                  </a:lnTo>
                  <a:lnTo>
                    <a:pt x="4467" y="3384"/>
                  </a:lnTo>
                  <a:lnTo>
                    <a:pt x="4219" y="3339"/>
                  </a:lnTo>
                  <a:lnTo>
                    <a:pt x="3971" y="3316"/>
                  </a:lnTo>
                  <a:lnTo>
                    <a:pt x="3790" y="3339"/>
                  </a:lnTo>
                  <a:lnTo>
                    <a:pt x="3610" y="3384"/>
                  </a:lnTo>
                  <a:lnTo>
                    <a:pt x="3452" y="3474"/>
                  </a:lnTo>
                  <a:lnTo>
                    <a:pt x="3294" y="3587"/>
                  </a:lnTo>
                  <a:lnTo>
                    <a:pt x="3204" y="3722"/>
                  </a:lnTo>
                  <a:lnTo>
                    <a:pt x="3136" y="3858"/>
                  </a:lnTo>
                  <a:lnTo>
                    <a:pt x="3113" y="3993"/>
                  </a:lnTo>
                  <a:lnTo>
                    <a:pt x="3091" y="4128"/>
                  </a:lnTo>
                  <a:lnTo>
                    <a:pt x="3091" y="4286"/>
                  </a:lnTo>
                  <a:lnTo>
                    <a:pt x="3113" y="4444"/>
                  </a:lnTo>
                  <a:lnTo>
                    <a:pt x="3158" y="4602"/>
                  </a:lnTo>
                  <a:lnTo>
                    <a:pt x="3226" y="4783"/>
                  </a:lnTo>
                  <a:lnTo>
                    <a:pt x="3158" y="4715"/>
                  </a:lnTo>
                  <a:lnTo>
                    <a:pt x="1" y="6113"/>
                  </a:lnTo>
                  <a:lnTo>
                    <a:pt x="1128" y="7106"/>
                  </a:lnTo>
                  <a:lnTo>
                    <a:pt x="4151" y="5798"/>
                  </a:lnTo>
                  <a:lnTo>
                    <a:pt x="4196" y="5843"/>
                  </a:lnTo>
                  <a:lnTo>
                    <a:pt x="4151" y="5685"/>
                  </a:lnTo>
                  <a:lnTo>
                    <a:pt x="4106" y="5527"/>
                  </a:lnTo>
                  <a:lnTo>
                    <a:pt x="4083" y="5369"/>
                  </a:lnTo>
                  <a:lnTo>
                    <a:pt x="4083" y="5211"/>
                  </a:lnTo>
                  <a:lnTo>
                    <a:pt x="4083" y="5076"/>
                  </a:lnTo>
                  <a:lnTo>
                    <a:pt x="4128" y="4918"/>
                  </a:lnTo>
                  <a:lnTo>
                    <a:pt x="4196" y="4805"/>
                  </a:lnTo>
                  <a:lnTo>
                    <a:pt x="4286" y="4670"/>
                  </a:lnTo>
                  <a:lnTo>
                    <a:pt x="4444" y="4534"/>
                  </a:lnTo>
                  <a:lnTo>
                    <a:pt x="4602" y="4444"/>
                  </a:lnTo>
                  <a:lnTo>
                    <a:pt x="4783" y="4399"/>
                  </a:lnTo>
                  <a:lnTo>
                    <a:pt x="4986" y="4377"/>
                  </a:lnTo>
                  <a:lnTo>
                    <a:pt x="5211" y="4399"/>
                  </a:lnTo>
                  <a:lnTo>
                    <a:pt x="5437" y="4444"/>
                  </a:lnTo>
                  <a:lnTo>
                    <a:pt x="5369" y="4399"/>
                  </a:lnTo>
                  <a:lnTo>
                    <a:pt x="6384" y="1083"/>
                  </a:lnTo>
                  <a:lnTo>
                    <a:pt x="6813" y="1467"/>
                  </a:lnTo>
                  <a:lnTo>
                    <a:pt x="6835" y="1286"/>
                  </a:lnTo>
                  <a:lnTo>
                    <a:pt x="5392" y="1"/>
                  </a:lnTo>
                  <a:close/>
                  <a:moveTo>
                    <a:pt x="18429" y="2843"/>
                  </a:moveTo>
                  <a:lnTo>
                    <a:pt x="15610" y="11956"/>
                  </a:lnTo>
                  <a:lnTo>
                    <a:pt x="7534" y="5414"/>
                  </a:lnTo>
                  <a:lnTo>
                    <a:pt x="7512" y="5640"/>
                  </a:lnTo>
                  <a:lnTo>
                    <a:pt x="7940" y="6023"/>
                  </a:lnTo>
                  <a:lnTo>
                    <a:pt x="16580" y="13038"/>
                  </a:lnTo>
                  <a:lnTo>
                    <a:pt x="19399" y="3925"/>
                  </a:lnTo>
                  <a:lnTo>
                    <a:pt x="19602" y="4083"/>
                  </a:lnTo>
                  <a:lnTo>
                    <a:pt x="19625" y="3903"/>
                  </a:lnTo>
                  <a:lnTo>
                    <a:pt x="19106" y="3452"/>
                  </a:lnTo>
                  <a:lnTo>
                    <a:pt x="18429" y="2843"/>
                  </a:lnTo>
                  <a:close/>
                  <a:moveTo>
                    <a:pt x="19331" y="15001"/>
                  </a:moveTo>
                  <a:lnTo>
                    <a:pt x="19309" y="15249"/>
                  </a:lnTo>
                  <a:lnTo>
                    <a:pt x="22377" y="17753"/>
                  </a:lnTo>
                  <a:lnTo>
                    <a:pt x="22377" y="17753"/>
                  </a:lnTo>
                  <a:lnTo>
                    <a:pt x="22196" y="17504"/>
                  </a:lnTo>
                  <a:lnTo>
                    <a:pt x="22016" y="17256"/>
                  </a:lnTo>
                  <a:lnTo>
                    <a:pt x="21813" y="17053"/>
                  </a:lnTo>
                  <a:lnTo>
                    <a:pt x="21610" y="16850"/>
                  </a:lnTo>
                  <a:lnTo>
                    <a:pt x="19331" y="15001"/>
                  </a:lnTo>
                  <a:close/>
                  <a:moveTo>
                    <a:pt x="13016" y="14820"/>
                  </a:moveTo>
                  <a:lnTo>
                    <a:pt x="4399" y="18700"/>
                  </a:lnTo>
                  <a:lnTo>
                    <a:pt x="5549" y="19715"/>
                  </a:lnTo>
                  <a:lnTo>
                    <a:pt x="14098" y="15858"/>
                  </a:lnTo>
                  <a:lnTo>
                    <a:pt x="13016" y="148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8"/>
            <p:cNvSpPr/>
            <p:nvPr/>
          </p:nvSpPr>
          <p:spPr>
            <a:xfrm>
              <a:off x="-464646" y="3429761"/>
              <a:ext cx="85694" cy="76871"/>
            </a:xfrm>
            <a:custGeom>
              <a:avLst/>
              <a:gdLst/>
              <a:ahLst/>
              <a:cxnLst/>
              <a:rect l="l" t="t" r="r" b="b"/>
              <a:pathLst>
                <a:path w="3069" h="2753" fill="none" extrusionOk="0">
                  <a:moveTo>
                    <a:pt x="23" y="1"/>
                  </a:moveTo>
                  <a:lnTo>
                    <a:pt x="1" y="249"/>
                  </a:lnTo>
                  <a:lnTo>
                    <a:pt x="3069" y="2753"/>
                  </a:lnTo>
                  <a:lnTo>
                    <a:pt x="3069" y="2753"/>
                  </a:lnTo>
                  <a:lnTo>
                    <a:pt x="2888" y="2504"/>
                  </a:lnTo>
                  <a:lnTo>
                    <a:pt x="2708" y="2256"/>
                  </a:lnTo>
                  <a:lnTo>
                    <a:pt x="2505" y="2053"/>
                  </a:lnTo>
                  <a:lnTo>
                    <a:pt x="2302" y="1850"/>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8"/>
            <p:cNvSpPr/>
            <p:nvPr/>
          </p:nvSpPr>
          <p:spPr>
            <a:xfrm>
              <a:off x="-1003774" y="3010923"/>
              <a:ext cx="190878" cy="198417"/>
            </a:xfrm>
            <a:custGeom>
              <a:avLst/>
              <a:gdLst/>
              <a:ahLst/>
              <a:cxnLst/>
              <a:rect l="l" t="t" r="r" b="b"/>
              <a:pathLst>
                <a:path w="6836" h="7106" fill="none" extrusionOk="0">
                  <a:moveTo>
                    <a:pt x="5392" y="1"/>
                  </a:moveTo>
                  <a:lnTo>
                    <a:pt x="4399" y="3316"/>
                  </a:lnTo>
                  <a:lnTo>
                    <a:pt x="4467" y="3384"/>
                  </a:lnTo>
                  <a:lnTo>
                    <a:pt x="4467" y="3384"/>
                  </a:lnTo>
                  <a:lnTo>
                    <a:pt x="4219" y="3339"/>
                  </a:lnTo>
                  <a:lnTo>
                    <a:pt x="3971" y="3316"/>
                  </a:lnTo>
                  <a:lnTo>
                    <a:pt x="3971" y="3316"/>
                  </a:lnTo>
                  <a:lnTo>
                    <a:pt x="3790" y="3339"/>
                  </a:lnTo>
                  <a:lnTo>
                    <a:pt x="3610" y="3384"/>
                  </a:lnTo>
                  <a:lnTo>
                    <a:pt x="3452" y="3474"/>
                  </a:lnTo>
                  <a:lnTo>
                    <a:pt x="3294" y="3587"/>
                  </a:lnTo>
                  <a:lnTo>
                    <a:pt x="3294" y="3587"/>
                  </a:lnTo>
                  <a:lnTo>
                    <a:pt x="3204" y="3722"/>
                  </a:lnTo>
                  <a:lnTo>
                    <a:pt x="3136" y="3858"/>
                  </a:lnTo>
                  <a:lnTo>
                    <a:pt x="3113" y="3993"/>
                  </a:lnTo>
                  <a:lnTo>
                    <a:pt x="3091" y="4128"/>
                  </a:lnTo>
                  <a:lnTo>
                    <a:pt x="3091" y="4286"/>
                  </a:lnTo>
                  <a:lnTo>
                    <a:pt x="3113" y="4444"/>
                  </a:lnTo>
                  <a:lnTo>
                    <a:pt x="3158" y="4602"/>
                  </a:lnTo>
                  <a:lnTo>
                    <a:pt x="3226" y="4783"/>
                  </a:lnTo>
                  <a:lnTo>
                    <a:pt x="3158" y="4715"/>
                  </a:lnTo>
                  <a:lnTo>
                    <a:pt x="1" y="6113"/>
                  </a:lnTo>
                  <a:lnTo>
                    <a:pt x="1128" y="7106"/>
                  </a:lnTo>
                  <a:lnTo>
                    <a:pt x="4151" y="5798"/>
                  </a:lnTo>
                  <a:lnTo>
                    <a:pt x="4196" y="5843"/>
                  </a:lnTo>
                  <a:lnTo>
                    <a:pt x="4196" y="5843"/>
                  </a:lnTo>
                  <a:lnTo>
                    <a:pt x="4151" y="5685"/>
                  </a:lnTo>
                  <a:lnTo>
                    <a:pt x="4106" y="5527"/>
                  </a:lnTo>
                  <a:lnTo>
                    <a:pt x="4083" y="5369"/>
                  </a:lnTo>
                  <a:lnTo>
                    <a:pt x="4083" y="5211"/>
                  </a:lnTo>
                  <a:lnTo>
                    <a:pt x="4083" y="5076"/>
                  </a:lnTo>
                  <a:lnTo>
                    <a:pt x="4128" y="4918"/>
                  </a:lnTo>
                  <a:lnTo>
                    <a:pt x="4196" y="4805"/>
                  </a:lnTo>
                  <a:lnTo>
                    <a:pt x="4286" y="4670"/>
                  </a:lnTo>
                  <a:lnTo>
                    <a:pt x="4286" y="4670"/>
                  </a:lnTo>
                  <a:lnTo>
                    <a:pt x="4444" y="4534"/>
                  </a:lnTo>
                  <a:lnTo>
                    <a:pt x="4602" y="4444"/>
                  </a:lnTo>
                  <a:lnTo>
                    <a:pt x="4783" y="4399"/>
                  </a:lnTo>
                  <a:lnTo>
                    <a:pt x="4986" y="4377"/>
                  </a:lnTo>
                  <a:lnTo>
                    <a:pt x="4986" y="4377"/>
                  </a:lnTo>
                  <a:lnTo>
                    <a:pt x="5211" y="4399"/>
                  </a:lnTo>
                  <a:lnTo>
                    <a:pt x="5437" y="4444"/>
                  </a:lnTo>
                  <a:lnTo>
                    <a:pt x="5369" y="4399"/>
                  </a:lnTo>
                  <a:lnTo>
                    <a:pt x="6384" y="1083"/>
                  </a:lnTo>
                  <a:lnTo>
                    <a:pt x="6813" y="1467"/>
                  </a:lnTo>
                  <a:lnTo>
                    <a:pt x="6835" y="1286"/>
                  </a:lnTo>
                  <a:lnTo>
                    <a:pt x="53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8"/>
            <p:cNvSpPr/>
            <p:nvPr/>
          </p:nvSpPr>
          <p:spPr>
            <a:xfrm>
              <a:off x="-659266" y="3505347"/>
              <a:ext cx="64920" cy="60480"/>
            </a:xfrm>
            <a:custGeom>
              <a:avLst/>
              <a:gdLst/>
              <a:ahLst/>
              <a:cxnLst/>
              <a:rect l="l" t="t" r="r" b="b"/>
              <a:pathLst>
                <a:path w="2325" h="2166" extrusionOk="0">
                  <a:moveTo>
                    <a:pt x="362" y="0"/>
                  </a:moveTo>
                  <a:lnTo>
                    <a:pt x="272" y="46"/>
                  </a:lnTo>
                  <a:lnTo>
                    <a:pt x="181" y="91"/>
                  </a:lnTo>
                  <a:lnTo>
                    <a:pt x="114" y="158"/>
                  </a:lnTo>
                  <a:lnTo>
                    <a:pt x="46" y="249"/>
                  </a:lnTo>
                  <a:lnTo>
                    <a:pt x="24" y="339"/>
                  </a:lnTo>
                  <a:lnTo>
                    <a:pt x="1" y="429"/>
                  </a:lnTo>
                  <a:lnTo>
                    <a:pt x="1" y="519"/>
                  </a:lnTo>
                  <a:lnTo>
                    <a:pt x="1" y="610"/>
                  </a:lnTo>
                  <a:lnTo>
                    <a:pt x="46" y="700"/>
                  </a:lnTo>
                  <a:lnTo>
                    <a:pt x="91" y="790"/>
                  </a:lnTo>
                  <a:lnTo>
                    <a:pt x="159" y="858"/>
                  </a:lnTo>
                  <a:lnTo>
                    <a:pt x="1490" y="2031"/>
                  </a:lnTo>
                  <a:lnTo>
                    <a:pt x="1580" y="2098"/>
                  </a:lnTo>
                  <a:lnTo>
                    <a:pt x="1670" y="2143"/>
                  </a:lnTo>
                  <a:lnTo>
                    <a:pt x="1760" y="2166"/>
                  </a:lnTo>
                  <a:lnTo>
                    <a:pt x="1851" y="2166"/>
                  </a:lnTo>
                  <a:lnTo>
                    <a:pt x="1941" y="2143"/>
                  </a:lnTo>
                  <a:lnTo>
                    <a:pt x="2031" y="2121"/>
                  </a:lnTo>
                  <a:lnTo>
                    <a:pt x="2121" y="2053"/>
                  </a:lnTo>
                  <a:lnTo>
                    <a:pt x="2189" y="1985"/>
                  </a:lnTo>
                  <a:lnTo>
                    <a:pt x="2257" y="1918"/>
                  </a:lnTo>
                  <a:lnTo>
                    <a:pt x="2302" y="1828"/>
                  </a:lnTo>
                  <a:lnTo>
                    <a:pt x="2302" y="1737"/>
                  </a:lnTo>
                  <a:lnTo>
                    <a:pt x="2324" y="1625"/>
                  </a:lnTo>
                  <a:lnTo>
                    <a:pt x="2302" y="1534"/>
                  </a:lnTo>
                  <a:lnTo>
                    <a:pt x="2279" y="1444"/>
                  </a:lnTo>
                  <a:lnTo>
                    <a:pt x="2211" y="1376"/>
                  </a:lnTo>
                  <a:lnTo>
                    <a:pt x="2144" y="1286"/>
                  </a:lnTo>
                  <a:lnTo>
                    <a:pt x="813" y="113"/>
                  </a:lnTo>
                  <a:lnTo>
                    <a:pt x="723" y="46"/>
                  </a:lnTo>
                  <a:lnTo>
                    <a:pt x="655" y="23"/>
                  </a:lnTo>
                  <a:lnTo>
                    <a:pt x="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8"/>
            <p:cNvSpPr/>
            <p:nvPr/>
          </p:nvSpPr>
          <p:spPr>
            <a:xfrm>
              <a:off x="-659266" y="3505347"/>
              <a:ext cx="64920" cy="60480"/>
            </a:xfrm>
            <a:custGeom>
              <a:avLst/>
              <a:gdLst/>
              <a:ahLst/>
              <a:cxnLst/>
              <a:rect l="l" t="t" r="r" b="b"/>
              <a:pathLst>
                <a:path w="2325" h="2166" fill="none" extrusionOk="0">
                  <a:moveTo>
                    <a:pt x="813" y="113"/>
                  </a:moveTo>
                  <a:lnTo>
                    <a:pt x="813" y="113"/>
                  </a:lnTo>
                  <a:lnTo>
                    <a:pt x="723" y="46"/>
                  </a:lnTo>
                  <a:lnTo>
                    <a:pt x="655" y="23"/>
                  </a:lnTo>
                  <a:lnTo>
                    <a:pt x="542" y="0"/>
                  </a:lnTo>
                  <a:lnTo>
                    <a:pt x="452" y="0"/>
                  </a:lnTo>
                  <a:lnTo>
                    <a:pt x="362" y="0"/>
                  </a:lnTo>
                  <a:lnTo>
                    <a:pt x="272" y="46"/>
                  </a:lnTo>
                  <a:lnTo>
                    <a:pt x="181" y="91"/>
                  </a:lnTo>
                  <a:lnTo>
                    <a:pt x="114" y="158"/>
                  </a:lnTo>
                  <a:lnTo>
                    <a:pt x="114" y="158"/>
                  </a:lnTo>
                  <a:lnTo>
                    <a:pt x="46" y="249"/>
                  </a:lnTo>
                  <a:lnTo>
                    <a:pt x="24" y="339"/>
                  </a:lnTo>
                  <a:lnTo>
                    <a:pt x="1" y="429"/>
                  </a:lnTo>
                  <a:lnTo>
                    <a:pt x="1" y="519"/>
                  </a:lnTo>
                  <a:lnTo>
                    <a:pt x="1" y="610"/>
                  </a:lnTo>
                  <a:lnTo>
                    <a:pt x="46" y="700"/>
                  </a:lnTo>
                  <a:lnTo>
                    <a:pt x="91" y="790"/>
                  </a:lnTo>
                  <a:lnTo>
                    <a:pt x="159" y="858"/>
                  </a:lnTo>
                  <a:lnTo>
                    <a:pt x="1490" y="2031"/>
                  </a:lnTo>
                  <a:lnTo>
                    <a:pt x="1490" y="2031"/>
                  </a:lnTo>
                  <a:lnTo>
                    <a:pt x="1580" y="2098"/>
                  </a:lnTo>
                  <a:lnTo>
                    <a:pt x="1670" y="2143"/>
                  </a:lnTo>
                  <a:lnTo>
                    <a:pt x="1760" y="2166"/>
                  </a:lnTo>
                  <a:lnTo>
                    <a:pt x="1851" y="2166"/>
                  </a:lnTo>
                  <a:lnTo>
                    <a:pt x="1941" y="2143"/>
                  </a:lnTo>
                  <a:lnTo>
                    <a:pt x="2031" y="2121"/>
                  </a:lnTo>
                  <a:lnTo>
                    <a:pt x="2121" y="2053"/>
                  </a:lnTo>
                  <a:lnTo>
                    <a:pt x="2189" y="1985"/>
                  </a:lnTo>
                  <a:lnTo>
                    <a:pt x="2189" y="1985"/>
                  </a:lnTo>
                  <a:lnTo>
                    <a:pt x="2257" y="1918"/>
                  </a:lnTo>
                  <a:lnTo>
                    <a:pt x="2302" y="1828"/>
                  </a:lnTo>
                  <a:lnTo>
                    <a:pt x="2302" y="1737"/>
                  </a:lnTo>
                  <a:lnTo>
                    <a:pt x="2324" y="1625"/>
                  </a:lnTo>
                  <a:lnTo>
                    <a:pt x="2302" y="1534"/>
                  </a:lnTo>
                  <a:lnTo>
                    <a:pt x="2279" y="1444"/>
                  </a:lnTo>
                  <a:lnTo>
                    <a:pt x="2211" y="1376"/>
                  </a:lnTo>
                  <a:lnTo>
                    <a:pt x="2144" y="1286"/>
                  </a:lnTo>
                  <a:lnTo>
                    <a:pt x="813" y="1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8"/>
            <p:cNvSpPr/>
            <p:nvPr/>
          </p:nvSpPr>
          <p:spPr>
            <a:xfrm>
              <a:off x="-758140" y="3549437"/>
              <a:ext cx="42219" cy="39706"/>
            </a:xfrm>
            <a:custGeom>
              <a:avLst/>
              <a:gdLst/>
              <a:ahLst/>
              <a:cxnLst/>
              <a:rect l="l" t="t" r="r" b="b"/>
              <a:pathLst>
                <a:path w="1512" h="1422" extrusionOk="0">
                  <a:moveTo>
                    <a:pt x="316" y="0"/>
                  </a:moveTo>
                  <a:lnTo>
                    <a:pt x="249" y="46"/>
                  </a:lnTo>
                  <a:lnTo>
                    <a:pt x="159" y="68"/>
                  </a:lnTo>
                  <a:lnTo>
                    <a:pt x="113" y="136"/>
                  </a:lnTo>
                  <a:lnTo>
                    <a:pt x="46" y="203"/>
                  </a:lnTo>
                  <a:lnTo>
                    <a:pt x="23" y="271"/>
                  </a:lnTo>
                  <a:lnTo>
                    <a:pt x="1" y="361"/>
                  </a:lnTo>
                  <a:lnTo>
                    <a:pt x="1" y="452"/>
                  </a:lnTo>
                  <a:lnTo>
                    <a:pt x="23" y="519"/>
                  </a:lnTo>
                  <a:lnTo>
                    <a:pt x="46" y="587"/>
                  </a:lnTo>
                  <a:lnTo>
                    <a:pt x="91" y="677"/>
                  </a:lnTo>
                  <a:lnTo>
                    <a:pt x="136" y="722"/>
                  </a:lnTo>
                  <a:lnTo>
                    <a:pt x="813" y="1331"/>
                  </a:lnTo>
                  <a:lnTo>
                    <a:pt x="880" y="1376"/>
                  </a:lnTo>
                  <a:lnTo>
                    <a:pt x="948" y="1422"/>
                  </a:lnTo>
                  <a:lnTo>
                    <a:pt x="1196" y="1422"/>
                  </a:lnTo>
                  <a:lnTo>
                    <a:pt x="1286" y="1399"/>
                  </a:lnTo>
                  <a:lnTo>
                    <a:pt x="1354" y="1354"/>
                  </a:lnTo>
                  <a:lnTo>
                    <a:pt x="1399" y="1286"/>
                  </a:lnTo>
                  <a:lnTo>
                    <a:pt x="1467" y="1218"/>
                  </a:lnTo>
                  <a:lnTo>
                    <a:pt x="1489" y="1151"/>
                  </a:lnTo>
                  <a:lnTo>
                    <a:pt x="1512" y="1061"/>
                  </a:lnTo>
                  <a:lnTo>
                    <a:pt x="1512" y="993"/>
                  </a:lnTo>
                  <a:lnTo>
                    <a:pt x="1512" y="903"/>
                  </a:lnTo>
                  <a:lnTo>
                    <a:pt x="1467" y="835"/>
                  </a:lnTo>
                  <a:lnTo>
                    <a:pt x="1422" y="767"/>
                  </a:lnTo>
                  <a:lnTo>
                    <a:pt x="1377" y="700"/>
                  </a:lnTo>
                  <a:lnTo>
                    <a:pt x="700" y="91"/>
                  </a:lnTo>
                  <a:lnTo>
                    <a:pt x="632" y="46"/>
                  </a:lnTo>
                  <a:lnTo>
                    <a:pt x="565" y="23"/>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8"/>
            <p:cNvSpPr/>
            <p:nvPr/>
          </p:nvSpPr>
          <p:spPr>
            <a:xfrm>
              <a:off x="-758140" y="3549437"/>
              <a:ext cx="42219" cy="39706"/>
            </a:xfrm>
            <a:custGeom>
              <a:avLst/>
              <a:gdLst/>
              <a:ahLst/>
              <a:cxnLst/>
              <a:rect l="l" t="t" r="r" b="b"/>
              <a:pathLst>
                <a:path w="1512" h="1422" fill="none" extrusionOk="0">
                  <a:moveTo>
                    <a:pt x="700" y="91"/>
                  </a:moveTo>
                  <a:lnTo>
                    <a:pt x="700" y="91"/>
                  </a:lnTo>
                  <a:lnTo>
                    <a:pt x="632" y="46"/>
                  </a:lnTo>
                  <a:lnTo>
                    <a:pt x="565" y="23"/>
                  </a:lnTo>
                  <a:lnTo>
                    <a:pt x="474" y="0"/>
                  </a:lnTo>
                  <a:lnTo>
                    <a:pt x="384" y="0"/>
                  </a:lnTo>
                  <a:lnTo>
                    <a:pt x="316" y="0"/>
                  </a:lnTo>
                  <a:lnTo>
                    <a:pt x="249" y="46"/>
                  </a:lnTo>
                  <a:lnTo>
                    <a:pt x="159" y="68"/>
                  </a:lnTo>
                  <a:lnTo>
                    <a:pt x="113" y="136"/>
                  </a:lnTo>
                  <a:lnTo>
                    <a:pt x="113" y="136"/>
                  </a:lnTo>
                  <a:lnTo>
                    <a:pt x="46" y="203"/>
                  </a:lnTo>
                  <a:lnTo>
                    <a:pt x="23" y="271"/>
                  </a:lnTo>
                  <a:lnTo>
                    <a:pt x="1" y="361"/>
                  </a:lnTo>
                  <a:lnTo>
                    <a:pt x="1" y="452"/>
                  </a:lnTo>
                  <a:lnTo>
                    <a:pt x="23" y="519"/>
                  </a:lnTo>
                  <a:lnTo>
                    <a:pt x="46" y="587"/>
                  </a:lnTo>
                  <a:lnTo>
                    <a:pt x="91" y="677"/>
                  </a:lnTo>
                  <a:lnTo>
                    <a:pt x="136" y="722"/>
                  </a:lnTo>
                  <a:lnTo>
                    <a:pt x="813" y="1331"/>
                  </a:lnTo>
                  <a:lnTo>
                    <a:pt x="813" y="1331"/>
                  </a:lnTo>
                  <a:lnTo>
                    <a:pt x="880" y="1376"/>
                  </a:lnTo>
                  <a:lnTo>
                    <a:pt x="948" y="1422"/>
                  </a:lnTo>
                  <a:lnTo>
                    <a:pt x="1038" y="1422"/>
                  </a:lnTo>
                  <a:lnTo>
                    <a:pt x="1128" y="1422"/>
                  </a:lnTo>
                  <a:lnTo>
                    <a:pt x="1196" y="1422"/>
                  </a:lnTo>
                  <a:lnTo>
                    <a:pt x="1286" y="1399"/>
                  </a:lnTo>
                  <a:lnTo>
                    <a:pt x="1354" y="1354"/>
                  </a:lnTo>
                  <a:lnTo>
                    <a:pt x="1399" y="1286"/>
                  </a:lnTo>
                  <a:lnTo>
                    <a:pt x="1399" y="1286"/>
                  </a:lnTo>
                  <a:lnTo>
                    <a:pt x="1467" y="1218"/>
                  </a:lnTo>
                  <a:lnTo>
                    <a:pt x="1489" y="1151"/>
                  </a:lnTo>
                  <a:lnTo>
                    <a:pt x="1512" y="1061"/>
                  </a:lnTo>
                  <a:lnTo>
                    <a:pt x="1512" y="993"/>
                  </a:lnTo>
                  <a:lnTo>
                    <a:pt x="1512" y="903"/>
                  </a:lnTo>
                  <a:lnTo>
                    <a:pt x="1467" y="835"/>
                  </a:lnTo>
                  <a:lnTo>
                    <a:pt x="1422" y="767"/>
                  </a:lnTo>
                  <a:lnTo>
                    <a:pt x="1377" y="700"/>
                  </a:lnTo>
                  <a:lnTo>
                    <a:pt x="700"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8"/>
            <p:cNvSpPr/>
            <p:nvPr/>
          </p:nvSpPr>
          <p:spPr>
            <a:xfrm>
              <a:off x="-494244" y="3318294"/>
              <a:ext cx="64920" cy="60480"/>
            </a:xfrm>
            <a:custGeom>
              <a:avLst/>
              <a:gdLst/>
              <a:ahLst/>
              <a:cxnLst/>
              <a:rect l="l" t="t" r="r" b="b"/>
              <a:pathLst>
                <a:path w="2325" h="2166" extrusionOk="0">
                  <a:moveTo>
                    <a:pt x="384" y="0"/>
                  </a:moveTo>
                  <a:lnTo>
                    <a:pt x="294" y="45"/>
                  </a:lnTo>
                  <a:lnTo>
                    <a:pt x="204" y="90"/>
                  </a:lnTo>
                  <a:lnTo>
                    <a:pt x="136" y="158"/>
                  </a:lnTo>
                  <a:lnTo>
                    <a:pt x="68" y="248"/>
                  </a:lnTo>
                  <a:lnTo>
                    <a:pt x="23" y="339"/>
                  </a:lnTo>
                  <a:lnTo>
                    <a:pt x="1" y="429"/>
                  </a:lnTo>
                  <a:lnTo>
                    <a:pt x="1" y="519"/>
                  </a:lnTo>
                  <a:lnTo>
                    <a:pt x="23" y="609"/>
                  </a:lnTo>
                  <a:lnTo>
                    <a:pt x="46" y="699"/>
                  </a:lnTo>
                  <a:lnTo>
                    <a:pt x="91" y="790"/>
                  </a:lnTo>
                  <a:lnTo>
                    <a:pt x="159" y="857"/>
                  </a:lnTo>
                  <a:lnTo>
                    <a:pt x="1512" y="2053"/>
                  </a:lnTo>
                  <a:lnTo>
                    <a:pt x="1580" y="2098"/>
                  </a:lnTo>
                  <a:lnTo>
                    <a:pt x="1670" y="2143"/>
                  </a:lnTo>
                  <a:lnTo>
                    <a:pt x="1760" y="2166"/>
                  </a:lnTo>
                  <a:lnTo>
                    <a:pt x="1873" y="2166"/>
                  </a:lnTo>
                  <a:lnTo>
                    <a:pt x="1963" y="2143"/>
                  </a:lnTo>
                  <a:lnTo>
                    <a:pt x="2053" y="2121"/>
                  </a:lnTo>
                  <a:lnTo>
                    <a:pt x="2121" y="2075"/>
                  </a:lnTo>
                  <a:lnTo>
                    <a:pt x="2211" y="2008"/>
                  </a:lnTo>
                  <a:lnTo>
                    <a:pt x="2256" y="1918"/>
                  </a:lnTo>
                  <a:lnTo>
                    <a:pt x="2302" y="1827"/>
                  </a:lnTo>
                  <a:lnTo>
                    <a:pt x="2324" y="1737"/>
                  </a:lnTo>
                  <a:lnTo>
                    <a:pt x="2324" y="1647"/>
                  </a:lnTo>
                  <a:lnTo>
                    <a:pt x="2324" y="1534"/>
                  </a:lnTo>
                  <a:lnTo>
                    <a:pt x="2279" y="1444"/>
                  </a:lnTo>
                  <a:lnTo>
                    <a:pt x="2234" y="1376"/>
                  </a:lnTo>
                  <a:lnTo>
                    <a:pt x="2166" y="1286"/>
                  </a:lnTo>
                  <a:lnTo>
                    <a:pt x="835" y="113"/>
                  </a:lnTo>
                  <a:lnTo>
                    <a:pt x="745" y="68"/>
                  </a:lnTo>
                  <a:lnTo>
                    <a:pt x="655" y="23"/>
                  </a:lnTo>
                  <a:lnTo>
                    <a:pt x="565" y="0"/>
                  </a:lnTo>
                  <a:close/>
                </a:path>
              </a:pathLst>
            </a:custGeom>
            <a:solidFill>
              <a:srgbClr val="43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8"/>
            <p:cNvSpPr/>
            <p:nvPr/>
          </p:nvSpPr>
          <p:spPr>
            <a:xfrm>
              <a:off x="-494244" y="3318294"/>
              <a:ext cx="64920" cy="60480"/>
            </a:xfrm>
            <a:custGeom>
              <a:avLst/>
              <a:gdLst/>
              <a:ahLst/>
              <a:cxnLst/>
              <a:rect l="l" t="t" r="r" b="b"/>
              <a:pathLst>
                <a:path w="2325" h="2166" fill="none" extrusionOk="0">
                  <a:moveTo>
                    <a:pt x="159" y="857"/>
                  </a:moveTo>
                  <a:lnTo>
                    <a:pt x="159" y="857"/>
                  </a:lnTo>
                  <a:lnTo>
                    <a:pt x="91" y="790"/>
                  </a:lnTo>
                  <a:lnTo>
                    <a:pt x="46" y="699"/>
                  </a:lnTo>
                  <a:lnTo>
                    <a:pt x="23" y="609"/>
                  </a:lnTo>
                  <a:lnTo>
                    <a:pt x="1" y="519"/>
                  </a:lnTo>
                  <a:lnTo>
                    <a:pt x="1" y="429"/>
                  </a:lnTo>
                  <a:lnTo>
                    <a:pt x="23" y="339"/>
                  </a:lnTo>
                  <a:lnTo>
                    <a:pt x="68" y="248"/>
                  </a:lnTo>
                  <a:lnTo>
                    <a:pt x="136" y="158"/>
                  </a:lnTo>
                  <a:lnTo>
                    <a:pt x="136" y="158"/>
                  </a:lnTo>
                  <a:lnTo>
                    <a:pt x="204" y="90"/>
                  </a:lnTo>
                  <a:lnTo>
                    <a:pt x="294" y="45"/>
                  </a:lnTo>
                  <a:lnTo>
                    <a:pt x="384" y="0"/>
                  </a:lnTo>
                  <a:lnTo>
                    <a:pt x="474" y="0"/>
                  </a:lnTo>
                  <a:lnTo>
                    <a:pt x="565" y="0"/>
                  </a:lnTo>
                  <a:lnTo>
                    <a:pt x="655" y="23"/>
                  </a:lnTo>
                  <a:lnTo>
                    <a:pt x="745" y="68"/>
                  </a:lnTo>
                  <a:lnTo>
                    <a:pt x="835" y="113"/>
                  </a:lnTo>
                  <a:lnTo>
                    <a:pt x="2166" y="1286"/>
                  </a:lnTo>
                  <a:lnTo>
                    <a:pt x="2166" y="1286"/>
                  </a:lnTo>
                  <a:lnTo>
                    <a:pt x="2234" y="1376"/>
                  </a:lnTo>
                  <a:lnTo>
                    <a:pt x="2279" y="1444"/>
                  </a:lnTo>
                  <a:lnTo>
                    <a:pt x="2324" y="1534"/>
                  </a:lnTo>
                  <a:lnTo>
                    <a:pt x="2324" y="1647"/>
                  </a:lnTo>
                  <a:lnTo>
                    <a:pt x="2324" y="1737"/>
                  </a:lnTo>
                  <a:lnTo>
                    <a:pt x="2302" y="1827"/>
                  </a:lnTo>
                  <a:lnTo>
                    <a:pt x="2256" y="1918"/>
                  </a:lnTo>
                  <a:lnTo>
                    <a:pt x="2211" y="2008"/>
                  </a:lnTo>
                  <a:lnTo>
                    <a:pt x="2211" y="2008"/>
                  </a:lnTo>
                  <a:lnTo>
                    <a:pt x="2121" y="2075"/>
                  </a:lnTo>
                  <a:lnTo>
                    <a:pt x="2053" y="2121"/>
                  </a:lnTo>
                  <a:lnTo>
                    <a:pt x="1963" y="2143"/>
                  </a:lnTo>
                  <a:lnTo>
                    <a:pt x="1873" y="2166"/>
                  </a:lnTo>
                  <a:lnTo>
                    <a:pt x="1760" y="2166"/>
                  </a:lnTo>
                  <a:lnTo>
                    <a:pt x="1670" y="2143"/>
                  </a:lnTo>
                  <a:lnTo>
                    <a:pt x="1580" y="2098"/>
                  </a:lnTo>
                  <a:lnTo>
                    <a:pt x="1512" y="2053"/>
                  </a:lnTo>
                  <a:lnTo>
                    <a:pt x="159" y="8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8"/>
            <p:cNvSpPr/>
            <p:nvPr/>
          </p:nvSpPr>
          <p:spPr>
            <a:xfrm>
              <a:off x="-462748" y="3214981"/>
              <a:ext cx="42219" cy="40348"/>
            </a:xfrm>
            <a:custGeom>
              <a:avLst/>
              <a:gdLst/>
              <a:ahLst/>
              <a:cxnLst/>
              <a:rect l="l" t="t" r="r" b="b"/>
              <a:pathLst>
                <a:path w="1512" h="1445" extrusionOk="0">
                  <a:moveTo>
                    <a:pt x="407" y="1"/>
                  </a:moveTo>
                  <a:lnTo>
                    <a:pt x="316" y="23"/>
                  </a:lnTo>
                  <a:lnTo>
                    <a:pt x="249" y="46"/>
                  </a:lnTo>
                  <a:lnTo>
                    <a:pt x="181" y="91"/>
                  </a:lnTo>
                  <a:lnTo>
                    <a:pt x="113" y="136"/>
                  </a:lnTo>
                  <a:lnTo>
                    <a:pt x="68" y="227"/>
                  </a:lnTo>
                  <a:lnTo>
                    <a:pt x="23" y="294"/>
                  </a:lnTo>
                  <a:lnTo>
                    <a:pt x="1" y="362"/>
                  </a:lnTo>
                  <a:lnTo>
                    <a:pt x="1" y="452"/>
                  </a:lnTo>
                  <a:lnTo>
                    <a:pt x="23" y="542"/>
                  </a:lnTo>
                  <a:lnTo>
                    <a:pt x="46" y="610"/>
                  </a:lnTo>
                  <a:lnTo>
                    <a:pt x="91" y="678"/>
                  </a:lnTo>
                  <a:lnTo>
                    <a:pt x="158" y="745"/>
                  </a:lnTo>
                  <a:lnTo>
                    <a:pt x="813" y="1332"/>
                  </a:lnTo>
                  <a:lnTo>
                    <a:pt x="903" y="1377"/>
                  </a:lnTo>
                  <a:lnTo>
                    <a:pt x="971" y="1422"/>
                  </a:lnTo>
                  <a:lnTo>
                    <a:pt x="1038" y="1445"/>
                  </a:lnTo>
                  <a:lnTo>
                    <a:pt x="1128" y="1445"/>
                  </a:lnTo>
                  <a:lnTo>
                    <a:pt x="1196" y="1422"/>
                  </a:lnTo>
                  <a:lnTo>
                    <a:pt x="1286" y="1399"/>
                  </a:lnTo>
                  <a:lnTo>
                    <a:pt x="1354" y="1354"/>
                  </a:lnTo>
                  <a:lnTo>
                    <a:pt x="1422" y="1309"/>
                  </a:lnTo>
                  <a:lnTo>
                    <a:pt x="1467" y="1242"/>
                  </a:lnTo>
                  <a:lnTo>
                    <a:pt x="1489" y="1151"/>
                  </a:lnTo>
                  <a:lnTo>
                    <a:pt x="1512" y="1084"/>
                  </a:lnTo>
                  <a:lnTo>
                    <a:pt x="1512" y="993"/>
                  </a:lnTo>
                  <a:lnTo>
                    <a:pt x="1512" y="926"/>
                  </a:lnTo>
                  <a:lnTo>
                    <a:pt x="1489" y="836"/>
                  </a:lnTo>
                  <a:lnTo>
                    <a:pt x="1444" y="768"/>
                  </a:lnTo>
                  <a:lnTo>
                    <a:pt x="1377" y="700"/>
                  </a:lnTo>
                  <a:lnTo>
                    <a:pt x="700" y="114"/>
                  </a:lnTo>
                  <a:lnTo>
                    <a:pt x="632" y="69"/>
                  </a:lnTo>
                  <a:lnTo>
                    <a:pt x="564" y="23"/>
                  </a:lnTo>
                  <a:lnTo>
                    <a:pt x="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8"/>
            <p:cNvSpPr/>
            <p:nvPr/>
          </p:nvSpPr>
          <p:spPr>
            <a:xfrm>
              <a:off x="-462748" y="3214981"/>
              <a:ext cx="42219" cy="40348"/>
            </a:xfrm>
            <a:custGeom>
              <a:avLst/>
              <a:gdLst/>
              <a:ahLst/>
              <a:cxnLst/>
              <a:rect l="l" t="t" r="r" b="b"/>
              <a:pathLst>
                <a:path w="1512" h="1445" fill="none" extrusionOk="0">
                  <a:moveTo>
                    <a:pt x="158" y="745"/>
                  </a:moveTo>
                  <a:lnTo>
                    <a:pt x="158" y="745"/>
                  </a:lnTo>
                  <a:lnTo>
                    <a:pt x="91" y="678"/>
                  </a:lnTo>
                  <a:lnTo>
                    <a:pt x="46" y="610"/>
                  </a:lnTo>
                  <a:lnTo>
                    <a:pt x="23" y="542"/>
                  </a:lnTo>
                  <a:lnTo>
                    <a:pt x="1" y="452"/>
                  </a:lnTo>
                  <a:lnTo>
                    <a:pt x="1" y="362"/>
                  </a:lnTo>
                  <a:lnTo>
                    <a:pt x="23" y="294"/>
                  </a:lnTo>
                  <a:lnTo>
                    <a:pt x="68" y="227"/>
                  </a:lnTo>
                  <a:lnTo>
                    <a:pt x="113" y="136"/>
                  </a:lnTo>
                  <a:lnTo>
                    <a:pt x="113" y="136"/>
                  </a:lnTo>
                  <a:lnTo>
                    <a:pt x="181" y="91"/>
                  </a:lnTo>
                  <a:lnTo>
                    <a:pt x="249" y="46"/>
                  </a:lnTo>
                  <a:lnTo>
                    <a:pt x="316" y="23"/>
                  </a:lnTo>
                  <a:lnTo>
                    <a:pt x="407" y="1"/>
                  </a:lnTo>
                  <a:lnTo>
                    <a:pt x="474" y="1"/>
                  </a:lnTo>
                  <a:lnTo>
                    <a:pt x="564" y="23"/>
                  </a:lnTo>
                  <a:lnTo>
                    <a:pt x="632" y="69"/>
                  </a:lnTo>
                  <a:lnTo>
                    <a:pt x="700" y="114"/>
                  </a:lnTo>
                  <a:lnTo>
                    <a:pt x="1377" y="700"/>
                  </a:lnTo>
                  <a:lnTo>
                    <a:pt x="1377" y="700"/>
                  </a:lnTo>
                  <a:lnTo>
                    <a:pt x="1444" y="768"/>
                  </a:lnTo>
                  <a:lnTo>
                    <a:pt x="1489" y="836"/>
                  </a:lnTo>
                  <a:lnTo>
                    <a:pt x="1512" y="926"/>
                  </a:lnTo>
                  <a:lnTo>
                    <a:pt x="1512" y="993"/>
                  </a:lnTo>
                  <a:lnTo>
                    <a:pt x="1512" y="1084"/>
                  </a:lnTo>
                  <a:lnTo>
                    <a:pt x="1489" y="1151"/>
                  </a:lnTo>
                  <a:lnTo>
                    <a:pt x="1467" y="1242"/>
                  </a:lnTo>
                  <a:lnTo>
                    <a:pt x="1422" y="1309"/>
                  </a:lnTo>
                  <a:lnTo>
                    <a:pt x="1422" y="1309"/>
                  </a:lnTo>
                  <a:lnTo>
                    <a:pt x="1354" y="1354"/>
                  </a:lnTo>
                  <a:lnTo>
                    <a:pt x="1286" y="1399"/>
                  </a:lnTo>
                  <a:lnTo>
                    <a:pt x="1196" y="1422"/>
                  </a:lnTo>
                  <a:lnTo>
                    <a:pt x="1128" y="1445"/>
                  </a:lnTo>
                  <a:lnTo>
                    <a:pt x="1038" y="1445"/>
                  </a:lnTo>
                  <a:lnTo>
                    <a:pt x="971" y="1422"/>
                  </a:lnTo>
                  <a:lnTo>
                    <a:pt x="903" y="1377"/>
                  </a:lnTo>
                  <a:lnTo>
                    <a:pt x="813" y="1332"/>
                  </a:lnTo>
                  <a:lnTo>
                    <a:pt x="158" y="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8"/>
            <p:cNvSpPr/>
            <p:nvPr/>
          </p:nvSpPr>
          <p:spPr>
            <a:xfrm>
              <a:off x="-853244" y="3451177"/>
              <a:ext cx="320606" cy="141735"/>
            </a:xfrm>
            <a:custGeom>
              <a:avLst/>
              <a:gdLst/>
              <a:ahLst/>
              <a:cxnLst/>
              <a:rect l="l" t="t" r="r" b="b"/>
              <a:pathLst>
                <a:path w="11482" h="5076" extrusionOk="0">
                  <a:moveTo>
                    <a:pt x="8910" y="1"/>
                  </a:moveTo>
                  <a:lnTo>
                    <a:pt x="1" y="4016"/>
                  </a:lnTo>
                  <a:lnTo>
                    <a:pt x="1196" y="5076"/>
                  </a:lnTo>
                  <a:lnTo>
                    <a:pt x="11482" y="2459"/>
                  </a:lnTo>
                  <a:lnTo>
                    <a:pt x="89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8"/>
            <p:cNvSpPr/>
            <p:nvPr/>
          </p:nvSpPr>
          <p:spPr>
            <a:xfrm>
              <a:off x="-853244" y="3451177"/>
              <a:ext cx="320606" cy="141735"/>
            </a:xfrm>
            <a:custGeom>
              <a:avLst/>
              <a:gdLst/>
              <a:ahLst/>
              <a:cxnLst/>
              <a:rect l="l" t="t" r="r" b="b"/>
              <a:pathLst>
                <a:path w="11482" h="5076" fill="none" extrusionOk="0">
                  <a:moveTo>
                    <a:pt x="8910" y="1"/>
                  </a:moveTo>
                  <a:lnTo>
                    <a:pt x="1" y="4016"/>
                  </a:lnTo>
                  <a:lnTo>
                    <a:pt x="1196" y="5076"/>
                  </a:lnTo>
                  <a:lnTo>
                    <a:pt x="11482" y="2459"/>
                  </a:lnTo>
                  <a:lnTo>
                    <a:pt x="89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8"/>
            <p:cNvSpPr/>
            <p:nvPr/>
          </p:nvSpPr>
          <p:spPr>
            <a:xfrm>
              <a:off x="-853244" y="3453690"/>
              <a:ext cx="295420" cy="126629"/>
            </a:xfrm>
            <a:custGeom>
              <a:avLst/>
              <a:gdLst/>
              <a:ahLst/>
              <a:cxnLst/>
              <a:rect l="l" t="t" r="r" b="b"/>
              <a:pathLst>
                <a:path w="10580" h="4535" extrusionOk="0">
                  <a:moveTo>
                    <a:pt x="8707" y="1"/>
                  </a:moveTo>
                  <a:lnTo>
                    <a:pt x="1" y="3926"/>
                  </a:lnTo>
                  <a:lnTo>
                    <a:pt x="677" y="4535"/>
                  </a:lnTo>
                  <a:lnTo>
                    <a:pt x="10580" y="1805"/>
                  </a:lnTo>
                  <a:lnTo>
                    <a:pt x="8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8"/>
            <p:cNvSpPr/>
            <p:nvPr/>
          </p:nvSpPr>
          <p:spPr>
            <a:xfrm>
              <a:off x="-853244" y="3453690"/>
              <a:ext cx="295420" cy="126629"/>
            </a:xfrm>
            <a:custGeom>
              <a:avLst/>
              <a:gdLst/>
              <a:ahLst/>
              <a:cxnLst/>
              <a:rect l="l" t="t" r="r" b="b"/>
              <a:pathLst>
                <a:path w="10580" h="4535" fill="none" extrusionOk="0">
                  <a:moveTo>
                    <a:pt x="8707" y="1"/>
                  </a:moveTo>
                  <a:lnTo>
                    <a:pt x="1" y="3926"/>
                  </a:lnTo>
                  <a:lnTo>
                    <a:pt x="677" y="4535"/>
                  </a:lnTo>
                  <a:lnTo>
                    <a:pt x="10580" y="1805"/>
                  </a:lnTo>
                  <a:lnTo>
                    <a:pt x="87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8"/>
            <p:cNvSpPr/>
            <p:nvPr/>
          </p:nvSpPr>
          <p:spPr>
            <a:xfrm>
              <a:off x="-542103" y="3120519"/>
              <a:ext cx="114035" cy="323761"/>
            </a:xfrm>
            <a:custGeom>
              <a:avLst/>
              <a:gdLst/>
              <a:ahLst/>
              <a:cxnLst/>
              <a:rect l="l" t="t" r="r" b="b"/>
              <a:pathLst>
                <a:path w="4084" h="11595" extrusionOk="0">
                  <a:moveTo>
                    <a:pt x="2865" y="0"/>
                  </a:moveTo>
                  <a:lnTo>
                    <a:pt x="0" y="9316"/>
                  </a:lnTo>
                  <a:lnTo>
                    <a:pt x="2730" y="11595"/>
                  </a:lnTo>
                  <a:lnTo>
                    <a:pt x="4083" y="1061"/>
                  </a:lnTo>
                  <a:lnTo>
                    <a:pt x="28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8"/>
            <p:cNvSpPr/>
            <p:nvPr/>
          </p:nvSpPr>
          <p:spPr>
            <a:xfrm>
              <a:off x="-542103" y="3120519"/>
              <a:ext cx="114035" cy="323761"/>
            </a:xfrm>
            <a:custGeom>
              <a:avLst/>
              <a:gdLst/>
              <a:ahLst/>
              <a:cxnLst/>
              <a:rect l="l" t="t" r="r" b="b"/>
              <a:pathLst>
                <a:path w="4084" h="11595" fill="none" extrusionOk="0">
                  <a:moveTo>
                    <a:pt x="0" y="9316"/>
                  </a:moveTo>
                  <a:lnTo>
                    <a:pt x="2865" y="0"/>
                  </a:lnTo>
                  <a:lnTo>
                    <a:pt x="4083" y="1061"/>
                  </a:lnTo>
                  <a:lnTo>
                    <a:pt x="2730" y="11595"/>
                  </a:lnTo>
                  <a:lnTo>
                    <a:pt x="0" y="9316"/>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8"/>
            <p:cNvSpPr/>
            <p:nvPr/>
          </p:nvSpPr>
          <p:spPr>
            <a:xfrm>
              <a:off x="-456437" y="3124931"/>
              <a:ext cx="13877" cy="12621"/>
            </a:xfrm>
            <a:custGeom>
              <a:avLst/>
              <a:gdLst/>
              <a:ahLst/>
              <a:cxnLst/>
              <a:rect l="l" t="t" r="r" b="b"/>
              <a:pathLst>
                <a:path w="497" h="452" extrusionOk="0">
                  <a:moveTo>
                    <a:pt x="0" y="0"/>
                  </a:moveTo>
                  <a:lnTo>
                    <a:pt x="0" y="0"/>
                  </a:lnTo>
                  <a:lnTo>
                    <a:pt x="496" y="451"/>
                  </a:lnTo>
                  <a:lnTo>
                    <a:pt x="496" y="451"/>
                  </a:lnTo>
                  <a:lnTo>
                    <a:pt x="0" y="0"/>
                  </a:lnTo>
                  <a:close/>
                </a:path>
              </a:pathLst>
            </a:custGeom>
            <a:solidFill>
              <a:srgbClr val="F2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8"/>
            <p:cNvSpPr/>
            <p:nvPr/>
          </p:nvSpPr>
          <p:spPr>
            <a:xfrm>
              <a:off x="-456437" y="3124931"/>
              <a:ext cx="13877" cy="12621"/>
            </a:xfrm>
            <a:custGeom>
              <a:avLst/>
              <a:gdLst/>
              <a:ahLst/>
              <a:cxnLst/>
              <a:rect l="l" t="t" r="r" b="b"/>
              <a:pathLst>
                <a:path w="497" h="452" fill="none" extrusionOk="0">
                  <a:moveTo>
                    <a:pt x="0" y="0"/>
                  </a:moveTo>
                  <a:lnTo>
                    <a:pt x="0" y="0"/>
                  </a:lnTo>
                  <a:lnTo>
                    <a:pt x="496" y="451"/>
                  </a:lnTo>
                  <a:lnTo>
                    <a:pt x="496" y="45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8"/>
            <p:cNvSpPr/>
            <p:nvPr/>
          </p:nvSpPr>
          <p:spPr>
            <a:xfrm>
              <a:off x="-540847" y="3120519"/>
              <a:ext cx="84438" cy="254486"/>
            </a:xfrm>
            <a:custGeom>
              <a:avLst/>
              <a:gdLst/>
              <a:ahLst/>
              <a:cxnLst/>
              <a:rect l="l" t="t" r="r" b="b"/>
              <a:pathLst>
                <a:path w="3024" h="9114" extrusionOk="0">
                  <a:moveTo>
                    <a:pt x="2820" y="0"/>
                  </a:moveTo>
                  <a:lnTo>
                    <a:pt x="1" y="9113"/>
                  </a:lnTo>
                  <a:lnTo>
                    <a:pt x="2820" y="0"/>
                  </a:lnTo>
                  <a:lnTo>
                    <a:pt x="3023" y="158"/>
                  </a:lnTo>
                  <a:lnTo>
                    <a:pt x="3023" y="158"/>
                  </a:lnTo>
                  <a:lnTo>
                    <a:pt x="2820" y="0"/>
                  </a:lnTo>
                  <a:close/>
                </a:path>
              </a:pathLst>
            </a:custGeom>
            <a:solidFill>
              <a:srgbClr val="E0D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8"/>
            <p:cNvSpPr/>
            <p:nvPr/>
          </p:nvSpPr>
          <p:spPr>
            <a:xfrm>
              <a:off x="-540847" y="3120519"/>
              <a:ext cx="84438" cy="254486"/>
            </a:xfrm>
            <a:custGeom>
              <a:avLst/>
              <a:gdLst/>
              <a:ahLst/>
              <a:cxnLst/>
              <a:rect l="l" t="t" r="r" b="b"/>
              <a:pathLst>
                <a:path w="3024" h="9114" fill="none" extrusionOk="0">
                  <a:moveTo>
                    <a:pt x="2820" y="0"/>
                  </a:moveTo>
                  <a:lnTo>
                    <a:pt x="1" y="9113"/>
                  </a:lnTo>
                  <a:lnTo>
                    <a:pt x="2820" y="0"/>
                  </a:lnTo>
                  <a:lnTo>
                    <a:pt x="3023" y="158"/>
                  </a:lnTo>
                  <a:lnTo>
                    <a:pt x="3023" y="158"/>
                  </a:lnTo>
                  <a:lnTo>
                    <a:pt x="28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8"/>
            <p:cNvSpPr/>
            <p:nvPr/>
          </p:nvSpPr>
          <p:spPr>
            <a:xfrm>
              <a:off x="-540847" y="3120519"/>
              <a:ext cx="98287" cy="300446"/>
            </a:xfrm>
            <a:custGeom>
              <a:avLst/>
              <a:gdLst/>
              <a:ahLst/>
              <a:cxnLst/>
              <a:rect l="l" t="t" r="r" b="b"/>
              <a:pathLst>
                <a:path w="3520" h="10760" extrusionOk="0">
                  <a:moveTo>
                    <a:pt x="2820" y="0"/>
                  </a:moveTo>
                  <a:lnTo>
                    <a:pt x="1" y="9113"/>
                  </a:lnTo>
                  <a:lnTo>
                    <a:pt x="2031" y="10760"/>
                  </a:lnTo>
                  <a:lnTo>
                    <a:pt x="3519" y="609"/>
                  </a:lnTo>
                  <a:lnTo>
                    <a:pt x="3023" y="158"/>
                  </a:lnTo>
                  <a:lnTo>
                    <a:pt x="2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8"/>
            <p:cNvSpPr/>
            <p:nvPr/>
          </p:nvSpPr>
          <p:spPr>
            <a:xfrm>
              <a:off x="-540847" y="3120519"/>
              <a:ext cx="98287" cy="300446"/>
            </a:xfrm>
            <a:custGeom>
              <a:avLst/>
              <a:gdLst/>
              <a:ahLst/>
              <a:cxnLst/>
              <a:rect l="l" t="t" r="r" b="b"/>
              <a:pathLst>
                <a:path w="3520" h="10760" fill="none" extrusionOk="0">
                  <a:moveTo>
                    <a:pt x="2820" y="0"/>
                  </a:moveTo>
                  <a:lnTo>
                    <a:pt x="1" y="9113"/>
                  </a:lnTo>
                  <a:lnTo>
                    <a:pt x="2031" y="10760"/>
                  </a:lnTo>
                  <a:lnTo>
                    <a:pt x="3519" y="609"/>
                  </a:lnTo>
                  <a:lnTo>
                    <a:pt x="3023" y="158"/>
                  </a:lnTo>
                  <a:lnTo>
                    <a:pt x="28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8"/>
            <p:cNvSpPr/>
            <p:nvPr/>
          </p:nvSpPr>
          <p:spPr>
            <a:xfrm>
              <a:off x="-889766" y="3133112"/>
              <a:ext cx="557417" cy="502633"/>
            </a:xfrm>
            <a:custGeom>
              <a:avLst/>
              <a:gdLst/>
              <a:ahLst/>
              <a:cxnLst/>
              <a:rect l="l" t="t" r="r" b="b"/>
              <a:pathLst>
                <a:path w="19963" h="18001" extrusionOk="0">
                  <a:moveTo>
                    <a:pt x="993" y="1"/>
                  </a:moveTo>
                  <a:lnTo>
                    <a:pt x="767" y="23"/>
                  </a:lnTo>
                  <a:lnTo>
                    <a:pt x="564" y="68"/>
                  </a:lnTo>
                  <a:lnTo>
                    <a:pt x="451" y="91"/>
                  </a:lnTo>
                  <a:lnTo>
                    <a:pt x="361" y="158"/>
                  </a:lnTo>
                  <a:lnTo>
                    <a:pt x="294" y="226"/>
                  </a:lnTo>
                  <a:lnTo>
                    <a:pt x="203" y="294"/>
                  </a:lnTo>
                  <a:lnTo>
                    <a:pt x="136" y="384"/>
                  </a:lnTo>
                  <a:lnTo>
                    <a:pt x="91" y="474"/>
                  </a:lnTo>
                  <a:lnTo>
                    <a:pt x="45" y="587"/>
                  </a:lnTo>
                  <a:lnTo>
                    <a:pt x="23" y="677"/>
                  </a:lnTo>
                  <a:lnTo>
                    <a:pt x="0" y="880"/>
                  </a:lnTo>
                  <a:lnTo>
                    <a:pt x="23" y="1106"/>
                  </a:lnTo>
                  <a:lnTo>
                    <a:pt x="68" y="1354"/>
                  </a:lnTo>
                  <a:lnTo>
                    <a:pt x="181" y="1580"/>
                  </a:lnTo>
                  <a:lnTo>
                    <a:pt x="294" y="1828"/>
                  </a:lnTo>
                  <a:lnTo>
                    <a:pt x="451" y="2076"/>
                  </a:lnTo>
                  <a:lnTo>
                    <a:pt x="632" y="2324"/>
                  </a:lnTo>
                  <a:lnTo>
                    <a:pt x="812" y="2549"/>
                  </a:lnTo>
                  <a:lnTo>
                    <a:pt x="1218" y="3023"/>
                  </a:lnTo>
                  <a:lnTo>
                    <a:pt x="1602" y="3429"/>
                  </a:lnTo>
                  <a:lnTo>
                    <a:pt x="1985" y="3768"/>
                  </a:lnTo>
                  <a:lnTo>
                    <a:pt x="15587" y="16850"/>
                  </a:lnTo>
                  <a:lnTo>
                    <a:pt x="15857" y="17076"/>
                  </a:lnTo>
                  <a:lnTo>
                    <a:pt x="16151" y="17256"/>
                  </a:lnTo>
                  <a:lnTo>
                    <a:pt x="16421" y="17437"/>
                  </a:lnTo>
                  <a:lnTo>
                    <a:pt x="16715" y="17572"/>
                  </a:lnTo>
                  <a:lnTo>
                    <a:pt x="17008" y="17707"/>
                  </a:lnTo>
                  <a:lnTo>
                    <a:pt x="17279" y="17820"/>
                  </a:lnTo>
                  <a:lnTo>
                    <a:pt x="17572" y="17888"/>
                  </a:lnTo>
                  <a:lnTo>
                    <a:pt x="17842" y="17956"/>
                  </a:lnTo>
                  <a:lnTo>
                    <a:pt x="18113" y="17978"/>
                  </a:lnTo>
                  <a:lnTo>
                    <a:pt x="18361" y="18001"/>
                  </a:lnTo>
                  <a:lnTo>
                    <a:pt x="18609" y="17978"/>
                  </a:lnTo>
                  <a:lnTo>
                    <a:pt x="18857" y="17933"/>
                  </a:lnTo>
                  <a:lnTo>
                    <a:pt x="19061" y="17865"/>
                  </a:lnTo>
                  <a:lnTo>
                    <a:pt x="19264" y="17753"/>
                  </a:lnTo>
                  <a:lnTo>
                    <a:pt x="19467" y="17617"/>
                  </a:lnTo>
                  <a:lnTo>
                    <a:pt x="19624" y="17482"/>
                  </a:lnTo>
                  <a:lnTo>
                    <a:pt x="19760" y="17279"/>
                  </a:lnTo>
                  <a:lnTo>
                    <a:pt x="19850" y="17076"/>
                  </a:lnTo>
                  <a:lnTo>
                    <a:pt x="19918" y="16850"/>
                  </a:lnTo>
                  <a:lnTo>
                    <a:pt x="19963" y="16625"/>
                  </a:lnTo>
                  <a:lnTo>
                    <a:pt x="19963" y="16377"/>
                  </a:lnTo>
                  <a:lnTo>
                    <a:pt x="19940" y="16106"/>
                  </a:lnTo>
                  <a:lnTo>
                    <a:pt x="19895" y="15835"/>
                  </a:lnTo>
                  <a:lnTo>
                    <a:pt x="19805" y="15565"/>
                  </a:lnTo>
                  <a:lnTo>
                    <a:pt x="19715" y="15271"/>
                  </a:lnTo>
                  <a:lnTo>
                    <a:pt x="19602" y="15001"/>
                  </a:lnTo>
                  <a:lnTo>
                    <a:pt x="19467" y="14730"/>
                  </a:lnTo>
                  <a:lnTo>
                    <a:pt x="19309" y="14482"/>
                  </a:lnTo>
                  <a:lnTo>
                    <a:pt x="19128" y="14211"/>
                  </a:lnTo>
                  <a:lnTo>
                    <a:pt x="18925" y="13986"/>
                  </a:lnTo>
                  <a:lnTo>
                    <a:pt x="18722" y="13760"/>
                  </a:lnTo>
                  <a:lnTo>
                    <a:pt x="18519" y="13557"/>
                  </a:lnTo>
                  <a:lnTo>
                    <a:pt x="3857" y="1647"/>
                  </a:lnTo>
                  <a:lnTo>
                    <a:pt x="3474" y="1309"/>
                  </a:lnTo>
                  <a:lnTo>
                    <a:pt x="3023" y="971"/>
                  </a:lnTo>
                  <a:lnTo>
                    <a:pt x="2527" y="632"/>
                  </a:lnTo>
                  <a:lnTo>
                    <a:pt x="2256" y="474"/>
                  </a:lnTo>
                  <a:lnTo>
                    <a:pt x="2008" y="316"/>
                  </a:lnTo>
                  <a:lnTo>
                    <a:pt x="1737" y="204"/>
                  </a:lnTo>
                  <a:lnTo>
                    <a:pt x="1489" y="113"/>
                  </a:lnTo>
                  <a:lnTo>
                    <a:pt x="1241" y="46"/>
                  </a:lnTo>
                  <a:lnTo>
                    <a:pt x="9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8"/>
            <p:cNvSpPr/>
            <p:nvPr/>
          </p:nvSpPr>
          <p:spPr>
            <a:xfrm>
              <a:off x="-976689" y="3172790"/>
              <a:ext cx="146789" cy="74358"/>
            </a:xfrm>
            <a:custGeom>
              <a:avLst/>
              <a:gdLst/>
              <a:ahLst/>
              <a:cxnLst/>
              <a:rect l="l" t="t" r="r" b="b"/>
              <a:pathLst>
                <a:path w="5257" h="2663" extrusionOk="0">
                  <a:moveTo>
                    <a:pt x="3181" y="1"/>
                  </a:moveTo>
                  <a:lnTo>
                    <a:pt x="1" y="1377"/>
                  </a:lnTo>
                  <a:lnTo>
                    <a:pt x="1467" y="2662"/>
                  </a:lnTo>
                  <a:lnTo>
                    <a:pt x="5256" y="1828"/>
                  </a:lnTo>
                  <a:lnTo>
                    <a:pt x="31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8"/>
            <p:cNvSpPr/>
            <p:nvPr/>
          </p:nvSpPr>
          <p:spPr>
            <a:xfrm>
              <a:off x="-976689" y="3172790"/>
              <a:ext cx="146789" cy="74358"/>
            </a:xfrm>
            <a:custGeom>
              <a:avLst/>
              <a:gdLst/>
              <a:ahLst/>
              <a:cxnLst/>
              <a:rect l="l" t="t" r="r" b="b"/>
              <a:pathLst>
                <a:path w="5257" h="2663" fill="none" extrusionOk="0">
                  <a:moveTo>
                    <a:pt x="3181" y="1"/>
                  </a:moveTo>
                  <a:lnTo>
                    <a:pt x="1" y="1377"/>
                  </a:lnTo>
                  <a:lnTo>
                    <a:pt x="1467" y="2662"/>
                  </a:lnTo>
                  <a:lnTo>
                    <a:pt x="5256" y="1828"/>
                  </a:lnTo>
                  <a:lnTo>
                    <a:pt x="3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8"/>
            <p:cNvSpPr/>
            <p:nvPr/>
          </p:nvSpPr>
          <p:spPr>
            <a:xfrm>
              <a:off x="-853858" y="3041163"/>
              <a:ext cx="68661" cy="143633"/>
            </a:xfrm>
            <a:custGeom>
              <a:avLst/>
              <a:gdLst/>
              <a:ahLst/>
              <a:cxnLst/>
              <a:rect l="l" t="t" r="r" b="b"/>
              <a:pathLst>
                <a:path w="2459" h="5144" extrusionOk="0">
                  <a:moveTo>
                    <a:pt x="1015" y="0"/>
                  </a:moveTo>
                  <a:lnTo>
                    <a:pt x="0" y="3316"/>
                  </a:lnTo>
                  <a:lnTo>
                    <a:pt x="2098" y="5143"/>
                  </a:lnTo>
                  <a:lnTo>
                    <a:pt x="2459" y="1286"/>
                  </a:lnTo>
                  <a:lnTo>
                    <a:pt x="10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8"/>
            <p:cNvSpPr/>
            <p:nvPr/>
          </p:nvSpPr>
          <p:spPr>
            <a:xfrm>
              <a:off x="-886611" y="3174046"/>
              <a:ext cx="37807" cy="33423"/>
            </a:xfrm>
            <a:custGeom>
              <a:avLst/>
              <a:gdLst/>
              <a:ahLst/>
              <a:cxnLst/>
              <a:rect l="l" t="t" r="r" b="b"/>
              <a:pathLst>
                <a:path w="1354" h="1197" extrusionOk="0">
                  <a:moveTo>
                    <a:pt x="0" y="1"/>
                  </a:moveTo>
                  <a:lnTo>
                    <a:pt x="0" y="1"/>
                  </a:lnTo>
                  <a:lnTo>
                    <a:pt x="1353" y="1196"/>
                  </a:lnTo>
                  <a:lnTo>
                    <a:pt x="1353" y="1196"/>
                  </a:lnTo>
                  <a:lnTo>
                    <a:pt x="0"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8"/>
            <p:cNvSpPr/>
            <p:nvPr/>
          </p:nvSpPr>
          <p:spPr>
            <a:xfrm>
              <a:off x="-886611" y="3174046"/>
              <a:ext cx="37807" cy="33423"/>
            </a:xfrm>
            <a:custGeom>
              <a:avLst/>
              <a:gdLst/>
              <a:ahLst/>
              <a:cxnLst/>
              <a:rect l="l" t="t" r="r" b="b"/>
              <a:pathLst>
                <a:path w="1354" h="1197" fill="none" extrusionOk="0">
                  <a:moveTo>
                    <a:pt x="0" y="1"/>
                  </a:moveTo>
                  <a:lnTo>
                    <a:pt x="0" y="1"/>
                  </a:lnTo>
                  <a:lnTo>
                    <a:pt x="1353" y="1196"/>
                  </a:lnTo>
                  <a:lnTo>
                    <a:pt x="1353" y="119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8"/>
            <p:cNvSpPr/>
            <p:nvPr/>
          </p:nvSpPr>
          <p:spPr>
            <a:xfrm>
              <a:off x="-976689" y="3172790"/>
              <a:ext cx="127885" cy="63635"/>
            </a:xfrm>
            <a:custGeom>
              <a:avLst/>
              <a:gdLst/>
              <a:ahLst/>
              <a:cxnLst/>
              <a:rect l="l" t="t" r="r" b="b"/>
              <a:pathLst>
                <a:path w="4580" h="2279" extrusionOk="0">
                  <a:moveTo>
                    <a:pt x="3181" y="1"/>
                  </a:moveTo>
                  <a:lnTo>
                    <a:pt x="158" y="1309"/>
                  </a:lnTo>
                  <a:lnTo>
                    <a:pt x="1" y="1377"/>
                  </a:lnTo>
                  <a:lnTo>
                    <a:pt x="1016" y="2279"/>
                  </a:lnTo>
                  <a:lnTo>
                    <a:pt x="4579" y="1241"/>
                  </a:lnTo>
                  <a:lnTo>
                    <a:pt x="3226" y="46"/>
                  </a:lnTo>
                  <a:lnTo>
                    <a:pt x="3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8"/>
            <p:cNvSpPr/>
            <p:nvPr/>
          </p:nvSpPr>
          <p:spPr>
            <a:xfrm>
              <a:off x="-976689" y="3172790"/>
              <a:ext cx="127885" cy="63635"/>
            </a:xfrm>
            <a:custGeom>
              <a:avLst/>
              <a:gdLst/>
              <a:ahLst/>
              <a:cxnLst/>
              <a:rect l="l" t="t" r="r" b="b"/>
              <a:pathLst>
                <a:path w="4580" h="2279" fill="none" extrusionOk="0">
                  <a:moveTo>
                    <a:pt x="3181" y="1"/>
                  </a:moveTo>
                  <a:lnTo>
                    <a:pt x="158" y="1309"/>
                  </a:lnTo>
                  <a:lnTo>
                    <a:pt x="1" y="1377"/>
                  </a:lnTo>
                  <a:lnTo>
                    <a:pt x="1016" y="2279"/>
                  </a:lnTo>
                  <a:lnTo>
                    <a:pt x="4579" y="1241"/>
                  </a:lnTo>
                  <a:lnTo>
                    <a:pt x="3226" y="46"/>
                  </a:lnTo>
                  <a:lnTo>
                    <a:pt x="3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8"/>
            <p:cNvSpPr/>
            <p:nvPr/>
          </p:nvSpPr>
          <p:spPr>
            <a:xfrm>
              <a:off x="-853858" y="3133754"/>
              <a:ext cx="1899" cy="1284"/>
            </a:xfrm>
            <a:custGeom>
              <a:avLst/>
              <a:gdLst/>
              <a:ahLst/>
              <a:cxnLst/>
              <a:rect l="l" t="t" r="r" b="b"/>
              <a:pathLst>
                <a:path w="68" h="46" extrusionOk="0">
                  <a:moveTo>
                    <a:pt x="0" y="0"/>
                  </a:moveTo>
                  <a:lnTo>
                    <a:pt x="68" y="45"/>
                  </a:lnTo>
                  <a:lnTo>
                    <a:pt x="68" y="45"/>
                  </a:lnTo>
                  <a:lnTo>
                    <a:pt x="0" y="0"/>
                  </a:lnTo>
                  <a:close/>
                </a:path>
              </a:pathLst>
            </a:custGeom>
            <a:solidFill>
              <a:srgbClr val="E0D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8"/>
            <p:cNvSpPr/>
            <p:nvPr/>
          </p:nvSpPr>
          <p:spPr>
            <a:xfrm>
              <a:off x="-853858" y="3133754"/>
              <a:ext cx="1899" cy="1284"/>
            </a:xfrm>
            <a:custGeom>
              <a:avLst/>
              <a:gdLst/>
              <a:ahLst/>
              <a:cxnLst/>
              <a:rect l="l" t="t" r="r" b="b"/>
              <a:pathLst>
                <a:path w="68" h="46" fill="none" extrusionOk="0">
                  <a:moveTo>
                    <a:pt x="0" y="0"/>
                  </a:moveTo>
                  <a:lnTo>
                    <a:pt x="68" y="45"/>
                  </a:lnTo>
                  <a:lnTo>
                    <a:pt x="68" y="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18"/>
            <p:cNvSpPr/>
            <p:nvPr/>
          </p:nvSpPr>
          <p:spPr>
            <a:xfrm>
              <a:off x="-851987" y="3135011"/>
              <a:ext cx="37835" cy="33395"/>
            </a:xfrm>
            <a:custGeom>
              <a:avLst/>
              <a:gdLst/>
              <a:ahLst/>
              <a:cxnLst/>
              <a:rect l="l" t="t" r="r" b="b"/>
              <a:pathLst>
                <a:path w="1355" h="1196" extrusionOk="0">
                  <a:moveTo>
                    <a:pt x="1" y="0"/>
                  </a:moveTo>
                  <a:lnTo>
                    <a:pt x="1354" y="1196"/>
                  </a:lnTo>
                  <a:lnTo>
                    <a:pt x="1354" y="1196"/>
                  </a:lnTo>
                  <a:lnTo>
                    <a:pt x="1" y="0"/>
                  </a:lnTo>
                  <a:lnTo>
                    <a:pt x="1" y="0"/>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8"/>
            <p:cNvSpPr/>
            <p:nvPr/>
          </p:nvSpPr>
          <p:spPr>
            <a:xfrm>
              <a:off x="-851987" y="3135011"/>
              <a:ext cx="37835" cy="33395"/>
            </a:xfrm>
            <a:custGeom>
              <a:avLst/>
              <a:gdLst/>
              <a:ahLst/>
              <a:cxnLst/>
              <a:rect l="l" t="t" r="r" b="b"/>
              <a:pathLst>
                <a:path w="1355" h="1196" fill="none" extrusionOk="0">
                  <a:moveTo>
                    <a:pt x="1" y="0"/>
                  </a:moveTo>
                  <a:lnTo>
                    <a:pt x="1354" y="1196"/>
                  </a:lnTo>
                  <a:lnTo>
                    <a:pt x="1354" y="1196"/>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8"/>
            <p:cNvSpPr/>
            <p:nvPr/>
          </p:nvSpPr>
          <p:spPr>
            <a:xfrm>
              <a:off x="-853858" y="3041163"/>
              <a:ext cx="56068" cy="127243"/>
            </a:xfrm>
            <a:custGeom>
              <a:avLst/>
              <a:gdLst/>
              <a:ahLst/>
              <a:cxnLst/>
              <a:rect l="l" t="t" r="r" b="b"/>
              <a:pathLst>
                <a:path w="2008" h="4557" extrusionOk="0">
                  <a:moveTo>
                    <a:pt x="1015" y="0"/>
                  </a:moveTo>
                  <a:lnTo>
                    <a:pt x="0" y="3316"/>
                  </a:lnTo>
                  <a:lnTo>
                    <a:pt x="68" y="3361"/>
                  </a:lnTo>
                  <a:lnTo>
                    <a:pt x="1421" y="4557"/>
                  </a:lnTo>
                  <a:lnTo>
                    <a:pt x="2008" y="880"/>
                  </a:lnTo>
                  <a:lnTo>
                    <a:pt x="10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8"/>
            <p:cNvSpPr/>
            <p:nvPr/>
          </p:nvSpPr>
          <p:spPr>
            <a:xfrm>
              <a:off x="-853858" y="3041163"/>
              <a:ext cx="56068" cy="127243"/>
            </a:xfrm>
            <a:custGeom>
              <a:avLst/>
              <a:gdLst/>
              <a:ahLst/>
              <a:cxnLst/>
              <a:rect l="l" t="t" r="r" b="b"/>
              <a:pathLst>
                <a:path w="2008" h="4557" fill="none" extrusionOk="0">
                  <a:moveTo>
                    <a:pt x="1015" y="0"/>
                  </a:moveTo>
                  <a:lnTo>
                    <a:pt x="0" y="3316"/>
                  </a:lnTo>
                  <a:lnTo>
                    <a:pt x="68" y="3361"/>
                  </a:lnTo>
                  <a:lnTo>
                    <a:pt x="1421" y="4557"/>
                  </a:lnTo>
                  <a:lnTo>
                    <a:pt x="2008" y="880"/>
                  </a:lnTo>
                  <a:lnTo>
                    <a:pt x="10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0" name="Google Shape;1880;p18"/>
          <p:cNvGrpSpPr/>
          <p:nvPr/>
        </p:nvGrpSpPr>
        <p:grpSpPr>
          <a:xfrm>
            <a:off x="256622" y="2065444"/>
            <a:ext cx="1279473" cy="2056187"/>
            <a:chOff x="9840651" y="2066749"/>
            <a:chExt cx="701773" cy="1127790"/>
          </a:xfrm>
        </p:grpSpPr>
        <p:sp>
          <p:nvSpPr>
            <p:cNvPr id="1881" name="Google Shape;1881;p18"/>
            <p:cNvSpPr/>
            <p:nvPr/>
          </p:nvSpPr>
          <p:spPr>
            <a:xfrm>
              <a:off x="9890974" y="2066749"/>
              <a:ext cx="651450" cy="809115"/>
            </a:xfrm>
            <a:custGeom>
              <a:avLst/>
              <a:gdLst/>
              <a:ahLst/>
              <a:cxnLst/>
              <a:rect l="l" t="t" r="r" b="b"/>
              <a:pathLst>
                <a:path w="21903" h="27204" extrusionOk="0">
                  <a:moveTo>
                    <a:pt x="12158" y="1"/>
                  </a:moveTo>
                  <a:lnTo>
                    <a:pt x="11662" y="68"/>
                  </a:lnTo>
                  <a:lnTo>
                    <a:pt x="11188" y="181"/>
                  </a:lnTo>
                  <a:lnTo>
                    <a:pt x="10692" y="316"/>
                  </a:lnTo>
                  <a:lnTo>
                    <a:pt x="10308" y="452"/>
                  </a:lnTo>
                  <a:lnTo>
                    <a:pt x="9925" y="632"/>
                  </a:lnTo>
                  <a:lnTo>
                    <a:pt x="9541" y="813"/>
                  </a:lnTo>
                  <a:lnTo>
                    <a:pt x="9181" y="1016"/>
                  </a:lnTo>
                  <a:lnTo>
                    <a:pt x="8820" y="1241"/>
                  </a:lnTo>
                  <a:lnTo>
                    <a:pt x="8481" y="1489"/>
                  </a:lnTo>
                  <a:lnTo>
                    <a:pt x="8143" y="1737"/>
                  </a:lnTo>
                  <a:lnTo>
                    <a:pt x="7827" y="2008"/>
                  </a:lnTo>
                  <a:lnTo>
                    <a:pt x="7489" y="2301"/>
                  </a:lnTo>
                  <a:lnTo>
                    <a:pt x="7196" y="2595"/>
                  </a:lnTo>
                  <a:lnTo>
                    <a:pt x="6880" y="2910"/>
                  </a:lnTo>
                  <a:lnTo>
                    <a:pt x="6609" y="3226"/>
                  </a:lnTo>
                  <a:lnTo>
                    <a:pt x="6045" y="3903"/>
                  </a:lnTo>
                  <a:lnTo>
                    <a:pt x="5549" y="4580"/>
                  </a:lnTo>
                  <a:lnTo>
                    <a:pt x="5098" y="5279"/>
                  </a:lnTo>
                  <a:lnTo>
                    <a:pt x="4692" y="5978"/>
                  </a:lnTo>
                  <a:lnTo>
                    <a:pt x="4331" y="6677"/>
                  </a:lnTo>
                  <a:lnTo>
                    <a:pt x="4015" y="7331"/>
                  </a:lnTo>
                  <a:lnTo>
                    <a:pt x="3767" y="7986"/>
                  </a:lnTo>
                  <a:lnTo>
                    <a:pt x="3564" y="8595"/>
                  </a:lnTo>
                  <a:lnTo>
                    <a:pt x="3429" y="9136"/>
                  </a:lnTo>
                  <a:lnTo>
                    <a:pt x="3338" y="9632"/>
                  </a:lnTo>
                  <a:lnTo>
                    <a:pt x="3271" y="10399"/>
                  </a:lnTo>
                  <a:lnTo>
                    <a:pt x="3226" y="11098"/>
                  </a:lnTo>
                  <a:lnTo>
                    <a:pt x="3181" y="12249"/>
                  </a:lnTo>
                  <a:lnTo>
                    <a:pt x="3181" y="12790"/>
                  </a:lnTo>
                  <a:lnTo>
                    <a:pt x="3158" y="13309"/>
                  </a:lnTo>
                  <a:lnTo>
                    <a:pt x="3090" y="13828"/>
                  </a:lnTo>
                  <a:lnTo>
                    <a:pt x="3000" y="14347"/>
                  </a:lnTo>
                  <a:lnTo>
                    <a:pt x="2842" y="14910"/>
                  </a:lnTo>
                  <a:lnTo>
                    <a:pt x="2594" y="15542"/>
                  </a:lnTo>
                  <a:lnTo>
                    <a:pt x="2278" y="16241"/>
                  </a:lnTo>
                  <a:lnTo>
                    <a:pt x="1850" y="17076"/>
                  </a:lnTo>
                  <a:lnTo>
                    <a:pt x="1489" y="17753"/>
                  </a:lnTo>
                  <a:lnTo>
                    <a:pt x="1196" y="18407"/>
                  </a:lnTo>
                  <a:lnTo>
                    <a:pt x="947" y="19038"/>
                  </a:lnTo>
                  <a:lnTo>
                    <a:pt x="722" y="19647"/>
                  </a:lnTo>
                  <a:lnTo>
                    <a:pt x="541" y="20256"/>
                  </a:lnTo>
                  <a:lnTo>
                    <a:pt x="406" y="20820"/>
                  </a:lnTo>
                  <a:lnTo>
                    <a:pt x="271" y="21362"/>
                  </a:lnTo>
                  <a:lnTo>
                    <a:pt x="181" y="21858"/>
                  </a:lnTo>
                  <a:lnTo>
                    <a:pt x="113" y="22309"/>
                  </a:lnTo>
                  <a:lnTo>
                    <a:pt x="68" y="22738"/>
                  </a:lnTo>
                  <a:lnTo>
                    <a:pt x="0" y="23414"/>
                  </a:lnTo>
                  <a:lnTo>
                    <a:pt x="0" y="23865"/>
                  </a:lnTo>
                  <a:lnTo>
                    <a:pt x="0" y="24046"/>
                  </a:lnTo>
                  <a:lnTo>
                    <a:pt x="23" y="24181"/>
                  </a:lnTo>
                  <a:lnTo>
                    <a:pt x="90" y="24294"/>
                  </a:lnTo>
                  <a:lnTo>
                    <a:pt x="158" y="24316"/>
                  </a:lnTo>
                  <a:lnTo>
                    <a:pt x="203" y="24362"/>
                  </a:lnTo>
                  <a:lnTo>
                    <a:pt x="406" y="24362"/>
                  </a:lnTo>
                  <a:lnTo>
                    <a:pt x="474" y="24339"/>
                  </a:lnTo>
                  <a:lnTo>
                    <a:pt x="587" y="24271"/>
                  </a:lnTo>
                  <a:lnTo>
                    <a:pt x="654" y="24159"/>
                  </a:lnTo>
                  <a:lnTo>
                    <a:pt x="654" y="24091"/>
                  </a:lnTo>
                  <a:lnTo>
                    <a:pt x="677" y="24023"/>
                  </a:lnTo>
                  <a:lnTo>
                    <a:pt x="654" y="23865"/>
                  </a:lnTo>
                  <a:lnTo>
                    <a:pt x="677" y="23459"/>
                  </a:lnTo>
                  <a:lnTo>
                    <a:pt x="722" y="22805"/>
                  </a:lnTo>
                  <a:lnTo>
                    <a:pt x="790" y="22422"/>
                  </a:lnTo>
                  <a:lnTo>
                    <a:pt x="857" y="21971"/>
                  </a:lnTo>
                  <a:lnTo>
                    <a:pt x="947" y="21497"/>
                  </a:lnTo>
                  <a:lnTo>
                    <a:pt x="1060" y="20978"/>
                  </a:lnTo>
                  <a:lnTo>
                    <a:pt x="1196" y="20437"/>
                  </a:lnTo>
                  <a:lnTo>
                    <a:pt x="1376" y="19873"/>
                  </a:lnTo>
                  <a:lnTo>
                    <a:pt x="1579" y="19264"/>
                  </a:lnTo>
                  <a:lnTo>
                    <a:pt x="1827" y="18655"/>
                  </a:lnTo>
                  <a:lnTo>
                    <a:pt x="2098" y="18046"/>
                  </a:lnTo>
                  <a:lnTo>
                    <a:pt x="2436" y="17392"/>
                  </a:lnTo>
                  <a:lnTo>
                    <a:pt x="2887" y="16512"/>
                  </a:lnTo>
                  <a:lnTo>
                    <a:pt x="3226" y="15745"/>
                  </a:lnTo>
                  <a:lnTo>
                    <a:pt x="3361" y="15407"/>
                  </a:lnTo>
                  <a:lnTo>
                    <a:pt x="3474" y="15068"/>
                  </a:lnTo>
                  <a:lnTo>
                    <a:pt x="3587" y="14775"/>
                  </a:lnTo>
                  <a:lnTo>
                    <a:pt x="3654" y="14482"/>
                  </a:lnTo>
                  <a:lnTo>
                    <a:pt x="3767" y="13918"/>
                  </a:lnTo>
                  <a:lnTo>
                    <a:pt x="3812" y="13377"/>
                  </a:lnTo>
                  <a:lnTo>
                    <a:pt x="3857" y="12835"/>
                  </a:lnTo>
                  <a:lnTo>
                    <a:pt x="3857" y="12271"/>
                  </a:lnTo>
                  <a:lnTo>
                    <a:pt x="3902" y="11121"/>
                  </a:lnTo>
                  <a:lnTo>
                    <a:pt x="3947" y="10467"/>
                  </a:lnTo>
                  <a:lnTo>
                    <a:pt x="4015" y="9700"/>
                  </a:lnTo>
                  <a:lnTo>
                    <a:pt x="4105" y="9226"/>
                  </a:lnTo>
                  <a:lnTo>
                    <a:pt x="4241" y="8707"/>
                  </a:lnTo>
                  <a:lnTo>
                    <a:pt x="4421" y="8121"/>
                  </a:lnTo>
                  <a:lnTo>
                    <a:pt x="4669" y="7512"/>
                  </a:lnTo>
                  <a:lnTo>
                    <a:pt x="4985" y="6880"/>
                  </a:lnTo>
                  <a:lnTo>
                    <a:pt x="5323" y="6226"/>
                  </a:lnTo>
                  <a:lnTo>
                    <a:pt x="5707" y="5572"/>
                  </a:lnTo>
                  <a:lnTo>
                    <a:pt x="6158" y="4918"/>
                  </a:lnTo>
                  <a:lnTo>
                    <a:pt x="6632" y="4264"/>
                  </a:lnTo>
                  <a:lnTo>
                    <a:pt x="7150" y="3655"/>
                  </a:lnTo>
                  <a:lnTo>
                    <a:pt x="7692" y="3068"/>
                  </a:lnTo>
                  <a:lnTo>
                    <a:pt x="7985" y="2775"/>
                  </a:lnTo>
                  <a:lnTo>
                    <a:pt x="8278" y="2527"/>
                  </a:lnTo>
                  <a:lnTo>
                    <a:pt x="8572" y="2256"/>
                  </a:lnTo>
                  <a:lnTo>
                    <a:pt x="8887" y="2031"/>
                  </a:lnTo>
                  <a:lnTo>
                    <a:pt x="9203" y="1805"/>
                  </a:lnTo>
                  <a:lnTo>
                    <a:pt x="9541" y="1602"/>
                  </a:lnTo>
                  <a:lnTo>
                    <a:pt x="9880" y="1399"/>
                  </a:lnTo>
                  <a:lnTo>
                    <a:pt x="10218" y="1241"/>
                  </a:lnTo>
                  <a:lnTo>
                    <a:pt x="10556" y="1083"/>
                  </a:lnTo>
                  <a:lnTo>
                    <a:pt x="10917" y="948"/>
                  </a:lnTo>
                  <a:lnTo>
                    <a:pt x="11346" y="835"/>
                  </a:lnTo>
                  <a:lnTo>
                    <a:pt x="11775" y="745"/>
                  </a:lnTo>
                  <a:lnTo>
                    <a:pt x="12226" y="677"/>
                  </a:lnTo>
                  <a:lnTo>
                    <a:pt x="12654" y="677"/>
                  </a:lnTo>
                  <a:lnTo>
                    <a:pt x="13083" y="700"/>
                  </a:lnTo>
                  <a:lnTo>
                    <a:pt x="13534" y="745"/>
                  </a:lnTo>
                  <a:lnTo>
                    <a:pt x="13962" y="835"/>
                  </a:lnTo>
                  <a:lnTo>
                    <a:pt x="14391" y="970"/>
                  </a:lnTo>
                  <a:lnTo>
                    <a:pt x="14820" y="1151"/>
                  </a:lnTo>
                  <a:lnTo>
                    <a:pt x="15248" y="1354"/>
                  </a:lnTo>
                  <a:lnTo>
                    <a:pt x="15677" y="1580"/>
                  </a:lnTo>
                  <a:lnTo>
                    <a:pt x="16105" y="1873"/>
                  </a:lnTo>
                  <a:lnTo>
                    <a:pt x="16534" y="2189"/>
                  </a:lnTo>
                  <a:lnTo>
                    <a:pt x="16963" y="2527"/>
                  </a:lnTo>
                  <a:lnTo>
                    <a:pt x="17391" y="2933"/>
                  </a:lnTo>
                  <a:lnTo>
                    <a:pt x="17820" y="3339"/>
                  </a:lnTo>
                  <a:lnTo>
                    <a:pt x="18293" y="3880"/>
                  </a:lnTo>
                  <a:lnTo>
                    <a:pt x="18744" y="4399"/>
                  </a:lnTo>
                  <a:lnTo>
                    <a:pt x="19128" y="4895"/>
                  </a:lnTo>
                  <a:lnTo>
                    <a:pt x="19489" y="5369"/>
                  </a:lnTo>
                  <a:lnTo>
                    <a:pt x="19827" y="5865"/>
                  </a:lnTo>
                  <a:lnTo>
                    <a:pt x="20098" y="6316"/>
                  </a:lnTo>
                  <a:lnTo>
                    <a:pt x="20346" y="6768"/>
                  </a:lnTo>
                  <a:lnTo>
                    <a:pt x="20549" y="7219"/>
                  </a:lnTo>
                  <a:lnTo>
                    <a:pt x="20729" y="7647"/>
                  </a:lnTo>
                  <a:lnTo>
                    <a:pt x="20887" y="8076"/>
                  </a:lnTo>
                  <a:lnTo>
                    <a:pt x="21000" y="8482"/>
                  </a:lnTo>
                  <a:lnTo>
                    <a:pt x="21090" y="8888"/>
                  </a:lnTo>
                  <a:lnTo>
                    <a:pt x="21158" y="9271"/>
                  </a:lnTo>
                  <a:lnTo>
                    <a:pt x="21203" y="9655"/>
                  </a:lnTo>
                  <a:lnTo>
                    <a:pt x="21226" y="10016"/>
                  </a:lnTo>
                  <a:lnTo>
                    <a:pt x="21203" y="10377"/>
                  </a:lnTo>
                  <a:lnTo>
                    <a:pt x="21181" y="10737"/>
                  </a:lnTo>
                  <a:lnTo>
                    <a:pt x="21135" y="11076"/>
                  </a:lnTo>
                  <a:lnTo>
                    <a:pt x="21068" y="11414"/>
                  </a:lnTo>
                  <a:lnTo>
                    <a:pt x="21000" y="11730"/>
                  </a:lnTo>
                  <a:lnTo>
                    <a:pt x="20910" y="12046"/>
                  </a:lnTo>
                  <a:lnTo>
                    <a:pt x="20797" y="12362"/>
                  </a:lnTo>
                  <a:lnTo>
                    <a:pt x="20549" y="12948"/>
                  </a:lnTo>
                  <a:lnTo>
                    <a:pt x="20256" y="13512"/>
                  </a:lnTo>
                  <a:lnTo>
                    <a:pt x="19963" y="14053"/>
                  </a:lnTo>
                  <a:lnTo>
                    <a:pt x="19647" y="14572"/>
                  </a:lnTo>
                  <a:lnTo>
                    <a:pt x="19331" y="15046"/>
                  </a:lnTo>
                  <a:lnTo>
                    <a:pt x="18925" y="15700"/>
                  </a:lnTo>
                  <a:lnTo>
                    <a:pt x="18564" y="16309"/>
                  </a:lnTo>
                  <a:lnTo>
                    <a:pt x="18429" y="16602"/>
                  </a:lnTo>
                  <a:lnTo>
                    <a:pt x="18316" y="16895"/>
                  </a:lnTo>
                  <a:lnTo>
                    <a:pt x="18226" y="17189"/>
                  </a:lnTo>
                  <a:lnTo>
                    <a:pt x="18158" y="17459"/>
                  </a:lnTo>
                  <a:lnTo>
                    <a:pt x="18023" y="18610"/>
                  </a:lnTo>
                  <a:lnTo>
                    <a:pt x="17887" y="20031"/>
                  </a:lnTo>
                  <a:lnTo>
                    <a:pt x="17594" y="23121"/>
                  </a:lnTo>
                  <a:lnTo>
                    <a:pt x="17278" y="26843"/>
                  </a:lnTo>
                  <a:lnTo>
                    <a:pt x="17278" y="26910"/>
                  </a:lnTo>
                  <a:lnTo>
                    <a:pt x="17278" y="26978"/>
                  </a:lnTo>
                  <a:lnTo>
                    <a:pt x="17346" y="27091"/>
                  </a:lnTo>
                  <a:lnTo>
                    <a:pt x="17436" y="27159"/>
                  </a:lnTo>
                  <a:lnTo>
                    <a:pt x="17504" y="27181"/>
                  </a:lnTo>
                  <a:lnTo>
                    <a:pt x="17572" y="27204"/>
                  </a:lnTo>
                  <a:lnTo>
                    <a:pt x="17594" y="27204"/>
                  </a:lnTo>
                  <a:lnTo>
                    <a:pt x="17729" y="27181"/>
                  </a:lnTo>
                  <a:lnTo>
                    <a:pt x="17820" y="27113"/>
                  </a:lnTo>
                  <a:lnTo>
                    <a:pt x="17910" y="27023"/>
                  </a:lnTo>
                  <a:lnTo>
                    <a:pt x="17932" y="26888"/>
                  </a:lnTo>
                  <a:lnTo>
                    <a:pt x="18271" y="23189"/>
                  </a:lnTo>
                  <a:lnTo>
                    <a:pt x="18541" y="20098"/>
                  </a:lnTo>
                  <a:lnTo>
                    <a:pt x="18699" y="18700"/>
                  </a:lnTo>
                  <a:lnTo>
                    <a:pt x="18835" y="17550"/>
                  </a:lnTo>
                  <a:lnTo>
                    <a:pt x="18880" y="17324"/>
                  </a:lnTo>
                  <a:lnTo>
                    <a:pt x="18947" y="17076"/>
                  </a:lnTo>
                  <a:lnTo>
                    <a:pt x="19060" y="16828"/>
                  </a:lnTo>
                  <a:lnTo>
                    <a:pt x="19196" y="16580"/>
                  </a:lnTo>
                  <a:lnTo>
                    <a:pt x="19511" y="16016"/>
                  </a:lnTo>
                  <a:lnTo>
                    <a:pt x="19895" y="15429"/>
                  </a:lnTo>
                  <a:lnTo>
                    <a:pt x="20211" y="14933"/>
                  </a:lnTo>
                  <a:lnTo>
                    <a:pt x="20549" y="14392"/>
                  </a:lnTo>
                  <a:lnTo>
                    <a:pt x="20865" y="13828"/>
                  </a:lnTo>
                  <a:lnTo>
                    <a:pt x="21158" y="13219"/>
                  </a:lnTo>
                  <a:lnTo>
                    <a:pt x="21429" y="12587"/>
                  </a:lnTo>
                  <a:lnTo>
                    <a:pt x="21541" y="12271"/>
                  </a:lnTo>
                  <a:lnTo>
                    <a:pt x="21632" y="11933"/>
                  </a:lnTo>
                  <a:lnTo>
                    <a:pt x="21722" y="11572"/>
                  </a:lnTo>
                  <a:lnTo>
                    <a:pt x="21790" y="11211"/>
                  </a:lnTo>
                  <a:lnTo>
                    <a:pt x="21857" y="10850"/>
                  </a:lnTo>
                  <a:lnTo>
                    <a:pt x="21880" y="10467"/>
                  </a:lnTo>
                  <a:lnTo>
                    <a:pt x="21902" y="10083"/>
                  </a:lnTo>
                  <a:lnTo>
                    <a:pt x="21880" y="9677"/>
                  </a:lnTo>
                  <a:lnTo>
                    <a:pt x="21835" y="9271"/>
                  </a:lnTo>
                  <a:lnTo>
                    <a:pt x="21767" y="8843"/>
                  </a:lnTo>
                  <a:lnTo>
                    <a:pt x="21677" y="8414"/>
                  </a:lnTo>
                  <a:lnTo>
                    <a:pt x="21564" y="7963"/>
                  </a:lnTo>
                  <a:lnTo>
                    <a:pt x="21406" y="7512"/>
                  </a:lnTo>
                  <a:lnTo>
                    <a:pt x="21226" y="7038"/>
                  </a:lnTo>
                  <a:lnTo>
                    <a:pt x="21000" y="6565"/>
                  </a:lnTo>
                  <a:lnTo>
                    <a:pt x="20729" y="6068"/>
                  </a:lnTo>
                  <a:lnTo>
                    <a:pt x="20436" y="5572"/>
                  </a:lnTo>
                  <a:lnTo>
                    <a:pt x="20098" y="5053"/>
                  </a:lnTo>
                  <a:lnTo>
                    <a:pt x="19714" y="4534"/>
                  </a:lnTo>
                  <a:lnTo>
                    <a:pt x="19286" y="3993"/>
                  </a:lnTo>
                  <a:lnTo>
                    <a:pt x="18812" y="3452"/>
                  </a:lnTo>
                  <a:lnTo>
                    <a:pt x="18293" y="2888"/>
                  </a:lnTo>
                  <a:lnTo>
                    <a:pt x="17842" y="2414"/>
                  </a:lnTo>
                  <a:lnTo>
                    <a:pt x="17391" y="2008"/>
                  </a:lnTo>
                  <a:lnTo>
                    <a:pt x="16917" y="1625"/>
                  </a:lnTo>
                  <a:lnTo>
                    <a:pt x="16444" y="1286"/>
                  </a:lnTo>
                  <a:lnTo>
                    <a:pt x="15970" y="970"/>
                  </a:lnTo>
                  <a:lnTo>
                    <a:pt x="15519" y="722"/>
                  </a:lnTo>
                  <a:lnTo>
                    <a:pt x="15045" y="497"/>
                  </a:lnTo>
                  <a:lnTo>
                    <a:pt x="14572" y="316"/>
                  </a:lnTo>
                  <a:lnTo>
                    <a:pt x="14075" y="181"/>
                  </a:lnTo>
                  <a:lnTo>
                    <a:pt x="13602" y="68"/>
                  </a:lnTo>
                  <a:lnTo>
                    <a:pt x="13128" y="1"/>
                  </a:lnTo>
                  <a:close/>
                </a:path>
              </a:pathLst>
            </a:custGeom>
            <a:solidFill>
              <a:schemeClr val="dk1"/>
            </a:solidFill>
            <a:ln>
              <a:noFill/>
            </a:ln>
            <a:effectLst>
              <a:outerShdw dist="47625" dir="426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8"/>
            <p:cNvSpPr/>
            <p:nvPr/>
          </p:nvSpPr>
          <p:spPr>
            <a:xfrm>
              <a:off x="10335079" y="2773862"/>
              <a:ext cx="63768" cy="70460"/>
            </a:xfrm>
            <a:custGeom>
              <a:avLst/>
              <a:gdLst/>
              <a:ahLst/>
              <a:cxnLst/>
              <a:rect l="l" t="t" r="r" b="b"/>
              <a:pathLst>
                <a:path w="2144" h="2369" extrusionOk="0">
                  <a:moveTo>
                    <a:pt x="0" y="0"/>
                  </a:moveTo>
                  <a:lnTo>
                    <a:pt x="0" y="2166"/>
                  </a:lnTo>
                  <a:lnTo>
                    <a:pt x="1602" y="2369"/>
                  </a:lnTo>
                  <a:lnTo>
                    <a:pt x="2143" y="27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8"/>
            <p:cNvSpPr/>
            <p:nvPr/>
          </p:nvSpPr>
          <p:spPr>
            <a:xfrm>
              <a:off x="10309590" y="2668516"/>
              <a:ext cx="126138" cy="125484"/>
            </a:xfrm>
            <a:custGeom>
              <a:avLst/>
              <a:gdLst/>
              <a:ahLst/>
              <a:cxnLst/>
              <a:rect l="l" t="t" r="r" b="b"/>
              <a:pathLst>
                <a:path w="4241" h="4219" extrusionOk="0">
                  <a:moveTo>
                    <a:pt x="722" y="1"/>
                  </a:moveTo>
                  <a:lnTo>
                    <a:pt x="632" y="46"/>
                  </a:lnTo>
                  <a:lnTo>
                    <a:pt x="564" y="91"/>
                  </a:lnTo>
                  <a:lnTo>
                    <a:pt x="497" y="159"/>
                  </a:lnTo>
                  <a:lnTo>
                    <a:pt x="451" y="226"/>
                  </a:lnTo>
                  <a:lnTo>
                    <a:pt x="406" y="294"/>
                  </a:lnTo>
                  <a:lnTo>
                    <a:pt x="384" y="384"/>
                  </a:lnTo>
                  <a:lnTo>
                    <a:pt x="23" y="3339"/>
                  </a:lnTo>
                  <a:lnTo>
                    <a:pt x="0" y="3429"/>
                  </a:lnTo>
                  <a:lnTo>
                    <a:pt x="23" y="3520"/>
                  </a:lnTo>
                  <a:lnTo>
                    <a:pt x="68" y="3610"/>
                  </a:lnTo>
                  <a:lnTo>
                    <a:pt x="113" y="3677"/>
                  </a:lnTo>
                  <a:lnTo>
                    <a:pt x="158" y="3745"/>
                  </a:lnTo>
                  <a:lnTo>
                    <a:pt x="226" y="3790"/>
                  </a:lnTo>
                  <a:lnTo>
                    <a:pt x="316" y="3835"/>
                  </a:lnTo>
                  <a:lnTo>
                    <a:pt x="406" y="3858"/>
                  </a:lnTo>
                  <a:lnTo>
                    <a:pt x="3361" y="4219"/>
                  </a:lnTo>
                  <a:lnTo>
                    <a:pt x="3542" y="4219"/>
                  </a:lnTo>
                  <a:lnTo>
                    <a:pt x="3632" y="4174"/>
                  </a:lnTo>
                  <a:lnTo>
                    <a:pt x="3700" y="4129"/>
                  </a:lnTo>
                  <a:lnTo>
                    <a:pt x="3767" y="4083"/>
                  </a:lnTo>
                  <a:lnTo>
                    <a:pt x="3812" y="4016"/>
                  </a:lnTo>
                  <a:lnTo>
                    <a:pt x="3835" y="3926"/>
                  </a:lnTo>
                  <a:lnTo>
                    <a:pt x="3857" y="3835"/>
                  </a:lnTo>
                  <a:lnTo>
                    <a:pt x="4241" y="880"/>
                  </a:lnTo>
                  <a:lnTo>
                    <a:pt x="4241" y="790"/>
                  </a:lnTo>
                  <a:lnTo>
                    <a:pt x="4218" y="700"/>
                  </a:lnTo>
                  <a:lnTo>
                    <a:pt x="4196" y="610"/>
                  </a:lnTo>
                  <a:lnTo>
                    <a:pt x="4151" y="542"/>
                  </a:lnTo>
                  <a:lnTo>
                    <a:pt x="4083" y="474"/>
                  </a:lnTo>
                  <a:lnTo>
                    <a:pt x="4015" y="429"/>
                  </a:lnTo>
                  <a:lnTo>
                    <a:pt x="3948" y="384"/>
                  </a:lnTo>
                  <a:lnTo>
                    <a:pt x="3857" y="384"/>
                  </a:lnTo>
                  <a:lnTo>
                    <a:pt x="9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8"/>
            <p:cNvSpPr/>
            <p:nvPr/>
          </p:nvSpPr>
          <p:spPr>
            <a:xfrm>
              <a:off x="10309590" y="2668516"/>
              <a:ext cx="126138" cy="125484"/>
            </a:xfrm>
            <a:custGeom>
              <a:avLst/>
              <a:gdLst/>
              <a:ahLst/>
              <a:cxnLst/>
              <a:rect l="l" t="t" r="r" b="b"/>
              <a:pathLst>
                <a:path w="4241" h="4219" fill="none" extrusionOk="0">
                  <a:moveTo>
                    <a:pt x="3361" y="4219"/>
                  </a:moveTo>
                  <a:lnTo>
                    <a:pt x="406" y="3858"/>
                  </a:lnTo>
                  <a:lnTo>
                    <a:pt x="406" y="3858"/>
                  </a:lnTo>
                  <a:lnTo>
                    <a:pt x="316" y="3835"/>
                  </a:lnTo>
                  <a:lnTo>
                    <a:pt x="226" y="3790"/>
                  </a:lnTo>
                  <a:lnTo>
                    <a:pt x="158" y="3745"/>
                  </a:lnTo>
                  <a:lnTo>
                    <a:pt x="113" y="3677"/>
                  </a:lnTo>
                  <a:lnTo>
                    <a:pt x="68" y="3610"/>
                  </a:lnTo>
                  <a:lnTo>
                    <a:pt x="23" y="3520"/>
                  </a:lnTo>
                  <a:lnTo>
                    <a:pt x="0" y="3429"/>
                  </a:lnTo>
                  <a:lnTo>
                    <a:pt x="23" y="3339"/>
                  </a:lnTo>
                  <a:lnTo>
                    <a:pt x="384" y="384"/>
                  </a:lnTo>
                  <a:lnTo>
                    <a:pt x="384" y="384"/>
                  </a:lnTo>
                  <a:lnTo>
                    <a:pt x="406" y="294"/>
                  </a:lnTo>
                  <a:lnTo>
                    <a:pt x="451" y="226"/>
                  </a:lnTo>
                  <a:lnTo>
                    <a:pt x="497" y="159"/>
                  </a:lnTo>
                  <a:lnTo>
                    <a:pt x="564" y="91"/>
                  </a:lnTo>
                  <a:lnTo>
                    <a:pt x="632" y="46"/>
                  </a:lnTo>
                  <a:lnTo>
                    <a:pt x="722" y="1"/>
                  </a:lnTo>
                  <a:lnTo>
                    <a:pt x="812" y="1"/>
                  </a:lnTo>
                  <a:lnTo>
                    <a:pt x="903" y="1"/>
                  </a:lnTo>
                  <a:lnTo>
                    <a:pt x="3857" y="384"/>
                  </a:lnTo>
                  <a:lnTo>
                    <a:pt x="3857" y="384"/>
                  </a:lnTo>
                  <a:lnTo>
                    <a:pt x="3948" y="384"/>
                  </a:lnTo>
                  <a:lnTo>
                    <a:pt x="4015" y="429"/>
                  </a:lnTo>
                  <a:lnTo>
                    <a:pt x="4083" y="474"/>
                  </a:lnTo>
                  <a:lnTo>
                    <a:pt x="4151" y="542"/>
                  </a:lnTo>
                  <a:lnTo>
                    <a:pt x="4196" y="610"/>
                  </a:lnTo>
                  <a:lnTo>
                    <a:pt x="4218" y="700"/>
                  </a:lnTo>
                  <a:lnTo>
                    <a:pt x="4241" y="790"/>
                  </a:lnTo>
                  <a:lnTo>
                    <a:pt x="4241" y="880"/>
                  </a:lnTo>
                  <a:lnTo>
                    <a:pt x="3857" y="3835"/>
                  </a:lnTo>
                  <a:lnTo>
                    <a:pt x="3857" y="3835"/>
                  </a:lnTo>
                  <a:lnTo>
                    <a:pt x="3835" y="3926"/>
                  </a:lnTo>
                  <a:lnTo>
                    <a:pt x="3812" y="4016"/>
                  </a:lnTo>
                  <a:lnTo>
                    <a:pt x="3767" y="4083"/>
                  </a:lnTo>
                  <a:lnTo>
                    <a:pt x="3700" y="4129"/>
                  </a:lnTo>
                  <a:lnTo>
                    <a:pt x="3632" y="4174"/>
                  </a:lnTo>
                  <a:lnTo>
                    <a:pt x="3542" y="4219"/>
                  </a:lnTo>
                  <a:lnTo>
                    <a:pt x="3451" y="4219"/>
                  </a:lnTo>
                  <a:lnTo>
                    <a:pt x="3361" y="4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8"/>
            <p:cNvSpPr/>
            <p:nvPr/>
          </p:nvSpPr>
          <p:spPr>
            <a:xfrm>
              <a:off x="10325026" y="2683952"/>
              <a:ext cx="95295" cy="95295"/>
            </a:xfrm>
            <a:custGeom>
              <a:avLst/>
              <a:gdLst/>
              <a:ahLst/>
              <a:cxnLst/>
              <a:rect l="l" t="t" r="r" b="b"/>
              <a:pathLst>
                <a:path w="3204" h="3204" extrusionOk="0">
                  <a:moveTo>
                    <a:pt x="361" y="1"/>
                  </a:moveTo>
                  <a:lnTo>
                    <a:pt x="0" y="2843"/>
                  </a:lnTo>
                  <a:lnTo>
                    <a:pt x="2842" y="3204"/>
                  </a:lnTo>
                  <a:lnTo>
                    <a:pt x="3203" y="361"/>
                  </a:lnTo>
                  <a:lnTo>
                    <a:pt x="3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8"/>
            <p:cNvSpPr/>
            <p:nvPr/>
          </p:nvSpPr>
          <p:spPr>
            <a:xfrm>
              <a:off x="10331064" y="2689990"/>
              <a:ext cx="83220" cy="83220"/>
            </a:xfrm>
            <a:custGeom>
              <a:avLst/>
              <a:gdLst/>
              <a:ahLst/>
              <a:cxnLst/>
              <a:rect l="l" t="t" r="r" b="b"/>
              <a:pathLst>
                <a:path w="2798" h="2798" extrusionOk="0">
                  <a:moveTo>
                    <a:pt x="316" y="1"/>
                  </a:moveTo>
                  <a:lnTo>
                    <a:pt x="0" y="2482"/>
                  </a:lnTo>
                  <a:lnTo>
                    <a:pt x="2481" y="2798"/>
                  </a:lnTo>
                  <a:lnTo>
                    <a:pt x="2797" y="316"/>
                  </a:lnTo>
                  <a:lnTo>
                    <a:pt x="3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8"/>
            <p:cNvSpPr/>
            <p:nvPr/>
          </p:nvSpPr>
          <p:spPr>
            <a:xfrm>
              <a:off x="10343794" y="2702749"/>
              <a:ext cx="57730" cy="57700"/>
            </a:xfrm>
            <a:custGeom>
              <a:avLst/>
              <a:gdLst/>
              <a:ahLst/>
              <a:cxnLst/>
              <a:rect l="l" t="t" r="r" b="b"/>
              <a:pathLst>
                <a:path w="1941" h="1940" extrusionOk="0">
                  <a:moveTo>
                    <a:pt x="226" y="0"/>
                  </a:moveTo>
                  <a:lnTo>
                    <a:pt x="1" y="1714"/>
                  </a:lnTo>
                  <a:lnTo>
                    <a:pt x="1738" y="1940"/>
                  </a:lnTo>
                  <a:lnTo>
                    <a:pt x="1941" y="203"/>
                  </a:lnTo>
                  <a:lnTo>
                    <a:pt x="2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8"/>
            <p:cNvSpPr/>
            <p:nvPr/>
          </p:nvSpPr>
          <p:spPr>
            <a:xfrm>
              <a:off x="10343794" y="2702749"/>
              <a:ext cx="57730" cy="57700"/>
            </a:xfrm>
            <a:custGeom>
              <a:avLst/>
              <a:gdLst/>
              <a:ahLst/>
              <a:cxnLst/>
              <a:rect l="l" t="t" r="r" b="b"/>
              <a:pathLst>
                <a:path w="1941" h="1940" fill="none" extrusionOk="0">
                  <a:moveTo>
                    <a:pt x="1738" y="1940"/>
                  </a:moveTo>
                  <a:lnTo>
                    <a:pt x="1" y="1714"/>
                  </a:lnTo>
                  <a:lnTo>
                    <a:pt x="226" y="0"/>
                  </a:lnTo>
                  <a:lnTo>
                    <a:pt x="1941" y="203"/>
                  </a:lnTo>
                  <a:lnTo>
                    <a:pt x="1738" y="19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8"/>
            <p:cNvSpPr/>
            <p:nvPr/>
          </p:nvSpPr>
          <p:spPr>
            <a:xfrm>
              <a:off x="10343794" y="2702749"/>
              <a:ext cx="46339" cy="51008"/>
            </a:xfrm>
            <a:custGeom>
              <a:avLst/>
              <a:gdLst/>
              <a:ahLst/>
              <a:cxnLst/>
              <a:rect l="l" t="t" r="r" b="b"/>
              <a:pathLst>
                <a:path w="1558" h="1715" extrusionOk="0">
                  <a:moveTo>
                    <a:pt x="226" y="0"/>
                  </a:moveTo>
                  <a:lnTo>
                    <a:pt x="1" y="1714"/>
                  </a:lnTo>
                  <a:lnTo>
                    <a:pt x="226" y="0"/>
                  </a:lnTo>
                  <a:lnTo>
                    <a:pt x="1557" y="158"/>
                  </a:lnTo>
                  <a:lnTo>
                    <a:pt x="1557" y="158"/>
                  </a:lnTo>
                  <a:lnTo>
                    <a:pt x="1557" y="158"/>
                  </a:lnTo>
                  <a:lnTo>
                    <a:pt x="226" y="0"/>
                  </a:lnTo>
                  <a:close/>
                </a:path>
              </a:pathLst>
            </a:custGeom>
            <a:solidFill>
              <a:srgbClr val="293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8"/>
            <p:cNvSpPr/>
            <p:nvPr/>
          </p:nvSpPr>
          <p:spPr>
            <a:xfrm>
              <a:off x="10343794" y="2702749"/>
              <a:ext cx="46339" cy="51008"/>
            </a:xfrm>
            <a:custGeom>
              <a:avLst/>
              <a:gdLst/>
              <a:ahLst/>
              <a:cxnLst/>
              <a:rect l="l" t="t" r="r" b="b"/>
              <a:pathLst>
                <a:path w="1558" h="1715" fill="none" extrusionOk="0">
                  <a:moveTo>
                    <a:pt x="226" y="0"/>
                  </a:moveTo>
                  <a:lnTo>
                    <a:pt x="1" y="1714"/>
                  </a:lnTo>
                  <a:lnTo>
                    <a:pt x="226" y="0"/>
                  </a:lnTo>
                  <a:lnTo>
                    <a:pt x="1557" y="158"/>
                  </a:lnTo>
                  <a:lnTo>
                    <a:pt x="1557" y="158"/>
                  </a:lnTo>
                  <a:lnTo>
                    <a:pt x="1557" y="158"/>
                  </a:lnTo>
                  <a:lnTo>
                    <a:pt x="2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8"/>
            <p:cNvSpPr/>
            <p:nvPr/>
          </p:nvSpPr>
          <p:spPr>
            <a:xfrm>
              <a:off x="9935914" y="2738974"/>
              <a:ext cx="68467" cy="50324"/>
            </a:xfrm>
            <a:custGeom>
              <a:avLst/>
              <a:gdLst/>
              <a:ahLst/>
              <a:cxnLst/>
              <a:rect l="l" t="t" r="r" b="b"/>
              <a:pathLst>
                <a:path w="2302" h="1692" extrusionOk="0">
                  <a:moveTo>
                    <a:pt x="181" y="0"/>
                  </a:moveTo>
                  <a:lnTo>
                    <a:pt x="0" y="1421"/>
                  </a:lnTo>
                  <a:lnTo>
                    <a:pt x="2121" y="1692"/>
                  </a:lnTo>
                  <a:lnTo>
                    <a:pt x="2301" y="248"/>
                  </a:lnTo>
                  <a:lnTo>
                    <a:pt x="1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8"/>
            <p:cNvSpPr/>
            <p:nvPr/>
          </p:nvSpPr>
          <p:spPr>
            <a:xfrm>
              <a:off x="10075463" y="2716162"/>
              <a:ext cx="157011" cy="102671"/>
            </a:xfrm>
            <a:custGeom>
              <a:avLst/>
              <a:gdLst/>
              <a:ahLst/>
              <a:cxnLst/>
              <a:rect l="l" t="t" r="r" b="b"/>
              <a:pathLst>
                <a:path w="5279" h="3452" extrusionOk="0">
                  <a:moveTo>
                    <a:pt x="1940" y="745"/>
                  </a:moveTo>
                  <a:lnTo>
                    <a:pt x="3880" y="993"/>
                  </a:lnTo>
                  <a:lnTo>
                    <a:pt x="4286" y="2301"/>
                  </a:lnTo>
                  <a:lnTo>
                    <a:pt x="1241" y="1918"/>
                  </a:lnTo>
                  <a:lnTo>
                    <a:pt x="1940" y="745"/>
                  </a:lnTo>
                  <a:close/>
                  <a:moveTo>
                    <a:pt x="1308" y="0"/>
                  </a:moveTo>
                  <a:lnTo>
                    <a:pt x="0" y="2820"/>
                  </a:lnTo>
                  <a:lnTo>
                    <a:pt x="5278" y="3451"/>
                  </a:lnTo>
                  <a:lnTo>
                    <a:pt x="4669" y="406"/>
                  </a:lnTo>
                  <a:lnTo>
                    <a:pt x="1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8"/>
            <p:cNvSpPr/>
            <p:nvPr/>
          </p:nvSpPr>
          <p:spPr>
            <a:xfrm>
              <a:off x="10055982" y="2753726"/>
              <a:ext cx="199304" cy="77836"/>
            </a:xfrm>
            <a:custGeom>
              <a:avLst/>
              <a:gdLst/>
              <a:ahLst/>
              <a:cxnLst/>
              <a:rect l="l" t="t" r="r" b="b"/>
              <a:pathLst>
                <a:path w="6701" h="2617" extrusionOk="0">
                  <a:moveTo>
                    <a:pt x="227" y="0"/>
                  </a:moveTo>
                  <a:lnTo>
                    <a:pt x="1" y="1850"/>
                  </a:lnTo>
                  <a:lnTo>
                    <a:pt x="6475" y="2617"/>
                  </a:lnTo>
                  <a:lnTo>
                    <a:pt x="6700" y="767"/>
                  </a:lnTo>
                  <a:lnTo>
                    <a:pt x="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8"/>
            <p:cNvSpPr/>
            <p:nvPr/>
          </p:nvSpPr>
          <p:spPr>
            <a:xfrm>
              <a:off x="9840651" y="2759764"/>
              <a:ext cx="593750" cy="434776"/>
            </a:xfrm>
            <a:custGeom>
              <a:avLst/>
              <a:gdLst/>
              <a:ahLst/>
              <a:cxnLst/>
              <a:rect l="l" t="t" r="r" b="b"/>
              <a:pathLst>
                <a:path w="19963" h="14618" extrusionOk="0">
                  <a:moveTo>
                    <a:pt x="1602" y="0"/>
                  </a:moveTo>
                  <a:lnTo>
                    <a:pt x="1557" y="23"/>
                  </a:lnTo>
                  <a:lnTo>
                    <a:pt x="1512" y="23"/>
                  </a:lnTo>
                  <a:lnTo>
                    <a:pt x="1489" y="68"/>
                  </a:lnTo>
                  <a:lnTo>
                    <a:pt x="1466" y="113"/>
                  </a:lnTo>
                  <a:lnTo>
                    <a:pt x="0" y="12294"/>
                  </a:lnTo>
                  <a:lnTo>
                    <a:pt x="0" y="12316"/>
                  </a:lnTo>
                  <a:lnTo>
                    <a:pt x="23" y="12361"/>
                  </a:lnTo>
                  <a:lnTo>
                    <a:pt x="45" y="12384"/>
                  </a:lnTo>
                  <a:lnTo>
                    <a:pt x="91" y="12407"/>
                  </a:lnTo>
                  <a:lnTo>
                    <a:pt x="18361" y="14617"/>
                  </a:lnTo>
                  <a:lnTo>
                    <a:pt x="18406" y="14617"/>
                  </a:lnTo>
                  <a:lnTo>
                    <a:pt x="18429" y="14595"/>
                  </a:lnTo>
                  <a:lnTo>
                    <a:pt x="18474" y="14572"/>
                  </a:lnTo>
                  <a:lnTo>
                    <a:pt x="18474" y="14527"/>
                  </a:lnTo>
                  <a:lnTo>
                    <a:pt x="19963" y="2346"/>
                  </a:lnTo>
                  <a:lnTo>
                    <a:pt x="19963" y="2301"/>
                  </a:lnTo>
                  <a:lnTo>
                    <a:pt x="19940" y="2279"/>
                  </a:lnTo>
                  <a:lnTo>
                    <a:pt x="19895" y="2234"/>
                  </a:lnTo>
                  <a:lnTo>
                    <a:pt x="19850" y="2234"/>
                  </a:lnTo>
                  <a:lnTo>
                    <a:pt x="1602" y="0"/>
                  </a:lnTo>
                  <a:close/>
                </a:path>
              </a:pathLst>
            </a:custGeom>
            <a:solidFill>
              <a:schemeClr val="accent4"/>
            </a:solidFill>
            <a:ln>
              <a:noFill/>
            </a:ln>
            <a:effectLst>
              <a:outerShdw dist="57150" dir="324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8"/>
            <p:cNvSpPr/>
            <p:nvPr/>
          </p:nvSpPr>
          <p:spPr>
            <a:xfrm>
              <a:off x="9840651" y="2759764"/>
              <a:ext cx="593750" cy="434776"/>
            </a:xfrm>
            <a:custGeom>
              <a:avLst/>
              <a:gdLst/>
              <a:ahLst/>
              <a:cxnLst/>
              <a:rect l="l" t="t" r="r" b="b"/>
              <a:pathLst>
                <a:path w="19963" h="14618" fill="none" extrusionOk="0">
                  <a:moveTo>
                    <a:pt x="18361" y="14617"/>
                  </a:moveTo>
                  <a:lnTo>
                    <a:pt x="91" y="12407"/>
                  </a:lnTo>
                  <a:lnTo>
                    <a:pt x="91" y="12407"/>
                  </a:lnTo>
                  <a:lnTo>
                    <a:pt x="45" y="12384"/>
                  </a:lnTo>
                  <a:lnTo>
                    <a:pt x="23" y="12361"/>
                  </a:lnTo>
                  <a:lnTo>
                    <a:pt x="0" y="12316"/>
                  </a:lnTo>
                  <a:lnTo>
                    <a:pt x="0" y="12294"/>
                  </a:lnTo>
                  <a:lnTo>
                    <a:pt x="1466" y="113"/>
                  </a:lnTo>
                  <a:lnTo>
                    <a:pt x="1466" y="113"/>
                  </a:lnTo>
                  <a:lnTo>
                    <a:pt x="1489" y="68"/>
                  </a:lnTo>
                  <a:lnTo>
                    <a:pt x="1512" y="23"/>
                  </a:lnTo>
                  <a:lnTo>
                    <a:pt x="1557" y="23"/>
                  </a:lnTo>
                  <a:lnTo>
                    <a:pt x="1602" y="0"/>
                  </a:lnTo>
                  <a:lnTo>
                    <a:pt x="19850" y="2234"/>
                  </a:lnTo>
                  <a:lnTo>
                    <a:pt x="19850" y="2234"/>
                  </a:lnTo>
                  <a:lnTo>
                    <a:pt x="19895" y="2234"/>
                  </a:lnTo>
                  <a:lnTo>
                    <a:pt x="19940" y="2279"/>
                  </a:lnTo>
                  <a:lnTo>
                    <a:pt x="19963" y="2301"/>
                  </a:lnTo>
                  <a:lnTo>
                    <a:pt x="19963" y="2346"/>
                  </a:lnTo>
                  <a:lnTo>
                    <a:pt x="18474" y="14527"/>
                  </a:lnTo>
                  <a:lnTo>
                    <a:pt x="18474" y="14527"/>
                  </a:lnTo>
                  <a:lnTo>
                    <a:pt x="18474" y="14572"/>
                  </a:lnTo>
                  <a:lnTo>
                    <a:pt x="18429" y="14595"/>
                  </a:lnTo>
                  <a:lnTo>
                    <a:pt x="18406" y="14617"/>
                  </a:lnTo>
                  <a:lnTo>
                    <a:pt x="18361" y="146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8"/>
            <p:cNvSpPr/>
            <p:nvPr/>
          </p:nvSpPr>
          <p:spPr>
            <a:xfrm>
              <a:off x="9982192" y="2826177"/>
              <a:ext cx="305961" cy="305961"/>
            </a:xfrm>
            <a:custGeom>
              <a:avLst/>
              <a:gdLst/>
              <a:ahLst/>
              <a:cxnLst/>
              <a:rect l="l" t="t" r="r" b="b"/>
              <a:pathLst>
                <a:path w="10287" h="10287" extrusionOk="0">
                  <a:moveTo>
                    <a:pt x="5211" y="1"/>
                  </a:moveTo>
                  <a:lnTo>
                    <a:pt x="4692" y="23"/>
                  </a:lnTo>
                  <a:lnTo>
                    <a:pt x="4174" y="91"/>
                  </a:lnTo>
                  <a:lnTo>
                    <a:pt x="3677" y="226"/>
                  </a:lnTo>
                  <a:lnTo>
                    <a:pt x="3204" y="384"/>
                  </a:lnTo>
                  <a:lnTo>
                    <a:pt x="2753" y="587"/>
                  </a:lnTo>
                  <a:lnTo>
                    <a:pt x="2324" y="835"/>
                  </a:lnTo>
                  <a:lnTo>
                    <a:pt x="1918" y="1128"/>
                  </a:lnTo>
                  <a:lnTo>
                    <a:pt x="1557" y="1467"/>
                  </a:lnTo>
                  <a:lnTo>
                    <a:pt x="1219" y="1828"/>
                  </a:lnTo>
                  <a:lnTo>
                    <a:pt x="926" y="2211"/>
                  </a:lnTo>
                  <a:lnTo>
                    <a:pt x="655" y="2640"/>
                  </a:lnTo>
                  <a:lnTo>
                    <a:pt x="429" y="3091"/>
                  </a:lnTo>
                  <a:lnTo>
                    <a:pt x="249" y="3542"/>
                  </a:lnTo>
                  <a:lnTo>
                    <a:pt x="114" y="4038"/>
                  </a:lnTo>
                  <a:lnTo>
                    <a:pt x="46" y="4557"/>
                  </a:lnTo>
                  <a:lnTo>
                    <a:pt x="1" y="5076"/>
                  </a:lnTo>
                  <a:lnTo>
                    <a:pt x="23" y="5595"/>
                  </a:lnTo>
                  <a:lnTo>
                    <a:pt x="91" y="6113"/>
                  </a:lnTo>
                  <a:lnTo>
                    <a:pt x="226" y="6610"/>
                  </a:lnTo>
                  <a:lnTo>
                    <a:pt x="384" y="7083"/>
                  </a:lnTo>
                  <a:lnTo>
                    <a:pt x="587" y="7534"/>
                  </a:lnTo>
                  <a:lnTo>
                    <a:pt x="835" y="7963"/>
                  </a:lnTo>
                  <a:lnTo>
                    <a:pt x="1129" y="8369"/>
                  </a:lnTo>
                  <a:lnTo>
                    <a:pt x="1467" y="8730"/>
                  </a:lnTo>
                  <a:lnTo>
                    <a:pt x="1828" y="9068"/>
                  </a:lnTo>
                  <a:lnTo>
                    <a:pt x="2211" y="9361"/>
                  </a:lnTo>
                  <a:lnTo>
                    <a:pt x="2640" y="9632"/>
                  </a:lnTo>
                  <a:lnTo>
                    <a:pt x="3091" y="9858"/>
                  </a:lnTo>
                  <a:lnTo>
                    <a:pt x="3542" y="10038"/>
                  </a:lnTo>
                  <a:lnTo>
                    <a:pt x="4038" y="10174"/>
                  </a:lnTo>
                  <a:lnTo>
                    <a:pt x="4557" y="10241"/>
                  </a:lnTo>
                  <a:lnTo>
                    <a:pt x="5076" y="10286"/>
                  </a:lnTo>
                  <a:lnTo>
                    <a:pt x="5595" y="10264"/>
                  </a:lnTo>
                  <a:lnTo>
                    <a:pt x="6114" y="10196"/>
                  </a:lnTo>
                  <a:lnTo>
                    <a:pt x="6610" y="10061"/>
                  </a:lnTo>
                  <a:lnTo>
                    <a:pt x="7083" y="9903"/>
                  </a:lnTo>
                  <a:lnTo>
                    <a:pt x="7535" y="9700"/>
                  </a:lnTo>
                  <a:lnTo>
                    <a:pt x="7963" y="9429"/>
                  </a:lnTo>
                  <a:lnTo>
                    <a:pt x="8369" y="9158"/>
                  </a:lnTo>
                  <a:lnTo>
                    <a:pt x="8730" y="8820"/>
                  </a:lnTo>
                  <a:lnTo>
                    <a:pt x="9068" y="8459"/>
                  </a:lnTo>
                  <a:lnTo>
                    <a:pt x="9362" y="8076"/>
                  </a:lnTo>
                  <a:lnTo>
                    <a:pt x="9632" y="7647"/>
                  </a:lnTo>
                  <a:lnTo>
                    <a:pt x="9858" y="7196"/>
                  </a:lnTo>
                  <a:lnTo>
                    <a:pt x="10038" y="6722"/>
                  </a:lnTo>
                  <a:lnTo>
                    <a:pt x="10174" y="6249"/>
                  </a:lnTo>
                  <a:lnTo>
                    <a:pt x="10241" y="5730"/>
                  </a:lnTo>
                  <a:lnTo>
                    <a:pt x="10286" y="5211"/>
                  </a:lnTo>
                  <a:lnTo>
                    <a:pt x="10264" y="4692"/>
                  </a:lnTo>
                  <a:lnTo>
                    <a:pt x="10196" y="4173"/>
                  </a:lnTo>
                  <a:lnTo>
                    <a:pt x="10061" y="3677"/>
                  </a:lnTo>
                  <a:lnTo>
                    <a:pt x="9903" y="3204"/>
                  </a:lnTo>
                  <a:lnTo>
                    <a:pt x="9700" y="2752"/>
                  </a:lnTo>
                  <a:lnTo>
                    <a:pt x="9452" y="2324"/>
                  </a:lnTo>
                  <a:lnTo>
                    <a:pt x="9159" y="1918"/>
                  </a:lnTo>
                  <a:lnTo>
                    <a:pt x="8820" y="1557"/>
                  </a:lnTo>
                  <a:lnTo>
                    <a:pt x="8459" y="1219"/>
                  </a:lnTo>
                  <a:lnTo>
                    <a:pt x="8076" y="925"/>
                  </a:lnTo>
                  <a:lnTo>
                    <a:pt x="7647" y="655"/>
                  </a:lnTo>
                  <a:lnTo>
                    <a:pt x="7196" y="429"/>
                  </a:lnTo>
                  <a:lnTo>
                    <a:pt x="6745" y="249"/>
                  </a:lnTo>
                  <a:lnTo>
                    <a:pt x="6249" y="113"/>
                  </a:lnTo>
                  <a:lnTo>
                    <a:pt x="5730" y="46"/>
                  </a:lnTo>
                  <a:lnTo>
                    <a:pt x="52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8"/>
            <p:cNvSpPr/>
            <p:nvPr/>
          </p:nvSpPr>
          <p:spPr>
            <a:xfrm>
              <a:off x="9982192" y="2826177"/>
              <a:ext cx="305961" cy="305961"/>
            </a:xfrm>
            <a:custGeom>
              <a:avLst/>
              <a:gdLst/>
              <a:ahLst/>
              <a:cxnLst/>
              <a:rect l="l" t="t" r="r" b="b"/>
              <a:pathLst>
                <a:path w="10287" h="10287" fill="none" extrusionOk="0">
                  <a:moveTo>
                    <a:pt x="10286" y="5211"/>
                  </a:moveTo>
                  <a:lnTo>
                    <a:pt x="10286" y="5211"/>
                  </a:lnTo>
                  <a:lnTo>
                    <a:pt x="10241" y="5730"/>
                  </a:lnTo>
                  <a:lnTo>
                    <a:pt x="10174" y="6249"/>
                  </a:lnTo>
                  <a:lnTo>
                    <a:pt x="10038" y="6722"/>
                  </a:lnTo>
                  <a:lnTo>
                    <a:pt x="9858" y="7196"/>
                  </a:lnTo>
                  <a:lnTo>
                    <a:pt x="9632" y="7647"/>
                  </a:lnTo>
                  <a:lnTo>
                    <a:pt x="9362" y="8076"/>
                  </a:lnTo>
                  <a:lnTo>
                    <a:pt x="9068" y="8459"/>
                  </a:lnTo>
                  <a:lnTo>
                    <a:pt x="8730" y="8820"/>
                  </a:lnTo>
                  <a:lnTo>
                    <a:pt x="8369" y="9158"/>
                  </a:lnTo>
                  <a:lnTo>
                    <a:pt x="7963" y="9429"/>
                  </a:lnTo>
                  <a:lnTo>
                    <a:pt x="7535" y="9700"/>
                  </a:lnTo>
                  <a:lnTo>
                    <a:pt x="7083" y="9903"/>
                  </a:lnTo>
                  <a:lnTo>
                    <a:pt x="6610" y="10061"/>
                  </a:lnTo>
                  <a:lnTo>
                    <a:pt x="6114" y="10196"/>
                  </a:lnTo>
                  <a:lnTo>
                    <a:pt x="5595" y="10264"/>
                  </a:lnTo>
                  <a:lnTo>
                    <a:pt x="5076" y="10286"/>
                  </a:lnTo>
                  <a:lnTo>
                    <a:pt x="5076" y="10286"/>
                  </a:lnTo>
                  <a:lnTo>
                    <a:pt x="4557" y="10241"/>
                  </a:lnTo>
                  <a:lnTo>
                    <a:pt x="4038" y="10174"/>
                  </a:lnTo>
                  <a:lnTo>
                    <a:pt x="3542" y="10038"/>
                  </a:lnTo>
                  <a:lnTo>
                    <a:pt x="3091" y="9858"/>
                  </a:lnTo>
                  <a:lnTo>
                    <a:pt x="2640" y="9632"/>
                  </a:lnTo>
                  <a:lnTo>
                    <a:pt x="2211" y="9361"/>
                  </a:lnTo>
                  <a:lnTo>
                    <a:pt x="1828" y="9068"/>
                  </a:lnTo>
                  <a:lnTo>
                    <a:pt x="1467" y="8730"/>
                  </a:lnTo>
                  <a:lnTo>
                    <a:pt x="1129" y="8369"/>
                  </a:lnTo>
                  <a:lnTo>
                    <a:pt x="835" y="7963"/>
                  </a:lnTo>
                  <a:lnTo>
                    <a:pt x="587" y="7534"/>
                  </a:lnTo>
                  <a:lnTo>
                    <a:pt x="384" y="7083"/>
                  </a:lnTo>
                  <a:lnTo>
                    <a:pt x="226" y="6610"/>
                  </a:lnTo>
                  <a:lnTo>
                    <a:pt x="91" y="6113"/>
                  </a:lnTo>
                  <a:lnTo>
                    <a:pt x="23" y="5595"/>
                  </a:lnTo>
                  <a:lnTo>
                    <a:pt x="1" y="5076"/>
                  </a:lnTo>
                  <a:lnTo>
                    <a:pt x="1" y="5076"/>
                  </a:lnTo>
                  <a:lnTo>
                    <a:pt x="46" y="4557"/>
                  </a:lnTo>
                  <a:lnTo>
                    <a:pt x="114" y="4038"/>
                  </a:lnTo>
                  <a:lnTo>
                    <a:pt x="249" y="3542"/>
                  </a:lnTo>
                  <a:lnTo>
                    <a:pt x="429" y="3091"/>
                  </a:lnTo>
                  <a:lnTo>
                    <a:pt x="655" y="2640"/>
                  </a:lnTo>
                  <a:lnTo>
                    <a:pt x="926" y="2211"/>
                  </a:lnTo>
                  <a:lnTo>
                    <a:pt x="1219" y="1828"/>
                  </a:lnTo>
                  <a:lnTo>
                    <a:pt x="1557" y="1467"/>
                  </a:lnTo>
                  <a:lnTo>
                    <a:pt x="1918" y="1128"/>
                  </a:lnTo>
                  <a:lnTo>
                    <a:pt x="2324" y="835"/>
                  </a:lnTo>
                  <a:lnTo>
                    <a:pt x="2753" y="587"/>
                  </a:lnTo>
                  <a:lnTo>
                    <a:pt x="3204" y="384"/>
                  </a:lnTo>
                  <a:lnTo>
                    <a:pt x="3677" y="226"/>
                  </a:lnTo>
                  <a:lnTo>
                    <a:pt x="4174" y="91"/>
                  </a:lnTo>
                  <a:lnTo>
                    <a:pt x="4692" y="23"/>
                  </a:lnTo>
                  <a:lnTo>
                    <a:pt x="5211" y="1"/>
                  </a:lnTo>
                  <a:lnTo>
                    <a:pt x="5211" y="1"/>
                  </a:lnTo>
                  <a:lnTo>
                    <a:pt x="5730" y="46"/>
                  </a:lnTo>
                  <a:lnTo>
                    <a:pt x="6249" y="113"/>
                  </a:lnTo>
                  <a:lnTo>
                    <a:pt x="6745" y="249"/>
                  </a:lnTo>
                  <a:lnTo>
                    <a:pt x="7196" y="429"/>
                  </a:lnTo>
                  <a:lnTo>
                    <a:pt x="7647" y="655"/>
                  </a:lnTo>
                  <a:lnTo>
                    <a:pt x="8076" y="925"/>
                  </a:lnTo>
                  <a:lnTo>
                    <a:pt x="8459" y="1219"/>
                  </a:lnTo>
                  <a:lnTo>
                    <a:pt x="8820" y="1557"/>
                  </a:lnTo>
                  <a:lnTo>
                    <a:pt x="9159" y="1918"/>
                  </a:lnTo>
                  <a:lnTo>
                    <a:pt x="9452" y="2324"/>
                  </a:lnTo>
                  <a:lnTo>
                    <a:pt x="9700" y="2752"/>
                  </a:lnTo>
                  <a:lnTo>
                    <a:pt x="9903" y="3204"/>
                  </a:lnTo>
                  <a:lnTo>
                    <a:pt x="10061" y="3677"/>
                  </a:lnTo>
                  <a:lnTo>
                    <a:pt x="10196" y="4173"/>
                  </a:lnTo>
                  <a:lnTo>
                    <a:pt x="10264" y="4692"/>
                  </a:lnTo>
                  <a:lnTo>
                    <a:pt x="10286" y="52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8"/>
            <p:cNvSpPr/>
            <p:nvPr/>
          </p:nvSpPr>
          <p:spPr>
            <a:xfrm>
              <a:off x="9996290" y="2840275"/>
              <a:ext cx="277765" cy="277765"/>
            </a:xfrm>
            <a:custGeom>
              <a:avLst/>
              <a:gdLst/>
              <a:ahLst/>
              <a:cxnLst/>
              <a:rect l="l" t="t" r="r" b="b"/>
              <a:pathLst>
                <a:path w="9339" h="9339" extrusionOk="0">
                  <a:moveTo>
                    <a:pt x="4737" y="0"/>
                  </a:moveTo>
                  <a:lnTo>
                    <a:pt x="4241" y="23"/>
                  </a:lnTo>
                  <a:lnTo>
                    <a:pt x="3790" y="90"/>
                  </a:lnTo>
                  <a:lnTo>
                    <a:pt x="3339" y="181"/>
                  </a:lnTo>
                  <a:lnTo>
                    <a:pt x="2910" y="339"/>
                  </a:lnTo>
                  <a:lnTo>
                    <a:pt x="2504" y="542"/>
                  </a:lnTo>
                  <a:lnTo>
                    <a:pt x="2098" y="767"/>
                  </a:lnTo>
                  <a:lnTo>
                    <a:pt x="1737" y="1038"/>
                  </a:lnTo>
                  <a:lnTo>
                    <a:pt x="1421" y="1331"/>
                  </a:lnTo>
                  <a:lnTo>
                    <a:pt x="1106" y="1647"/>
                  </a:lnTo>
                  <a:lnTo>
                    <a:pt x="835" y="2008"/>
                  </a:lnTo>
                  <a:lnTo>
                    <a:pt x="587" y="2391"/>
                  </a:lnTo>
                  <a:lnTo>
                    <a:pt x="384" y="2797"/>
                  </a:lnTo>
                  <a:lnTo>
                    <a:pt x="226" y="3226"/>
                  </a:lnTo>
                  <a:lnTo>
                    <a:pt x="113" y="3677"/>
                  </a:lnTo>
                  <a:lnTo>
                    <a:pt x="23" y="4128"/>
                  </a:lnTo>
                  <a:lnTo>
                    <a:pt x="0" y="4602"/>
                  </a:lnTo>
                  <a:lnTo>
                    <a:pt x="23" y="5075"/>
                  </a:lnTo>
                  <a:lnTo>
                    <a:pt x="91" y="5549"/>
                  </a:lnTo>
                  <a:lnTo>
                    <a:pt x="203" y="6000"/>
                  </a:lnTo>
                  <a:lnTo>
                    <a:pt x="339" y="6429"/>
                  </a:lnTo>
                  <a:lnTo>
                    <a:pt x="542" y="6835"/>
                  </a:lnTo>
                  <a:lnTo>
                    <a:pt x="767" y="7218"/>
                  </a:lnTo>
                  <a:lnTo>
                    <a:pt x="1038" y="7579"/>
                  </a:lnTo>
                  <a:lnTo>
                    <a:pt x="1331" y="7918"/>
                  </a:lnTo>
                  <a:lnTo>
                    <a:pt x="1647" y="8233"/>
                  </a:lnTo>
                  <a:lnTo>
                    <a:pt x="2008" y="8504"/>
                  </a:lnTo>
                  <a:lnTo>
                    <a:pt x="2391" y="8752"/>
                  </a:lnTo>
                  <a:lnTo>
                    <a:pt x="2797" y="8955"/>
                  </a:lnTo>
                  <a:lnTo>
                    <a:pt x="3226" y="9113"/>
                  </a:lnTo>
                  <a:lnTo>
                    <a:pt x="3677" y="9226"/>
                  </a:lnTo>
                  <a:lnTo>
                    <a:pt x="4128" y="9316"/>
                  </a:lnTo>
                  <a:lnTo>
                    <a:pt x="4602" y="9339"/>
                  </a:lnTo>
                  <a:lnTo>
                    <a:pt x="5076" y="9316"/>
                  </a:lnTo>
                  <a:lnTo>
                    <a:pt x="5549" y="9248"/>
                  </a:lnTo>
                  <a:lnTo>
                    <a:pt x="6000" y="9136"/>
                  </a:lnTo>
                  <a:lnTo>
                    <a:pt x="6429" y="9000"/>
                  </a:lnTo>
                  <a:lnTo>
                    <a:pt x="6835" y="8797"/>
                  </a:lnTo>
                  <a:lnTo>
                    <a:pt x="7218" y="8572"/>
                  </a:lnTo>
                  <a:lnTo>
                    <a:pt x="7602" y="8301"/>
                  </a:lnTo>
                  <a:lnTo>
                    <a:pt x="7918" y="8008"/>
                  </a:lnTo>
                  <a:lnTo>
                    <a:pt x="8234" y="7692"/>
                  </a:lnTo>
                  <a:lnTo>
                    <a:pt x="8504" y="7331"/>
                  </a:lnTo>
                  <a:lnTo>
                    <a:pt x="8752" y="6948"/>
                  </a:lnTo>
                  <a:lnTo>
                    <a:pt x="8955" y="6542"/>
                  </a:lnTo>
                  <a:lnTo>
                    <a:pt x="9113" y="6113"/>
                  </a:lnTo>
                  <a:lnTo>
                    <a:pt x="9226" y="5662"/>
                  </a:lnTo>
                  <a:lnTo>
                    <a:pt x="9316" y="5211"/>
                  </a:lnTo>
                  <a:lnTo>
                    <a:pt x="9339" y="4737"/>
                  </a:lnTo>
                  <a:lnTo>
                    <a:pt x="9316" y="4241"/>
                  </a:lnTo>
                  <a:lnTo>
                    <a:pt x="9249" y="3790"/>
                  </a:lnTo>
                  <a:lnTo>
                    <a:pt x="9136" y="3339"/>
                  </a:lnTo>
                  <a:lnTo>
                    <a:pt x="9000" y="2910"/>
                  </a:lnTo>
                  <a:lnTo>
                    <a:pt x="8797" y="2504"/>
                  </a:lnTo>
                  <a:lnTo>
                    <a:pt x="8572" y="2098"/>
                  </a:lnTo>
                  <a:lnTo>
                    <a:pt x="8301" y="1737"/>
                  </a:lnTo>
                  <a:lnTo>
                    <a:pt x="8008" y="1399"/>
                  </a:lnTo>
                  <a:lnTo>
                    <a:pt x="7692" y="1105"/>
                  </a:lnTo>
                  <a:lnTo>
                    <a:pt x="7331" y="835"/>
                  </a:lnTo>
                  <a:lnTo>
                    <a:pt x="6948" y="587"/>
                  </a:lnTo>
                  <a:lnTo>
                    <a:pt x="6542" y="384"/>
                  </a:lnTo>
                  <a:lnTo>
                    <a:pt x="6113" y="226"/>
                  </a:lnTo>
                  <a:lnTo>
                    <a:pt x="5662" y="113"/>
                  </a:lnTo>
                  <a:lnTo>
                    <a:pt x="5211" y="23"/>
                  </a:lnTo>
                  <a:lnTo>
                    <a:pt x="4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8"/>
            <p:cNvSpPr/>
            <p:nvPr/>
          </p:nvSpPr>
          <p:spPr>
            <a:xfrm>
              <a:off x="9996290" y="2840275"/>
              <a:ext cx="277765" cy="277765"/>
            </a:xfrm>
            <a:custGeom>
              <a:avLst/>
              <a:gdLst/>
              <a:ahLst/>
              <a:cxnLst/>
              <a:rect l="l" t="t" r="r" b="b"/>
              <a:pathLst>
                <a:path w="9339" h="9339" fill="none" extrusionOk="0">
                  <a:moveTo>
                    <a:pt x="9339" y="4737"/>
                  </a:moveTo>
                  <a:lnTo>
                    <a:pt x="9339" y="4737"/>
                  </a:lnTo>
                  <a:lnTo>
                    <a:pt x="9316" y="5211"/>
                  </a:lnTo>
                  <a:lnTo>
                    <a:pt x="9226" y="5662"/>
                  </a:lnTo>
                  <a:lnTo>
                    <a:pt x="9113" y="6113"/>
                  </a:lnTo>
                  <a:lnTo>
                    <a:pt x="8955" y="6542"/>
                  </a:lnTo>
                  <a:lnTo>
                    <a:pt x="8752" y="6948"/>
                  </a:lnTo>
                  <a:lnTo>
                    <a:pt x="8504" y="7331"/>
                  </a:lnTo>
                  <a:lnTo>
                    <a:pt x="8234" y="7692"/>
                  </a:lnTo>
                  <a:lnTo>
                    <a:pt x="7918" y="8008"/>
                  </a:lnTo>
                  <a:lnTo>
                    <a:pt x="7602" y="8301"/>
                  </a:lnTo>
                  <a:lnTo>
                    <a:pt x="7218" y="8572"/>
                  </a:lnTo>
                  <a:lnTo>
                    <a:pt x="6835" y="8797"/>
                  </a:lnTo>
                  <a:lnTo>
                    <a:pt x="6429" y="9000"/>
                  </a:lnTo>
                  <a:lnTo>
                    <a:pt x="6000" y="9136"/>
                  </a:lnTo>
                  <a:lnTo>
                    <a:pt x="5549" y="9248"/>
                  </a:lnTo>
                  <a:lnTo>
                    <a:pt x="5076" y="9316"/>
                  </a:lnTo>
                  <a:lnTo>
                    <a:pt x="4602" y="9339"/>
                  </a:lnTo>
                  <a:lnTo>
                    <a:pt x="4602" y="9339"/>
                  </a:lnTo>
                  <a:lnTo>
                    <a:pt x="4128" y="9316"/>
                  </a:lnTo>
                  <a:lnTo>
                    <a:pt x="3677" y="9226"/>
                  </a:lnTo>
                  <a:lnTo>
                    <a:pt x="3226" y="9113"/>
                  </a:lnTo>
                  <a:lnTo>
                    <a:pt x="2797" y="8955"/>
                  </a:lnTo>
                  <a:lnTo>
                    <a:pt x="2391" y="8752"/>
                  </a:lnTo>
                  <a:lnTo>
                    <a:pt x="2008" y="8504"/>
                  </a:lnTo>
                  <a:lnTo>
                    <a:pt x="1647" y="8233"/>
                  </a:lnTo>
                  <a:lnTo>
                    <a:pt x="1331" y="7918"/>
                  </a:lnTo>
                  <a:lnTo>
                    <a:pt x="1038" y="7579"/>
                  </a:lnTo>
                  <a:lnTo>
                    <a:pt x="767" y="7218"/>
                  </a:lnTo>
                  <a:lnTo>
                    <a:pt x="542" y="6835"/>
                  </a:lnTo>
                  <a:lnTo>
                    <a:pt x="339" y="6429"/>
                  </a:lnTo>
                  <a:lnTo>
                    <a:pt x="203" y="6000"/>
                  </a:lnTo>
                  <a:lnTo>
                    <a:pt x="91" y="5549"/>
                  </a:lnTo>
                  <a:lnTo>
                    <a:pt x="23" y="5075"/>
                  </a:lnTo>
                  <a:lnTo>
                    <a:pt x="0" y="4602"/>
                  </a:lnTo>
                  <a:lnTo>
                    <a:pt x="0" y="4602"/>
                  </a:lnTo>
                  <a:lnTo>
                    <a:pt x="23" y="4128"/>
                  </a:lnTo>
                  <a:lnTo>
                    <a:pt x="113" y="3677"/>
                  </a:lnTo>
                  <a:lnTo>
                    <a:pt x="226" y="3226"/>
                  </a:lnTo>
                  <a:lnTo>
                    <a:pt x="384" y="2797"/>
                  </a:lnTo>
                  <a:lnTo>
                    <a:pt x="587" y="2391"/>
                  </a:lnTo>
                  <a:lnTo>
                    <a:pt x="835" y="2008"/>
                  </a:lnTo>
                  <a:lnTo>
                    <a:pt x="1106" y="1647"/>
                  </a:lnTo>
                  <a:lnTo>
                    <a:pt x="1421" y="1331"/>
                  </a:lnTo>
                  <a:lnTo>
                    <a:pt x="1737" y="1038"/>
                  </a:lnTo>
                  <a:lnTo>
                    <a:pt x="2098" y="767"/>
                  </a:lnTo>
                  <a:lnTo>
                    <a:pt x="2504" y="542"/>
                  </a:lnTo>
                  <a:lnTo>
                    <a:pt x="2910" y="339"/>
                  </a:lnTo>
                  <a:lnTo>
                    <a:pt x="3339" y="181"/>
                  </a:lnTo>
                  <a:lnTo>
                    <a:pt x="3790" y="90"/>
                  </a:lnTo>
                  <a:lnTo>
                    <a:pt x="4241" y="23"/>
                  </a:lnTo>
                  <a:lnTo>
                    <a:pt x="4737" y="0"/>
                  </a:lnTo>
                  <a:lnTo>
                    <a:pt x="4737" y="0"/>
                  </a:lnTo>
                  <a:lnTo>
                    <a:pt x="5211" y="23"/>
                  </a:lnTo>
                  <a:lnTo>
                    <a:pt x="5662" y="113"/>
                  </a:lnTo>
                  <a:lnTo>
                    <a:pt x="6113" y="226"/>
                  </a:lnTo>
                  <a:lnTo>
                    <a:pt x="6542" y="384"/>
                  </a:lnTo>
                  <a:lnTo>
                    <a:pt x="6948" y="587"/>
                  </a:lnTo>
                  <a:lnTo>
                    <a:pt x="7331" y="835"/>
                  </a:lnTo>
                  <a:lnTo>
                    <a:pt x="7692" y="1105"/>
                  </a:lnTo>
                  <a:lnTo>
                    <a:pt x="8008" y="1399"/>
                  </a:lnTo>
                  <a:lnTo>
                    <a:pt x="8301" y="1737"/>
                  </a:lnTo>
                  <a:lnTo>
                    <a:pt x="8572" y="2098"/>
                  </a:lnTo>
                  <a:lnTo>
                    <a:pt x="8797" y="2504"/>
                  </a:lnTo>
                  <a:lnTo>
                    <a:pt x="9000" y="2910"/>
                  </a:lnTo>
                  <a:lnTo>
                    <a:pt x="9136" y="3339"/>
                  </a:lnTo>
                  <a:lnTo>
                    <a:pt x="9249" y="3790"/>
                  </a:lnTo>
                  <a:lnTo>
                    <a:pt x="9316" y="4241"/>
                  </a:lnTo>
                  <a:lnTo>
                    <a:pt x="9339" y="47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8"/>
            <p:cNvSpPr/>
            <p:nvPr/>
          </p:nvSpPr>
          <p:spPr>
            <a:xfrm>
              <a:off x="10015741" y="2859042"/>
              <a:ext cx="238862" cy="239546"/>
            </a:xfrm>
            <a:custGeom>
              <a:avLst/>
              <a:gdLst/>
              <a:ahLst/>
              <a:cxnLst/>
              <a:rect l="l" t="t" r="r" b="b"/>
              <a:pathLst>
                <a:path w="8031" h="8054" extrusionOk="0">
                  <a:moveTo>
                    <a:pt x="4061" y="1"/>
                  </a:moveTo>
                  <a:lnTo>
                    <a:pt x="3655" y="23"/>
                  </a:lnTo>
                  <a:lnTo>
                    <a:pt x="3249" y="91"/>
                  </a:lnTo>
                  <a:lnTo>
                    <a:pt x="2865" y="181"/>
                  </a:lnTo>
                  <a:lnTo>
                    <a:pt x="2504" y="317"/>
                  </a:lnTo>
                  <a:lnTo>
                    <a:pt x="2143" y="474"/>
                  </a:lnTo>
                  <a:lnTo>
                    <a:pt x="1805" y="677"/>
                  </a:lnTo>
                  <a:lnTo>
                    <a:pt x="1489" y="903"/>
                  </a:lnTo>
                  <a:lnTo>
                    <a:pt x="1196" y="1151"/>
                  </a:lnTo>
                  <a:lnTo>
                    <a:pt x="948" y="1444"/>
                  </a:lnTo>
                  <a:lnTo>
                    <a:pt x="700" y="1738"/>
                  </a:lnTo>
                  <a:lnTo>
                    <a:pt x="497" y="2076"/>
                  </a:lnTo>
                  <a:lnTo>
                    <a:pt x="316" y="2414"/>
                  </a:lnTo>
                  <a:lnTo>
                    <a:pt x="181" y="2798"/>
                  </a:lnTo>
                  <a:lnTo>
                    <a:pt x="91" y="3181"/>
                  </a:lnTo>
                  <a:lnTo>
                    <a:pt x="23" y="3565"/>
                  </a:lnTo>
                  <a:lnTo>
                    <a:pt x="1" y="3993"/>
                  </a:lnTo>
                  <a:lnTo>
                    <a:pt x="1" y="4399"/>
                  </a:lnTo>
                  <a:lnTo>
                    <a:pt x="68" y="4805"/>
                  </a:lnTo>
                  <a:lnTo>
                    <a:pt x="158" y="5189"/>
                  </a:lnTo>
                  <a:lnTo>
                    <a:pt x="294" y="5550"/>
                  </a:lnTo>
                  <a:lnTo>
                    <a:pt x="452" y="5911"/>
                  </a:lnTo>
                  <a:lnTo>
                    <a:pt x="655" y="6249"/>
                  </a:lnTo>
                  <a:lnTo>
                    <a:pt x="880" y="6565"/>
                  </a:lnTo>
                  <a:lnTo>
                    <a:pt x="1128" y="6835"/>
                  </a:lnTo>
                  <a:lnTo>
                    <a:pt x="1422" y="7106"/>
                  </a:lnTo>
                  <a:lnTo>
                    <a:pt x="1715" y="7354"/>
                  </a:lnTo>
                  <a:lnTo>
                    <a:pt x="2053" y="7557"/>
                  </a:lnTo>
                  <a:lnTo>
                    <a:pt x="2392" y="7715"/>
                  </a:lnTo>
                  <a:lnTo>
                    <a:pt x="2775" y="7873"/>
                  </a:lnTo>
                  <a:lnTo>
                    <a:pt x="3158" y="7963"/>
                  </a:lnTo>
                  <a:lnTo>
                    <a:pt x="3542" y="8031"/>
                  </a:lnTo>
                  <a:lnTo>
                    <a:pt x="3970" y="8053"/>
                  </a:lnTo>
                  <a:lnTo>
                    <a:pt x="4377" y="8053"/>
                  </a:lnTo>
                  <a:lnTo>
                    <a:pt x="4783" y="7986"/>
                  </a:lnTo>
                  <a:lnTo>
                    <a:pt x="5166" y="7896"/>
                  </a:lnTo>
                  <a:lnTo>
                    <a:pt x="5527" y="7760"/>
                  </a:lnTo>
                  <a:lnTo>
                    <a:pt x="5888" y="7602"/>
                  </a:lnTo>
                  <a:lnTo>
                    <a:pt x="6226" y="7399"/>
                  </a:lnTo>
                  <a:lnTo>
                    <a:pt x="6542" y="7174"/>
                  </a:lnTo>
                  <a:lnTo>
                    <a:pt x="6835" y="6926"/>
                  </a:lnTo>
                  <a:lnTo>
                    <a:pt x="7083" y="6632"/>
                  </a:lnTo>
                  <a:lnTo>
                    <a:pt x="7331" y="6339"/>
                  </a:lnTo>
                  <a:lnTo>
                    <a:pt x="7534" y="6001"/>
                  </a:lnTo>
                  <a:lnTo>
                    <a:pt x="7715" y="5662"/>
                  </a:lnTo>
                  <a:lnTo>
                    <a:pt x="7850" y="5279"/>
                  </a:lnTo>
                  <a:lnTo>
                    <a:pt x="7940" y="4896"/>
                  </a:lnTo>
                  <a:lnTo>
                    <a:pt x="8008" y="4490"/>
                  </a:lnTo>
                  <a:lnTo>
                    <a:pt x="8031" y="4084"/>
                  </a:lnTo>
                  <a:lnTo>
                    <a:pt x="8031" y="3678"/>
                  </a:lnTo>
                  <a:lnTo>
                    <a:pt x="7963" y="3271"/>
                  </a:lnTo>
                  <a:lnTo>
                    <a:pt x="7873" y="2888"/>
                  </a:lnTo>
                  <a:lnTo>
                    <a:pt x="7737" y="2527"/>
                  </a:lnTo>
                  <a:lnTo>
                    <a:pt x="7580" y="2166"/>
                  </a:lnTo>
                  <a:lnTo>
                    <a:pt x="7377" y="1828"/>
                  </a:lnTo>
                  <a:lnTo>
                    <a:pt x="7151" y="1512"/>
                  </a:lnTo>
                  <a:lnTo>
                    <a:pt x="6903" y="1219"/>
                  </a:lnTo>
                  <a:lnTo>
                    <a:pt x="6610" y="971"/>
                  </a:lnTo>
                  <a:lnTo>
                    <a:pt x="6316" y="723"/>
                  </a:lnTo>
                  <a:lnTo>
                    <a:pt x="5978" y="520"/>
                  </a:lnTo>
                  <a:lnTo>
                    <a:pt x="5640" y="339"/>
                  </a:lnTo>
                  <a:lnTo>
                    <a:pt x="5256" y="204"/>
                  </a:lnTo>
                  <a:lnTo>
                    <a:pt x="4873" y="114"/>
                  </a:lnTo>
                  <a:lnTo>
                    <a:pt x="4489" y="46"/>
                  </a:lnTo>
                  <a:lnTo>
                    <a:pt x="40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8"/>
            <p:cNvSpPr/>
            <p:nvPr/>
          </p:nvSpPr>
          <p:spPr>
            <a:xfrm>
              <a:off x="10024455" y="2868441"/>
              <a:ext cx="220749" cy="220749"/>
            </a:xfrm>
            <a:custGeom>
              <a:avLst/>
              <a:gdLst/>
              <a:ahLst/>
              <a:cxnLst/>
              <a:rect l="l" t="t" r="r" b="b"/>
              <a:pathLst>
                <a:path w="7422" h="7422" extrusionOk="0">
                  <a:moveTo>
                    <a:pt x="3768" y="1"/>
                  </a:moveTo>
                  <a:lnTo>
                    <a:pt x="3384" y="23"/>
                  </a:lnTo>
                  <a:lnTo>
                    <a:pt x="3023" y="68"/>
                  </a:lnTo>
                  <a:lnTo>
                    <a:pt x="2662" y="158"/>
                  </a:lnTo>
                  <a:lnTo>
                    <a:pt x="2324" y="294"/>
                  </a:lnTo>
                  <a:lnTo>
                    <a:pt x="1986" y="429"/>
                  </a:lnTo>
                  <a:lnTo>
                    <a:pt x="1693" y="610"/>
                  </a:lnTo>
                  <a:lnTo>
                    <a:pt x="1399" y="835"/>
                  </a:lnTo>
                  <a:lnTo>
                    <a:pt x="1129" y="1061"/>
                  </a:lnTo>
                  <a:lnTo>
                    <a:pt x="880" y="1331"/>
                  </a:lnTo>
                  <a:lnTo>
                    <a:pt x="677" y="1602"/>
                  </a:lnTo>
                  <a:lnTo>
                    <a:pt x="474" y="1918"/>
                  </a:lnTo>
                  <a:lnTo>
                    <a:pt x="317" y="2234"/>
                  </a:lnTo>
                  <a:lnTo>
                    <a:pt x="204" y="2572"/>
                  </a:lnTo>
                  <a:lnTo>
                    <a:pt x="91" y="2933"/>
                  </a:lnTo>
                  <a:lnTo>
                    <a:pt x="46" y="3294"/>
                  </a:lnTo>
                  <a:lnTo>
                    <a:pt x="1" y="3677"/>
                  </a:lnTo>
                  <a:lnTo>
                    <a:pt x="23" y="4061"/>
                  </a:lnTo>
                  <a:lnTo>
                    <a:pt x="68" y="4422"/>
                  </a:lnTo>
                  <a:lnTo>
                    <a:pt x="159" y="4783"/>
                  </a:lnTo>
                  <a:lnTo>
                    <a:pt x="294" y="5121"/>
                  </a:lnTo>
                  <a:lnTo>
                    <a:pt x="429" y="5437"/>
                  </a:lnTo>
                  <a:lnTo>
                    <a:pt x="610" y="5753"/>
                  </a:lnTo>
                  <a:lnTo>
                    <a:pt x="835" y="6046"/>
                  </a:lnTo>
                  <a:lnTo>
                    <a:pt x="1061" y="6316"/>
                  </a:lnTo>
                  <a:lnTo>
                    <a:pt x="1332" y="6565"/>
                  </a:lnTo>
                  <a:lnTo>
                    <a:pt x="1602" y="6768"/>
                  </a:lnTo>
                  <a:lnTo>
                    <a:pt x="1918" y="6971"/>
                  </a:lnTo>
                  <a:lnTo>
                    <a:pt x="2234" y="7128"/>
                  </a:lnTo>
                  <a:lnTo>
                    <a:pt x="2572" y="7241"/>
                  </a:lnTo>
                  <a:lnTo>
                    <a:pt x="2933" y="7354"/>
                  </a:lnTo>
                  <a:lnTo>
                    <a:pt x="3294" y="7399"/>
                  </a:lnTo>
                  <a:lnTo>
                    <a:pt x="3677" y="7422"/>
                  </a:lnTo>
                  <a:lnTo>
                    <a:pt x="4061" y="7422"/>
                  </a:lnTo>
                  <a:lnTo>
                    <a:pt x="4422" y="7377"/>
                  </a:lnTo>
                  <a:lnTo>
                    <a:pt x="4783" y="7286"/>
                  </a:lnTo>
                  <a:lnTo>
                    <a:pt x="5121" y="7151"/>
                  </a:lnTo>
                  <a:lnTo>
                    <a:pt x="5459" y="7016"/>
                  </a:lnTo>
                  <a:lnTo>
                    <a:pt x="5753" y="6835"/>
                  </a:lnTo>
                  <a:lnTo>
                    <a:pt x="6046" y="6610"/>
                  </a:lnTo>
                  <a:lnTo>
                    <a:pt x="6317" y="6384"/>
                  </a:lnTo>
                  <a:lnTo>
                    <a:pt x="6565" y="6113"/>
                  </a:lnTo>
                  <a:lnTo>
                    <a:pt x="6768" y="5843"/>
                  </a:lnTo>
                  <a:lnTo>
                    <a:pt x="6971" y="5527"/>
                  </a:lnTo>
                  <a:lnTo>
                    <a:pt x="7129" y="5211"/>
                  </a:lnTo>
                  <a:lnTo>
                    <a:pt x="7241" y="4873"/>
                  </a:lnTo>
                  <a:lnTo>
                    <a:pt x="7354" y="4512"/>
                  </a:lnTo>
                  <a:lnTo>
                    <a:pt x="7399" y="4151"/>
                  </a:lnTo>
                  <a:lnTo>
                    <a:pt x="7422" y="3768"/>
                  </a:lnTo>
                  <a:lnTo>
                    <a:pt x="7422" y="3384"/>
                  </a:lnTo>
                  <a:lnTo>
                    <a:pt x="7377" y="3023"/>
                  </a:lnTo>
                  <a:lnTo>
                    <a:pt x="7287" y="2662"/>
                  </a:lnTo>
                  <a:lnTo>
                    <a:pt x="7151" y="2324"/>
                  </a:lnTo>
                  <a:lnTo>
                    <a:pt x="7016" y="1986"/>
                  </a:lnTo>
                  <a:lnTo>
                    <a:pt x="6835" y="1692"/>
                  </a:lnTo>
                  <a:lnTo>
                    <a:pt x="6610" y="1399"/>
                  </a:lnTo>
                  <a:lnTo>
                    <a:pt x="6384" y="1128"/>
                  </a:lnTo>
                  <a:lnTo>
                    <a:pt x="6114" y="880"/>
                  </a:lnTo>
                  <a:lnTo>
                    <a:pt x="5843" y="677"/>
                  </a:lnTo>
                  <a:lnTo>
                    <a:pt x="5527" y="474"/>
                  </a:lnTo>
                  <a:lnTo>
                    <a:pt x="5211" y="316"/>
                  </a:lnTo>
                  <a:lnTo>
                    <a:pt x="4873" y="181"/>
                  </a:lnTo>
                  <a:lnTo>
                    <a:pt x="4512" y="91"/>
                  </a:lnTo>
                  <a:lnTo>
                    <a:pt x="4151" y="23"/>
                  </a:lnTo>
                  <a:lnTo>
                    <a:pt x="37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8"/>
            <p:cNvSpPr/>
            <p:nvPr/>
          </p:nvSpPr>
          <p:spPr>
            <a:xfrm>
              <a:off x="10024455" y="2868441"/>
              <a:ext cx="220749" cy="220749"/>
            </a:xfrm>
            <a:custGeom>
              <a:avLst/>
              <a:gdLst/>
              <a:ahLst/>
              <a:cxnLst/>
              <a:rect l="l" t="t" r="r" b="b"/>
              <a:pathLst>
                <a:path w="7422" h="7422" fill="none" extrusionOk="0">
                  <a:moveTo>
                    <a:pt x="7422" y="3768"/>
                  </a:moveTo>
                  <a:lnTo>
                    <a:pt x="7422" y="3768"/>
                  </a:lnTo>
                  <a:lnTo>
                    <a:pt x="7399" y="4151"/>
                  </a:lnTo>
                  <a:lnTo>
                    <a:pt x="7354" y="4512"/>
                  </a:lnTo>
                  <a:lnTo>
                    <a:pt x="7241" y="4873"/>
                  </a:lnTo>
                  <a:lnTo>
                    <a:pt x="7129" y="5211"/>
                  </a:lnTo>
                  <a:lnTo>
                    <a:pt x="6971" y="5527"/>
                  </a:lnTo>
                  <a:lnTo>
                    <a:pt x="6768" y="5843"/>
                  </a:lnTo>
                  <a:lnTo>
                    <a:pt x="6565" y="6113"/>
                  </a:lnTo>
                  <a:lnTo>
                    <a:pt x="6317" y="6384"/>
                  </a:lnTo>
                  <a:lnTo>
                    <a:pt x="6046" y="6610"/>
                  </a:lnTo>
                  <a:lnTo>
                    <a:pt x="5753" y="6835"/>
                  </a:lnTo>
                  <a:lnTo>
                    <a:pt x="5459" y="7016"/>
                  </a:lnTo>
                  <a:lnTo>
                    <a:pt x="5121" y="7151"/>
                  </a:lnTo>
                  <a:lnTo>
                    <a:pt x="4783" y="7286"/>
                  </a:lnTo>
                  <a:lnTo>
                    <a:pt x="4422" y="7377"/>
                  </a:lnTo>
                  <a:lnTo>
                    <a:pt x="4061" y="7422"/>
                  </a:lnTo>
                  <a:lnTo>
                    <a:pt x="3677" y="7422"/>
                  </a:lnTo>
                  <a:lnTo>
                    <a:pt x="3677" y="7422"/>
                  </a:lnTo>
                  <a:lnTo>
                    <a:pt x="3294" y="7399"/>
                  </a:lnTo>
                  <a:lnTo>
                    <a:pt x="2933" y="7354"/>
                  </a:lnTo>
                  <a:lnTo>
                    <a:pt x="2572" y="7241"/>
                  </a:lnTo>
                  <a:lnTo>
                    <a:pt x="2234" y="7128"/>
                  </a:lnTo>
                  <a:lnTo>
                    <a:pt x="1918" y="6971"/>
                  </a:lnTo>
                  <a:lnTo>
                    <a:pt x="1602" y="6768"/>
                  </a:lnTo>
                  <a:lnTo>
                    <a:pt x="1332" y="6565"/>
                  </a:lnTo>
                  <a:lnTo>
                    <a:pt x="1061" y="6316"/>
                  </a:lnTo>
                  <a:lnTo>
                    <a:pt x="835" y="6046"/>
                  </a:lnTo>
                  <a:lnTo>
                    <a:pt x="610" y="5753"/>
                  </a:lnTo>
                  <a:lnTo>
                    <a:pt x="429" y="5437"/>
                  </a:lnTo>
                  <a:lnTo>
                    <a:pt x="294" y="5121"/>
                  </a:lnTo>
                  <a:lnTo>
                    <a:pt x="159" y="4783"/>
                  </a:lnTo>
                  <a:lnTo>
                    <a:pt x="68" y="4422"/>
                  </a:lnTo>
                  <a:lnTo>
                    <a:pt x="23" y="4061"/>
                  </a:lnTo>
                  <a:lnTo>
                    <a:pt x="1" y="3677"/>
                  </a:lnTo>
                  <a:lnTo>
                    <a:pt x="1" y="3677"/>
                  </a:lnTo>
                  <a:lnTo>
                    <a:pt x="46" y="3294"/>
                  </a:lnTo>
                  <a:lnTo>
                    <a:pt x="91" y="2933"/>
                  </a:lnTo>
                  <a:lnTo>
                    <a:pt x="204" y="2572"/>
                  </a:lnTo>
                  <a:lnTo>
                    <a:pt x="317" y="2234"/>
                  </a:lnTo>
                  <a:lnTo>
                    <a:pt x="474" y="1918"/>
                  </a:lnTo>
                  <a:lnTo>
                    <a:pt x="677" y="1602"/>
                  </a:lnTo>
                  <a:lnTo>
                    <a:pt x="880" y="1331"/>
                  </a:lnTo>
                  <a:lnTo>
                    <a:pt x="1129" y="1061"/>
                  </a:lnTo>
                  <a:lnTo>
                    <a:pt x="1399" y="835"/>
                  </a:lnTo>
                  <a:lnTo>
                    <a:pt x="1693" y="610"/>
                  </a:lnTo>
                  <a:lnTo>
                    <a:pt x="1986" y="429"/>
                  </a:lnTo>
                  <a:lnTo>
                    <a:pt x="2324" y="294"/>
                  </a:lnTo>
                  <a:lnTo>
                    <a:pt x="2662" y="158"/>
                  </a:lnTo>
                  <a:lnTo>
                    <a:pt x="3023" y="68"/>
                  </a:lnTo>
                  <a:lnTo>
                    <a:pt x="3384" y="23"/>
                  </a:lnTo>
                  <a:lnTo>
                    <a:pt x="3768" y="1"/>
                  </a:lnTo>
                  <a:lnTo>
                    <a:pt x="3768" y="1"/>
                  </a:lnTo>
                  <a:lnTo>
                    <a:pt x="4151" y="23"/>
                  </a:lnTo>
                  <a:lnTo>
                    <a:pt x="4512" y="91"/>
                  </a:lnTo>
                  <a:lnTo>
                    <a:pt x="4873" y="181"/>
                  </a:lnTo>
                  <a:lnTo>
                    <a:pt x="5211" y="316"/>
                  </a:lnTo>
                  <a:lnTo>
                    <a:pt x="5527" y="474"/>
                  </a:lnTo>
                  <a:lnTo>
                    <a:pt x="5843" y="677"/>
                  </a:lnTo>
                  <a:lnTo>
                    <a:pt x="6114" y="880"/>
                  </a:lnTo>
                  <a:lnTo>
                    <a:pt x="6384" y="1128"/>
                  </a:lnTo>
                  <a:lnTo>
                    <a:pt x="6610" y="1399"/>
                  </a:lnTo>
                  <a:lnTo>
                    <a:pt x="6835" y="1692"/>
                  </a:lnTo>
                  <a:lnTo>
                    <a:pt x="7016" y="1986"/>
                  </a:lnTo>
                  <a:lnTo>
                    <a:pt x="7151" y="2324"/>
                  </a:lnTo>
                  <a:lnTo>
                    <a:pt x="7287" y="2662"/>
                  </a:lnTo>
                  <a:lnTo>
                    <a:pt x="7377" y="3023"/>
                  </a:lnTo>
                  <a:lnTo>
                    <a:pt x="7422" y="3384"/>
                  </a:lnTo>
                  <a:lnTo>
                    <a:pt x="7422" y="37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8"/>
            <p:cNvSpPr/>
            <p:nvPr/>
          </p:nvSpPr>
          <p:spPr>
            <a:xfrm>
              <a:off x="10083493" y="2927478"/>
              <a:ext cx="103355" cy="103355"/>
            </a:xfrm>
            <a:custGeom>
              <a:avLst/>
              <a:gdLst/>
              <a:ahLst/>
              <a:cxnLst/>
              <a:rect l="l" t="t" r="r" b="b"/>
              <a:pathLst>
                <a:path w="3475" h="3475" extrusionOk="0">
                  <a:moveTo>
                    <a:pt x="1580" y="1"/>
                  </a:moveTo>
                  <a:lnTo>
                    <a:pt x="1399" y="23"/>
                  </a:lnTo>
                  <a:lnTo>
                    <a:pt x="1241" y="68"/>
                  </a:lnTo>
                  <a:lnTo>
                    <a:pt x="1083" y="113"/>
                  </a:lnTo>
                  <a:lnTo>
                    <a:pt x="926" y="181"/>
                  </a:lnTo>
                  <a:lnTo>
                    <a:pt x="790" y="271"/>
                  </a:lnTo>
                  <a:lnTo>
                    <a:pt x="655" y="384"/>
                  </a:lnTo>
                  <a:lnTo>
                    <a:pt x="520" y="474"/>
                  </a:lnTo>
                  <a:lnTo>
                    <a:pt x="407" y="610"/>
                  </a:lnTo>
                  <a:lnTo>
                    <a:pt x="294" y="745"/>
                  </a:lnTo>
                  <a:lnTo>
                    <a:pt x="204" y="880"/>
                  </a:lnTo>
                  <a:lnTo>
                    <a:pt x="136" y="1038"/>
                  </a:lnTo>
                  <a:lnTo>
                    <a:pt x="68" y="1196"/>
                  </a:lnTo>
                  <a:lnTo>
                    <a:pt x="23" y="1354"/>
                  </a:lnTo>
                  <a:lnTo>
                    <a:pt x="1" y="1534"/>
                  </a:lnTo>
                  <a:lnTo>
                    <a:pt x="1" y="1715"/>
                  </a:lnTo>
                  <a:lnTo>
                    <a:pt x="1" y="1895"/>
                  </a:lnTo>
                  <a:lnTo>
                    <a:pt x="23" y="2076"/>
                  </a:lnTo>
                  <a:lnTo>
                    <a:pt x="68" y="2234"/>
                  </a:lnTo>
                  <a:lnTo>
                    <a:pt x="114" y="2392"/>
                  </a:lnTo>
                  <a:lnTo>
                    <a:pt x="181" y="2549"/>
                  </a:lnTo>
                  <a:lnTo>
                    <a:pt x="271" y="2685"/>
                  </a:lnTo>
                  <a:lnTo>
                    <a:pt x="384" y="2820"/>
                  </a:lnTo>
                  <a:lnTo>
                    <a:pt x="497" y="2955"/>
                  </a:lnTo>
                  <a:lnTo>
                    <a:pt x="610" y="3068"/>
                  </a:lnTo>
                  <a:lnTo>
                    <a:pt x="745" y="3181"/>
                  </a:lnTo>
                  <a:lnTo>
                    <a:pt x="880" y="3271"/>
                  </a:lnTo>
                  <a:lnTo>
                    <a:pt x="1038" y="3339"/>
                  </a:lnTo>
                  <a:lnTo>
                    <a:pt x="1196" y="3407"/>
                  </a:lnTo>
                  <a:lnTo>
                    <a:pt x="1354" y="3452"/>
                  </a:lnTo>
                  <a:lnTo>
                    <a:pt x="1535" y="3474"/>
                  </a:lnTo>
                  <a:lnTo>
                    <a:pt x="1896" y="3474"/>
                  </a:lnTo>
                  <a:lnTo>
                    <a:pt x="2076" y="3452"/>
                  </a:lnTo>
                  <a:lnTo>
                    <a:pt x="2234" y="3407"/>
                  </a:lnTo>
                  <a:lnTo>
                    <a:pt x="2392" y="3361"/>
                  </a:lnTo>
                  <a:lnTo>
                    <a:pt x="2550" y="3271"/>
                  </a:lnTo>
                  <a:lnTo>
                    <a:pt x="2685" y="3204"/>
                  </a:lnTo>
                  <a:lnTo>
                    <a:pt x="2820" y="3091"/>
                  </a:lnTo>
                  <a:lnTo>
                    <a:pt x="2956" y="2978"/>
                  </a:lnTo>
                  <a:lnTo>
                    <a:pt x="3068" y="2865"/>
                  </a:lnTo>
                  <a:lnTo>
                    <a:pt x="3181" y="2730"/>
                  </a:lnTo>
                  <a:lnTo>
                    <a:pt x="3271" y="2595"/>
                  </a:lnTo>
                  <a:lnTo>
                    <a:pt x="3339" y="2437"/>
                  </a:lnTo>
                  <a:lnTo>
                    <a:pt x="3407" y="2279"/>
                  </a:lnTo>
                  <a:lnTo>
                    <a:pt x="3452" y="2121"/>
                  </a:lnTo>
                  <a:lnTo>
                    <a:pt x="3474" y="1940"/>
                  </a:lnTo>
                  <a:lnTo>
                    <a:pt x="3474" y="1760"/>
                  </a:lnTo>
                  <a:lnTo>
                    <a:pt x="3474" y="1580"/>
                  </a:lnTo>
                  <a:lnTo>
                    <a:pt x="3452" y="1399"/>
                  </a:lnTo>
                  <a:lnTo>
                    <a:pt x="3407" y="1241"/>
                  </a:lnTo>
                  <a:lnTo>
                    <a:pt x="3362" y="1083"/>
                  </a:lnTo>
                  <a:lnTo>
                    <a:pt x="3294" y="925"/>
                  </a:lnTo>
                  <a:lnTo>
                    <a:pt x="3204" y="767"/>
                  </a:lnTo>
                  <a:lnTo>
                    <a:pt x="3091" y="632"/>
                  </a:lnTo>
                  <a:lnTo>
                    <a:pt x="2978" y="519"/>
                  </a:lnTo>
                  <a:lnTo>
                    <a:pt x="2865" y="407"/>
                  </a:lnTo>
                  <a:lnTo>
                    <a:pt x="2730" y="294"/>
                  </a:lnTo>
                  <a:lnTo>
                    <a:pt x="2595" y="204"/>
                  </a:lnTo>
                  <a:lnTo>
                    <a:pt x="2437" y="136"/>
                  </a:lnTo>
                  <a:lnTo>
                    <a:pt x="2279" y="68"/>
                  </a:lnTo>
                  <a:lnTo>
                    <a:pt x="2121" y="23"/>
                  </a:lnTo>
                  <a:lnTo>
                    <a:pt x="1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8"/>
            <p:cNvSpPr/>
            <p:nvPr/>
          </p:nvSpPr>
          <p:spPr>
            <a:xfrm>
              <a:off x="10083493" y="2927478"/>
              <a:ext cx="103355" cy="103355"/>
            </a:xfrm>
            <a:custGeom>
              <a:avLst/>
              <a:gdLst/>
              <a:ahLst/>
              <a:cxnLst/>
              <a:rect l="l" t="t" r="r" b="b"/>
              <a:pathLst>
                <a:path w="3475" h="3475" fill="none" extrusionOk="0">
                  <a:moveTo>
                    <a:pt x="3474" y="1760"/>
                  </a:moveTo>
                  <a:lnTo>
                    <a:pt x="3474" y="1760"/>
                  </a:lnTo>
                  <a:lnTo>
                    <a:pt x="3474" y="1940"/>
                  </a:lnTo>
                  <a:lnTo>
                    <a:pt x="3452" y="2121"/>
                  </a:lnTo>
                  <a:lnTo>
                    <a:pt x="3407" y="2279"/>
                  </a:lnTo>
                  <a:lnTo>
                    <a:pt x="3339" y="2437"/>
                  </a:lnTo>
                  <a:lnTo>
                    <a:pt x="3271" y="2595"/>
                  </a:lnTo>
                  <a:lnTo>
                    <a:pt x="3181" y="2730"/>
                  </a:lnTo>
                  <a:lnTo>
                    <a:pt x="3068" y="2865"/>
                  </a:lnTo>
                  <a:lnTo>
                    <a:pt x="2956" y="2978"/>
                  </a:lnTo>
                  <a:lnTo>
                    <a:pt x="2820" y="3091"/>
                  </a:lnTo>
                  <a:lnTo>
                    <a:pt x="2685" y="3204"/>
                  </a:lnTo>
                  <a:lnTo>
                    <a:pt x="2550" y="3271"/>
                  </a:lnTo>
                  <a:lnTo>
                    <a:pt x="2392" y="3361"/>
                  </a:lnTo>
                  <a:lnTo>
                    <a:pt x="2234" y="3407"/>
                  </a:lnTo>
                  <a:lnTo>
                    <a:pt x="2076" y="3452"/>
                  </a:lnTo>
                  <a:lnTo>
                    <a:pt x="1896" y="3474"/>
                  </a:lnTo>
                  <a:lnTo>
                    <a:pt x="1715" y="3474"/>
                  </a:lnTo>
                  <a:lnTo>
                    <a:pt x="1715" y="3474"/>
                  </a:lnTo>
                  <a:lnTo>
                    <a:pt x="1535" y="3474"/>
                  </a:lnTo>
                  <a:lnTo>
                    <a:pt x="1354" y="3452"/>
                  </a:lnTo>
                  <a:lnTo>
                    <a:pt x="1196" y="3407"/>
                  </a:lnTo>
                  <a:lnTo>
                    <a:pt x="1038" y="3339"/>
                  </a:lnTo>
                  <a:lnTo>
                    <a:pt x="880" y="3271"/>
                  </a:lnTo>
                  <a:lnTo>
                    <a:pt x="745" y="3181"/>
                  </a:lnTo>
                  <a:lnTo>
                    <a:pt x="610" y="3068"/>
                  </a:lnTo>
                  <a:lnTo>
                    <a:pt x="497" y="2955"/>
                  </a:lnTo>
                  <a:lnTo>
                    <a:pt x="384" y="2820"/>
                  </a:lnTo>
                  <a:lnTo>
                    <a:pt x="271" y="2685"/>
                  </a:lnTo>
                  <a:lnTo>
                    <a:pt x="181" y="2549"/>
                  </a:lnTo>
                  <a:lnTo>
                    <a:pt x="114" y="2392"/>
                  </a:lnTo>
                  <a:lnTo>
                    <a:pt x="68" y="2234"/>
                  </a:lnTo>
                  <a:lnTo>
                    <a:pt x="23" y="2076"/>
                  </a:lnTo>
                  <a:lnTo>
                    <a:pt x="1" y="1895"/>
                  </a:lnTo>
                  <a:lnTo>
                    <a:pt x="1" y="1715"/>
                  </a:lnTo>
                  <a:lnTo>
                    <a:pt x="1" y="1715"/>
                  </a:lnTo>
                  <a:lnTo>
                    <a:pt x="1" y="1534"/>
                  </a:lnTo>
                  <a:lnTo>
                    <a:pt x="23" y="1354"/>
                  </a:lnTo>
                  <a:lnTo>
                    <a:pt x="68" y="1196"/>
                  </a:lnTo>
                  <a:lnTo>
                    <a:pt x="136" y="1038"/>
                  </a:lnTo>
                  <a:lnTo>
                    <a:pt x="204" y="880"/>
                  </a:lnTo>
                  <a:lnTo>
                    <a:pt x="294" y="745"/>
                  </a:lnTo>
                  <a:lnTo>
                    <a:pt x="407" y="610"/>
                  </a:lnTo>
                  <a:lnTo>
                    <a:pt x="520" y="474"/>
                  </a:lnTo>
                  <a:lnTo>
                    <a:pt x="655" y="384"/>
                  </a:lnTo>
                  <a:lnTo>
                    <a:pt x="790" y="271"/>
                  </a:lnTo>
                  <a:lnTo>
                    <a:pt x="926" y="181"/>
                  </a:lnTo>
                  <a:lnTo>
                    <a:pt x="1083" y="113"/>
                  </a:lnTo>
                  <a:lnTo>
                    <a:pt x="1241" y="68"/>
                  </a:lnTo>
                  <a:lnTo>
                    <a:pt x="1399" y="23"/>
                  </a:lnTo>
                  <a:lnTo>
                    <a:pt x="1580" y="1"/>
                  </a:lnTo>
                  <a:lnTo>
                    <a:pt x="1760" y="1"/>
                  </a:lnTo>
                  <a:lnTo>
                    <a:pt x="1760" y="1"/>
                  </a:lnTo>
                  <a:lnTo>
                    <a:pt x="1941" y="1"/>
                  </a:lnTo>
                  <a:lnTo>
                    <a:pt x="2121" y="23"/>
                  </a:lnTo>
                  <a:lnTo>
                    <a:pt x="2279" y="68"/>
                  </a:lnTo>
                  <a:lnTo>
                    <a:pt x="2437" y="136"/>
                  </a:lnTo>
                  <a:lnTo>
                    <a:pt x="2595" y="204"/>
                  </a:lnTo>
                  <a:lnTo>
                    <a:pt x="2730" y="294"/>
                  </a:lnTo>
                  <a:lnTo>
                    <a:pt x="2865" y="407"/>
                  </a:lnTo>
                  <a:lnTo>
                    <a:pt x="2978" y="519"/>
                  </a:lnTo>
                  <a:lnTo>
                    <a:pt x="3091" y="632"/>
                  </a:lnTo>
                  <a:lnTo>
                    <a:pt x="3204" y="767"/>
                  </a:lnTo>
                  <a:lnTo>
                    <a:pt x="3294" y="925"/>
                  </a:lnTo>
                  <a:lnTo>
                    <a:pt x="3362" y="1083"/>
                  </a:lnTo>
                  <a:lnTo>
                    <a:pt x="3407" y="1241"/>
                  </a:lnTo>
                  <a:lnTo>
                    <a:pt x="3452" y="1399"/>
                  </a:lnTo>
                  <a:lnTo>
                    <a:pt x="3474" y="1580"/>
                  </a:lnTo>
                  <a:lnTo>
                    <a:pt x="3474" y="17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8"/>
            <p:cNvSpPr/>
            <p:nvPr/>
          </p:nvSpPr>
          <p:spPr>
            <a:xfrm>
              <a:off x="10045929" y="2868441"/>
              <a:ext cx="138243" cy="45655"/>
            </a:xfrm>
            <a:custGeom>
              <a:avLst/>
              <a:gdLst/>
              <a:ahLst/>
              <a:cxnLst/>
              <a:rect l="l" t="t" r="r" b="b"/>
              <a:pathLst>
                <a:path w="4648" h="1535" extrusionOk="0">
                  <a:moveTo>
                    <a:pt x="3046" y="1"/>
                  </a:moveTo>
                  <a:lnTo>
                    <a:pt x="3046" y="1"/>
                  </a:lnTo>
                  <a:lnTo>
                    <a:pt x="3046" y="1"/>
                  </a:lnTo>
                  <a:lnTo>
                    <a:pt x="3474" y="46"/>
                  </a:lnTo>
                  <a:lnTo>
                    <a:pt x="3880" y="113"/>
                  </a:lnTo>
                  <a:lnTo>
                    <a:pt x="4264" y="226"/>
                  </a:lnTo>
                  <a:lnTo>
                    <a:pt x="4647" y="384"/>
                  </a:lnTo>
                  <a:lnTo>
                    <a:pt x="4647" y="384"/>
                  </a:lnTo>
                  <a:lnTo>
                    <a:pt x="4264" y="226"/>
                  </a:lnTo>
                  <a:lnTo>
                    <a:pt x="3880" y="113"/>
                  </a:lnTo>
                  <a:lnTo>
                    <a:pt x="3474" y="46"/>
                  </a:lnTo>
                  <a:lnTo>
                    <a:pt x="3046" y="1"/>
                  </a:lnTo>
                  <a:lnTo>
                    <a:pt x="3046" y="1"/>
                  </a:lnTo>
                  <a:close/>
                  <a:moveTo>
                    <a:pt x="3001" y="1"/>
                  </a:moveTo>
                  <a:lnTo>
                    <a:pt x="3001" y="1"/>
                  </a:lnTo>
                  <a:lnTo>
                    <a:pt x="2775" y="23"/>
                  </a:lnTo>
                  <a:lnTo>
                    <a:pt x="2549" y="46"/>
                  </a:lnTo>
                  <a:lnTo>
                    <a:pt x="2324" y="68"/>
                  </a:lnTo>
                  <a:lnTo>
                    <a:pt x="2098" y="113"/>
                  </a:lnTo>
                  <a:lnTo>
                    <a:pt x="1692" y="249"/>
                  </a:lnTo>
                  <a:lnTo>
                    <a:pt x="1286" y="429"/>
                  </a:lnTo>
                  <a:lnTo>
                    <a:pt x="925" y="655"/>
                  </a:lnTo>
                  <a:lnTo>
                    <a:pt x="587" y="903"/>
                  </a:lnTo>
                  <a:lnTo>
                    <a:pt x="271" y="1196"/>
                  </a:lnTo>
                  <a:lnTo>
                    <a:pt x="1" y="1534"/>
                  </a:lnTo>
                  <a:lnTo>
                    <a:pt x="1" y="1534"/>
                  </a:lnTo>
                  <a:lnTo>
                    <a:pt x="271" y="1196"/>
                  </a:lnTo>
                  <a:lnTo>
                    <a:pt x="587" y="903"/>
                  </a:lnTo>
                  <a:lnTo>
                    <a:pt x="925" y="655"/>
                  </a:lnTo>
                  <a:lnTo>
                    <a:pt x="1286" y="429"/>
                  </a:lnTo>
                  <a:lnTo>
                    <a:pt x="1692" y="249"/>
                  </a:lnTo>
                  <a:lnTo>
                    <a:pt x="2098" y="113"/>
                  </a:lnTo>
                  <a:lnTo>
                    <a:pt x="2324" y="68"/>
                  </a:lnTo>
                  <a:lnTo>
                    <a:pt x="2549" y="46"/>
                  </a:lnTo>
                  <a:lnTo>
                    <a:pt x="2775" y="23"/>
                  </a:lnTo>
                  <a:lnTo>
                    <a:pt x="3001" y="1"/>
                  </a:lnTo>
                  <a:close/>
                  <a:moveTo>
                    <a:pt x="3001" y="1"/>
                  </a:moveTo>
                  <a:lnTo>
                    <a:pt x="3001" y="1"/>
                  </a:lnTo>
                  <a:lnTo>
                    <a:pt x="3001" y="1"/>
                  </a:lnTo>
                  <a:lnTo>
                    <a:pt x="3001" y="1"/>
                  </a:lnTo>
                  <a:close/>
                </a:path>
              </a:pathLst>
            </a:custGeom>
            <a:solidFill>
              <a:srgbClr val="293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8"/>
            <p:cNvSpPr/>
            <p:nvPr/>
          </p:nvSpPr>
          <p:spPr>
            <a:xfrm>
              <a:off x="10136493" y="2868441"/>
              <a:ext cx="47677" cy="11451"/>
            </a:xfrm>
            <a:custGeom>
              <a:avLst/>
              <a:gdLst/>
              <a:ahLst/>
              <a:cxnLst/>
              <a:rect l="l" t="t" r="r" b="b"/>
              <a:pathLst>
                <a:path w="1603" h="385" fill="none" extrusionOk="0">
                  <a:moveTo>
                    <a:pt x="1" y="1"/>
                  </a:moveTo>
                  <a:lnTo>
                    <a:pt x="1" y="1"/>
                  </a:lnTo>
                  <a:lnTo>
                    <a:pt x="1" y="1"/>
                  </a:lnTo>
                  <a:lnTo>
                    <a:pt x="429" y="46"/>
                  </a:lnTo>
                  <a:lnTo>
                    <a:pt x="835" y="113"/>
                  </a:lnTo>
                  <a:lnTo>
                    <a:pt x="1219" y="226"/>
                  </a:lnTo>
                  <a:lnTo>
                    <a:pt x="1602" y="384"/>
                  </a:lnTo>
                  <a:lnTo>
                    <a:pt x="1602" y="384"/>
                  </a:lnTo>
                  <a:lnTo>
                    <a:pt x="1219" y="226"/>
                  </a:lnTo>
                  <a:lnTo>
                    <a:pt x="835" y="113"/>
                  </a:lnTo>
                  <a:lnTo>
                    <a:pt x="429" y="46"/>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8"/>
            <p:cNvSpPr/>
            <p:nvPr/>
          </p:nvSpPr>
          <p:spPr>
            <a:xfrm>
              <a:off x="10045929" y="2868441"/>
              <a:ext cx="89257" cy="45655"/>
            </a:xfrm>
            <a:custGeom>
              <a:avLst/>
              <a:gdLst/>
              <a:ahLst/>
              <a:cxnLst/>
              <a:rect l="l" t="t" r="r" b="b"/>
              <a:pathLst>
                <a:path w="3001" h="1535" fill="none" extrusionOk="0">
                  <a:moveTo>
                    <a:pt x="3001" y="1"/>
                  </a:moveTo>
                  <a:lnTo>
                    <a:pt x="3001" y="1"/>
                  </a:lnTo>
                  <a:lnTo>
                    <a:pt x="2775" y="23"/>
                  </a:lnTo>
                  <a:lnTo>
                    <a:pt x="2549" y="46"/>
                  </a:lnTo>
                  <a:lnTo>
                    <a:pt x="2324" y="68"/>
                  </a:lnTo>
                  <a:lnTo>
                    <a:pt x="2098" y="113"/>
                  </a:lnTo>
                  <a:lnTo>
                    <a:pt x="1692" y="249"/>
                  </a:lnTo>
                  <a:lnTo>
                    <a:pt x="1286" y="429"/>
                  </a:lnTo>
                  <a:lnTo>
                    <a:pt x="925" y="655"/>
                  </a:lnTo>
                  <a:lnTo>
                    <a:pt x="587" y="903"/>
                  </a:lnTo>
                  <a:lnTo>
                    <a:pt x="271" y="1196"/>
                  </a:lnTo>
                  <a:lnTo>
                    <a:pt x="1" y="1534"/>
                  </a:lnTo>
                  <a:lnTo>
                    <a:pt x="1" y="1534"/>
                  </a:lnTo>
                  <a:lnTo>
                    <a:pt x="271" y="1196"/>
                  </a:lnTo>
                  <a:lnTo>
                    <a:pt x="587" y="903"/>
                  </a:lnTo>
                  <a:lnTo>
                    <a:pt x="925" y="655"/>
                  </a:lnTo>
                  <a:lnTo>
                    <a:pt x="1286" y="429"/>
                  </a:lnTo>
                  <a:lnTo>
                    <a:pt x="1692" y="249"/>
                  </a:lnTo>
                  <a:lnTo>
                    <a:pt x="2098" y="113"/>
                  </a:lnTo>
                  <a:lnTo>
                    <a:pt x="2324" y="68"/>
                  </a:lnTo>
                  <a:lnTo>
                    <a:pt x="2549" y="46"/>
                  </a:lnTo>
                  <a:lnTo>
                    <a:pt x="2775" y="23"/>
                  </a:lnTo>
                  <a:lnTo>
                    <a:pt x="30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8"/>
            <p:cNvSpPr/>
            <p:nvPr/>
          </p:nvSpPr>
          <p:spPr>
            <a:xfrm>
              <a:off x="10135155" y="2868441"/>
              <a:ext cx="30" cy="30"/>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8"/>
            <p:cNvSpPr/>
            <p:nvPr/>
          </p:nvSpPr>
          <p:spPr>
            <a:xfrm>
              <a:off x="10083493" y="2927478"/>
              <a:ext cx="103355" cy="85242"/>
            </a:xfrm>
            <a:custGeom>
              <a:avLst/>
              <a:gdLst/>
              <a:ahLst/>
              <a:cxnLst/>
              <a:rect l="l" t="t" r="r" b="b"/>
              <a:pathLst>
                <a:path w="3475" h="2866" fill="none" extrusionOk="0">
                  <a:moveTo>
                    <a:pt x="1738" y="1"/>
                  </a:moveTo>
                  <a:lnTo>
                    <a:pt x="1738" y="1"/>
                  </a:lnTo>
                  <a:lnTo>
                    <a:pt x="1557" y="1"/>
                  </a:lnTo>
                  <a:lnTo>
                    <a:pt x="1399" y="23"/>
                  </a:lnTo>
                  <a:lnTo>
                    <a:pt x="1219" y="68"/>
                  </a:lnTo>
                  <a:lnTo>
                    <a:pt x="1061" y="113"/>
                  </a:lnTo>
                  <a:lnTo>
                    <a:pt x="903" y="204"/>
                  </a:lnTo>
                  <a:lnTo>
                    <a:pt x="768" y="271"/>
                  </a:lnTo>
                  <a:lnTo>
                    <a:pt x="632" y="384"/>
                  </a:lnTo>
                  <a:lnTo>
                    <a:pt x="520" y="497"/>
                  </a:lnTo>
                  <a:lnTo>
                    <a:pt x="407" y="610"/>
                  </a:lnTo>
                  <a:lnTo>
                    <a:pt x="294" y="745"/>
                  </a:lnTo>
                  <a:lnTo>
                    <a:pt x="204" y="880"/>
                  </a:lnTo>
                  <a:lnTo>
                    <a:pt x="136" y="1038"/>
                  </a:lnTo>
                  <a:lnTo>
                    <a:pt x="68" y="1196"/>
                  </a:lnTo>
                  <a:lnTo>
                    <a:pt x="23" y="1354"/>
                  </a:lnTo>
                  <a:lnTo>
                    <a:pt x="1" y="1534"/>
                  </a:lnTo>
                  <a:lnTo>
                    <a:pt x="1" y="1715"/>
                  </a:lnTo>
                  <a:lnTo>
                    <a:pt x="1" y="1715"/>
                  </a:lnTo>
                  <a:lnTo>
                    <a:pt x="1" y="1873"/>
                  </a:lnTo>
                  <a:lnTo>
                    <a:pt x="23" y="2031"/>
                  </a:lnTo>
                  <a:lnTo>
                    <a:pt x="46" y="2189"/>
                  </a:lnTo>
                  <a:lnTo>
                    <a:pt x="91" y="2346"/>
                  </a:lnTo>
                  <a:lnTo>
                    <a:pt x="159" y="2482"/>
                  </a:lnTo>
                  <a:lnTo>
                    <a:pt x="226" y="2617"/>
                  </a:lnTo>
                  <a:lnTo>
                    <a:pt x="407" y="2865"/>
                  </a:lnTo>
                  <a:lnTo>
                    <a:pt x="407" y="2865"/>
                  </a:lnTo>
                  <a:lnTo>
                    <a:pt x="813" y="2775"/>
                  </a:lnTo>
                  <a:lnTo>
                    <a:pt x="1219" y="2662"/>
                  </a:lnTo>
                  <a:lnTo>
                    <a:pt x="1602" y="2527"/>
                  </a:lnTo>
                  <a:lnTo>
                    <a:pt x="1986" y="2369"/>
                  </a:lnTo>
                  <a:lnTo>
                    <a:pt x="2369" y="2211"/>
                  </a:lnTo>
                  <a:lnTo>
                    <a:pt x="2753" y="2031"/>
                  </a:lnTo>
                  <a:lnTo>
                    <a:pt x="3114" y="1828"/>
                  </a:lnTo>
                  <a:lnTo>
                    <a:pt x="3474" y="1602"/>
                  </a:lnTo>
                  <a:lnTo>
                    <a:pt x="3474" y="1602"/>
                  </a:lnTo>
                  <a:lnTo>
                    <a:pt x="3452" y="1444"/>
                  </a:lnTo>
                  <a:lnTo>
                    <a:pt x="3429" y="1286"/>
                  </a:lnTo>
                  <a:lnTo>
                    <a:pt x="3362" y="1128"/>
                  </a:lnTo>
                  <a:lnTo>
                    <a:pt x="3317" y="970"/>
                  </a:lnTo>
                  <a:lnTo>
                    <a:pt x="3226" y="835"/>
                  </a:lnTo>
                  <a:lnTo>
                    <a:pt x="3136" y="700"/>
                  </a:lnTo>
                  <a:lnTo>
                    <a:pt x="3046" y="587"/>
                  </a:lnTo>
                  <a:lnTo>
                    <a:pt x="2933" y="474"/>
                  </a:lnTo>
                  <a:lnTo>
                    <a:pt x="2820" y="361"/>
                  </a:lnTo>
                  <a:lnTo>
                    <a:pt x="2685" y="271"/>
                  </a:lnTo>
                  <a:lnTo>
                    <a:pt x="2550" y="181"/>
                  </a:lnTo>
                  <a:lnTo>
                    <a:pt x="2414" y="113"/>
                  </a:lnTo>
                  <a:lnTo>
                    <a:pt x="2256" y="68"/>
                  </a:lnTo>
                  <a:lnTo>
                    <a:pt x="2099" y="23"/>
                  </a:lnTo>
                  <a:lnTo>
                    <a:pt x="1918" y="1"/>
                  </a:lnTo>
                  <a:lnTo>
                    <a:pt x="1760" y="1"/>
                  </a:lnTo>
                  <a:lnTo>
                    <a:pt x="1760" y="1"/>
                  </a:lnTo>
                  <a:lnTo>
                    <a:pt x="17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8"/>
            <p:cNvSpPr/>
            <p:nvPr/>
          </p:nvSpPr>
          <p:spPr>
            <a:xfrm>
              <a:off x="10157283" y="2912042"/>
              <a:ext cx="45000" cy="45000"/>
            </a:xfrm>
            <a:custGeom>
              <a:avLst/>
              <a:gdLst/>
              <a:ahLst/>
              <a:cxnLst/>
              <a:rect l="l" t="t" r="r" b="b"/>
              <a:pathLst>
                <a:path w="1513" h="1513" extrusionOk="0">
                  <a:moveTo>
                    <a:pt x="768" y="1"/>
                  </a:moveTo>
                  <a:lnTo>
                    <a:pt x="633" y="23"/>
                  </a:lnTo>
                  <a:lnTo>
                    <a:pt x="475" y="68"/>
                  </a:lnTo>
                  <a:lnTo>
                    <a:pt x="362" y="136"/>
                  </a:lnTo>
                  <a:lnTo>
                    <a:pt x="227" y="226"/>
                  </a:lnTo>
                  <a:lnTo>
                    <a:pt x="136" y="339"/>
                  </a:lnTo>
                  <a:lnTo>
                    <a:pt x="69" y="474"/>
                  </a:lnTo>
                  <a:lnTo>
                    <a:pt x="24" y="610"/>
                  </a:lnTo>
                  <a:lnTo>
                    <a:pt x="1" y="768"/>
                  </a:lnTo>
                  <a:lnTo>
                    <a:pt x="24" y="903"/>
                  </a:lnTo>
                  <a:lnTo>
                    <a:pt x="46" y="1038"/>
                  </a:lnTo>
                  <a:lnTo>
                    <a:pt x="114" y="1174"/>
                  </a:lnTo>
                  <a:lnTo>
                    <a:pt x="227" y="1286"/>
                  </a:lnTo>
                  <a:lnTo>
                    <a:pt x="339" y="1399"/>
                  </a:lnTo>
                  <a:lnTo>
                    <a:pt x="475" y="1467"/>
                  </a:lnTo>
                  <a:lnTo>
                    <a:pt x="610" y="1512"/>
                  </a:lnTo>
                  <a:lnTo>
                    <a:pt x="903" y="1512"/>
                  </a:lnTo>
                  <a:lnTo>
                    <a:pt x="1039" y="1467"/>
                  </a:lnTo>
                  <a:lnTo>
                    <a:pt x="1174" y="1399"/>
                  </a:lnTo>
                  <a:lnTo>
                    <a:pt x="1287" y="1309"/>
                  </a:lnTo>
                  <a:lnTo>
                    <a:pt x="1377" y="1196"/>
                  </a:lnTo>
                  <a:lnTo>
                    <a:pt x="1467" y="1061"/>
                  </a:lnTo>
                  <a:lnTo>
                    <a:pt x="1490" y="926"/>
                  </a:lnTo>
                  <a:lnTo>
                    <a:pt x="1512" y="768"/>
                  </a:lnTo>
                  <a:lnTo>
                    <a:pt x="1512" y="632"/>
                  </a:lnTo>
                  <a:lnTo>
                    <a:pt x="1467" y="497"/>
                  </a:lnTo>
                  <a:lnTo>
                    <a:pt x="1399" y="362"/>
                  </a:lnTo>
                  <a:lnTo>
                    <a:pt x="1309" y="249"/>
                  </a:lnTo>
                  <a:lnTo>
                    <a:pt x="1174" y="136"/>
                  </a:lnTo>
                  <a:lnTo>
                    <a:pt x="1061" y="68"/>
                  </a:lnTo>
                  <a:lnTo>
                    <a:pt x="903" y="23"/>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8"/>
            <p:cNvSpPr/>
            <p:nvPr/>
          </p:nvSpPr>
          <p:spPr>
            <a:xfrm>
              <a:off x="10132478" y="2957666"/>
              <a:ext cx="31557" cy="31557"/>
            </a:xfrm>
            <a:custGeom>
              <a:avLst/>
              <a:gdLst/>
              <a:ahLst/>
              <a:cxnLst/>
              <a:rect l="l" t="t" r="r" b="b"/>
              <a:pathLst>
                <a:path w="1061" h="1061" extrusionOk="0">
                  <a:moveTo>
                    <a:pt x="406" y="1"/>
                  </a:moveTo>
                  <a:lnTo>
                    <a:pt x="316" y="46"/>
                  </a:lnTo>
                  <a:lnTo>
                    <a:pt x="226" y="91"/>
                  </a:lnTo>
                  <a:lnTo>
                    <a:pt x="158" y="159"/>
                  </a:lnTo>
                  <a:lnTo>
                    <a:pt x="91" y="226"/>
                  </a:lnTo>
                  <a:lnTo>
                    <a:pt x="45" y="316"/>
                  </a:lnTo>
                  <a:lnTo>
                    <a:pt x="23" y="429"/>
                  </a:lnTo>
                  <a:lnTo>
                    <a:pt x="0" y="542"/>
                  </a:lnTo>
                  <a:lnTo>
                    <a:pt x="23" y="632"/>
                  </a:lnTo>
                  <a:lnTo>
                    <a:pt x="45" y="745"/>
                  </a:lnTo>
                  <a:lnTo>
                    <a:pt x="113" y="835"/>
                  </a:lnTo>
                  <a:lnTo>
                    <a:pt x="158" y="903"/>
                  </a:lnTo>
                  <a:lnTo>
                    <a:pt x="249" y="971"/>
                  </a:lnTo>
                  <a:lnTo>
                    <a:pt x="339" y="1016"/>
                  </a:lnTo>
                  <a:lnTo>
                    <a:pt x="452" y="1038"/>
                  </a:lnTo>
                  <a:lnTo>
                    <a:pt x="542" y="1061"/>
                  </a:lnTo>
                  <a:lnTo>
                    <a:pt x="655" y="1038"/>
                  </a:lnTo>
                  <a:lnTo>
                    <a:pt x="745" y="1016"/>
                  </a:lnTo>
                  <a:lnTo>
                    <a:pt x="835" y="948"/>
                  </a:lnTo>
                  <a:lnTo>
                    <a:pt x="925" y="880"/>
                  </a:lnTo>
                  <a:lnTo>
                    <a:pt x="993" y="813"/>
                  </a:lnTo>
                  <a:lnTo>
                    <a:pt x="1038" y="722"/>
                  </a:lnTo>
                  <a:lnTo>
                    <a:pt x="1061" y="610"/>
                  </a:lnTo>
                  <a:lnTo>
                    <a:pt x="1061" y="519"/>
                  </a:lnTo>
                  <a:lnTo>
                    <a:pt x="1061" y="407"/>
                  </a:lnTo>
                  <a:lnTo>
                    <a:pt x="1015" y="294"/>
                  </a:lnTo>
                  <a:lnTo>
                    <a:pt x="970" y="204"/>
                  </a:lnTo>
                  <a:lnTo>
                    <a:pt x="903" y="136"/>
                  </a:lnTo>
                  <a:lnTo>
                    <a:pt x="812" y="68"/>
                  </a:lnTo>
                  <a:lnTo>
                    <a:pt x="722" y="23"/>
                  </a:lnTo>
                  <a:lnTo>
                    <a:pt x="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2" name="Google Shape;1912;p18"/>
          <p:cNvGrpSpPr/>
          <p:nvPr/>
        </p:nvGrpSpPr>
        <p:grpSpPr>
          <a:xfrm>
            <a:off x="256633" y="438764"/>
            <a:ext cx="1006124" cy="1337643"/>
            <a:chOff x="7062788" y="3483325"/>
            <a:chExt cx="558875" cy="743025"/>
          </a:xfrm>
        </p:grpSpPr>
        <p:sp>
          <p:nvSpPr>
            <p:cNvPr id="1913" name="Google Shape;1913;p18"/>
            <p:cNvSpPr/>
            <p:nvPr/>
          </p:nvSpPr>
          <p:spPr>
            <a:xfrm>
              <a:off x="7463513" y="3546675"/>
              <a:ext cx="121800" cy="121800"/>
            </a:xfrm>
            <a:custGeom>
              <a:avLst/>
              <a:gdLst/>
              <a:ahLst/>
              <a:cxnLst/>
              <a:rect l="l" t="t" r="r" b="b"/>
              <a:pathLst>
                <a:path w="4872" h="4872" fill="none" extrusionOk="0">
                  <a:moveTo>
                    <a:pt x="2436" y="4872"/>
                  </a:moveTo>
                  <a:lnTo>
                    <a:pt x="2436" y="4872"/>
                  </a:lnTo>
                  <a:lnTo>
                    <a:pt x="2181" y="4852"/>
                  </a:lnTo>
                  <a:lnTo>
                    <a:pt x="1945" y="4813"/>
                  </a:lnTo>
                  <a:lnTo>
                    <a:pt x="1709" y="4754"/>
                  </a:lnTo>
                  <a:lnTo>
                    <a:pt x="1454" y="4656"/>
                  </a:lnTo>
                  <a:lnTo>
                    <a:pt x="1454" y="4656"/>
                  </a:lnTo>
                  <a:lnTo>
                    <a:pt x="1238" y="4558"/>
                  </a:lnTo>
                  <a:lnTo>
                    <a:pt x="1022" y="4420"/>
                  </a:lnTo>
                  <a:lnTo>
                    <a:pt x="845" y="4263"/>
                  </a:lnTo>
                  <a:lnTo>
                    <a:pt x="668" y="4106"/>
                  </a:lnTo>
                  <a:lnTo>
                    <a:pt x="511" y="3929"/>
                  </a:lnTo>
                  <a:lnTo>
                    <a:pt x="373" y="3733"/>
                  </a:lnTo>
                  <a:lnTo>
                    <a:pt x="256" y="3536"/>
                  </a:lnTo>
                  <a:lnTo>
                    <a:pt x="177" y="3320"/>
                  </a:lnTo>
                  <a:lnTo>
                    <a:pt x="98" y="3104"/>
                  </a:lnTo>
                  <a:lnTo>
                    <a:pt x="40" y="2868"/>
                  </a:lnTo>
                  <a:lnTo>
                    <a:pt x="0" y="2633"/>
                  </a:lnTo>
                  <a:lnTo>
                    <a:pt x="0" y="2397"/>
                  </a:lnTo>
                  <a:lnTo>
                    <a:pt x="20" y="2161"/>
                  </a:lnTo>
                  <a:lnTo>
                    <a:pt x="59" y="1926"/>
                  </a:lnTo>
                  <a:lnTo>
                    <a:pt x="118" y="1690"/>
                  </a:lnTo>
                  <a:lnTo>
                    <a:pt x="197" y="1454"/>
                  </a:lnTo>
                  <a:lnTo>
                    <a:pt x="197" y="1454"/>
                  </a:lnTo>
                  <a:lnTo>
                    <a:pt x="275" y="1297"/>
                  </a:lnTo>
                  <a:lnTo>
                    <a:pt x="373" y="1120"/>
                  </a:lnTo>
                  <a:lnTo>
                    <a:pt x="472" y="983"/>
                  </a:lnTo>
                  <a:lnTo>
                    <a:pt x="590" y="845"/>
                  </a:lnTo>
                  <a:lnTo>
                    <a:pt x="707" y="708"/>
                  </a:lnTo>
                  <a:lnTo>
                    <a:pt x="845" y="590"/>
                  </a:lnTo>
                  <a:lnTo>
                    <a:pt x="982" y="472"/>
                  </a:lnTo>
                  <a:lnTo>
                    <a:pt x="1120" y="374"/>
                  </a:lnTo>
                  <a:lnTo>
                    <a:pt x="1277" y="295"/>
                  </a:lnTo>
                  <a:lnTo>
                    <a:pt x="1434" y="217"/>
                  </a:lnTo>
                  <a:lnTo>
                    <a:pt x="1591" y="158"/>
                  </a:lnTo>
                  <a:lnTo>
                    <a:pt x="1748" y="99"/>
                  </a:lnTo>
                  <a:lnTo>
                    <a:pt x="1925" y="60"/>
                  </a:lnTo>
                  <a:lnTo>
                    <a:pt x="2082" y="20"/>
                  </a:lnTo>
                  <a:lnTo>
                    <a:pt x="2259" y="1"/>
                  </a:lnTo>
                  <a:lnTo>
                    <a:pt x="2436" y="1"/>
                  </a:lnTo>
                  <a:lnTo>
                    <a:pt x="2436" y="1"/>
                  </a:lnTo>
                  <a:lnTo>
                    <a:pt x="2691" y="1"/>
                  </a:lnTo>
                  <a:lnTo>
                    <a:pt x="2927" y="40"/>
                  </a:lnTo>
                  <a:lnTo>
                    <a:pt x="3163" y="99"/>
                  </a:lnTo>
                  <a:lnTo>
                    <a:pt x="3418" y="197"/>
                  </a:lnTo>
                  <a:lnTo>
                    <a:pt x="3418" y="197"/>
                  </a:lnTo>
                  <a:lnTo>
                    <a:pt x="3634" y="315"/>
                  </a:lnTo>
                  <a:lnTo>
                    <a:pt x="3850" y="433"/>
                  </a:lnTo>
                  <a:lnTo>
                    <a:pt x="4027" y="590"/>
                  </a:lnTo>
                  <a:lnTo>
                    <a:pt x="4204" y="747"/>
                  </a:lnTo>
                  <a:lnTo>
                    <a:pt x="4361" y="924"/>
                  </a:lnTo>
                  <a:lnTo>
                    <a:pt x="4498" y="1120"/>
                  </a:lnTo>
                  <a:lnTo>
                    <a:pt x="4616" y="1336"/>
                  </a:lnTo>
                  <a:lnTo>
                    <a:pt x="4695" y="1552"/>
                  </a:lnTo>
                  <a:lnTo>
                    <a:pt x="4773" y="1768"/>
                  </a:lnTo>
                  <a:lnTo>
                    <a:pt x="4832" y="1985"/>
                  </a:lnTo>
                  <a:lnTo>
                    <a:pt x="4872" y="2220"/>
                  </a:lnTo>
                  <a:lnTo>
                    <a:pt x="4872" y="2456"/>
                  </a:lnTo>
                  <a:lnTo>
                    <a:pt x="4852" y="2692"/>
                  </a:lnTo>
                  <a:lnTo>
                    <a:pt x="4813" y="2947"/>
                  </a:lnTo>
                  <a:lnTo>
                    <a:pt x="4754" y="3183"/>
                  </a:lnTo>
                  <a:lnTo>
                    <a:pt x="4675" y="3399"/>
                  </a:lnTo>
                  <a:lnTo>
                    <a:pt x="4675" y="3399"/>
                  </a:lnTo>
                  <a:lnTo>
                    <a:pt x="4597" y="3576"/>
                  </a:lnTo>
                  <a:lnTo>
                    <a:pt x="4498" y="3733"/>
                  </a:lnTo>
                  <a:lnTo>
                    <a:pt x="4400" y="3890"/>
                  </a:lnTo>
                  <a:lnTo>
                    <a:pt x="4282" y="4027"/>
                  </a:lnTo>
                  <a:lnTo>
                    <a:pt x="4165" y="4145"/>
                  </a:lnTo>
                  <a:lnTo>
                    <a:pt x="4027" y="4263"/>
                  </a:lnTo>
                  <a:lnTo>
                    <a:pt x="3890" y="4381"/>
                  </a:lnTo>
                  <a:lnTo>
                    <a:pt x="3752" y="4479"/>
                  </a:lnTo>
                  <a:lnTo>
                    <a:pt x="3595" y="4577"/>
                  </a:lnTo>
                  <a:lnTo>
                    <a:pt x="3457" y="4656"/>
                  </a:lnTo>
                  <a:lnTo>
                    <a:pt x="3281" y="4715"/>
                  </a:lnTo>
                  <a:lnTo>
                    <a:pt x="3123" y="4774"/>
                  </a:lnTo>
                  <a:lnTo>
                    <a:pt x="2947" y="4813"/>
                  </a:lnTo>
                  <a:lnTo>
                    <a:pt x="2790" y="4833"/>
                  </a:lnTo>
                  <a:lnTo>
                    <a:pt x="2613" y="4852"/>
                  </a:lnTo>
                  <a:lnTo>
                    <a:pt x="2436" y="48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8"/>
            <p:cNvSpPr/>
            <p:nvPr/>
          </p:nvSpPr>
          <p:spPr>
            <a:xfrm>
              <a:off x="7420788" y="3639000"/>
              <a:ext cx="81050" cy="71725"/>
            </a:xfrm>
            <a:custGeom>
              <a:avLst/>
              <a:gdLst/>
              <a:ahLst/>
              <a:cxnLst/>
              <a:rect l="l" t="t" r="r" b="b"/>
              <a:pathLst>
                <a:path w="3242" h="2869" extrusionOk="0">
                  <a:moveTo>
                    <a:pt x="786" y="0"/>
                  </a:moveTo>
                  <a:lnTo>
                    <a:pt x="0" y="1808"/>
                  </a:lnTo>
                  <a:lnTo>
                    <a:pt x="2456" y="2868"/>
                  </a:lnTo>
                  <a:lnTo>
                    <a:pt x="3241" y="1081"/>
                  </a:lnTo>
                  <a:lnTo>
                    <a:pt x="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8"/>
            <p:cNvSpPr/>
            <p:nvPr/>
          </p:nvSpPr>
          <p:spPr>
            <a:xfrm>
              <a:off x="7400163" y="3483325"/>
              <a:ext cx="198400" cy="198425"/>
            </a:xfrm>
            <a:custGeom>
              <a:avLst/>
              <a:gdLst/>
              <a:ahLst/>
              <a:cxnLst/>
              <a:rect l="l" t="t" r="r" b="b"/>
              <a:pathLst>
                <a:path w="7936" h="7937" extrusionOk="0">
                  <a:moveTo>
                    <a:pt x="4007" y="1533"/>
                  </a:moveTo>
                  <a:lnTo>
                    <a:pt x="4243" y="1552"/>
                  </a:lnTo>
                  <a:lnTo>
                    <a:pt x="4479" y="1592"/>
                  </a:lnTo>
                  <a:lnTo>
                    <a:pt x="4715" y="1651"/>
                  </a:lnTo>
                  <a:lnTo>
                    <a:pt x="4950" y="1729"/>
                  </a:lnTo>
                  <a:lnTo>
                    <a:pt x="5166" y="1847"/>
                  </a:lnTo>
                  <a:lnTo>
                    <a:pt x="5382" y="1985"/>
                  </a:lnTo>
                  <a:lnTo>
                    <a:pt x="5559" y="2122"/>
                  </a:lnTo>
                  <a:lnTo>
                    <a:pt x="5736" y="2299"/>
                  </a:lnTo>
                  <a:lnTo>
                    <a:pt x="5893" y="2476"/>
                  </a:lnTo>
                  <a:lnTo>
                    <a:pt x="6031" y="2652"/>
                  </a:lnTo>
                  <a:lnTo>
                    <a:pt x="6149" y="2869"/>
                  </a:lnTo>
                  <a:lnTo>
                    <a:pt x="6247" y="3085"/>
                  </a:lnTo>
                  <a:lnTo>
                    <a:pt x="6306" y="3301"/>
                  </a:lnTo>
                  <a:lnTo>
                    <a:pt x="6365" y="3536"/>
                  </a:lnTo>
                  <a:lnTo>
                    <a:pt x="6404" y="3752"/>
                  </a:lnTo>
                  <a:lnTo>
                    <a:pt x="6404" y="3988"/>
                  </a:lnTo>
                  <a:lnTo>
                    <a:pt x="6384" y="4244"/>
                  </a:lnTo>
                  <a:lnTo>
                    <a:pt x="6365" y="4479"/>
                  </a:lnTo>
                  <a:lnTo>
                    <a:pt x="6286" y="4715"/>
                  </a:lnTo>
                  <a:lnTo>
                    <a:pt x="6207" y="4951"/>
                  </a:lnTo>
                  <a:lnTo>
                    <a:pt x="6090" y="5167"/>
                  </a:lnTo>
                  <a:lnTo>
                    <a:pt x="5972" y="5363"/>
                  </a:lnTo>
                  <a:lnTo>
                    <a:pt x="5815" y="5560"/>
                  </a:lnTo>
                  <a:lnTo>
                    <a:pt x="5657" y="5736"/>
                  </a:lnTo>
                  <a:lnTo>
                    <a:pt x="5461" y="5894"/>
                  </a:lnTo>
                  <a:lnTo>
                    <a:pt x="5284" y="6031"/>
                  </a:lnTo>
                  <a:lnTo>
                    <a:pt x="5068" y="6129"/>
                  </a:lnTo>
                  <a:lnTo>
                    <a:pt x="4852" y="6227"/>
                  </a:lnTo>
                  <a:lnTo>
                    <a:pt x="4636" y="6306"/>
                  </a:lnTo>
                  <a:lnTo>
                    <a:pt x="4420" y="6365"/>
                  </a:lnTo>
                  <a:lnTo>
                    <a:pt x="4184" y="6385"/>
                  </a:lnTo>
                  <a:lnTo>
                    <a:pt x="3949" y="6404"/>
                  </a:lnTo>
                  <a:lnTo>
                    <a:pt x="3713" y="6385"/>
                  </a:lnTo>
                  <a:lnTo>
                    <a:pt x="3457" y="6345"/>
                  </a:lnTo>
                  <a:lnTo>
                    <a:pt x="3222" y="6286"/>
                  </a:lnTo>
                  <a:lnTo>
                    <a:pt x="3006" y="6208"/>
                  </a:lnTo>
                  <a:lnTo>
                    <a:pt x="2770" y="6090"/>
                  </a:lnTo>
                  <a:lnTo>
                    <a:pt x="2574" y="5952"/>
                  </a:lnTo>
                  <a:lnTo>
                    <a:pt x="2377" y="5815"/>
                  </a:lnTo>
                  <a:lnTo>
                    <a:pt x="2200" y="5638"/>
                  </a:lnTo>
                  <a:lnTo>
                    <a:pt x="2043" y="5461"/>
                  </a:lnTo>
                  <a:lnTo>
                    <a:pt x="1906" y="5265"/>
                  </a:lnTo>
                  <a:lnTo>
                    <a:pt x="1807" y="5069"/>
                  </a:lnTo>
                  <a:lnTo>
                    <a:pt x="1709" y="4852"/>
                  </a:lnTo>
                  <a:lnTo>
                    <a:pt x="1631" y="4636"/>
                  </a:lnTo>
                  <a:lnTo>
                    <a:pt x="1572" y="4401"/>
                  </a:lnTo>
                  <a:lnTo>
                    <a:pt x="1552" y="4165"/>
                  </a:lnTo>
                  <a:lnTo>
                    <a:pt x="1532" y="3929"/>
                  </a:lnTo>
                  <a:lnTo>
                    <a:pt x="1552" y="3694"/>
                  </a:lnTo>
                  <a:lnTo>
                    <a:pt x="1591" y="3458"/>
                  </a:lnTo>
                  <a:lnTo>
                    <a:pt x="1650" y="3222"/>
                  </a:lnTo>
                  <a:lnTo>
                    <a:pt x="1749" y="2986"/>
                  </a:lnTo>
                  <a:lnTo>
                    <a:pt x="1847" y="2770"/>
                  </a:lnTo>
                  <a:lnTo>
                    <a:pt x="1984" y="2554"/>
                  </a:lnTo>
                  <a:lnTo>
                    <a:pt x="2122" y="2377"/>
                  </a:lnTo>
                  <a:lnTo>
                    <a:pt x="2299" y="2201"/>
                  </a:lnTo>
                  <a:lnTo>
                    <a:pt x="2475" y="2044"/>
                  </a:lnTo>
                  <a:lnTo>
                    <a:pt x="2672" y="1906"/>
                  </a:lnTo>
                  <a:lnTo>
                    <a:pt x="2868" y="1788"/>
                  </a:lnTo>
                  <a:lnTo>
                    <a:pt x="3084" y="1690"/>
                  </a:lnTo>
                  <a:lnTo>
                    <a:pt x="3300" y="1631"/>
                  </a:lnTo>
                  <a:lnTo>
                    <a:pt x="3536" y="1572"/>
                  </a:lnTo>
                  <a:lnTo>
                    <a:pt x="3772" y="1533"/>
                  </a:lnTo>
                  <a:close/>
                  <a:moveTo>
                    <a:pt x="4027" y="1"/>
                  </a:moveTo>
                  <a:lnTo>
                    <a:pt x="3634" y="20"/>
                  </a:lnTo>
                  <a:lnTo>
                    <a:pt x="3261" y="60"/>
                  </a:lnTo>
                  <a:lnTo>
                    <a:pt x="2888" y="158"/>
                  </a:lnTo>
                  <a:lnTo>
                    <a:pt x="2534" y="276"/>
                  </a:lnTo>
                  <a:lnTo>
                    <a:pt x="2181" y="433"/>
                  </a:lnTo>
                  <a:lnTo>
                    <a:pt x="1847" y="629"/>
                  </a:lnTo>
                  <a:lnTo>
                    <a:pt x="1532" y="845"/>
                  </a:lnTo>
                  <a:lnTo>
                    <a:pt x="1238" y="1081"/>
                  </a:lnTo>
                  <a:lnTo>
                    <a:pt x="982" y="1376"/>
                  </a:lnTo>
                  <a:lnTo>
                    <a:pt x="727" y="1670"/>
                  </a:lnTo>
                  <a:lnTo>
                    <a:pt x="511" y="2024"/>
                  </a:lnTo>
                  <a:lnTo>
                    <a:pt x="334" y="2377"/>
                  </a:lnTo>
                  <a:lnTo>
                    <a:pt x="197" y="2751"/>
                  </a:lnTo>
                  <a:lnTo>
                    <a:pt x="99" y="3144"/>
                  </a:lnTo>
                  <a:lnTo>
                    <a:pt x="40" y="3536"/>
                  </a:lnTo>
                  <a:lnTo>
                    <a:pt x="0" y="3910"/>
                  </a:lnTo>
                  <a:lnTo>
                    <a:pt x="20" y="4302"/>
                  </a:lnTo>
                  <a:lnTo>
                    <a:pt x="79" y="4676"/>
                  </a:lnTo>
                  <a:lnTo>
                    <a:pt x="157" y="5049"/>
                  </a:lnTo>
                  <a:lnTo>
                    <a:pt x="275" y="5402"/>
                  </a:lnTo>
                  <a:lnTo>
                    <a:pt x="432" y="5756"/>
                  </a:lnTo>
                  <a:lnTo>
                    <a:pt x="629" y="6090"/>
                  </a:lnTo>
                  <a:lnTo>
                    <a:pt x="845" y="6404"/>
                  </a:lnTo>
                  <a:lnTo>
                    <a:pt x="1100" y="6699"/>
                  </a:lnTo>
                  <a:lnTo>
                    <a:pt x="1375" y="6974"/>
                  </a:lnTo>
                  <a:lnTo>
                    <a:pt x="1690" y="7210"/>
                  </a:lnTo>
                  <a:lnTo>
                    <a:pt x="2024" y="7426"/>
                  </a:lnTo>
                  <a:lnTo>
                    <a:pt x="2377" y="7602"/>
                  </a:lnTo>
                  <a:lnTo>
                    <a:pt x="2770" y="7740"/>
                  </a:lnTo>
                  <a:lnTo>
                    <a:pt x="3143" y="7838"/>
                  </a:lnTo>
                  <a:lnTo>
                    <a:pt x="3536" y="7917"/>
                  </a:lnTo>
                  <a:lnTo>
                    <a:pt x="3929" y="7936"/>
                  </a:lnTo>
                  <a:lnTo>
                    <a:pt x="4302" y="7917"/>
                  </a:lnTo>
                  <a:lnTo>
                    <a:pt x="4675" y="7858"/>
                  </a:lnTo>
                  <a:lnTo>
                    <a:pt x="5049" y="7779"/>
                  </a:lnTo>
                  <a:lnTo>
                    <a:pt x="5422" y="7661"/>
                  </a:lnTo>
                  <a:lnTo>
                    <a:pt x="5756" y="7504"/>
                  </a:lnTo>
                  <a:lnTo>
                    <a:pt x="6090" y="7308"/>
                  </a:lnTo>
                  <a:lnTo>
                    <a:pt x="6404" y="7092"/>
                  </a:lnTo>
                  <a:lnTo>
                    <a:pt x="6699" y="6836"/>
                  </a:lnTo>
                  <a:lnTo>
                    <a:pt x="6974" y="6561"/>
                  </a:lnTo>
                  <a:lnTo>
                    <a:pt x="7209" y="6247"/>
                  </a:lnTo>
                  <a:lnTo>
                    <a:pt x="7425" y="5913"/>
                  </a:lnTo>
                  <a:lnTo>
                    <a:pt x="7602" y="5560"/>
                  </a:lnTo>
                  <a:lnTo>
                    <a:pt x="7740" y="5167"/>
                  </a:lnTo>
                  <a:lnTo>
                    <a:pt x="7857" y="4794"/>
                  </a:lnTo>
                  <a:lnTo>
                    <a:pt x="7916" y="4401"/>
                  </a:lnTo>
                  <a:lnTo>
                    <a:pt x="7936" y="4008"/>
                  </a:lnTo>
                  <a:lnTo>
                    <a:pt x="7916" y="3635"/>
                  </a:lnTo>
                  <a:lnTo>
                    <a:pt x="7877" y="3261"/>
                  </a:lnTo>
                  <a:lnTo>
                    <a:pt x="7779" y="2888"/>
                  </a:lnTo>
                  <a:lnTo>
                    <a:pt x="7661" y="2515"/>
                  </a:lnTo>
                  <a:lnTo>
                    <a:pt x="7504" y="2181"/>
                  </a:lnTo>
                  <a:lnTo>
                    <a:pt x="7327" y="1847"/>
                  </a:lnTo>
                  <a:lnTo>
                    <a:pt x="7091" y="1533"/>
                  </a:lnTo>
                  <a:lnTo>
                    <a:pt x="6856" y="1238"/>
                  </a:lnTo>
                  <a:lnTo>
                    <a:pt x="6561" y="963"/>
                  </a:lnTo>
                  <a:lnTo>
                    <a:pt x="6266" y="727"/>
                  </a:lnTo>
                  <a:lnTo>
                    <a:pt x="5932" y="511"/>
                  </a:lnTo>
                  <a:lnTo>
                    <a:pt x="5559" y="335"/>
                  </a:lnTo>
                  <a:lnTo>
                    <a:pt x="5186" y="197"/>
                  </a:lnTo>
                  <a:lnTo>
                    <a:pt x="4793" y="79"/>
                  </a:lnTo>
                  <a:lnTo>
                    <a:pt x="4400" y="20"/>
                  </a:lnTo>
                  <a:lnTo>
                    <a:pt x="4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8"/>
            <p:cNvSpPr/>
            <p:nvPr/>
          </p:nvSpPr>
          <p:spPr>
            <a:xfrm>
              <a:off x="7062788" y="3667475"/>
              <a:ext cx="558875" cy="558875"/>
            </a:xfrm>
            <a:custGeom>
              <a:avLst/>
              <a:gdLst/>
              <a:ahLst/>
              <a:cxnLst/>
              <a:rect l="l" t="t" r="r" b="b"/>
              <a:pathLst>
                <a:path w="22355" h="22355" extrusionOk="0">
                  <a:moveTo>
                    <a:pt x="10785" y="1"/>
                  </a:moveTo>
                  <a:lnTo>
                    <a:pt x="10235" y="40"/>
                  </a:lnTo>
                  <a:lnTo>
                    <a:pt x="9704" y="99"/>
                  </a:lnTo>
                  <a:lnTo>
                    <a:pt x="9174" y="178"/>
                  </a:lnTo>
                  <a:lnTo>
                    <a:pt x="8644" y="295"/>
                  </a:lnTo>
                  <a:lnTo>
                    <a:pt x="8113" y="413"/>
                  </a:lnTo>
                  <a:lnTo>
                    <a:pt x="7602" y="590"/>
                  </a:lnTo>
                  <a:lnTo>
                    <a:pt x="7111" y="767"/>
                  </a:lnTo>
                  <a:lnTo>
                    <a:pt x="6601" y="983"/>
                  </a:lnTo>
                  <a:lnTo>
                    <a:pt x="6129" y="1199"/>
                  </a:lnTo>
                  <a:lnTo>
                    <a:pt x="5658" y="1454"/>
                  </a:lnTo>
                  <a:lnTo>
                    <a:pt x="5186" y="1729"/>
                  </a:lnTo>
                  <a:lnTo>
                    <a:pt x="4735" y="2044"/>
                  </a:lnTo>
                  <a:lnTo>
                    <a:pt x="4303" y="2358"/>
                  </a:lnTo>
                  <a:lnTo>
                    <a:pt x="3890" y="2692"/>
                  </a:lnTo>
                  <a:lnTo>
                    <a:pt x="3478" y="3065"/>
                  </a:lnTo>
                  <a:lnTo>
                    <a:pt x="3104" y="3438"/>
                  </a:lnTo>
                  <a:lnTo>
                    <a:pt x="2731" y="3851"/>
                  </a:lnTo>
                  <a:lnTo>
                    <a:pt x="2378" y="4283"/>
                  </a:lnTo>
                  <a:lnTo>
                    <a:pt x="2044" y="4715"/>
                  </a:lnTo>
                  <a:lnTo>
                    <a:pt x="1729" y="5186"/>
                  </a:lnTo>
                  <a:lnTo>
                    <a:pt x="1454" y="5678"/>
                  </a:lnTo>
                  <a:lnTo>
                    <a:pt x="1179" y="6169"/>
                  </a:lnTo>
                  <a:lnTo>
                    <a:pt x="944" y="6699"/>
                  </a:lnTo>
                  <a:lnTo>
                    <a:pt x="728" y="7229"/>
                  </a:lnTo>
                  <a:lnTo>
                    <a:pt x="531" y="7760"/>
                  </a:lnTo>
                  <a:lnTo>
                    <a:pt x="374" y="8310"/>
                  </a:lnTo>
                  <a:lnTo>
                    <a:pt x="236" y="8860"/>
                  </a:lnTo>
                  <a:lnTo>
                    <a:pt x="138" y="9390"/>
                  </a:lnTo>
                  <a:lnTo>
                    <a:pt x="60" y="9940"/>
                  </a:lnTo>
                  <a:lnTo>
                    <a:pt x="20" y="10490"/>
                  </a:lnTo>
                  <a:lnTo>
                    <a:pt x="1" y="11040"/>
                  </a:lnTo>
                  <a:lnTo>
                    <a:pt x="1" y="11570"/>
                  </a:lnTo>
                  <a:lnTo>
                    <a:pt x="40" y="12120"/>
                  </a:lnTo>
                  <a:lnTo>
                    <a:pt x="99" y="12651"/>
                  </a:lnTo>
                  <a:lnTo>
                    <a:pt x="178" y="13181"/>
                  </a:lnTo>
                  <a:lnTo>
                    <a:pt x="295" y="13711"/>
                  </a:lnTo>
                  <a:lnTo>
                    <a:pt x="433" y="14242"/>
                  </a:lnTo>
                  <a:lnTo>
                    <a:pt x="590" y="14753"/>
                  </a:lnTo>
                  <a:lnTo>
                    <a:pt x="767" y="15244"/>
                  </a:lnTo>
                  <a:lnTo>
                    <a:pt x="983" y="15754"/>
                  </a:lnTo>
                  <a:lnTo>
                    <a:pt x="1219" y="16226"/>
                  </a:lnTo>
                  <a:lnTo>
                    <a:pt x="1454" y="16697"/>
                  </a:lnTo>
                  <a:lnTo>
                    <a:pt x="1749" y="17169"/>
                  </a:lnTo>
                  <a:lnTo>
                    <a:pt x="2044" y="17620"/>
                  </a:lnTo>
                  <a:lnTo>
                    <a:pt x="2358" y="18053"/>
                  </a:lnTo>
                  <a:lnTo>
                    <a:pt x="2711" y="18465"/>
                  </a:lnTo>
                  <a:lnTo>
                    <a:pt x="3065" y="18878"/>
                  </a:lnTo>
                  <a:lnTo>
                    <a:pt x="3458" y="19251"/>
                  </a:lnTo>
                  <a:lnTo>
                    <a:pt x="3851" y="19624"/>
                  </a:lnTo>
                  <a:lnTo>
                    <a:pt x="4283" y="19978"/>
                  </a:lnTo>
                  <a:lnTo>
                    <a:pt x="4735" y="20311"/>
                  </a:lnTo>
                  <a:lnTo>
                    <a:pt x="5186" y="20626"/>
                  </a:lnTo>
                  <a:lnTo>
                    <a:pt x="5678" y="20901"/>
                  </a:lnTo>
                  <a:lnTo>
                    <a:pt x="6188" y="21176"/>
                  </a:lnTo>
                  <a:lnTo>
                    <a:pt x="6699" y="21411"/>
                  </a:lnTo>
                  <a:lnTo>
                    <a:pt x="7229" y="21628"/>
                  </a:lnTo>
                  <a:lnTo>
                    <a:pt x="7779" y="21824"/>
                  </a:lnTo>
                  <a:lnTo>
                    <a:pt x="8310" y="21981"/>
                  </a:lnTo>
                  <a:lnTo>
                    <a:pt x="8860" y="22119"/>
                  </a:lnTo>
                  <a:lnTo>
                    <a:pt x="9410" y="22217"/>
                  </a:lnTo>
                  <a:lnTo>
                    <a:pt x="9940" y="22295"/>
                  </a:lnTo>
                  <a:lnTo>
                    <a:pt x="10490" y="22335"/>
                  </a:lnTo>
                  <a:lnTo>
                    <a:pt x="11040" y="22354"/>
                  </a:lnTo>
                  <a:lnTo>
                    <a:pt x="11590" y="22354"/>
                  </a:lnTo>
                  <a:lnTo>
                    <a:pt x="12120" y="22315"/>
                  </a:lnTo>
                  <a:lnTo>
                    <a:pt x="12670" y="22256"/>
                  </a:lnTo>
                  <a:lnTo>
                    <a:pt x="13201" y="22178"/>
                  </a:lnTo>
                  <a:lnTo>
                    <a:pt x="13711" y="22060"/>
                  </a:lnTo>
                  <a:lnTo>
                    <a:pt x="14242" y="21922"/>
                  </a:lnTo>
                  <a:lnTo>
                    <a:pt x="14752" y="21765"/>
                  </a:lnTo>
                  <a:lnTo>
                    <a:pt x="15263" y="21588"/>
                  </a:lnTo>
                  <a:lnTo>
                    <a:pt x="15754" y="21372"/>
                  </a:lnTo>
                  <a:lnTo>
                    <a:pt x="16226" y="21136"/>
                  </a:lnTo>
                  <a:lnTo>
                    <a:pt x="16717" y="20901"/>
                  </a:lnTo>
                  <a:lnTo>
                    <a:pt x="17169" y="20606"/>
                  </a:lnTo>
                  <a:lnTo>
                    <a:pt x="17620" y="20311"/>
                  </a:lnTo>
                  <a:lnTo>
                    <a:pt x="18052" y="19997"/>
                  </a:lnTo>
                  <a:lnTo>
                    <a:pt x="18465" y="19644"/>
                  </a:lnTo>
                  <a:lnTo>
                    <a:pt x="18877" y="19290"/>
                  </a:lnTo>
                  <a:lnTo>
                    <a:pt x="19270" y="18897"/>
                  </a:lnTo>
                  <a:lnTo>
                    <a:pt x="19624" y="18504"/>
                  </a:lnTo>
                  <a:lnTo>
                    <a:pt x="19977" y="18072"/>
                  </a:lnTo>
                  <a:lnTo>
                    <a:pt x="20311" y="17620"/>
                  </a:lnTo>
                  <a:lnTo>
                    <a:pt x="20626" y="17169"/>
                  </a:lnTo>
                  <a:lnTo>
                    <a:pt x="20920" y="16678"/>
                  </a:lnTo>
                  <a:lnTo>
                    <a:pt x="21176" y="16167"/>
                  </a:lnTo>
                  <a:lnTo>
                    <a:pt x="21431" y="15656"/>
                  </a:lnTo>
                  <a:lnTo>
                    <a:pt x="21647" y="15126"/>
                  </a:lnTo>
                  <a:lnTo>
                    <a:pt x="21824" y="14576"/>
                  </a:lnTo>
                  <a:lnTo>
                    <a:pt x="21981" y="14045"/>
                  </a:lnTo>
                  <a:lnTo>
                    <a:pt x="22119" y="13495"/>
                  </a:lnTo>
                  <a:lnTo>
                    <a:pt x="22217" y="12945"/>
                  </a:lnTo>
                  <a:lnTo>
                    <a:pt x="22295" y="12415"/>
                  </a:lnTo>
                  <a:lnTo>
                    <a:pt x="22335" y="11865"/>
                  </a:lnTo>
                  <a:lnTo>
                    <a:pt x="22354" y="11315"/>
                  </a:lnTo>
                  <a:lnTo>
                    <a:pt x="22354" y="10765"/>
                  </a:lnTo>
                  <a:lnTo>
                    <a:pt x="22315" y="10235"/>
                  </a:lnTo>
                  <a:lnTo>
                    <a:pt x="22256" y="9685"/>
                  </a:lnTo>
                  <a:lnTo>
                    <a:pt x="22177" y="9154"/>
                  </a:lnTo>
                  <a:lnTo>
                    <a:pt x="22060" y="8644"/>
                  </a:lnTo>
                  <a:lnTo>
                    <a:pt x="21942" y="8113"/>
                  </a:lnTo>
                  <a:lnTo>
                    <a:pt x="21765" y="7603"/>
                  </a:lnTo>
                  <a:lnTo>
                    <a:pt x="21588" y="7092"/>
                  </a:lnTo>
                  <a:lnTo>
                    <a:pt x="21372" y="6601"/>
                  </a:lnTo>
                  <a:lnTo>
                    <a:pt x="21156" y="6110"/>
                  </a:lnTo>
                  <a:lnTo>
                    <a:pt x="20901" y="5638"/>
                  </a:lnTo>
                  <a:lnTo>
                    <a:pt x="20626" y="5186"/>
                  </a:lnTo>
                  <a:lnTo>
                    <a:pt x="20311" y="4735"/>
                  </a:lnTo>
                  <a:lnTo>
                    <a:pt x="19997" y="4303"/>
                  </a:lnTo>
                  <a:lnTo>
                    <a:pt x="19663" y="3890"/>
                  </a:lnTo>
                  <a:lnTo>
                    <a:pt x="19290" y="3478"/>
                  </a:lnTo>
                  <a:lnTo>
                    <a:pt x="18917" y="3085"/>
                  </a:lnTo>
                  <a:lnTo>
                    <a:pt x="18504" y="2731"/>
                  </a:lnTo>
                  <a:lnTo>
                    <a:pt x="18072" y="2378"/>
                  </a:lnTo>
                  <a:lnTo>
                    <a:pt x="17640" y="2044"/>
                  </a:lnTo>
                  <a:lnTo>
                    <a:pt x="17169" y="1729"/>
                  </a:lnTo>
                  <a:lnTo>
                    <a:pt x="16677" y="1435"/>
                  </a:lnTo>
                  <a:lnTo>
                    <a:pt x="16186" y="1179"/>
                  </a:lnTo>
                  <a:lnTo>
                    <a:pt x="15656" y="924"/>
                  </a:lnTo>
                  <a:lnTo>
                    <a:pt x="15126" y="708"/>
                  </a:lnTo>
                  <a:lnTo>
                    <a:pt x="14595" y="531"/>
                  </a:lnTo>
                  <a:lnTo>
                    <a:pt x="14045" y="374"/>
                  </a:lnTo>
                  <a:lnTo>
                    <a:pt x="13495" y="236"/>
                  </a:lnTo>
                  <a:lnTo>
                    <a:pt x="12965" y="138"/>
                  </a:lnTo>
                  <a:lnTo>
                    <a:pt x="12415" y="60"/>
                  </a:lnTo>
                  <a:lnTo>
                    <a:pt x="11865" y="20"/>
                  </a:lnTo>
                  <a:lnTo>
                    <a:pt x="11315" y="1"/>
                  </a:lnTo>
                  <a:close/>
                </a:path>
              </a:pathLst>
            </a:custGeom>
            <a:solidFill>
              <a:schemeClr val="accent1"/>
            </a:solidFill>
            <a:ln>
              <a:noFill/>
            </a:ln>
            <a:effectLst>
              <a:outerShdw dist="57150" dir="54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8"/>
            <p:cNvSpPr/>
            <p:nvPr/>
          </p:nvSpPr>
          <p:spPr>
            <a:xfrm>
              <a:off x="7062788" y="3667475"/>
              <a:ext cx="558875" cy="558875"/>
            </a:xfrm>
            <a:custGeom>
              <a:avLst/>
              <a:gdLst/>
              <a:ahLst/>
              <a:cxnLst/>
              <a:rect l="l" t="t" r="r" b="b"/>
              <a:pathLst>
                <a:path w="22355" h="22355" fill="none" extrusionOk="0">
                  <a:moveTo>
                    <a:pt x="21431" y="15656"/>
                  </a:moveTo>
                  <a:lnTo>
                    <a:pt x="21431" y="15656"/>
                  </a:lnTo>
                  <a:lnTo>
                    <a:pt x="21176" y="16167"/>
                  </a:lnTo>
                  <a:lnTo>
                    <a:pt x="20920" y="16678"/>
                  </a:lnTo>
                  <a:lnTo>
                    <a:pt x="20626" y="17169"/>
                  </a:lnTo>
                  <a:lnTo>
                    <a:pt x="20311" y="17620"/>
                  </a:lnTo>
                  <a:lnTo>
                    <a:pt x="19977" y="18072"/>
                  </a:lnTo>
                  <a:lnTo>
                    <a:pt x="19624" y="18504"/>
                  </a:lnTo>
                  <a:lnTo>
                    <a:pt x="19270" y="18897"/>
                  </a:lnTo>
                  <a:lnTo>
                    <a:pt x="18877" y="19290"/>
                  </a:lnTo>
                  <a:lnTo>
                    <a:pt x="18465" y="19644"/>
                  </a:lnTo>
                  <a:lnTo>
                    <a:pt x="18052" y="19997"/>
                  </a:lnTo>
                  <a:lnTo>
                    <a:pt x="17620" y="20311"/>
                  </a:lnTo>
                  <a:lnTo>
                    <a:pt x="17169" y="20606"/>
                  </a:lnTo>
                  <a:lnTo>
                    <a:pt x="16717" y="20901"/>
                  </a:lnTo>
                  <a:lnTo>
                    <a:pt x="16226" y="21136"/>
                  </a:lnTo>
                  <a:lnTo>
                    <a:pt x="15754" y="21372"/>
                  </a:lnTo>
                  <a:lnTo>
                    <a:pt x="15263" y="21588"/>
                  </a:lnTo>
                  <a:lnTo>
                    <a:pt x="14752" y="21765"/>
                  </a:lnTo>
                  <a:lnTo>
                    <a:pt x="14242" y="21922"/>
                  </a:lnTo>
                  <a:lnTo>
                    <a:pt x="13711" y="22060"/>
                  </a:lnTo>
                  <a:lnTo>
                    <a:pt x="13201" y="22178"/>
                  </a:lnTo>
                  <a:lnTo>
                    <a:pt x="12670" y="22256"/>
                  </a:lnTo>
                  <a:lnTo>
                    <a:pt x="12120" y="22315"/>
                  </a:lnTo>
                  <a:lnTo>
                    <a:pt x="11590" y="22354"/>
                  </a:lnTo>
                  <a:lnTo>
                    <a:pt x="11040" y="22354"/>
                  </a:lnTo>
                  <a:lnTo>
                    <a:pt x="10490" y="22335"/>
                  </a:lnTo>
                  <a:lnTo>
                    <a:pt x="9940" y="22295"/>
                  </a:lnTo>
                  <a:lnTo>
                    <a:pt x="9410" y="22217"/>
                  </a:lnTo>
                  <a:lnTo>
                    <a:pt x="8860" y="22119"/>
                  </a:lnTo>
                  <a:lnTo>
                    <a:pt x="8310" y="21981"/>
                  </a:lnTo>
                  <a:lnTo>
                    <a:pt x="7779" y="21824"/>
                  </a:lnTo>
                  <a:lnTo>
                    <a:pt x="7229" y="21628"/>
                  </a:lnTo>
                  <a:lnTo>
                    <a:pt x="6699" y="21411"/>
                  </a:lnTo>
                  <a:lnTo>
                    <a:pt x="6699" y="21411"/>
                  </a:lnTo>
                  <a:lnTo>
                    <a:pt x="6188" y="21176"/>
                  </a:lnTo>
                  <a:lnTo>
                    <a:pt x="5678" y="20901"/>
                  </a:lnTo>
                  <a:lnTo>
                    <a:pt x="5186" y="20626"/>
                  </a:lnTo>
                  <a:lnTo>
                    <a:pt x="4735" y="20311"/>
                  </a:lnTo>
                  <a:lnTo>
                    <a:pt x="4283" y="19978"/>
                  </a:lnTo>
                  <a:lnTo>
                    <a:pt x="3851" y="19624"/>
                  </a:lnTo>
                  <a:lnTo>
                    <a:pt x="3458" y="19251"/>
                  </a:lnTo>
                  <a:lnTo>
                    <a:pt x="3065" y="18878"/>
                  </a:lnTo>
                  <a:lnTo>
                    <a:pt x="2711" y="18465"/>
                  </a:lnTo>
                  <a:lnTo>
                    <a:pt x="2358" y="18053"/>
                  </a:lnTo>
                  <a:lnTo>
                    <a:pt x="2044" y="17620"/>
                  </a:lnTo>
                  <a:lnTo>
                    <a:pt x="1749" y="17169"/>
                  </a:lnTo>
                  <a:lnTo>
                    <a:pt x="1454" y="16697"/>
                  </a:lnTo>
                  <a:lnTo>
                    <a:pt x="1219" y="16226"/>
                  </a:lnTo>
                  <a:lnTo>
                    <a:pt x="983" y="15754"/>
                  </a:lnTo>
                  <a:lnTo>
                    <a:pt x="767" y="15244"/>
                  </a:lnTo>
                  <a:lnTo>
                    <a:pt x="590" y="14753"/>
                  </a:lnTo>
                  <a:lnTo>
                    <a:pt x="433" y="14242"/>
                  </a:lnTo>
                  <a:lnTo>
                    <a:pt x="295" y="13711"/>
                  </a:lnTo>
                  <a:lnTo>
                    <a:pt x="178" y="13181"/>
                  </a:lnTo>
                  <a:lnTo>
                    <a:pt x="99" y="12651"/>
                  </a:lnTo>
                  <a:lnTo>
                    <a:pt x="40" y="12120"/>
                  </a:lnTo>
                  <a:lnTo>
                    <a:pt x="1" y="11570"/>
                  </a:lnTo>
                  <a:lnTo>
                    <a:pt x="1" y="11040"/>
                  </a:lnTo>
                  <a:lnTo>
                    <a:pt x="20" y="10490"/>
                  </a:lnTo>
                  <a:lnTo>
                    <a:pt x="60" y="9940"/>
                  </a:lnTo>
                  <a:lnTo>
                    <a:pt x="138" y="9390"/>
                  </a:lnTo>
                  <a:lnTo>
                    <a:pt x="236" y="8860"/>
                  </a:lnTo>
                  <a:lnTo>
                    <a:pt x="374" y="8310"/>
                  </a:lnTo>
                  <a:lnTo>
                    <a:pt x="531" y="7760"/>
                  </a:lnTo>
                  <a:lnTo>
                    <a:pt x="728" y="7229"/>
                  </a:lnTo>
                  <a:lnTo>
                    <a:pt x="944" y="6699"/>
                  </a:lnTo>
                  <a:lnTo>
                    <a:pt x="944" y="6699"/>
                  </a:lnTo>
                  <a:lnTo>
                    <a:pt x="1179" y="6169"/>
                  </a:lnTo>
                  <a:lnTo>
                    <a:pt x="1454" y="5678"/>
                  </a:lnTo>
                  <a:lnTo>
                    <a:pt x="1729" y="5186"/>
                  </a:lnTo>
                  <a:lnTo>
                    <a:pt x="2044" y="4715"/>
                  </a:lnTo>
                  <a:lnTo>
                    <a:pt x="2378" y="4283"/>
                  </a:lnTo>
                  <a:lnTo>
                    <a:pt x="2731" y="3851"/>
                  </a:lnTo>
                  <a:lnTo>
                    <a:pt x="3104" y="3438"/>
                  </a:lnTo>
                  <a:lnTo>
                    <a:pt x="3478" y="3065"/>
                  </a:lnTo>
                  <a:lnTo>
                    <a:pt x="3890" y="2692"/>
                  </a:lnTo>
                  <a:lnTo>
                    <a:pt x="4303" y="2358"/>
                  </a:lnTo>
                  <a:lnTo>
                    <a:pt x="4735" y="2044"/>
                  </a:lnTo>
                  <a:lnTo>
                    <a:pt x="5186" y="1729"/>
                  </a:lnTo>
                  <a:lnTo>
                    <a:pt x="5658" y="1454"/>
                  </a:lnTo>
                  <a:lnTo>
                    <a:pt x="6129" y="1199"/>
                  </a:lnTo>
                  <a:lnTo>
                    <a:pt x="6601" y="983"/>
                  </a:lnTo>
                  <a:lnTo>
                    <a:pt x="7111" y="767"/>
                  </a:lnTo>
                  <a:lnTo>
                    <a:pt x="7602" y="590"/>
                  </a:lnTo>
                  <a:lnTo>
                    <a:pt x="8113" y="413"/>
                  </a:lnTo>
                  <a:lnTo>
                    <a:pt x="8644" y="295"/>
                  </a:lnTo>
                  <a:lnTo>
                    <a:pt x="9174" y="178"/>
                  </a:lnTo>
                  <a:lnTo>
                    <a:pt x="9704" y="99"/>
                  </a:lnTo>
                  <a:lnTo>
                    <a:pt x="10235" y="40"/>
                  </a:lnTo>
                  <a:lnTo>
                    <a:pt x="10785" y="1"/>
                  </a:lnTo>
                  <a:lnTo>
                    <a:pt x="11315" y="1"/>
                  </a:lnTo>
                  <a:lnTo>
                    <a:pt x="11865" y="20"/>
                  </a:lnTo>
                  <a:lnTo>
                    <a:pt x="12415" y="60"/>
                  </a:lnTo>
                  <a:lnTo>
                    <a:pt x="12965" y="138"/>
                  </a:lnTo>
                  <a:lnTo>
                    <a:pt x="13495" y="236"/>
                  </a:lnTo>
                  <a:lnTo>
                    <a:pt x="14045" y="374"/>
                  </a:lnTo>
                  <a:lnTo>
                    <a:pt x="14595" y="531"/>
                  </a:lnTo>
                  <a:lnTo>
                    <a:pt x="15126" y="708"/>
                  </a:lnTo>
                  <a:lnTo>
                    <a:pt x="15656" y="924"/>
                  </a:lnTo>
                  <a:lnTo>
                    <a:pt x="15656" y="924"/>
                  </a:lnTo>
                  <a:lnTo>
                    <a:pt x="16186" y="1179"/>
                  </a:lnTo>
                  <a:lnTo>
                    <a:pt x="16677" y="1435"/>
                  </a:lnTo>
                  <a:lnTo>
                    <a:pt x="17169" y="1729"/>
                  </a:lnTo>
                  <a:lnTo>
                    <a:pt x="17640" y="2044"/>
                  </a:lnTo>
                  <a:lnTo>
                    <a:pt x="18072" y="2378"/>
                  </a:lnTo>
                  <a:lnTo>
                    <a:pt x="18504" y="2731"/>
                  </a:lnTo>
                  <a:lnTo>
                    <a:pt x="18917" y="3085"/>
                  </a:lnTo>
                  <a:lnTo>
                    <a:pt x="19290" y="3478"/>
                  </a:lnTo>
                  <a:lnTo>
                    <a:pt x="19663" y="3890"/>
                  </a:lnTo>
                  <a:lnTo>
                    <a:pt x="19997" y="4303"/>
                  </a:lnTo>
                  <a:lnTo>
                    <a:pt x="20311" y="4735"/>
                  </a:lnTo>
                  <a:lnTo>
                    <a:pt x="20626" y="5186"/>
                  </a:lnTo>
                  <a:lnTo>
                    <a:pt x="20901" y="5638"/>
                  </a:lnTo>
                  <a:lnTo>
                    <a:pt x="21156" y="6110"/>
                  </a:lnTo>
                  <a:lnTo>
                    <a:pt x="21372" y="6601"/>
                  </a:lnTo>
                  <a:lnTo>
                    <a:pt x="21588" y="7092"/>
                  </a:lnTo>
                  <a:lnTo>
                    <a:pt x="21765" y="7603"/>
                  </a:lnTo>
                  <a:lnTo>
                    <a:pt x="21942" y="8113"/>
                  </a:lnTo>
                  <a:lnTo>
                    <a:pt x="22060" y="8644"/>
                  </a:lnTo>
                  <a:lnTo>
                    <a:pt x="22177" y="9154"/>
                  </a:lnTo>
                  <a:lnTo>
                    <a:pt x="22256" y="9685"/>
                  </a:lnTo>
                  <a:lnTo>
                    <a:pt x="22315" y="10235"/>
                  </a:lnTo>
                  <a:lnTo>
                    <a:pt x="22354" y="10765"/>
                  </a:lnTo>
                  <a:lnTo>
                    <a:pt x="22354" y="11315"/>
                  </a:lnTo>
                  <a:lnTo>
                    <a:pt x="22335" y="11865"/>
                  </a:lnTo>
                  <a:lnTo>
                    <a:pt x="22295" y="12415"/>
                  </a:lnTo>
                  <a:lnTo>
                    <a:pt x="22217" y="12945"/>
                  </a:lnTo>
                  <a:lnTo>
                    <a:pt x="22119" y="13495"/>
                  </a:lnTo>
                  <a:lnTo>
                    <a:pt x="21981" y="14045"/>
                  </a:lnTo>
                  <a:lnTo>
                    <a:pt x="21824" y="14576"/>
                  </a:lnTo>
                  <a:lnTo>
                    <a:pt x="21647" y="15126"/>
                  </a:lnTo>
                  <a:lnTo>
                    <a:pt x="21431" y="156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8"/>
            <p:cNvSpPr/>
            <p:nvPr/>
          </p:nvSpPr>
          <p:spPr>
            <a:xfrm>
              <a:off x="7062788" y="3946900"/>
              <a:ext cx="95300" cy="210200"/>
            </a:xfrm>
            <a:custGeom>
              <a:avLst/>
              <a:gdLst/>
              <a:ahLst/>
              <a:cxnLst/>
              <a:rect l="l" t="t" r="r" b="b"/>
              <a:pathLst>
                <a:path w="3812" h="8408" extrusionOk="0">
                  <a:moveTo>
                    <a:pt x="1" y="1"/>
                  </a:moveTo>
                  <a:lnTo>
                    <a:pt x="1" y="1"/>
                  </a:lnTo>
                  <a:lnTo>
                    <a:pt x="20" y="590"/>
                  </a:lnTo>
                  <a:lnTo>
                    <a:pt x="60" y="1179"/>
                  </a:lnTo>
                  <a:lnTo>
                    <a:pt x="138" y="1768"/>
                  </a:lnTo>
                  <a:lnTo>
                    <a:pt x="256" y="2358"/>
                  </a:lnTo>
                  <a:lnTo>
                    <a:pt x="394" y="2927"/>
                  </a:lnTo>
                  <a:lnTo>
                    <a:pt x="570" y="3497"/>
                  </a:lnTo>
                  <a:lnTo>
                    <a:pt x="767" y="4047"/>
                  </a:lnTo>
                  <a:lnTo>
                    <a:pt x="1003" y="4597"/>
                  </a:lnTo>
                  <a:lnTo>
                    <a:pt x="1258" y="5127"/>
                  </a:lnTo>
                  <a:lnTo>
                    <a:pt x="1533" y="5658"/>
                  </a:lnTo>
                  <a:lnTo>
                    <a:pt x="1847" y="6149"/>
                  </a:lnTo>
                  <a:lnTo>
                    <a:pt x="2181" y="6640"/>
                  </a:lnTo>
                  <a:lnTo>
                    <a:pt x="2554" y="7111"/>
                  </a:lnTo>
                  <a:lnTo>
                    <a:pt x="2947" y="7563"/>
                  </a:lnTo>
                  <a:lnTo>
                    <a:pt x="3360" y="7995"/>
                  </a:lnTo>
                  <a:lnTo>
                    <a:pt x="3811" y="8408"/>
                  </a:lnTo>
                  <a:lnTo>
                    <a:pt x="3811" y="8408"/>
                  </a:lnTo>
                  <a:lnTo>
                    <a:pt x="3811" y="8408"/>
                  </a:lnTo>
                  <a:lnTo>
                    <a:pt x="3811" y="8408"/>
                  </a:lnTo>
                  <a:lnTo>
                    <a:pt x="3360" y="7995"/>
                  </a:lnTo>
                  <a:lnTo>
                    <a:pt x="2947" y="7563"/>
                  </a:lnTo>
                  <a:lnTo>
                    <a:pt x="2554" y="7111"/>
                  </a:lnTo>
                  <a:lnTo>
                    <a:pt x="2181" y="6640"/>
                  </a:lnTo>
                  <a:lnTo>
                    <a:pt x="1847" y="6149"/>
                  </a:lnTo>
                  <a:lnTo>
                    <a:pt x="1533" y="5658"/>
                  </a:lnTo>
                  <a:lnTo>
                    <a:pt x="1258" y="5127"/>
                  </a:lnTo>
                  <a:lnTo>
                    <a:pt x="1003" y="4597"/>
                  </a:lnTo>
                  <a:lnTo>
                    <a:pt x="767" y="4047"/>
                  </a:lnTo>
                  <a:lnTo>
                    <a:pt x="570" y="3497"/>
                  </a:lnTo>
                  <a:lnTo>
                    <a:pt x="394" y="2927"/>
                  </a:lnTo>
                  <a:lnTo>
                    <a:pt x="256" y="2358"/>
                  </a:lnTo>
                  <a:lnTo>
                    <a:pt x="138" y="1768"/>
                  </a:lnTo>
                  <a:lnTo>
                    <a:pt x="60" y="1179"/>
                  </a:lnTo>
                  <a:lnTo>
                    <a:pt x="20" y="590"/>
                  </a:lnTo>
                  <a:lnTo>
                    <a:pt x="1" y="1"/>
                  </a:lnTo>
                  <a:close/>
                </a:path>
              </a:pathLst>
            </a:custGeom>
            <a:solidFill>
              <a:srgbClr val="C9AB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8"/>
            <p:cNvSpPr/>
            <p:nvPr/>
          </p:nvSpPr>
          <p:spPr>
            <a:xfrm>
              <a:off x="7062788" y="3946900"/>
              <a:ext cx="95300" cy="210200"/>
            </a:xfrm>
            <a:custGeom>
              <a:avLst/>
              <a:gdLst/>
              <a:ahLst/>
              <a:cxnLst/>
              <a:rect l="l" t="t" r="r" b="b"/>
              <a:pathLst>
                <a:path w="3812" h="8408" fill="none" extrusionOk="0">
                  <a:moveTo>
                    <a:pt x="1" y="1"/>
                  </a:moveTo>
                  <a:lnTo>
                    <a:pt x="1" y="1"/>
                  </a:lnTo>
                  <a:lnTo>
                    <a:pt x="20" y="590"/>
                  </a:lnTo>
                  <a:lnTo>
                    <a:pt x="60" y="1179"/>
                  </a:lnTo>
                  <a:lnTo>
                    <a:pt x="138" y="1768"/>
                  </a:lnTo>
                  <a:lnTo>
                    <a:pt x="256" y="2358"/>
                  </a:lnTo>
                  <a:lnTo>
                    <a:pt x="394" y="2927"/>
                  </a:lnTo>
                  <a:lnTo>
                    <a:pt x="570" y="3497"/>
                  </a:lnTo>
                  <a:lnTo>
                    <a:pt x="767" y="4047"/>
                  </a:lnTo>
                  <a:lnTo>
                    <a:pt x="1003" y="4597"/>
                  </a:lnTo>
                  <a:lnTo>
                    <a:pt x="1258" y="5127"/>
                  </a:lnTo>
                  <a:lnTo>
                    <a:pt x="1533" y="5658"/>
                  </a:lnTo>
                  <a:lnTo>
                    <a:pt x="1847" y="6149"/>
                  </a:lnTo>
                  <a:lnTo>
                    <a:pt x="2181" y="6640"/>
                  </a:lnTo>
                  <a:lnTo>
                    <a:pt x="2554" y="7111"/>
                  </a:lnTo>
                  <a:lnTo>
                    <a:pt x="2947" y="7563"/>
                  </a:lnTo>
                  <a:lnTo>
                    <a:pt x="3360" y="7995"/>
                  </a:lnTo>
                  <a:lnTo>
                    <a:pt x="3811" y="8408"/>
                  </a:lnTo>
                  <a:lnTo>
                    <a:pt x="3811" y="8408"/>
                  </a:lnTo>
                  <a:lnTo>
                    <a:pt x="3811" y="8408"/>
                  </a:lnTo>
                  <a:lnTo>
                    <a:pt x="3811" y="8408"/>
                  </a:lnTo>
                  <a:lnTo>
                    <a:pt x="3360" y="7995"/>
                  </a:lnTo>
                  <a:lnTo>
                    <a:pt x="2947" y="7563"/>
                  </a:lnTo>
                  <a:lnTo>
                    <a:pt x="2554" y="7111"/>
                  </a:lnTo>
                  <a:lnTo>
                    <a:pt x="2181" y="6640"/>
                  </a:lnTo>
                  <a:lnTo>
                    <a:pt x="1847" y="6149"/>
                  </a:lnTo>
                  <a:lnTo>
                    <a:pt x="1533" y="5658"/>
                  </a:lnTo>
                  <a:lnTo>
                    <a:pt x="1258" y="5127"/>
                  </a:lnTo>
                  <a:lnTo>
                    <a:pt x="1003" y="4597"/>
                  </a:lnTo>
                  <a:lnTo>
                    <a:pt x="767" y="4047"/>
                  </a:lnTo>
                  <a:lnTo>
                    <a:pt x="570" y="3497"/>
                  </a:lnTo>
                  <a:lnTo>
                    <a:pt x="394" y="2927"/>
                  </a:lnTo>
                  <a:lnTo>
                    <a:pt x="256" y="2358"/>
                  </a:lnTo>
                  <a:lnTo>
                    <a:pt x="138" y="1768"/>
                  </a:lnTo>
                  <a:lnTo>
                    <a:pt x="60" y="1179"/>
                  </a:lnTo>
                  <a:lnTo>
                    <a:pt x="20" y="59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8"/>
            <p:cNvSpPr/>
            <p:nvPr/>
          </p:nvSpPr>
          <p:spPr>
            <a:xfrm>
              <a:off x="7158063" y="4054925"/>
              <a:ext cx="441975" cy="171425"/>
            </a:xfrm>
            <a:custGeom>
              <a:avLst/>
              <a:gdLst/>
              <a:ahLst/>
              <a:cxnLst/>
              <a:rect l="l" t="t" r="r" b="b"/>
              <a:pathLst>
                <a:path w="17679" h="6857" extrusionOk="0">
                  <a:moveTo>
                    <a:pt x="3124" y="6012"/>
                  </a:moveTo>
                  <a:lnTo>
                    <a:pt x="3124" y="6012"/>
                  </a:lnTo>
                  <a:lnTo>
                    <a:pt x="3124" y="6012"/>
                  </a:lnTo>
                  <a:lnTo>
                    <a:pt x="3124" y="6012"/>
                  </a:lnTo>
                  <a:lnTo>
                    <a:pt x="3124" y="6012"/>
                  </a:lnTo>
                  <a:close/>
                  <a:moveTo>
                    <a:pt x="2908" y="5933"/>
                  </a:moveTo>
                  <a:lnTo>
                    <a:pt x="2908" y="5933"/>
                  </a:lnTo>
                  <a:lnTo>
                    <a:pt x="3104" y="6012"/>
                  </a:lnTo>
                  <a:lnTo>
                    <a:pt x="3104" y="6012"/>
                  </a:lnTo>
                  <a:lnTo>
                    <a:pt x="2908" y="5933"/>
                  </a:lnTo>
                  <a:close/>
                  <a:moveTo>
                    <a:pt x="0" y="4087"/>
                  </a:moveTo>
                  <a:lnTo>
                    <a:pt x="0" y="4087"/>
                  </a:lnTo>
                  <a:lnTo>
                    <a:pt x="0" y="4087"/>
                  </a:lnTo>
                  <a:lnTo>
                    <a:pt x="0" y="4087"/>
                  </a:lnTo>
                  <a:lnTo>
                    <a:pt x="315" y="4362"/>
                  </a:lnTo>
                  <a:lnTo>
                    <a:pt x="649" y="4617"/>
                  </a:lnTo>
                  <a:lnTo>
                    <a:pt x="1002" y="4872"/>
                  </a:lnTo>
                  <a:lnTo>
                    <a:pt x="1356" y="5108"/>
                  </a:lnTo>
                  <a:lnTo>
                    <a:pt x="1729" y="5324"/>
                  </a:lnTo>
                  <a:lnTo>
                    <a:pt x="2102" y="5540"/>
                  </a:lnTo>
                  <a:lnTo>
                    <a:pt x="2495" y="5737"/>
                  </a:lnTo>
                  <a:lnTo>
                    <a:pt x="2888" y="5913"/>
                  </a:lnTo>
                  <a:lnTo>
                    <a:pt x="2888" y="5913"/>
                  </a:lnTo>
                  <a:lnTo>
                    <a:pt x="2495" y="5737"/>
                  </a:lnTo>
                  <a:lnTo>
                    <a:pt x="2102" y="5540"/>
                  </a:lnTo>
                  <a:lnTo>
                    <a:pt x="1729" y="5324"/>
                  </a:lnTo>
                  <a:lnTo>
                    <a:pt x="1356" y="5108"/>
                  </a:lnTo>
                  <a:lnTo>
                    <a:pt x="1002" y="4872"/>
                  </a:lnTo>
                  <a:lnTo>
                    <a:pt x="649" y="4617"/>
                  </a:lnTo>
                  <a:lnTo>
                    <a:pt x="315" y="4362"/>
                  </a:lnTo>
                  <a:lnTo>
                    <a:pt x="0" y="4087"/>
                  </a:lnTo>
                  <a:close/>
                  <a:moveTo>
                    <a:pt x="17679" y="1"/>
                  </a:moveTo>
                  <a:lnTo>
                    <a:pt x="17679" y="1"/>
                  </a:lnTo>
                  <a:lnTo>
                    <a:pt x="17620" y="158"/>
                  </a:lnTo>
                  <a:lnTo>
                    <a:pt x="17620" y="158"/>
                  </a:lnTo>
                  <a:lnTo>
                    <a:pt x="17424" y="551"/>
                  </a:lnTo>
                  <a:lnTo>
                    <a:pt x="17247" y="924"/>
                  </a:lnTo>
                  <a:lnTo>
                    <a:pt x="17031" y="1297"/>
                  </a:lnTo>
                  <a:lnTo>
                    <a:pt x="16815" y="1651"/>
                  </a:lnTo>
                  <a:lnTo>
                    <a:pt x="16599" y="2005"/>
                  </a:lnTo>
                  <a:lnTo>
                    <a:pt x="16363" y="2338"/>
                  </a:lnTo>
                  <a:lnTo>
                    <a:pt x="16108" y="2653"/>
                  </a:lnTo>
                  <a:lnTo>
                    <a:pt x="15833" y="2967"/>
                  </a:lnTo>
                  <a:lnTo>
                    <a:pt x="15577" y="3281"/>
                  </a:lnTo>
                  <a:lnTo>
                    <a:pt x="15283" y="3576"/>
                  </a:lnTo>
                  <a:lnTo>
                    <a:pt x="15008" y="3851"/>
                  </a:lnTo>
                  <a:lnTo>
                    <a:pt x="14693" y="4126"/>
                  </a:lnTo>
                  <a:lnTo>
                    <a:pt x="14399" y="4381"/>
                  </a:lnTo>
                  <a:lnTo>
                    <a:pt x="14065" y="4617"/>
                  </a:lnTo>
                  <a:lnTo>
                    <a:pt x="13750" y="4853"/>
                  </a:lnTo>
                  <a:lnTo>
                    <a:pt x="13416" y="5088"/>
                  </a:lnTo>
                  <a:lnTo>
                    <a:pt x="13083" y="5285"/>
                  </a:lnTo>
                  <a:lnTo>
                    <a:pt x="12729" y="5481"/>
                  </a:lnTo>
                  <a:lnTo>
                    <a:pt x="12375" y="5678"/>
                  </a:lnTo>
                  <a:lnTo>
                    <a:pt x="12022" y="5835"/>
                  </a:lnTo>
                  <a:lnTo>
                    <a:pt x="11649" y="6012"/>
                  </a:lnTo>
                  <a:lnTo>
                    <a:pt x="11275" y="6149"/>
                  </a:lnTo>
                  <a:lnTo>
                    <a:pt x="10902" y="6287"/>
                  </a:lnTo>
                  <a:lnTo>
                    <a:pt x="10529" y="6405"/>
                  </a:lnTo>
                  <a:lnTo>
                    <a:pt x="10136" y="6503"/>
                  </a:lnTo>
                  <a:lnTo>
                    <a:pt x="9743" y="6601"/>
                  </a:lnTo>
                  <a:lnTo>
                    <a:pt x="9350" y="6680"/>
                  </a:lnTo>
                  <a:lnTo>
                    <a:pt x="8958" y="6738"/>
                  </a:lnTo>
                  <a:lnTo>
                    <a:pt x="8565" y="6797"/>
                  </a:lnTo>
                  <a:lnTo>
                    <a:pt x="8172" y="6837"/>
                  </a:lnTo>
                  <a:lnTo>
                    <a:pt x="7759" y="6856"/>
                  </a:lnTo>
                  <a:lnTo>
                    <a:pt x="7366" y="6856"/>
                  </a:lnTo>
                  <a:lnTo>
                    <a:pt x="7366" y="6856"/>
                  </a:lnTo>
                  <a:lnTo>
                    <a:pt x="6934" y="6856"/>
                  </a:lnTo>
                  <a:lnTo>
                    <a:pt x="6483" y="6817"/>
                  </a:lnTo>
                  <a:lnTo>
                    <a:pt x="6483" y="6817"/>
                  </a:lnTo>
                  <a:lnTo>
                    <a:pt x="6934" y="6856"/>
                  </a:lnTo>
                  <a:lnTo>
                    <a:pt x="7366" y="6856"/>
                  </a:lnTo>
                  <a:lnTo>
                    <a:pt x="7366" y="6856"/>
                  </a:lnTo>
                  <a:lnTo>
                    <a:pt x="7759" y="6856"/>
                  </a:lnTo>
                  <a:lnTo>
                    <a:pt x="8172" y="6837"/>
                  </a:lnTo>
                  <a:lnTo>
                    <a:pt x="8565" y="6797"/>
                  </a:lnTo>
                  <a:lnTo>
                    <a:pt x="8958" y="6738"/>
                  </a:lnTo>
                  <a:lnTo>
                    <a:pt x="9350" y="6680"/>
                  </a:lnTo>
                  <a:lnTo>
                    <a:pt x="9743" y="6601"/>
                  </a:lnTo>
                  <a:lnTo>
                    <a:pt x="10136" y="6503"/>
                  </a:lnTo>
                  <a:lnTo>
                    <a:pt x="10529" y="6405"/>
                  </a:lnTo>
                  <a:lnTo>
                    <a:pt x="10902" y="6287"/>
                  </a:lnTo>
                  <a:lnTo>
                    <a:pt x="11275" y="6149"/>
                  </a:lnTo>
                  <a:lnTo>
                    <a:pt x="11649" y="6012"/>
                  </a:lnTo>
                  <a:lnTo>
                    <a:pt x="12022" y="5835"/>
                  </a:lnTo>
                  <a:lnTo>
                    <a:pt x="12375" y="5678"/>
                  </a:lnTo>
                  <a:lnTo>
                    <a:pt x="12729" y="5481"/>
                  </a:lnTo>
                  <a:lnTo>
                    <a:pt x="13083" y="5285"/>
                  </a:lnTo>
                  <a:lnTo>
                    <a:pt x="13416" y="5088"/>
                  </a:lnTo>
                  <a:lnTo>
                    <a:pt x="13750" y="4853"/>
                  </a:lnTo>
                  <a:lnTo>
                    <a:pt x="14065" y="4617"/>
                  </a:lnTo>
                  <a:lnTo>
                    <a:pt x="14399" y="4381"/>
                  </a:lnTo>
                  <a:lnTo>
                    <a:pt x="14693" y="4126"/>
                  </a:lnTo>
                  <a:lnTo>
                    <a:pt x="15008" y="3851"/>
                  </a:lnTo>
                  <a:lnTo>
                    <a:pt x="15283" y="3576"/>
                  </a:lnTo>
                  <a:lnTo>
                    <a:pt x="15577" y="3281"/>
                  </a:lnTo>
                  <a:lnTo>
                    <a:pt x="15833" y="2967"/>
                  </a:lnTo>
                  <a:lnTo>
                    <a:pt x="16108" y="2653"/>
                  </a:lnTo>
                  <a:lnTo>
                    <a:pt x="16363" y="2338"/>
                  </a:lnTo>
                  <a:lnTo>
                    <a:pt x="16599" y="2005"/>
                  </a:lnTo>
                  <a:lnTo>
                    <a:pt x="16815" y="1651"/>
                  </a:lnTo>
                  <a:lnTo>
                    <a:pt x="17031" y="1297"/>
                  </a:lnTo>
                  <a:lnTo>
                    <a:pt x="17247" y="924"/>
                  </a:lnTo>
                  <a:lnTo>
                    <a:pt x="17424" y="551"/>
                  </a:lnTo>
                  <a:lnTo>
                    <a:pt x="17620" y="158"/>
                  </a:lnTo>
                  <a:lnTo>
                    <a:pt x="17620" y="158"/>
                  </a:lnTo>
                  <a:lnTo>
                    <a:pt x="17679" y="1"/>
                  </a:lnTo>
                  <a:close/>
                </a:path>
              </a:pathLst>
            </a:custGeom>
            <a:solidFill>
              <a:srgbClr val="A48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8"/>
            <p:cNvSpPr/>
            <p:nvPr/>
          </p:nvSpPr>
          <p:spPr>
            <a:xfrm>
              <a:off x="7236138" y="42052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8"/>
            <p:cNvSpPr/>
            <p:nvPr/>
          </p:nvSpPr>
          <p:spPr>
            <a:xfrm>
              <a:off x="7230738" y="4203250"/>
              <a:ext cx="4925" cy="1975"/>
            </a:xfrm>
            <a:custGeom>
              <a:avLst/>
              <a:gdLst/>
              <a:ahLst/>
              <a:cxnLst/>
              <a:rect l="l" t="t" r="r" b="b"/>
              <a:pathLst>
                <a:path w="197" h="79" fill="none" extrusionOk="0">
                  <a:moveTo>
                    <a:pt x="1" y="0"/>
                  </a:moveTo>
                  <a:lnTo>
                    <a:pt x="1" y="0"/>
                  </a:lnTo>
                  <a:lnTo>
                    <a:pt x="197" y="79"/>
                  </a:lnTo>
                  <a:lnTo>
                    <a:pt x="197" y="7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8"/>
            <p:cNvSpPr/>
            <p:nvPr/>
          </p:nvSpPr>
          <p:spPr>
            <a:xfrm>
              <a:off x="7158063" y="4157075"/>
              <a:ext cx="72200" cy="45700"/>
            </a:xfrm>
            <a:custGeom>
              <a:avLst/>
              <a:gdLst/>
              <a:ahLst/>
              <a:cxnLst/>
              <a:rect l="l" t="t" r="r" b="b"/>
              <a:pathLst>
                <a:path w="2888" h="1828" fill="none" extrusionOk="0">
                  <a:moveTo>
                    <a:pt x="0" y="1"/>
                  </a:moveTo>
                  <a:lnTo>
                    <a:pt x="0" y="1"/>
                  </a:lnTo>
                  <a:lnTo>
                    <a:pt x="0" y="1"/>
                  </a:lnTo>
                  <a:lnTo>
                    <a:pt x="0" y="1"/>
                  </a:lnTo>
                  <a:lnTo>
                    <a:pt x="315" y="276"/>
                  </a:lnTo>
                  <a:lnTo>
                    <a:pt x="649" y="531"/>
                  </a:lnTo>
                  <a:lnTo>
                    <a:pt x="1002" y="786"/>
                  </a:lnTo>
                  <a:lnTo>
                    <a:pt x="1356" y="1022"/>
                  </a:lnTo>
                  <a:lnTo>
                    <a:pt x="1729" y="1238"/>
                  </a:lnTo>
                  <a:lnTo>
                    <a:pt x="2102" y="1454"/>
                  </a:lnTo>
                  <a:lnTo>
                    <a:pt x="2495" y="1651"/>
                  </a:lnTo>
                  <a:lnTo>
                    <a:pt x="2888" y="1827"/>
                  </a:lnTo>
                  <a:lnTo>
                    <a:pt x="2888" y="1827"/>
                  </a:lnTo>
                  <a:lnTo>
                    <a:pt x="2495" y="1651"/>
                  </a:lnTo>
                  <a:lnTo>
                    <a:pt x="2102" y="1454"/>
                  </a:lnTo>
                  <a:lnTo>
                    <a:pt x="1729" y="1238"/>
                  </a:lnTo>
                  <a:lnTo>
                    <a:pt x="1356" y="1022"/>
                  </a:lnTo>
                  <a:lnTo>
                    <a:pt x="1002" y="786"/>
                  </a:lnTo>
                  <a:lnTo>
                    <a:pt x="649" y="531"/>
                  </a:lnTo>
                  <a:lnTo>
                    <a:pt x="315" y="27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8"/>
            <p:cNvSpPr/>
            <p:nvPr/>
          </p:nvSpPr>
          <p:spPr>
            <a:xfrm>
              <a:off x="7320113" y="4054925"/>
              <a:ext cx="279925" cy="171425"/>
            </a:xfrm>
            <a:custGeom>
              <a:avLst/>
              <a:gdLst/>
              <a:ahLst/>
              <a:cxnLst/>
              <a:rect l="l" t="t" r="r" b="b"/>
              <a:pathLst>
                <a:path w="11197" h="6857" fill="none" extrusionOk="0">
                  <a:moveTo>
                    <a:pt x="11197" y="1"/>
                  </a:moveTo>
                  <a:lnTo>
                    <a:pt x="11197" y="1"/>
                  </a:lnTo>
                  <a:lnTo>
                    <a:pt x="11138" y="158"/>
                  </a:lnTo>
                  <a:lnTo>
                    <a:pt x="11138" y="158"/>
                  </a:lnTo>
                  <a:lnTo>
                    <a:pt x="10942" y="551"/>
                  </a:lnTo>
                  <a:lnTo>
                    <a:pt x="10765" y="924"/>
                  </a:lnTo>
                  <a:lnTo>
                    <a:pt x="10549" y="1297"/>
                  </a:lnTo>
                  <a:lnTo>
                    <a:pt x="10333" y="1651"/>
                  </a:lnTo>
                  <a:lnTo>
                    <a:pt x="10117" y="2005"/>
                  </a:lnTo>
                  <a:lnTo>
                    <a:pt x="9881" y="2338"/>
                  </a:lnTo>
                  <a:lnTo>
                    <a:pt x="9626" y="2653"/>
                  </a:lnTo>
                  <a:lnTo>
                    <a:pt x="9351" y="2967"/>
                  </a:lnTo>
                  <a:lnTo>
                    <a:pt x="9095" y="3281"/>
                  </a:lnTo>
                  <a:lnTo>
                    <a:pt x="8801" y="3576"/>
                  </a:lnTo>
                  <a:lnTo>
                    <a:pt x="8526" y="3851"/>
                  </a:lnTo>
                  <a:lnTo>
                    <a:pt x="8211" y="4126"/>
                  </a:lnTo>
                  <a:lnTo>
                    <a:pt x="7917" y="4381"/>
                  </a:lnTo>
                  <a:lnTo>
                    <a:pt x="7583" y="4617"/>
                  </a:lnTo>
                  <a:lnTo>
                    <a:pt x="7268" y="4853"/>
                  </a:lnTo>
                  <a:lnTo>
                    <a:pt x="6934" y="5088"/>
                  </a:lnTo>
                  <a:lnTo>
                    <a:pt x="6601" y="5285"/>
                  </a:lnTo>
                  <a:lnTo>
                    <a:pt x="6247" y="5481"/>
                  </a:lnTo>
                  <a:lnTo>
                    <a:pt x="5893" y="5678"/>
                  </a:lnTo>
                  <a:lnTo>
                    <a:pt x="5540" y="5835"/>
                  </a:lnTo>
                  <a:lnTo>
                    <a:pt x="5167" y="6012"/>
                  </a:lnTo>
                  <a:lnTo>
                    <a:pt x="4793" y="6149"/>
                  </a:lnTo>
                  <a:lnTo>
                    <a:pt x="4420" y="6287"/>
                  </a:lnTo>
                  <a:lnTo>
                    <a:pt x="4047" y="6405"/>
                  </a:lnTo>
                  <a:lnTo>
                    <a:pt x="3654" y="6503"/>
                  </a:lnTo>
                  <a:lnTo>
                    <a:pt x="3261" y="6601"/>
                  </a:lnTo>
                  <a:lnTo>
                    <a:pt x="2868" y="6680"/>
                  </a:lnTo>
                  <a:lnTo>
                    <a:pt x="2476" y="6738"/>
                  </a:lnTo>
                  <a:lnTo>
                    <a:pt x="2083" y="6797"/>
                  </a:lnTo>
                  <a:lnTo>
                    <a:pt x="1690" y="6837"/>
                  </a:lnTo>
                  <a:lnTo>
                    <a:pt x="1277" y="6856"/>
                  </a:lnTo>
                  <a:lnTo>
                    <a:pt x="884" y="6856"/>
                  </a:lnTo>
                  <a:lnTo>
                    <a:pt x="884" y="6856"/>
                  </a:lnTo>
                  <a:lnTo>
                    <a:pt x="452" y="6856"/>
                  </a:lnTo>
                  <a:lnTo>
                    <a:pt x="1" y="6817"/>
                  </a:lnTo>
                  <a:lnTo>
                    <a:pt x="1" y="6817"/>
                  </a:lnTo>
                  <a:lnTo>
                    <a:pt x="452" y="6856"/>
                  </a:lnTo>
                  <a:lnTo>
                    <a:pt x="884" y="6856"/>
                  </a:lnTo>
                  <a:lnTo>
                    <a:pt x="884" y="6856"/>
                  </a:lnTo>
                  <a:lnTo>
                    <a:pt x="1277" y="6856"/>
                  </a:lnTo>
                  <a:lnTo>
                    <a:pt x="1690" y="6837"/>
                  </a:lnTo>
                  <a:lnTo>
                    <a:pt x="2083" y="6797"/>
                  </a:lnTo>
                  <a:lnTo>
                    <a:pt x="2476" y="6738"/>
                  </a:lnTo>
                  <a:lnTo>
                    <a:pt x="2868" y="6680"/>
                  </a:lnTo>
                  <a:lnTo>
                    <a:pt x="3261" y="6601"/>
                  </a:lnTo>
                  <a:lnTo>
                    <a:pt x="3654" y="6503"/>
                  </a:lnTo>
                  <a:lnTo>
                    <a:pt x="4047" y="6405"/>
                  </a:lnTo>
                  <a:lnTo>
                    <a:pt x="4420" y="6287"/>
                  </a:lnTo>
                  <a:lnTo>
                    <a:pt x="4793" y="6149"/>
                  </a:lnTo>
                  <a:lnTo>
                    <a:pt x="5167" y="6012"/>
                  </a:lnTo>
                  <a:lnTo>
                    <a:pt x="5540" y="5835"/>
                  </a:lnTo>
                  <a:lnTo>
                    <a:pt x="5893" y="5678"/>
                  </a:lnTo>
                  <a:lnTo>
                    <a:pt x="6247" y="5481"/>
                  </a:lnTo>
                  <a:lnTo>
                    <a:pt x="6601" y="5285"/>
                  </a:lnTo>
                  <a:lnTo>
                    <a:pt x="6934" y="5088"/>
                  </a:lnTo>
                  <a:lnTo>
                    <a:pt x="7268" y="4853"/>
                  </a:lnTo>
                  <a:lnTo>
                    <a:pt x="7583" y="4617"/>
                  </a:lnTo>
                  <a:lnTo>
                    <a:pt x="7917" y="4381"/>
                  </a:lnTo>
                  <a:lnTo>
                    <a:pt x="8211" y="4126"/>
                  </a:lnTo>
                  <a:lnTo>
                    <a:pt x="8526" y="3851"/>
                  </a:lnTo>
                  <a:lnTo>
                    <a:pt x="8801" y="3576"/>
                  </a:lnTo>
                  <a:lnTo>
                    <a:pt x="9095" y="3281"/>
                  </a:lnTo>
                  <a:lnTo>
                    <a:pt x="9351" y="2967"/>
                  </a:lnTo>
                  <a:lnTo>
                    <a:pt x="9626" y="2653"/>
                  </a:lnTo>
                  <a:lnTo>
                    <a:pt x="9881" y="2338"/>
                  </a:lnTo>
                  <a:lnTo>
                    <a:pt x="10117" y="2005"/>
                  </a:lnTo>
                  <a:lnTo>
                    <a:pt x="10333" y="1651"/>
                  </a:lnTo>
                  <a:lnTo>
                    <a:pt x="10549" y="1297"/>
                  </a:lnTo>
                  <a:lnTo>
                    <a:pt x="10765" y="924"/>
                  </a:lnTo>
                  <a:lnTo>
                    <a:pt x="10942" y="551"/>
                  </a:lnTo>
                  <a:lnTo>
                    <a:pt x="11138" y="158"/>
                  </a:lnTo>
                  <a:lnTo>
                    <a:pt x="11138" y="158"/>
                  </a:lnTo>
                  <a:lnTo>
                    <a:pt x="111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8"/>
            <p:cNvSpPr/>
            <p:nvPr/>
          </p:nvSpPr>
          <p:spPr>
            <a:xfrm>
              <a:off x="7062788" y="3798100"/>
              <a:ext cx="552000" cy="428250"/>
            </a:xfrm>
            <a:custGeom>
              <a:avLst/>
              <a:gdLst/>
              <a:ahLst/>
              <a:cxnLst/>
              <a:rect l="l" t="t" r="r" b="b"/>
              <a:pathLst>
                <a:path w="22080" h="17130" fill="none" extrusionOk="0">
                  <a:moveTo>
                    <a:pt x="1710" y="1"/>
                  </a:moveTo>
                  <a:lnTo>
                    <a:pt x="1710" y="1"/>
                  </a:lnTo>
                  <a:lnTo>
                    <a:pt x="1494" y="354"/>
                  </a:lnTo>
                  <a:lnTo>
                    <a:pt x="1297" y="728"/>
                  </a:lnTo>
                  <a:lnTo>
                    <a:pt x="1120" y="1081"/>
                  </a:lnTo>
                  <a:lnTo>
                    <a:pt x="944" y="1474"/>
                  </a:lnTo>
                  <a:lnTo>
                    <a:pt x="944" y="1474"/>
                  </a:lnTo>
                  <a:lnTo>
                    <a:pt x="944" y="1474"/>
                  </a:lnTo>
                  <a:lnTo>
                    <a:pt x="708" y="2024"/>
                  </a:lnTo>
                  <a:lnTo>
                    <a:pt x="708" y="2024"/>
                  </a:lnTo>
                  <a:lnTo>
                    <a:pt x="551" y="2515"/>
                  </a:lnTo>
                  <a:lnTo>
                    <a:pt x="394" y="2986"/>
                  </a:lnTo>
                  <a:lnTo>
                    <a:pt x="276" y="3478"/>
                  </a:lnTo>
                  <a:lnTo>
                    <a:pt x="178" y="3969"/>
                  </a:lnTo>
                  <a:lnTo>
                    <a:pt x="99" y="4460"/>
                  </a:lnTo>
                  <a:lnTo>
                    <a:pt x="40" y="4970"/>
                  </a:lnTo>
                  <a:lnTo>
                    <a:pt x="1" y="5461"/>
                  </a:lnTo>
                  <a:lnTo>
                    <a:pt x="1" y="5953"/>
                  </a:lnTo>
                  <a:lnTo>
                    <a:pt x="1" y="5953"/>
                  </a:lnTo>
                  <a:lnTo>
                    <a:pt x="20" y="6542"/>
                  </a:lnTo>
                  <a:lnTo>
                    <a:pt x="60" y="7131"/>
                  </a:lnTo>
                  <a:lnTo>
                    <a:pt x="138" y="7720"/>
                  </a:lnTo>
                  <a:lnTo>
                    <a:pt x="256" y="8310"/>
                  </a:lnTo>
                  <a:lnTo>
                    <a:pt x="394" y="8879"/>
                  </a:lnTo>
                  <a:lnTo>
                    <a:pt x="570" y="9449"/>
                  </a:lnTo>
                  <a:lnTo>
                    <a:pt x="767" y="9999"/>
                  </a:lnTo>
                  <a:lnTo>
                    <a:pt x="1003" y="10549"/>
                  </a:lnTo>
                  <a:lnTo>
                    <a:pt x="1258" y="11079"/>
                  </a:lnTo>
                  <a:lnTo>
                    <a:pt x="1533" y="11610"/>
                  </a:lnTo>
                  <a:lnTo>
                    <a:pt x="1847" y="12101"/>
                  </a:lnTo>
                  <a:lnTo>
                    <a:pt x="2181" y="12592"/>
                  </a:lnTo>
                  <a:lnTo>
                    <a:pt x="2554" y="13063"/>
                  </a:lnTo>
                  <a:lnTo>
                    <a:pt x="2947" y="13515"/>
                  </a:lnTo>
                  <a:lnTo>
                    <a:pt x="3360" y="13947"/>
                  </a:lnTo>
                  <a:lnTo>
                    <a:pt x="3811" y="14360"/>
                  </a:lnTo>
                  <a:lnTo>
                    <a:pt x="3811" y="14360"/>
                  </a:lnTo>
                  <a:lnTo>
                    <a:pt x="4126" y="14635"/>
                  </a:lnTo>
                  <a:lnTo>
                    <a:pt x="4460" y="14890"/>
                  </a:lnTo>
                  <a:lnTo>
                    <a:pt x="4813" y="15145"/>
                  </a:lnTo>
                  <a:lnTo>
                    <a:pt x="5167" y="15381"/>
                  </a:lnTo>
                  <a:lnTo>
                    <a:pt x="5540" y="15597"/>
                  </a:lnTo>
                  <a:lnTo>
                    <a:pt x="5913" y="15813"/>
                  </a:lnTo>
                  <a:lnTo>
                    <a:pt x="6306" y="16010"/>
                  </a:lnTo>
                  <a:lnTo>
                    <a:pt x="6699" y="16186"/>
                  </a:lnTo>
                  <a:lnTo>
                    <a:pt x="6699" y="16186"/>
                  </a:lnTo>
                  <a:lnTo>
                    <a:pt x="6699" y="16186"/>
                  </a:lnTo>
                  <a:lnTo>
                    <a:pt x="6719" y="16206"/>
                  </a:lnTo>
                  <a:lnTo>
                    <a:pt x="6719" y="16206"/>
                  </a:lnTo>
                  <a:lnTo>
                    <a:pt x="6915" y="16285"/>
                  </a:lnTo>
                  <a:lnTo>
                    <a:pt x="6915" y="16285"/>
                  </a:lnTo>
                  <a:lnTo>
                    <a:pt x="6935" y="16285"/>
                  </a:lnTo>
                  <a:lnTo>
                    <a:pt x="6935" y="16285"/>
                  </a:lnTo>
                  <a:lnTo>
                    <a:pt x="6935" y="16285"/>
                  </a:lnTo>
                  <a:lnTo>
                    <a:pt x="6935" y="16285"/>
                  </a:lnTo>
                  <a:lnTo>
                    <a:pt x="7347" y="16461"/>
                  </a:lnTo>
                  <a:lnTo>
                    <a:pt x="7779" y="16599"/>
                  </a:lnTo>
                  <a:lnTo>
                    <a:pt x="8192" y="16717"/>
                  </a:lnTo>
                  <a:lnTo>
                    <a:pt x="8604" y="16835"/>
                  </a:lnTo>
                  <a:lnTo>
                    <a:pt x="9036" y="16913"/>
                  </a:lnTo>
                  <a:lnTo>
                    <a:pt x="9449" y="16992"/>
                  </a:lnTo>
                  <a:lnTo>
                    <a:pt x="9881" y="17051"/>
                  </a:lnTo>
                  <a:lnTo>
                    <a:pt x="10294" y="17090"/>
                  </a:lnTo>
                  <a:lnTo>
                    <a:pt x="10294" y="17090"/>
                  </a:lnTo>
                  <a:lnTo>
                    <a:pt x="10745" y="17129"/>
                  </a:lnTo>
                  <a:lnTo>
                    <a:pt x="11177" y="17129"/>
                  </a:lnTo>
                  <a:lnTo>
                    <a:pt x="11177" y="17129"/>
                  </a:lnTo>
                  <a:lnTo>
                    <a:pt x="11570" y="17129"/>
                  </a:lnTo>
                  <a:lnTo>
                    <a:pt x="11983" y="17110"/>
                  </a:lnTo>
                  <a:lnTo>
                    <a:pt x="12376" y="17070"/>
                  </a:lnTo>
                  <a:lnTo>
                    <a:pt x="12769" y="17011"/>
                  </a:lnTo>
                  <a:lnTo>
                    <a:pt x="13161" y="16953"/>
                  </a:lnTo>
                  <a:lnTo>
                    <a:pt x="13554" y="16874"/>
                  </a:lnTo>
                  <a:lnTo>
                    <a:pt x="13947" y="16776"/>
                  </a:lnTo>
                  <a:lnTo>
                    <a:pt x="14340" y="16678"/>
                  </a:lnTo>
                  <a:lnTo>
                    <a:pt x="14713" y="16560"/>
                  </a:lnTo>
                  <a:lnTo>
                    <a:pt x="15086" y="16422"/>
                  </a:lnTo>
                  <a:lnTo>
                    <a:pt x="15460" y="16285"/>
                  </a:lnTo>
                  <a:lnTo>
                    <a:pt x="15833" y="16108"/>
                  </a:lnTo>
                  <a:lnTo>
                    <a:pt x="16186" y="15951"/>
                  </a:lnTo>
                  <a:lnTo>
                    <a:pt x="16540" y="15754"/>
                  </a:lnTo>
                  <a:lnTo>
                    <a:pt x="16894" y="15558"/>
                  </a:lnTo>
                  <a:lnTo>
                    <a:pt x="17227" y="15361"/>
                  </a:lnTo>
                  <a:lnTo>
                    <a:pt x="17561" y="15126"/>
                  </a:lnTo>
                  <a:lnTo>
                    <a:pt x="17876" y="14890"/>
                  </a:lnTo>
                  <a:lnTo>
                    <a:pt x="18210" y="14654"/>
                  </a:lnTo>
                  <a:lnTo>
                    <a:pt x="18504" y="14399"/>
                  </a:lnTo>
                  <a:lnTo>
                    <a:pt x="18819" y="14124"/>
                  </a:lnTo>
                  <a:lnTo>
                    <a:pt x="19094" y="13849"/>
                  </a:lnTo>
                  <a:lnTo>
                    <a:pt x="19388" y="13554"/>
                  </a:lnTo>
                  <a:lnTo>
                    <a:pt x="19644" y="13240"/>
                  </a:lnTo>
                  <a:lnTo>
                    <a:pt x="19919" y="12926"/>
                  </a:lnTo>
                  <a:lnTo>
                    <a:pt x="20174" y="12611"/>
                  </a:lnTo>
                  <a:lnTo>
                    <a:pt x="20410" y="12278"/>
                  </a:lnTo>
                  <a:lnTo>
                    <a:pt x="20626" y="11924"/>
                  </a:lnTo>
                  <a:lnTo>
                    <a:pt x="20842" y="11570"/>
                  </a:lnTo>
                  <a:lnTo>
                    <a:pt x="21058" y="11197"/>
                  </a:lnTo>
                  <a:lnTo>
                    <a:pt x="21235" y="10824"/>
                  </a:lnTo>
                  <a:lnTo>
                    <a:pt x="21431" y="10431"/>
                  </a:lnTo>
                  <a:lnTo>
                    <a:pt x="21431" y="10431"/>
                  </a:lnTo>
                  <a:lnTo>
                    <a:pt x="21490" y="10274"/>
                  </a:lnTo>
                  <a:lnTo>
                    <a:pt x="21490" y="10274"/>
                  </a:lnTo>
                  <a:lnTo>
                    <a:pt x="21667" y="9803"/>
                  </a:lnTo>
                  <a:lnTo>
                    <a:pt x="21824" y="9351"/>
                  </a:lnTo>
                  <a:lnTo>
                    <a:pt x="21961" y="8879"/>
                  </a:lnTo>
                  <a:lnTo>
                    <a:pt x="22079" y="8408"/>
                  </a:lnTo>
                  <a:lnTo>
                    <a:pt x="22079" y="8408"/>
                  </a:lnTo>
                  <a:lnTo>
                    <a:pt x="21883" y="8703"/>
                  </a:lnTo>
                  <a:lnTo>
                    <a:pt x="21686" y="9017"/>
                  </a:lnTo>
                  <a:lnTo>
                    <a:pt x="21235" y="9586"/>
                  </a:lnTo>
                  <a:lnTo>
                    <a:pt x="20763" y="10117"/>
                  </a:lnTo>
                  <a:lnTo>
                    <a:pt x="20272" y="10628"/>
                  </a:lnTo>
                  <a:lnTo>
                    <a:pt x="19722" y="11079"/>
                  </a:lnTo>
                  <a:lnTo>
                    <a:pt x="19172" y="11511"/>
                  </a:lnTo>
                  <a:lnTo>
                    <a:pt x="18583" y="11904"/>
                  </a:lnTo>
                  <a:lnTo>
                    <a:pt x="17994" y="12258"/>
                  </a:lnTo>
                  <a:lnTo>
                    <a:pt x="17365" y="12572"/>
                  </a:lnTo>
                  <a:lnTo>
                    <a:pt x="16717" y="12847"/>
                  </a:lnTo>
                  <a:lnTo>
                    <a:pt x="16069" y="13083"/>
                  </a:lnTo>
                  <a:lnTo>
                    <a:pt x="15401" y="13279"/>
                  </a:lnTo>
                  <a:lnTo>
                    <a:pt x="14713" y="13436"/>
                  </a:lnTo>
                  <a:lnTo>
                    <a:pt x="14026" y="13554"/>
                  </a:lnTo>
                  <a:lnTo>
                    <a:pt x="13319" y="13613"/>
                  </a:lnTo>
                  <a:lnTo>
                    <a:pt x="12611" y="13633"/>
                  </a:lnTo>
                  <a:lnTo>
                    <a:pt x="12611" y="13633"/>
                  </a:lnTo>
                  <a:lnTo>
                    <a:pt x="12042" y="13633"/>
                  </a:lnTo>
                  <a:lnTo>
                    <a:pt x="11492" y="13574"/>
                  </a:lnTo>
                  <a:lnTo>
                    <a:pt x="10922" y="13515"/>
                  </a:lnTo>
                  <a:lnTo>
                    <a:pt x="10372" y="13417"/>
                  </a:lnTo>
                  <a:lnTo>
                    <a:pt x="9802" y="13279"/>
                  </a:lnTo>
                  <a:lnTo>
                    <a:pt x="9252" y="13122"/>
                  </a:lnTo>
                  <a:lnTo>
                    <a:pt x="8683" y="12926"/>
                  </a:lnTo>
                  <a:lnTo>
                    <a:pt x="8133" y="12710"/>
                  </a:lnTo>
                  <a:lnTo>
                    <a:pt x="8133" y="12710"/>
                  </a:lnTo>
                  <a:lnTo>
                    <a:pt x="7681" y="12494"/>
                  </a:lnTo>
                  <a:lnTo>
                    <a:pt x="7229" y="12258"/>
                  </a:lnTo>
                  <a:lnTo>
                    <a:pt x="6797" y="12003"/>
                  </a:lnTo>
                  <a:lnTo>
                    <a:pt x="6385" y="11747"/>
                  </a:lnTo>
                  <a:lnTo>
                    <a:pt x="5972" y="11453"/>
                  </a:lnTo>
                  <a:lnTo>
                    <a:pt x="5599" y="11158"/>
                  </a:lnTo>
                  <a:lnTo>
                    <a:pt x="5226" y="10844"/>
                  </a:lnTo>
                  <a:lnTo>
                    <a:pt x="4872" y="10510"/>
                  </a:lnTo>
                  <a:lnTo>
                    <a:pt x="4519" y="10176"/>
                  </a:lnTo>
                  <a:lnTo>
                    <a:pt x="4204" y="9822"/>
                  </a:lnTo>
                  <a:lnTo>
                    <a:pt x="3890" y="9449"/>
                  </a:lnTo>
                  <a:lnTo>
                    <a:pt x="3615" y="9076"/>
                  </a:lnTo>
                  <a:lnTo>
                    <a:pt x="3340" y="8683"/>
                  </a:lnTo>
                  <a:lnTo>
                    <a:pt x="3085" y="8290"/>
                  </a:lnTo>
                  <a:lnTo>
                    <a:pt x="2849" y="7878"/>
                  </a:lnTo>
                  <a:lnTo>
                    <a:pt x="2613" y="7465"/>
                  </a:lnTo>
                  <a:lnTo>
                    <a:pt x="2417" y="7033"/>
                  </a:lnTo>
                  <a:lnTo>
                    <a:pt x="2240" y="6601"/>
                  </a:lnTo>
                  <a:lnTo>
                    <a:pt x="2063" y="6149"/>
                  </a:lnTo>
                  <a:lnTo>
                    <a:pt x="1926" y="5697"/>
                  </a:lnTo>
                  <a:lnTo>
                    <a:pt x="1788" y="5245"/>
                  </a:lnTo>
                  <a:lnTo>
                    <a:pt x="1690" y="4774"/>
                  </a:lnTo>
                  <a:lnTo>
                    <a:pt x="1592" y="4322"/>
                  </a:lnTo>
                  <a:lnTo>
                    <a:pt x="1533" y="3851"/>
                  </a:lnTo>
                  <a:lnTo>
                    <a:pt x="1474" y="3360"/>
                  </a:lnTo>
                  <a:lnTo>
                    <a:pt x="1454" y="2888"/>
                  </a:lnTo>
                  <a:lnTo>
                    <a:pt x="1435" y="2417"/>
                  </a:lnTo>
                  <a:lnTo>
                    <a:pt x="1454" y="1926"/>
                  </a:lnTo>
                  <a:lnTo>
                    <a:pt x="1494" y="1454"/>
                  </a:lnTo>
                  <a:lnTo>
                    <a:pt x="1533" y="963"/>
                  </a:lnTo>
                  <a:lnTo>
                    <a:pt x="1611" y="492"/>
                  </a:lnTo>
                  <a:lnTo>
                    <a:pt x="17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8"/>
            <p:cNvSpPr/>
            <p:nvPr/>
          </p:nvSpPr>
          <p:spPr>
            <a:xfrm>
              <a:off x="7113363" y="3712175"/>
              <a:ext cx="458700" cy="458675"/>
            </a:xfrm>
            <a:custGeom>
              <a:avLst/>
              <a:gdLst/>
              <a:ahLst/>
              <a:cxnLst/>
              <a:rect l="l" t="t" r="r" b="b"/>
              <a:pathLst>
                <a:path w="18348" h="18347" extrusionOk="0">
                  <a:moveTo>
                    <a:pt x="9037" y="0"/>
                  </a:moveTo>
                  <a:lnTo>
                    <a:pt x="8624" y="20"/>
                  </a:lnTo>
                  <a:lnTo>
                    <a:pt x="8212" y="59"/>
                  </a:lnTo>
                  <a:lnTo>
                    <a:pt x="7799" y="98"/>
                  </a:lnTo>
                  <a:lnTo>
                    <a:pt x="7406" y="177"/>
                  </a:lnTo>
                  <a:lnTo>
                    <a:pt x="6994" y="256"/>
                  </a:lnTo>
                  <a:lnTo>
                    <a:pt x="6601" y="373"/>
                  </a:lnTo>
                  <a:lnTo>
                    <a:pt x="6208" y="491"/>
                  </a:lnTo>
                  <a:lnTo>
                    <a:pt x="5835" y="629"/>
                  </a:lnTo>
                  <a:lnTo>
                    <a:pt x="5442" y="786"/>
                  </a:lnTo>
                  <a:lnTo>
                    <a:pt x="5088" y="963"/>
                  </a:lnTo>
                  <a:lnTo>
                    <a:pt x="4715" y="1159"/>
                  </a:lnTo>
                  <a:lnTo>
                    <a:pt x="4362" y="1375"/>
                  </a:lnTo>
                  <a:lnTo>
                    <a:pt x="4008" y="1591"/>
                  </a:lnTo>
                  <a:lnTo>
                    <a:pt x="3674" y="1827"/>
                  </a:lnTo>
                  <a:lnTo>
                    <a:pt x="3360" y="2082"/>
                  </a:lnTo>
                  <a:lnTo>
                    <a:pt x="3046" y="2357"/>
                  </a:lnTo>
                  <a:lnTo>
                    <a:pt x="2731" y="2632"/>
                  </a:lnTo>
                  <a:lnTo>
                    <a:pt x="2456" y="2927"/>
                  </a:lnTo>
                  <a:lnTo>
                    <a:pt x="2162" y="3241"/>
                  </a:lnTo>
                  <a:lnTo>
                    <a:pt x="1906" y="3575"/>
                  </a:lnTo>
                  <a:lnTo>
                    <a:pt x="1651" y="3909"/>
                  </a:lnTo>
                  <a:lnTo>
                    <a:pt x="1415" y="4282"/>
                  </a:lnTo>
                  <a:lnTo>
                    <a:pt x="1199" y="4636"/>
                  </a:lnTo>
                  <a:lnTo>
                    <a:pt x="983" y="5029"/>
                  </a:lnTo>
                  <a:lnTo>
                    <a:pt x="3831" y="6266"/>
                  </a:lnTo>
                  <a:lnTo>
                    <a:pt x="3399" y="7229"/>
                  </a:lnTo>
                  <a:lnTo>
                    <a:pt x="571" y="5991"/>
                  </a:lnTo>
                  <a:lnTo>
                    <a:pt x="433" y="6404"/>
                  </a:lnTo>
                  <a:lnTo>
                    <a:pt x="315" y="6816"/>
                  </a:lnTo>
                  <a:lnTo>
                    <a:pt x="217" y="7229"/>
                  </a:lnTo>
                  <a:lnTo>
                    <a:pt x="119" y="7641"/>
                  </a:lnTo>
                  <a:lnTo>
                    <a:pt x="60" y="8054"/>
                  </a:lnTo>
                  <a:lnTo>
                    <a:pt x="21" y="8486"/>
                  </a:lnTo>
                  <a:lnTo>
                    <a:pt x="1" y="8898"/>
                  </a:lnTo>
                  <a:lnTo>
                    <a:pt x="1" y="9311"/>
                  </a:lnTo>
                  <a:lnTo>
                    <a:pt x="21" y="9723"/>
                  </a:lnTo>
                  <a:lnTo>
                    <a:pt x="40" y="10136"/>
                  </a:lnTo>
                  <a:lnTo>
                    <a:pt x="99" y="10548"/>
                  </a:lnTo>
                  <a:lnTo>
                    <a:pt x="178" y="10941"/>
                  </a:lnTo>
                  <a:lnTo>
                    <a:pt x="256" y="11354"/>
                  </a:lnTo>
                  <a:lnTo>
                    <a:pt x="374" y="11747"/>
                  </a:lnTo>
                  <a:lnTo>
                    <a:pt x="492" y="12140"/>
                  </a:lnTo>
                  <a:lnTo>
                    <a:pt x="630" y="12513"/>
                  </a:lnTo>
                  <a:lnTo>
                    <a:pt x="787" y="12906"/>
                  </a:lnTo>
                  <a:lnTo>
                    <a:pt x="963" y="13259"/>
                  </a:lnTo>
                  <a:lnTo>
                    <a:pt x="1160" y="13632"/>
                  </a:lnTo>
                  <a:lnTo>
                    <a:pt x="1356" y="13986"/>
                  </a:lnTo>
                  <a:lnTo>
                    <a:pt x="1592" y="14340"/>
                  </a:lnTo>
                  <a:lnTo>
                    <a:pt x="1828" y="14673"/>
                  </a:lnTo>
                  <a:lnTo>
                    <a:pt x="2083" y="14988"/>
                  </a:lnTo>
                  <a:lnTo>
                    <a:pt x="2338" y="15302"/>
                  </a:lnTo>
                  <a:lnTo>
                    <a:pt x="2633" y="15616"/>
                  </a:lnTo>
                  <a:lnTo>
                    <a:pt x="2928" y="15891"/>
                  </a:lnTo>
                  <a:lnTo>
                    <a:pt x="3242" y="16186"/>
                  </a:lnTo>
                  <a:lnTo>
                    <a:pt x="3576" y="16441"/>
                  </a:lnTo>
                  <a:lnTo>
                    <a:pt x="3910" y="16697"/>
                  </a:lnTo>
                  <a:lnTo>
                    <a:pt x="4263" y="16932"/>
                  </a:lnTo>
                  <a:lnTo>
                    <a:pt x="4637" y="17148"/>
                  </a:lnTo>
                  <a:lnTo>
                    <a:pt x="5029" y="17345"/>
                  </a:lnTo>
                  <a:lnTo>
                    <a:pt x="6267" y="14516"/>
                  </a:lnTo>
                  <a:lnTo>
                    <a:pt x="7229" y="14948"/>
                  </a:lnTo>
                  <a:lnTo>
                    <a:pt x="5992" y="17777"/>
                  </a:lnTo>
                  <a:lnTo>
                    <a:pt x="6404" y="17915"/>
                  </a:lnTo>
                  <a:lnTo>
                    <a:pt x="6817" y="18032"/>
                  </a:lnTo>
                  <a:lnTo>
                    <a:pt x="7229" y="18131"/>
                  </a:lnTo>
                  <a:lnTo>
                    <a:pt x="7642" y="18229"/>
                  </a:lnTo>
                  <a:lnTo>
                    <a:pt x="8054" y="18288"/>
                  </a:lnTo>
                  <a:lnTo>
                    <a:pt x="8467" y="18327"/>
                  </a:lnTo>
                  <a:lnTo>
                    <a:pt x="8899" y="18347"/>
                  </a:lnTo>
                  <a:lnTo>
                    <a:pt x="9312" y="18347"/>
                  </a:lnTo>
                  <a:lnTo>
                    <a:pt x="9724" y="18327"/>
                  </a:lnTo>
                  <a:lnTo>
                    <a:pt x="10137" y="18307"/>
                  </a:lnTo>
                  <a:lnTo>
                    <a:pt x="10529" y="18248"/>
                  </a:lnTo>
                  <a:lnTo>
                    <a:pt x="10942" y="18170"/>
                  </a:lnTo>
                  <a:lnTo>
                    <a:pt x="11335" y="18091"/>
                  </a:lnTo>
                  <a:lnTo>
                    <a:pt x="11747" y="17973"/>
                  </a:lnTo>
                  <a:lnTo>
                    <a:pt x="12140" y="17856"/>
                  </a:lnTo>
                  <a:lnTo>
                    <a:pt x="12513" y="17718"/>
                  </a:lnTo>
                  <a:lnTo>
                    <a:pt x="12887" y="17561"/>
                  </a:lnTo>
                  <a:lnTo>
                    <a:pt x="13260" y="17384"/>
                  </a:lnTo>
                  <a:lnTo>
                    <a:pt x="13633" y="17188"/>
                  </a:lnTo>
                  <a:lnTo>
                    <a:pt x="13987" y="16991"/>
                  </a:lnTo>
                  <a:lnTo>
                    <a:pt x="14321" y="16756"/>
                  </a:lnTo>
                  <a:lnTo>
                    <a:pt x="14654" y="16520"/>
                  </a:lnTo>
                  <a:lnTo>
                    <a:pt x="14988" y="16265"/>
                  </a:lnTo>
                  <a:lnTo>
                    <a:pt x="15303" y="16009"/>
                  </a:lnTo>
                  <a:lnTo>
                    <a:pt x="15597" y="15715"/>
                  </a:lnTo>
                  <a:lnTo>
                    <a:pt x="15892" y="15420"/>
                  </a:lnTo>
                  <a:lnTo>
                    <a:pt x="16167" y="15106"/>
                  </a:lnTo>
                  <a:lnTo>
                    <a:pt x="16442" y="14772"/>
                  </a:lnTo>
                  <a:lnTo>
                    <a:pt x="16697" y="14438"/>
                  </a:lnTo>
                  <a:lnTo>
                    <a:pt x="16933" y="14084"/>
                  </a:lnTo>
                  <a:lnTo>
                    <a:pt x="17149" y="13711"/>
                  </a:lnTo>
                  <a:lnTo>
                    <a:pt x="17346" y="13318"/>
                  </a:lnTo>
                  <a:lnTo>
                    <a:pt x="14517" y="12081"/>
                  </a:lnTo>
                  <a:lnTo>
                    <a:pt x="14949" y="11118"/>
                  </a:lnTo>
                  <a:lnTo>
                    <a:pt x="17778" y="12356"/>
                  </a:lnTo>
                  <a:lnTo>
                    <a:pt x="17915" y="11943"/>
                  </a:lnTo>
                  <a:lnTo>
                    <a:pt x="18033" y="11531"/>
                  </a:lnTo>
                  <a:lnTo>
                    <a:pt x="18131" y="11118"/>
                  </a:lnTo>
                  <a:lnTo>
                    <a:pt x="18210" y="10706"/>
                  </a:lnTo>
                  <a:lnTo>
                    <a:pt x="18269" y="10293"/>
                  </a:lnTo>
                  <a:lnTo>
                    <a:pt x="18328" y="9881"/>
                  </a:lnTo>
                  <a:lnTo>
                    <a:pt x="18347" y="9448"/>
                  </a:lnTo>
                  <a:lnTo>
                    <a:pt x="18347" y="9036"/>
                  </a:lnTo>
                  <a:lnTo>
                    <a:pt x="18328" y="8623"/>
                  </a:lnTo>
                  <a:lnTo>
                    <a:pt x="18288" y="8211"/>
                  </a:lnTo>
                  <a:lnTo>
                    <a:pt x="18249" y="7798"/>
                  </a:lnTo>
                  <a:lnTo>
                    <a:pt x="18171" y="7406"/>
                  </a:lnTo>
                  <a:lnTo>
                    <a:pt x="18072" y="6993"/>
                  </a:lnTo>
                  <a:lnTo>
                    <a:pt x="17974" y="6600"/>
                  </a:lnTo>
                  <a:lnTo>
                    <a:pt x="17856" y="6207"/>
                  </a:lnTo>
                  <a:lnTo>
                    <a:pt x="17719" y="5834"/>
                  </a:lnTo>
                  <a:lnTo>
                    <a:pt x="17562" y="5461"/>
                  </a:lnTo>
                  <a:lnTo>
                    <a:pt x="17385" y="5088"/>
                  </a:lnTo>
                  <a:lnTo>
                    <a:pt x="17188" y="4715"/>
                  </a:lnTo>
                  <a:lnTo>
                    <a:pt x="16972" y="4361"/>
                  </a:lnTo>
                  <a:lnTo>
                    <a:pt x="16756" y="4027"/>
                  </a:lnTo>
                  <a:lnTo>
                    <a:pt x="16521" y="3693"/>
                  </a:lnTo>
                  <a:lnTo>
                    <a:pt x="16265" y="3359"/>
                  </a:lnTo>
                  <a:lnTo>
                    <a:pt x="15990" y="3045"/>
                  </a:lnTo>
                  <a:lnTo>
                    <a:pt x="15715" y="2750"/>
                  </a:lnTo>
                  <a:lnTo>
                    <a:pt x="15421" y="2456"/>
                  </a:lnTo>
                  <a:lnTo>
                    <a:pt x="15106" y="2181"/>
                  </a:lnTo>
                  <a:lnTo>
                    <a:pt x="14772" y="1906"/>
                  </a:lnTo>
                  <a:lnTo>
                    <a:pt x="14438" y="1650"/>
                  </a:lnTo>
                  <a:lnTo>
                    <a:pt x="14065" y="1415"/>
                  </a:lnTo>
                  <a:lnTo>
                    <a:pt x="13712" y="1198"/>
                  </a:lnTo>
                  <a:lnTo>
                    <a:pt x="13319" y="1002"/>
                  </a:lnTo>
                  <a:lnTo>
                    <a:pt x="12081" y="3831"/>
                  </a:lnTo>
                  <a:lnTo>
                    <a:pt x="11119" y="3398"/>
                  </a:lnTo>
                  <a:lnTo>
                    <a:pt x="12356" y="570"/>
                  </a:lnTo>
                  <a:lnTo>
                    <a:pt x="11944" y="432"/>
                  </a:lnTo>
                  <a:lnTo>
                    <a:pt x="11531" y="315"/>
                  </a:lnTo>
                  <a:lnTo>
                    <a:pt x="11119" y="216"/>
                  </a:lnTo>
                  <a:lnTo>
                    <a:pt x="10706" y="138"/>
                  </a:lnTo>
                  <a:lnTo>
                    <a:pt x="10294" y="79"/>
                  </a:lnTo>
                  <a:lnTo>
                    <a:pt x="9862" y="20"/>
                  </a:lnTo>
                  <a:lnTo>
                    <a:pt x="94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8"/>
            <p:cNvSpPr/>
            <p:nvPr/>
          </p:nvSpPr>
          <p:spPr>
            <a:xfrm>
              <a:off x="7476263" y="3990125"/>
              <a:ext cx="81550" cy="55025"/>
            </a:xfrm>
            <a:custGeom>
              <a:avLst/>
              <a:gdLst/>
              <a:ahLst/>
              <a:cxnLst/>
              <a:rect l="l" t="t" r="r" b="b"/>
              <a:pathLst>
                <a:path w="3262" h="2201" extrusionOk="0">
                  <a:moveTo>
                    <a:pt x="433" y="0"/>
                  </a:moveTo>
                  <a:lnTo>
                    <a:pt x="1" y="963"/>
                  </a:lnTo>
                  <a:lnTo>
                    <a:pt x="2830" y="2200"/>
                  </a:lnTo>
                  <a:lnTo>
                    <a:pt x="3065" y="1729"/>
                  </a:lnTo>
                  <a:lnTo>
                    <a:pt x="3262" y="1238"/>
                  </a:lnTo>
                  <a:lnTo>
                    <a:pt x="4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8"/>
            <p:cNvSpPr/>
            <p:nvPr/>
          </p:nvSpPr>
          <p:spPr>
            <a:xfrm>
              <a:off x="7127613" y="3837875"/>
              <a:ext cx="81550" cy="55025"/>
            </a:xfrm>
            <a:custGeom>
              <a:avLst/>
              <a:gdLst/>
              <a:ahLst/>
              <a:cxnLst/>
              <a:rect l="l" t="t" r="r" b="b"/>
              <a:pathLst>
                <a:path w="3262" h="2201" extrusionOk="0">
                  <a:moveTo>
                    <a:pt x="413" y="1"/>
                  </a:moveTo>
                  <a:lnTo>
                    <a:pt x="197" y="472"/>
                  </a:lnTo>
                  <a:lnTo>
                    <a:pt x="1" y="963"/>
                  </a:lnTo>
                  <a:lnTo>
                    <a:pt x="2829" y="2201"/>
                  </a:lnTo>
                  <a:lnTo>
                    <a:pt x="3261" y="1238"/>
                  </a:lnTo>
                  <a:lnTo>
                    <a:pt x="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18"/>
            <p:cNvSpPr/>
            <p:nvPr/>
          </p:nvSpPr>
          <p:spPr>
            <a:xfrm>
              <a:off x="7239088" y="4075075"/>
              <a:ext cx="55025" cy="81525"/>
            </a:xfrm>
            <a:custGeom>
              <a:avLst/>
              <a:gdLst/>
              <a:ahLst/>
              <a:cxnLst/>
              <a:rect l="l" t="t" r="r" b="b"/>
              <a:pathLst>
                <a:path w="2201" h="3261" extrusionOk="0">
                  <a:moveTo>
                    <a:pt x="1238" y="0"/>
                  </a:moveTo>
                  <a:lnTo>
                    <a:pt x="0" y="2829"/>
                  </a:lnTo>
                  <a:lnTo>
                    <a:pt x="472" y="3065"/>
                  </a:lnTo>
                  <a:lnTo>
                    <a:pt x="963" y="3261"/>
                  </a:lnTo>
                  <a:lnTo>
                    <a:pt x="2200" y="432"/>
                  </a:lnTo>
                  <a:lnTo>
                    <a:pt x="12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8"/>
            <p:cNvSpPr/>
            <p:nvPr/>
          </p:nvSpPr>
          <p:spPr>
            <a:xfrm>
              <a:off x="7391313" y="3726400"/>
              <a:ext cx="55025" cy="81550"/>
            </a:xfrm>
            <a:custGeom>
              <a:avLst/>
              <a:gdLst/>
              <a:ahLst/>
              <a:cxnLst/>
              <a:rect l="l" t="t" r="r" b="b"/>
              <a:pathLst>
                <a:path w="2201" h="3262" extrusionOk="0">
                  <a:moveTo>
                    <a:pt x="1238" y="1"/>
                  </a:moveTo>
                  <a:lnTo>
                    <a:pt x="1" y="2829"/>
                  </a:lnTo>
                  <a:lnTo>
                    <a:pt x="963" y="3262"/>
                  </a:lnTo>
                  <a:lnTo>
                    <a:pt x="2201" y="433"/>
                  </a:lnTo>
                  <a:lnTo>
                    <a:pt x="1729" y="197"/>
                  </a:lnTo>
                  <a:lnTo>
                    <a:pt x="1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8"/>
            <p:cNvSpPr/>
            <p:nvPr/>
          </p:nvSpPr>
          <p:spPr>
            <a:xfrm>
              <a:off x="7186538" y="3907125"/>
              <a:ext cx="182225" cy="104625"/>
            </a:xfrm>
            <a:custGeom>
              <a:avLst/>
              <a:gdLst/>
              <a:ahLst/>
              <a:cxnLst/>
              <a:rect l="l" t="t" r="r" b="b"/>
              <a:pathLst>
                <a:path w="7289" h="4185" extrusionOk="0">
                  <a:moveTo>
                    <a:pt x="6031" y="0"/>
                  </a:moveTo>
                  <a:lnTo>
                    <a:pt x="1" y="4184"/>
                  </a:lnTo>
                  <a:lnTo>
                    <a:pt x="7288" y="3340"/>
                  </a:lnTo>
                  <a:lnTo>
                    <a:pt x="60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8"/>
            <p:cNvSpPr/>
            <p:nvPr/>
          </p:nvSpPr>
          <p:spPr>
            <a:xfrm>
              <a:off x="7336813" y="3886500"/>
              <a:ext cx="181725" cy="104625"/>
            </a:xfrm>
            <a:custGeom>
              <a:avLst/>
              <a:gdLst/>
              <a:ahLst/>
              <a:cxnLst/>
              <a:rect l="l" t="t" r="r" b="b"/>
              <a:pathLst>
                <a:path w="7269" h="4185" extrusionOk="0">
                  <a:moveTo>
                    <a:pt x="7268" y="0"/>
                  </a:moveTo>
                  <a:lnTo>
                    <a:pt x="0" y="845"/>
                  </a:lnTo>
                  <a:lnTo>
                    <a:pt x="1238" y="4184"/>
                  </a:lnTo>
                  <a:lnTo>
                    <a:pt x="72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8"/>
            <p:cNvSpPr/>
            <p:nvPr/>
          </p:nvSpPr>
          <p:spPr>
            <a:xfrm>
              <a:off x="7312738" y="3915475"/>
              <a:ext cx="69775" cy="70250"/>
            </a:xfrm>
            <a:custGeom>
              <a:avLst/>
              <a:gdLst/>
              <a:ahLst/>
              <a:cxnLst/>
              <a:rect l="l" t="t" r="r" b="b"/>
              <a:pathLst>
                <a:path w="2791" h="2810" extrusionOk="0">
                  <a:moveTo>
                    <a:pt x="1278" y="0"/>
                  </a:moveTo>
                  <a:lnTo>
                    <a:pt x="1140" y="20"/>
                  </a:lnTo>
                  <a:lnTo>
                    <a:pt x="1022" y="59"/>
                  </a:lnTo>
                  <a:lnTo>
                    <a:pt x="885" y="99"/>
                  </a:lnTo>
                  <a:lnTo>
                    <a:pt x="767" y="158"/>
                  </a:lnTo>
                  <a:lnTo>
                    <a:pt x="649" y="216"/>
                  </a:lnTo>
                  <a:lnTo>
                    <a:pt x="531" y="295"/>
                  </a:lnTo>
                  <a:lnTo>
                    <a:pt x="433" y="393"/>
                  </a:lnTo>
                  <a:lnTo>
                    <a:pt x="335" y="491"/>
                  </a:lnTo>
                  <a:lnTo>
                    <a:pt x="256" y="590"/>
                  </a:lnTo>
                  <a:lnTo>
                    <a:pt x="178" y="708"/>
                  </a:lnTo>
                  <a:lnTo>
                    <a:pt x="119" y="845"/>
                  </a:lnTo>
                  <a:lnTo>
                    <a:pt x="60" y="983"/>
                  </a:lnTo>
                  <a:lnTo>
                    <a:pt x="21" y="1120"/>
                  </a:lnTo>
                  <a:lnTo>
                    <a:pt x="1" y="1238"/>
                  </a:lnTo>
                  <a:lnTo>
                    <a:pt x="1" y="1375"/>
                  </a:lnTo>
                  <a:lnTo>
                    <a:pt x="1" y="1513"/>
                  </a:lnTo>
                  <a:lnTo>
                    <a:pt x="21" y="1650"/>
                  </a:lnTo>
                  <a:lnTo>
                    <a:pt x="40" y="1788"/>
                  </a:lnTo>
                  <a:lnTo>
                    <a:pt x="99" y="1906"/>
                  </a:lnTo>
                  <a:lnTo>
                    <a:pt x="138" y="2043"/>
                  </a:lnTo>
                  <a:lnTo>
                    <a:pt x="217" y="2161"/>
                  </a:lnTo>
                  <a:lnTo>
                    <a:pt x="296" y="2259"/>
                  </a:lnTo>
                  <a:lnTo>
                    <a:pt x="374" y="2358"/>
                  </a:lnTo>
                  <a:lnTo>
                    <a:pt x="472" y="2456"/>
                  </a:lnTo>
                  <a:lnTo>
                    <a:pt x="590" y="2554"/>
                  </a:lnTo>
                  <a:lnTo>
                    <a:pt x="708" y="2613"/>
                  </a:lnTo>
                  <a:lnTo>
                    <a:pt x="826" y="2691"/>
                  </a:lnTo>
                  <a:lnTo>
                    <a:pt x="963" y="2731"/>
                  </a:lnTo>
                  <a:lnTo>
                    <a:pt x="1101" y="2770"/>
                  </a:lnTo>
                  <a:lnTo>
                    <a:pt x="1238" y="2790"/>
                  </a:lnTo>
                  <a:lnTo>
                    <a:pt x="1376" y="2809"/>
                  </a:lnTo>
                  <a:lnTo>
                    <a:pt x="1513" y="2790"/>
                  </a:lnTo>
                  <a:lnTo>
                    <a:pt x="1651" y="2790"/>
                  </a:lnTo>
                  <a:lnTo>
                    <a:pt x="1788" y="2750"/>
                  </a:lnTo>
                  <a:lnTo>
                    <a:pt x="1906" y="2711"/>
                  </a:lnTo>
                  <a:lnTo>
                    <a:pt x="2024" y="2652"/>
                  </a:lnTo>
                  <a:lnTo>
                    <a:pt x="2142" y="2593"/>
                  </a:lnTo>
                  <a:lnTo>
                    <a:pt x="2260" y="2515"/>
                  </a:lnTo>
                  <a:lnTo>
                    <a:pt x="2358" y="2416"/>
                  </a:lnTo>
                  <a:lnTo>
                    <a:pt x="2456" y="2318"/>
                  </a:lnTo>
                  <a:lnTo>
                    <a:pt x="2535" y="2220"/>
                  </a:lnTo>
                  <a:lnTo>
                    <a:pt x="2613" y="2083"/>
                  </a:lnTo>
                  <a:lnTo>
                    <a:pt x="2672" y="1965"/>
                  </a:lnTo>
                  <a:lnTo>
                    <a:pt x="2731" y="1827"/>
                  </a:lnTo>
                  <a:lnTo>
                    <a:pt x="2771" y="1690"/>
                  </a:lnTo>
                  <a:lnTo>
                    <a:pt x="2790" y="1552"/>
                  </a:lnTo>
                  <a:lnTo>
                    <a:pt x="2790" y="1415"/>
                  </a:lnTo>
                  <a:lnTo>
                    <a:pt x="2790" y="1277"/>
                  </a:lnTo>
                  <a:lnTo>
                    <a:pt x="2771" y="1140"/>
                  </a:lnTo>
                  <a:lnTo>
                    <a:pt x="2751" y="1022"/>
                  </a:lnTo>
                  <a:lnTo>
                    <a:pt x="2712" y="884"/>
                  </a:lnTo>
                  <a:lnTo>
                    <a:pt x="2653" y="766"/>
                  </a:lnTo>
                  <a:lnTo>
                    <a:pt x="2574" y="649"/>
                  </a:lnTo>
                  <a:lnTo>
                    <a:pt x="2496" y="531"/>
                  </a:lnTo>
                  <a:lnTo>
                    <a:pt x="2417" y="433"/>
                  </a:lnTo>
                  <a:lnTo>
                    <a:pt x="2319" y="334"/>
                  </a:lnTo>
                  <a:lnTo>
                    <a:pt x="2201" y="256"/>
                  </a:lnTo>
                  <a:lnTo>
                    <a:pt x="2083" y="177"/>
                  </a:lnTo>
                  <a:lnTo>
                    <a:pt x="1965" y="118"/>
                  </a:lnTo>
                  <a:lnTo>
                    <a:pt x="1828" y="59"/>
                  </a:lnTo>
                  <a:lnTo>
                    <a:pt x="1690" y="40"/>
                  </a:lnTo>
                  <a:lnTo>
                    <a:pt x="1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4" name="Google Shape;1934;p18"/>
          <p:cNvGrpSpPr/>
          <p:nvPr/>
        </p:nvGrpSpPr>
        <p:grpSpPr>
          <a:xfrm>
            <a:off x="10325730" y="5606343"/>
            <a:ext cx="1496751" cy="893972"/>
            <a:chOff x="7734396" y="189920"/>
            <a:chExt cx="1122563" cy="670479"/>
          </a:xfrm>
        </p:grpSpPr>
        <p:sp>
          <p:nvSpPr>
            <p:cNvPr id="1935" name="Google Shape;1935;p18"/>
            <p:cNvSpPr/>
            <p:nvPr/>
          </p:nvSpPr>
          <p:spPr>
            <a:xfrm>
              <a:off x="7747000" y="189920"/>
              <a:ext cx="1109957" cy="616606"/>
            </a:xfrm>
            <a:custGeom>
              <a:avLst/>
              <a:gdLst/>
              <a:ahLst/>
              <a:cxnLst/>
              <a:rect l="l" t="t" r="r" b="b"/>
              <a:pathLst>
                <a:path w="40245" h="22357" extrusionOk="0">
                  <a:moveTo>
                    <a:pt x="5569" y="1"/>
                  </a:moveTo>
                  <a:lnTo>
                    <a:pt x="5382" y="22"/>
                  </a:lnTo>
                  <a:lnTo>
                    <a:pt x="5174" y="43"/>
                  </a:lnTo>
                  <a:lnTo>
                    <a:pt x="4987" y="84"/>
                  </a:lnTo>
                  <a:lnTo>
                    <a:pt x="4800" y="167"/>
                  </a:lnTo>
                  <a:lnTo>
                    <a:pt x="4613" y="250"/>
                  </a:lnTo>
                  <a:lnTo>
                    <a:pt x="4447" y="354"/>
                  </a:lnTo>
                  <a:lnTo>
                    <a:pt x="4301" y="458"/>
                  </a:lnTo>
                  <a:lnTo>
                    <a:pt x="4156" y="583"/>
                  </a:lnTo>
                  <a:lnTo>
                    <a:pt x="4011" y="728"/>
                  </a:lnTo>
                  <a:lnTo>
                    <a:pt x="3907" y="894"/>
                  </a:lnTo>
                  <a:lnTo>
                    <a:pt x="3803" y="1061"/>
                  </a:lnTo>
                  <a:lnTo>
                    <a:pt x="3720" y="1227"/>
                  </a:lnTo>
                  <a:lnTo>
                    <a:pt x="3637" y="1435"/>
                  </a:lnTo>
                  <a:lnTo>
                    <a:pt x="3595" y="1622"/>
                  </a:lnTo>
                  <a:lnTo>
                    <a:pt x="3553" y="1829"/>
                  </a:lnTo>
                  <a:lnTo>
                    <a:pt x="2806" y="9205"/>
                  </a:lnTo>
                  <a:lnTo>
                    <a:pt x="7543" y="9703"/>
                  </a:lnTo>
                  <a:lnTo>
                    <a:pt x="7646" y="9724"/>
                  </a:lnTo>
                  <a:lnTo>
                    <a:pt x="7750" y="9766"/>
                  </a:lnTo>
                  <a:lnTo>
                    <a:pt x="7833" y="9807"/>
                  </a:lnTo>
                  <a:lnTo>
                    <a:pt x="7896" y="9890"/>
                  </a:lnTo>
                  <a:lnTo>
                    <a:pt x="7958" y="9974"/>
                  </a:lnTo>
                  <a:lnTo>
                    <a:pt x="8000" y="10057"/>
                  </a:lnTo>
                  <a:lnTo>
                    <a:pt x="8020" y="10161"/>
                  </a:lnTo>
                  <a:lnTo>
                    <a:pt x="8020" y="10264"/>
                  </a:lnTo>
                  <a:lnTo>
                    <a:pt x="7916" y="11386"/>
                  </a:lnTo>
                  <a:lnTo>
                    <a:pt x="7896" y="11469"/>
                  </a:lnTo>
                  <a:lnTo>
                    <a:pt x="7854" y="11553"/>
                  </a:lnTo>
                  <a:lnTo>
                    <a:pt x="7813" y="11615"/>
                  </a:lnTo>
                  <a:lnTo>
                    <a:pt x="7771" y="11677"/>
                  </a:lnTo>
                  <a:lnTo>
                    <a:pt x="7709" y="11740"/>
                  </a:lnTo>
                  <a:lnTo>
                    <a:pt x="7626" y="11781"/>
                  </a:lnTo>
                  <a:lnTo>
                    <a:pt x="7543" y="11823"/>
                  </a:lnTo>
                  <a:lnTo>
                    <a:pt x="7459" y="11843"/>
                  </a:lnTo>
                  <a:lnTo>
                    <a:pt x="1912" y="12695"/>
                  </a:lnTo>
                  <a:lnTo>
                    <a:pt x="1767" y="12737"/>
                  </a:lnTo>
                  <a:lnTo>
                    <a:pt x="1600" y="12778"/>
                  </a:lnTo>
                  <a:lnTo>
                    <a:pt x="1455" y="12841"/>
                  </a:lnTo>
                  <a:lnTo>
                    <a:pt x="1330" y="12903"/>
                  </a:lnTo>
                  <a:lnTo>
                    <a:pt x="1185" y="12986"/>
                  </a:lnTo>
                  <a:lnTo>
                    <a:pt x="1060" y="13069"/>
                  </a:lnTo>
                  <a:lnTo>
                    <a:pt x="832" y="13277"/>
                  </a:lnTo>
                  <a:lnTo>
                    <a:pt x="645" y="13506"/>
                  </a:lnTo>
                  <a:lnTo>
                    <a:pt x="562" y="13630"/>
                  </a:lnTo>
                  <a:lnTo>
                    <a:pt x="479" y="13776"/>
                  </a:lnTo>
                  <a:lnTo>
                    <a:pt x="437" y="13921"/>
                  </a:lnTo>
                  <a:lnTo>
                    <a:pt x="375" y="14067"/>
                  </a:lnTo>
                  <a:lnTo>
                    <a:pt x="354" y="14212"/>
                  </a:lnTo>
                  <a:lnTo>
                    <a:pt x="312" y="14378"/>
                  </a:lnTo>
                  <a:lnTo>
                    <a:pt x="1" y="17495"/>
                  </a:lnTo>
                  <a:lnTo>
                    <a:pt x="1" y="17682"/>
                  </a:lnTo>
                  <a:lnTo>
                    <a:pt x="42" y="17869"/>
                  </a:lnTo>
                  <a:lnTo>
                    <a:pt x="105" y="18035"/>
                  </a:lnTo>
                  <a:lnTo>
                    <a:pt x="208" y="18180"/>
                  </a:lnTo>
                  <a:lnTo>
                    <a:pt x="333" y="18305"/>
                  </a:lnTo>
                  <a:lnTo>
                    <a:pt x="479" y="18409"/>
                  </a:lnTo>
                  <a:lnTo>
                    <a:pt x="645" y="18471"/>
                  </a:lnTo>
                  <a:lnTo>
                    <a:pt x="832" y="18513"/>
                  </a:lnTo>
                  <a:lnTo>
                    <a:pt x="38541" y="22356"/>
                  </a:lnTo>
                  <a:lnTo>
                    <a:pt x="40244" y="5569"/>
                  </a:lnTo>
                  <a:lnTo>
                    <a:pt x="40244" y="5361"/>
                  </a:lnTo>
                  <a:lnTo>
                    <a:pt x="40244" y="5153"/>
                  </a:lnTo>
                  <a:lnTo>
                    <a:pt x="40203" y="4966"/>
                  </a:lnTo>
                  <a:lnTo>
                    <a:pt x="40161" y="4759"/>
                  </a:lnTo>
                  <a:lnTo>
                    <a:pt x="40099" y="4572"/>
                  </a:lnTo>
                  <a:lnTo>
                    <a:pt x="40016" y="4406"/>
                  </a:lnTo>
                  <a:lnTo>
                    <a:pt x="39912" y="4239"/>
                  </a:lnTo>
                  <a:lnTo>
                    <a:pt x="39787" y="4073"/>
                  </a:lnTo>
                  <a:lnTo>
                    <a:pt x="39663" y="3928"/>
                  </a:lnTo>
                  <a:lnTo>
                    <a:pt x="39517" y="3803"/>
                  </a:lnTo>
                  <a:lnTo>
                    <a:pt x="39372" y="3678"/>
                  </a:lnTo>
                  <a:lnTo>
                    <a:pt x="39206" y="3574"/>
                  </a:lnTo>
                  <a:lnTo>
                    <a:pt x="39019" y="3491"/>
                  </a:lnTo>
                  <a:lnTo>
                    <a:pt x="38832" y="3429"/>
                  </a:lnTo>
                  <a:lnTo>
                    <a:pt x="38624" y="3367"/>
                  </a:lnTo>
                  <a:lnTo>
                    <a:pt x="38437" y="3346"/>
                  </a:lnTo>
                  <a:lnTo>
                    <a:pt x="5777" y="22"/>
                  </a:lnTo>
                  <a:lnTo>
                    <a:pt x="5569" y="1"/>
                  </a:lnTo>
                  <a:close/>
                </a:path>
              </a:pathLst>
            </a:custGeom>
            <a:solidFill>
              <a:schemeClr val="accent6"/>
            </a:solidFill>
            <a:ln>
              <a:noFill/>
            </a:ln>
            <a:effectLst>
              <a:outerShdw dist="38100" dir="348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8"/>
            <p:cNvSpPr/>
            <p:nvPr/>
          </p:nvSpPr>
          <p:spPr>
            <a:xfrm>
              <a:off x="8722850" y="549790"/>
              <a:ext cx="112333" cy="112333"/>
            </a:xfrm>
            <a:custGeom>
              <a:avLst/>
              <a:gdLst/>
              <a:ahLst/>
              <a:cxnLst/>
              <a:rect l="l" t="t" r="r" b="b"/>
              <a:pathLst>
                <a:path w="4073" h="4073" extrusionOk="0">
                  <a:moveTo>
                    <a:pt x="832" y="0"/>
                  </a:moveTo>
                  <a:lnTo>
                    <a:pt x="707" y="21"/>
                  </a:lnTo>
                  <a:lnTo>
                    <a:pt x="603" y="84"/>
                  </a:lnTo>
                  <a:lnTo>
                    <a:pt x="499" y="146"/>
                  </a:lnTo>
                  <a:lnTo>
                    <a:pt x="395" y="229"/>
                  </a:lnTo>
                  <a:lnTo>
                    <a:pt x="333" y="333"/>
                  </a:lnTo>
                  <a:lnTo>
                    <a:pt x="271" y="458"/>
                  </a:lnTo>
                  <a:lnTo>
                    <a:pt x="250" y="582"/>
                  </a:lnTo>
                  <a:lnTo>
                    <a:pt x="1" y="3034"/>
                  </a:lnTo>
                  <a:lnTo>
                    <a:pt x="1" y="3158"/>
                  </a:lnTo>
                  <a:lnTo>
                    <a:pt x="21" y="3283"/>
                  </a:lnTo>
                  <a:lnTo>
                    <a:pt x="84" y="3408"/>
                  </a:lnTo>
                  <a:lnTo>
                    <a:pt x="146" y="3512"/>
                  </a:lnTo>
                  <a:lnTo>
                    <a:pt x="229" y="3595"/>
                  </a:lnTo>
                  <a:lnTo>
                    <a:pt x="333" y="3678"/>
                  </a:lnTo>
                  <a:lnTo>
                    <a:pt x="458" y="3719"/>
                  </a:lnTo>
                  <a:lnTo>
                    <a:pt x="582" y="3761"/>
                  </a:lnTo>
                  <a:lnTo>
                    <a:pt x="3678" y="4073"/>
                  </a:lnTo>
                  <a:lnTo>
                    <a:pt x="4073" y="312"/>
                  </a:lnTo>
                  <a:lnTo>
                    <a:pt x="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8"/>
            <p:cNvSpPr/>
            <p:nvPr/>
          </p:nvSpPr>
          <p:spPr>
            <a:xfrm>
              <a:off x="8494208" y="526871"/>
              <a:ext cx="112913" cy="110044"/>
            </a:xfrm>
            <a:custGeom>
              <a:avLst/>
              <a:gdLst/>
              <a:ahLst/>
              <a:cxnLst/>
              <a:rect l="l" t="t" r="r" b="b"/>
              <a:pathLst>
                <a:path w="4094" h="3990" extrusionOk="0">
                  <a:moveTo>
                    <a:pt x="832" y="0"/>
                  </a:moveTo>
                  <a:lnTo>
                    <a:pt x="707" y="21"/>
                  </a:lnTo>
                  <a:lnTo>
                    <a:pt x="603" y="63"/>
                  </a:lnTo>
                  <a:lnTo>
                    <a:pt x="500" y="125"/>
                  </a:lnTo>
                  <a:lnTo>
                    <a:pt x="416" y="229"/>
                  </a:lnTo>
                  <a:lnTo>
                    <a:pt x="333" y="333"/>
                  </a:lnTo>
                  <a:lnTo>
                    <a:pt x="292" y="437"/>
                  </a:lnTo>
                  <a:lnTo>
                    <a:pt x="250" y="582"/>
                  </a:lnTo>
                  <a:lnTo>
                    <a:pt x="1" y="3013"/>
                  </a:lnTo>
                  <a:lnTo>
                    <a:pt x="1" y="3158"/>
                  </a:lnTo>
                  <a:lnTo>
                    <a:pt x="43" y="3283"/>
                  </a:lnTo>
                  <a:lnTo>
                    <a:pt x="84" y="3387"/>
                  </a:lnTo>
                  <a:lnTo>
                    <a:pt x="146" y="3491"/>
                  </a:lnTo>
                  <a:lnTo>
                    <a:pt x="250" y="3595"/>
                  </a:lnTo>
                  <a:lnTo>
                    <a:pt x="354" y="3657"/>
                  </a:lnTo>
                  <a:lnTo>
                    <a:pt x="458" y="3719"/>
                  </a:lnTo>
                  <a:lnTo>
                    <a:pt x="583" y="3740"/>
                  </a:lnTo>
                  <a:lnTo>
                    <a:pt x="3138" y="3989"/>
                  </a:lnTo>
                  <a:lnTo>
                    <a:pt x="3263" y="3989"/>
                  </a:lnTo>
                  <a:lnTo>
                    <a:pt x="3387" y="3969"/>
                  </a:lnTo>
                  <a:lnTo>
                    <a:pt x="3512" y="3927"/>
                  </a:lnTo>
                  <a:lnTo>
                    <a:pt x="3616" y="3844"/>
                  </a:lnTo>
                  <a:lnTo>
                    <a:pt x="3699" y="3761"/>
                  </a:lnTo>
                  <a:lnTo>
                    <a:pt x="3761" y="3657"/>
                  </a:lnTo>
                  <a:lnTo>
                    <a:pt x="3824" y="3532"/>
                  </a:lnTo>
                  <a:lnTo>
                    <a:pt x="3845" y="3408"/>
                  </a:lnTo>
                  <a:lnTo>
                    <a:pt x="4094" y="956"/>
                  </a:lnTo>
                  <a:lnTo>
                    <a:pt x="4094" y="831"/>
                  </a:lnTo>
                  <a:lnTo>
                    <a:pt x="4073" y="707"/>
                  </a:lnTo>
                  <a:lnTo>
                    <a:pt x="4032" y="582"/>
                  </a:lnTo>
                  <a:lnTo>
                    <a:pt x="3948" y="478"/>
                  </a:lnTo>
                  <a:lnTo>
                    <a:pt x="3865" y="395"/>
                  </a:lnTo>
                  <a:lnTo>
                    <a:pt x="3761" y="333"/>
                  </a:lnTo>
                  <a:lnTo>
                    <a:pt x="3637" y="271"/>
                  </a:lnTo>
                  <a:lnTo>
                    <a:pt x="3512" y="250"/>
                  </a:lnTo>
                  <a:lnTo>
                    <a:pt x="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8"/>
            <p:cNvSpPr/>
            <p:nvPr/>
          </p:nvSpPr>
          <p:spPr>
            <a:xfrm>
              <a:off x="8344088" y="511398"/>
              <a:ext cx="112913" cy="110623"/>
            </a:xfrm>
            <a:custGeom>
              <a:avLst/>
              <a:gdLst/>
              <a:ahLst/>
              <a:cxnLst/>
              <a:rect l="l" t="t" r="r" b="b"/>
              <a:pathLst>
                <a:path w="4094" h="4011" extrusionOk="0">
                  <a:moveTo>
                    <a:pt x="832" y="0"/>
                  </a:moveTo>
                  <a:lnTo>
                    <a:pt x="707" y="21"/>
                  </a:lnTo>
                  <a:lnTo>
                    <a:pt x="603" y="63"/>
                  </a:lnTo>
                  <a:lnTo>
                    <a:pt x="499" y="146"/>
                  </a:lnTo>
                  <a:lnTo>
                    <a:pt x="395" y="229"/>
                  </a:lnTo>
                  <a:lnTo>
                    <a:pt x="333" y="333"/>
                  </a:lnTo>
                  <a:lnTo>
                    <a:pt x="291" y="458"/>
                  </a:lnTo>
                  <a:lnTo>
                    <a:pt x="250" y="582"/>
                  </a:lnTo>
                  <a:lnTo>
                    <a:pt x="1" y="3034"/>
                  </a:lnTo>
                  <a:lnTo>
                    <a:pt x="1" y="3158"/>
                  </a:lnTo>
                  <a:lnTo>
                    <a:pt x="42" y="3283"/>
                  </a:lnTo>
                  <a:lnTo>
                    <a:pt x="84" y="3408"/>
                  </a:lnTo>
                  <a:lnTo>
                    <a:pt x="146" y="3512"/>
                  </a:lnTo>
                  <a:lnTo>
                    <a:pt x="229" y="3595"/>
                  </a:lnTo>
                  <a:lnTo>
                    <a:pt x="333" y="3657"/>
                  </a:lnTo>
                  <a:lnTo>
                    <a:pt x="458" y="3719"/>
                  </a:lnTo>
                  <a:lnTo>
                    <a:pt x="582" y="3740"/>
                  </a:lnTo>
                  <a:lnTo>
                    <a:pt x="3138" y="4010"/>
                  </a:lnTo>
                  <a:lnTo>
                    <a:pt x="3262" y="4010"/>
                  </a:lnTo>
                  <a:lnTo>
                    <a:pt x="3387" y="3969"/>
                  </a:lnTo>
                  <a:lnTo>
                    <a:pt x="3512" y="3927"/>
                  </a:lnTo>
                  <a:lnTo>
                    <a:pt x="3616" y="3865"/>
                  </a:lnTo>
                  <a:lnTo>
                    <a:pt x="3699" y="3761"/>
                  </a:lnTo>
                  <a:lnTo>
                    <a:pt x="3761" y="3657"/>
                  </a:lnTo>
                  <a:lnTo>
                    <a:pt x="3823" y="3553"/>
                  </a:lnTo>
                  <a:lnTo>
                    <a:pt x="3844" y="3429"/>
                  </a:lnTo>
                  <a:lnTo>
                    <a:pt x="4093" y="977"/>
                  </a:lnTo>
                  <a:lnTo>
                    <a:pt x="4093" y="832"/>
                  </a:lnTo>
                  <a:lnTo>
                    <a:pt x="4073" y="707"/>
                  </a:lnTo>
                  <a:lnTo>
                    <a:pt x="4010" y="603"/>
                  </a:lnTo>
                  <a:lnTo>
                    <a:pt x="3948" y="499"/>
                  </a:lnTo>
                  <a:lnTo>
                    <a:pt x="3865" y="395"/>
                  </a:lnTo>
                  <a:lnTo>
                    <a:pt x="3761" y="333"/>
                  </a:lnTo>
                  <a:lnTo>
                    <a:pt x="3636" y="291"/>
                  </a:lnTo>
                  <a:lnTo>
                    <a:pt x="3512" y="250"/>
                  </a:lnTo>
                  <a:lnTo>
                    <a:pt x="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8"/>
            <p:cNvSpPr/>
            <p:nvPr/>
          </p:nvSpPr>
          <p:spPr>
            <a:xfrm>
              <a:off x="8193968" y="495925"/>
              <a:ext cx="112913" cy="110623"/>
            </a:xfrm>
            <a:custGeom>
              <a:avLst/>
              <a:gdLst/>
              <a:ahLst/>
              <a:cxnLst/>
              <a:rect l="l" t="t" r="r" b="b"/>
              <a:pathLst>
                <a:path w="4094" h="4011" extrusionOk="0">
                  <a:moveTo>
                    <a:pt x="831" y="1"/>
                  </a:moveTo>
                  <a:lnTo>
                    <a:pt x="707" y="21"/>
                  </a:lnTo>
                  <a:lnTo>
                    <a:pt x="603" y="84"/>
                  </a:lnTo>
                  <a:lnTo>
                    <a:pt x="499" y="146"/>
                  </a:lnTo>
                  <a:lnTo>
                    <a:pt x="395" y="229"/>
                  </a:lnTo>
                  <a:lnTo>
                    <a:pt x="333" y="333"/>
                  </a:lnTo>
                  <a:lnTo>
                    <a:pt x="270" y="458"/>
                  </a:lnTo>
                  <a:lnTo>
                    <a:pt x="250" y="582"/>
                  </a:lnTo>
                  <a:lnTo>
                    <a:pt x="0" y="3034"/>
                  </a:lnTo>
                  <a:lnTo>
                    <a:pt x="0" y="3159"/>
                  </a:lnTo>
                  <a:lnTo>
                    <a:pt x="21" y="3283"/>
                  </a:lnTo>
                  <a:lnTo>
                    <a:pt x="83" y="3408"/>
                  </a:lnTo>
                  <a:lnTo>
                    <a:pt x="146" y="3512"/>
                  </a:lnTo>
                  <a:lnTo>
                    <a:pt x="229" y="3595"/>
                  </a:lnTo>
                  <a:lnTo>
                    <a:pt x="333" y="3678"/>
                  </a:lnTo>
                  <a:lnTo>
                    <a:pt x="457" y="3719"/>
                  </a:lnTo>
                  <a:lnTo>
                    <a:pt x="582" y="3740"/>
                  </a:lnTo>
                  <a:lnTo>
                    <a:pt x="3117" y="4010"/>
                  </a:lnTo>
                  <a:lnTo>
                    <a:pt x="3262" y="4010"/>
                  </a:lnTo>
                  <a:lnTo>
                    <a:pt x="3387" y="3990"/>
                  </a:lnTo>
                  <a:lnTo>
                    <a:pt x="3491" y="3927"/>
                  </a:lnTo>
                  <a:lnTo>
                    <a:pt x="3594" y="3865"/>
                  </a:lnTo>
                  <a:lnTo>
                    <a:pt x="3698" y="3782"/>
                  </a:lnTo>
                  <a:lnTo>
                    <a:pt x="3761" y="3678"/>
                  </a:lnTo>
                  <a:lnTo>
                    <a:pt x="3823" y="3553"/>
                  </a:lnTo>
                  <a:lnTo>
                    <a:pt x="3844" y="3429"/>
                  </a:lnTo>
                  <a:lnTo>
                    <a:pt x="4093" y="977"/>
                  </a:lnTo>
                  <a:lnTo>
                    <a:pt x="4093" y="852"/>
                  </a:lnTo>
                  <a:lnTo>
                    <a:pt x="4072" y="728"/>
                  </a:lnTo>
                  <a:lnTo>
                    <a:pt x="4010" y="603"/>
                  </a:lnTo>
                  <a:lnTo>
                    <a:pt x="3948" y="499"/>
                  </a:lnTo>
                  <a:lnTo>
                    <a:pt x="3865" y="416"/>
                  </a:lnTo>
                  <a:lnTo>
                    <a:pt x="3761" y="333"/>
                  </a:lnTo>
                  <a:lnTo>
                    <a:pt x="3636" y="291"/>
                  </a:lnTo>
                  <a:lnTo>
                    <a:pt x="3511" y="271"/>
                  </a:lnTo>
                  <a:lnTo>
                    <a:pt x="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8"/>
            <p:cNvSpPr/>
            <p:nvPr/>
          </p:nvSpPr>
          <p:spPr>
            <a:xfrm>
              <a:off x="8043820" y="480453"/>
              <a:ext cx="112913" cy="110623"/>
            </a:xfrm>
            <a:custGeom>
              <a:avLst/>
              <a:gdLst/>
              <a:ahLst/>
              <a:cxnLst/>
              <a:rect l="l" t="t" r="r" b="b"/>
              <a:pathLst>
                <a:path w="4094" h="4011" extrusionOk="0">
                  <a:moveTo>
                    <a:pt x="832" y="1"/>
                  </a:moveTo>
                  <a:lnTo>
                    <a:pt x="707" y="42"/>
                  </a:lnTo>
                  <a:lnTo>
                    <a:pt x="603" y="84"/>
                  </a:lnTo>
                  <a:lnTo>
                    <a:pt x="479" y="146"/>
                  </a:lnTo>
                  <a:lnTo>
                    <a:pt x="396" y="250"/>
                  </a:lnTo>
                  <a:lnTo>
                    <a:pt x="333" y="354"/>
                  </a:lnTo>
                  <a:lnTo>
                    <a:pt x="271" y="458"/>
                  </a:lnTo>
                  <a:lnTo>
                    <a:pt x="250" y="603"/>
                  </a:lnTo>
                  <a:lnTo>
                    <a:pt x="1" y="3034"/>
                  </a:lnTo>
                  <a:lnTo>
                    <a:pt x="1" y="3179"/>
                  </a:lnTo>
                  <a:lnTo>
                    <a:pt x="22" y="3304"/>
                  </a:lnTo>
                  <a:lnTo>
                    <a:pt x="84" y="3408"/>
                  </a:lnTo>
                  <a:lnTo>
                    <a:pt x="146" y="3512"/>
                  </a:lnTo>
                  <a:lnTo>
                    <a:pt x="229" y="3616"/>
                  </a:lnTo>
                  <a:lnTo>
                    <a:pt x="333" y="3678"/>
                  </a:lnTo>
                  <a:lnTo>
                    <a:pt x="458" y="3720"/>
                  </a:lnTo>
                  <a:lnTo>
                    <a:pt x="583" y="3761"/>
                  </a:lnTo>
                  <a:lnTo>
                    <a:pt x="3117" y="4010"/>
                  </a:lnTo>
                  <a:lnTo>
                    <a:pt x="3263" y="4010"/>
                  </a:lnTo>
                  <a:lnTo>
                    <a:pt x="3387" y="3990"/>
                  </a:lnTo>
                  <a:lnTo>
                    <a:pt x="3491" y="3948"/>
                  </a:lnTo>
                  <a:lnTo>
                    <a:pt x="3595" y="3865"/>
                  </a:lnTo>
                  <a:lnTo>
                    <a:pt x="3699" y="3782"/>
                  </a:lnTo>
                  <a:lnTo>
                    <a:pt x="3761" y="3678"/>
                  </a:lnTo>
                  <a:lnTo>
                    <a:pt x="3803" y="3553"/>
                  </a:lnTo>
                  <a:lnTo>
                    <a:pt x="3844" y="3429"/>
                  </a:lnTo>
                  <a:lnTo>
                    <a:pt x="4094" y="977"/>
                  </a:lnTo>
                  <a:lnTo>
                    <a:pt x="4094" y="852"/>
                  </a:lnTo>
                  <a:lnTo>
                    <a:pt x="4073" y="728"/>
                  </a:lnTo>
                  <a:lnTo>
                    <a:pt x="4011" y="603"/>
                  </a:lnTo>
                  <a:lnTo>
                    <a:pt x="3948" y="499"/>
                  </a:lnTo>
                  <a:lnTo>
                    <a:pt x="3865" y="416"/>
                  </a:lnTo>
                  <a:lnTo>
                    <a:pt x="3761" y="354"/>
                  </a:lnTo>
                  <a:lnTo>
                    <a:pt x="3637" y="291"/>
                  </a:lnTo>
                  <a:lnTo>
                    <a:pt x="3512" y="271"/>
                  </a:lnTo>
                  <a:lnTo>
                    <a:pt x="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8"/>
            <p:cNvSpPr/>
            <p:nvPr/>
          </p:nvSpPr>
          <p:spPr>
            <a:xfrm>
              <a:off x="8514287" y="332621"/>
              <a:ext cx="112913" cy="110044"/>
            </a:xfrm>
            <a:custGeom>
              <a:avLst/>
              <a:gdLst/>
              <a:ahLst/>
              <a:cxnLst/>
              <a:rect l="l" t="t" r="r" b="b"/>
              <a:pathLst>
                <a:path w="4094" h="3990" extrusionOk="0">
                  <a:moveTo>
                    <a:pt x="831" y="0"/>
                  </a:moveTo>
                  <a:lnTo>
                    <a:pt x="707" y="21"/>
                  </a:lnTo>
                  <a:lnTo>
                    <a:pt x="582" y="63"/>
                  </a:lnTo>
                  <a:lnTo>
                    <a:pt x="478" y="125"/>
                  </a:lnTo>
                  <a:lnTo>
                    <a:pt x="395" y="229"/>
                  </a:lnTo>
                  <a:lnTo>
                    <a:pt x="333" y="333"/>
                  </a:lnTo>
                  <a:lnTo>
                    <a:pt x="270" y="437"/>
                  </a:lnTo>
                  <a:lnTo>
                    <a:pt x="249" y="582"/>
                  </a:lnTo>
                  <a:lnTo>
                    <a:pt x="0" y="3013"/>
                  </a:lnTo>
                  <a:lnTo>
                    <a:pt x="0" y="3158"/>
                  </a:lnTo>
                  <a:lnTo>
                    <a:pt x="21" y="3283"/>
                  </a:lnTo>
                  <a:lnTo>
                    <a:pt x="83" y="3387"/>
                  </a:lnTo>
                  <a:lnTo>
                    <a:pt x="146" y="3491"/>
                  </a:lnTo>
                  <a:lnTo>
                    <a:pt x="229" y="3595"/>
                  </a:lnTo>
                  <a:lnTo>
                    <a:pt x="333" y="3657"/>
                  </a:lnTo>
                  <a:lnTo>
                    <a:pt x="457" y="3719"/>
                  </a:lnTo>
                  <a:lnTo>
                    <a:pt x="582" y="3740"/>
                  </a:lnTo>
                  <a:lnTo>
                    <a:pt x="3117" y="3989"/>
                  </a:lnTo>
                  <a:lnTo>
                    <a:pt x="3262" y="3989"/>
                  </a:lnTo>
                  <a:lnTo>
                    <a:pt x="3387" y="3969"/>
                  </a:lnTo>
                  <a:lnTo>
                    <a:pt x="3491" y="3927"/>
                  </a:lnTo>
                  <a:lnTo>
                    <a:pt x="3594" y="3844"/>
                  </a:lnTo>
                  <a:lnTo>
                    <a:pt x="3678" y="3761"/>
                  </a:lnTo>
                  <a:lnTo>
                    <a:pt x="3761" y="3657"/>
                  </a:lnTo>
                  <a:lnTo>
                    <a:pt x="3802" y="3532"/>
                  </a:lnTo>
                  <a:lnTo>
                    <a:pt x="3844" y="3408"/>
                  </a:lnTo>
                  <a:lnTo>
                    <a:pt x="4093" y="956"/>
                  </a:lnTo>
                  <a:lnTo>
                    <a:pt x="4093" y="831"/>
                  </a:lnTo>
                  <a:lnTo>
                    <a:pt x="4051" y="707"/>
                  </a:lnTo>
                  <a:lnTo>
                    <a:pt x="4010" y="582"/>
                  </a:lnTo>
                  <a:lnTo>
                    <a:pt x="3948" y="478"/>
                  </a:lnTo>
                  <a:lnTo>
                    <a:pt x="3844" y="395"/>
                  </a:lnTo>
                  <a:lnTo>
                    <a:pt x="3740" y="333"/>
                  </a:lnTo>
                  <a:lnTo>
                    <a:pt x="3636" y="270"/>
                  </a:lnTo>
                  <a:lnTo>
                    <a:pt x="3511" y="250"/>
                  </a:lnTo>
                  <a:lnTo>
                    <a:pt x="9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8"/>
            <p:cNvSpPr/>
            <p:nvPr/>
          </p:nvSpPr>
          <p:spPr>
            <a:xfrm>
              <a:off x="8364139" y="317149"/>
              <a:ext cx="112913" cy="110623"/>
            </a:xfrm>
            <a:custGeom>
              <a:avLst/>
              <a:gdLst/>
              <a:ahLst/>
              <a:cxnLst/>
              <a:rect l="l" t="t" r="r" b="b"/>
              <a:pathLst>
                <a:path w="4094" h="4011" extrusionOk="0">
                  <a:moveTo>
                    <a:pt x="832" y="0"/>
                  </a:moveTo>
                  <a:lnTo>
                    <a:pt x="707" y="21"/>
                  </a:lnTo>
                  <a:lnTo>
                    <a:pt x="582" y="63"/>
                  </a:lnTo>
                  <a:lnTo>
                    <a:pt x="479" y="146"/>
                  </a:lnTo>
                  <a:lnTo>
                    <a:pt x="395" y="229"/>
                  </a:lnTo>
                  <a:lnTo>
                    <a:pt x="333" y="333"/>
                  </a:lnTo>
                  <a:lnTo>
                    <a:pt x="271" y="457"/>
                  </a:lnTo>
                  <a:lnTo>
                    <a:pt x="250" y="582"/>
                  </a:lnTo>
                  <a:lnTo>
                    <a:pt x="1" y="3034"/>
                  </a:lnTo>
                  <a:lnTo>
                    <a:pt x="1" y="3158"/>
                  </a:lnTo>
                  <a:lnTo>
                    <a:pt x="22" y="3283"/>
                  </a:lnTo>
                  <a:lnTo>
                    <a:pt x="63" y="3408"/>
                  </a:lnTo>
                  <a:lnTo>
                    <a:pt x="146" y="3511"/>
                  </a:lnTo>
                  <a:lnTo>
                    <a:pt x="229" y="3595"/>
                  </a:lnTo>
                  <a:lnTo>
                    <a:pt x="333" y="3657"/>
                  </a:lnTo>
                  <a:lnTo>
                    <a:pt x="458" y="3719"/>
                  </a:lnTo>
                  <a:lnTo>
                    <a:pt x="582" y="3740"/>
                  </a:lnTo>
                  <a:lnTo>
                    <a:pt x="3117" y="4010"/>
                  </a:lnTo>
                  <a:lnTo>
                    <a:pt x="3242" y="4010"/>
                  </a:lnTo>
                  <a:lnTo>
                    <a:pt x="3366" y="3969"/>
                  </a:lnTo>
                  <a:lnTo>
                    <a:pt x="3491" y="3927"/>
                  </a:lnTo>
                  <a:lnTo>
                    <a:pt x="3595" y="3865"/>
                  </a:lnTo>
                  <a:lnTo>
                    <a:pt x="3678" y="3761"/>
                  </a:lnTo>
                  <a:lnTo>
                    <a:pt x="3761" y="3657"/>
                  </a:lnTo>
                  <a:lnTo>
                    <a:pt x="3803" y="3553"/>
                  </a:lnTo>
                  <a:lnTo>
                    <a:pt x="3844" y="3428"/>
                  </a:lnTo>
                  <a:lnTo>
                    <a:pt x="4094" y="977"/>
                  </a:lnTo>
                  <a:lnTo>
                    <a:pt x="4094" y="831"/>
                  </a:lnTo>
                  <a:lnTo>
                    <a:pt x="4052" y="707"/>
                  </a:lnTo>
                  <a:lnTo>
                    <a:pt x="4011" y="603"/>
                  </a:lnTo>
                  <a:lnTo>
                    <a:pt x="3948" y="499"/>
                  </a:lnTo>
                  <a:lnTo>
                    <a:pt x="3844" y="395"/>
                  </a:lnTo>
                  <a:lnTo>
                    <a:pt x="3740" y="333"/>
                  </a:lnTo>
                  <a:lnTo>
                    <a:pt x="3637" y="291"/>
                  </a:lnTo>
                  <a:lnTo>
                    <a:pt x="3491" y="250"/>
                  </a:lnTo>
                  <a:lnTo>
                    <a:pt x="9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8"/>
            <p:cNvSpPr/>
            <p:nvPr/>
          </p:nvSpPr>
          <p:spPr>
            <a:xfrm>
              <a:off x="8214019" y="301676"/>
              <a:ext cx="112333" cy="110623"/>
            </a:xfrm>
            <a:custGeom>
              <a:avLst/>
              <a:gdLst/>
              <a:ahLst/>
              <a:cxnLst/>
              <a:rect l="l" t="t" r="r" b="b"/>
              <a:pathLst>
                <a:path w="4073" h="4011" extrusionOk="0">
                  <a:moveTo>
                    <a:pt x="831" y="0"/>
                  </a:moveTo>
                  <a:lnTo>
                    <a:pt x="707" y="21"/>
                  </a:lnTo>
                  <a:lnTo>
                    <a:pt x="582" y="83"/>
                  </a:lnTo>
                  <a:lnTo>
                    <a:pt x="478" y="146"/>
                  </a:lnTo>
                  <a:lnTo>
                    <a:pt x="395" y="229"/>
                  </a:lnTo>
                  <a:lnTo>
                    <a:pt x="312" y="333"/>
                  </a:lnTo>
                  <a:lnTo>
                    <a:pt x="270" y="457"/>
                  </a:lnTo>
                  <a:lnTo>
                    <a:pt x="250" y="582"/>
                  </a:lnTo>
                  <a:lnTo>
                    <a:pt x="0" y="3034"/>
                  </a:lnTo>
                  <a:lnTo>
                    <a:pt x="0" y="3158"/>
                  </a:lnTo>
                  <a:lnTo>
                    <a:pt x="21" y="3283"/>
                  </a:lnTo>
                  <a:lnTo>
                    <a:pt x="63" y="3408"/>
                  </a:lnTo>
                  <a:lnTo>
                    <a:pt x="146" y="3512"/>
                  </a:lnTo>
                  <a:lnTo>
                    <a:pt x="229" y="3595"/>
                  </a:lnTo>
                  <a:lnTo>
                    <a:pt x="333" y="3678"/>
                  </a:lnTo>
                  <a:lnTo>
                    <a:pt x="457" y="3719"/>
                  </a:lnTo>
                  <a:lnTo>
                    <a:pt x="582" y="3740"/>
                  </a:lnTo>
                  <a:lnTo>
                    <a:pt x="3117" y="4010"/>
                  </a:lnTo>
                  <a:lnTo>
                    <a:pt x="3241" y="4010"/>
                  </a:lnTo>
                  <a:lnTo>
                    <a:pt x="3366" y="3989"/>
                  </a:lnTo>
                  <a:lnTo>
                    <a:pt x="3491" y="3927"/>
                  </a:lnTo>
                  <a:lnTo>
                    <a:pt x="3595" y="3865"/>
                  </a:lnTo>
                  <a:lnTo>
                    <a:pt x="3678" y="3782"/>
                  </a:lnTo>
                  <a:lnTo>
                    <a:pt x="3761" y="3678"/>
                  </a:lnTo>
                  <a:lnTo>
                    <a:pt x="3802" y="3553"/>
                  </a:lnTo>
                  <a:lnTo>
                    <a:pt x="3823" y="3428"/>
                  </a:lnTo>
                  <a:lnTo>
                    <a:pt x="4073" y="977"/>
                  </a:lnTo>
                  <a:lnTo>
                    <a:pt x="4073" y="852"/>
                  </a:lnTo>
                  <a:lnTo>
                    <a:pt x="4052" y="728"/>
                  </a:lnTo>
                  <a:lnTo>
                    <a:pt x="4010" y="603"/>
                  </a:lnTo>
                  <a:lnTo>
                    <a:pt x="3927" y="499"/>
                  </a:lnTo>
                  <a:lnTo>
                    <a:pt x="3844" y="416"/>
                  </a:lnTo>
                  <a:lnTo>
                    <a:pt x="3740" y="333"/>
                  </a:lnTo>
                  <a:lnTo>
                    <a:pt x="3636" y="291"/>
                  </a:lnTo>
                  <a:lnTo>
                    <a:pt x="3491" y="270"/>
                  </a:lnTo>
                  <a:lnTo>
                    <a:pt x="9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8"/>
            <p:cNvSpPr/>
            <p:nvPr/>
          </p:nvSpPr>
          <p:spPr>
            <a:xfrm>
              <a:off x="8063871" y="286203"/>
              <a:ext cx="112361" cy="110623"/>
            </a:xfrm>
            <a:custGeom>
              <a:avLst/>
              <a:gdLst/>
              <a:ahLst/>
              <a:cxnLst/>
              <a:rect l="l" t="t" r="r" b="b"/>
              <a:pathLst>
                <a:path w="4074" h="4011" extrusionOk="0">
                  <a:moveTo>
                    <a:pt x="832" y="0"/>
                  </a:moveTo>
                  <a:lnTo>
                    <a:pt x="707" y="42"/>
                  </a:lnTo>
                  <a:lnTo>
                    <a:pt x="583" y="83"/>
                  </a:lnTo>
                  <a:lnTo>
                    <a:pt x="479" y="146"/>
                  </a:lnTo>
                  <a:lnTo>
                    <a:pt x="396" y="250"/>
                  </a:lnTo>
                  <a:lnTo>
                    <a:pt x="313" y="354"/>
                  </a:lnTo>
                  <a:lnTo>
                    <a:pt x="271" y="457"/>
                  </a:lnTo>
                  <a:lnTo>
                    <a:pt x="250" y="603"/>
                  </a:lnTo>
                  <a:lnTo>
                    <a:pt x="1" y="3034"/>
                  </a:lnTo>
                  <a:lnTo>
                    <a:pt x="1" y="3179"/>
                  </a:lnTo>
                  <a:lnTo>
                    <a:pt x="22" y="3304"/>
                  </a:lnTo>
                  <a:lnTo>
                    <a:pt x="63" y="3408"/>
                  </a:lnTo>
                  <a:lnTo>
                    <a:pt x="146" y="3512"/>
                  </a:lnTo>
                  <a:lnTo>
                    <a:pt x="230" y="3615"/>
                  </a:lnTo>
                  <a:lnTo>
                    <a:pt x="333" y="3678"/>
                  </a:lnTo>
                  <a:lnTo>
                    <a:pt x="437" y="3719"/>
                  </a:lnTo>
                  <a:lnTo>
                    <a:pt x="583" y="3761"/>
                  </a:lnTo>
                  <a:lnTo>
                    <a:pt x="3117" y="4010"/>
                  </a:lnTo>
                  <a:lnTo>
                    <a:pt x="3242" y="4010"/>
                  </a:lnTo>
                  <a:lnTo>
                    <a:pt x="3367" y="3989"/>
                  </a:lnTo>
                  <a:lnTo>
                    <a:pt x="3491" y="3948"/>
                  </a:lnTo>
                  <a:lnTo>
                    <a:pt x="3595" y="3865"/>
                  </a:lnTo>
                  <a:lnTo>
                    <a:pt x="3678" y="3782"/>
                  </a:lnTo>
                  <a:lnTo>
                    <a:pt x="3761" y="3678"/>
                  </a:lnTo>
                  <a:lnTo>
                    <a:pt x="3803" y="3553"/>
                  </a:lnTo>
                  <a:lnTo>
                    <a:pt x="3824" y="3428"/>
                  </a:lnTo>
                  <a:lnTo>
                    <a:pt x="4073" y="977"/>
                  </a:lnTo>
                  <a:lnTo>
                    <a:pt x="4073" y="852"/>
                  </a:lnTo>
                  <a:lnTo>
                    <a:pt x="4052" y="728"/>
                  </a:lnTo>
                  <a:lnTo>
                    <a:pt x="4011" y="603"/>
                  </a:lnTo>
                  <a:lnTo>
                    <a:pt x="3928" y="499"/>
                  </a:lnTo>
                  <a:lnTo>
                    <a:pt x="3845" y="416"/>
                  </a:lnTo>
                  <a:lnTo>
                    <a:pt x="3741" y="354"/>
                  </a:lnTo>
                  <a:lnTo>
                    <a:pt x="3616" y="291"/>
                  </a:lnTo>
                  <a:lnTo>
                    <a:pt x="3491" y="270"/>
                  </a:lnTo>
                  <a:lnTo>
                    <a:pt x="9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8"/>
            <p:cNvSpPr/>
            <p:nvPr/>
          </p:nvSpPr>
          <p:spPr>
            <a:xfrm>
              <a:off x="7899989" y="269572"/>
              <a:ext cx="112913" cy="110623"/>
            </a:xfrm>
            <a:custGeom>
              <a:avLst/>
              <a:gdLst/>
              <a:ahLst/>
              <a:cxnLst/>
              <a:rect l="l" t="t" r="r" b="b"/>
              <a:pathLst>
                <a:path w="4094" h="4011" extrusionOk="0">
                  <a:moveTo>
                    <a:pt x="832" y="1"/>
                  </a:moveTo>
                  <a:lnTo>
                    <a:pt x="707" y="42"/>
                  </a:lnTo>
                  <a:lnTo>
                    <a:pt x="603" y="84"/>
                  </a:lnTo>
                  <a:lnTo>
                    <a:pt x="500" y="146"/>
                  </a:lnTo>
                  <a:lnTo>
                    <a:pt x="396" y="229"/>
                  </a:lnTo>
                  <a:lnTo>
                    <a:pt x="333" y="354"/>
                  </a:lnTo>
                  <a:lnTo>
                    <a:pt x="292" y="458"/>
                  </a:lnTo>
                  <a:lnTo>
                    <a:pt x="250" y="583"/>
                  </a:lnTo>
                  <a:lnTo>
                    <a:pt x="1" y="3034"/>
                  </a:lnTo>
                  <a:lnTo>
                    <a:pt x="1" y="3180"/>
                  </a:lnTo>
                  <a:lnTo>
                    <a:pt x="43" y="3304"/>
                  </a:lnTo>
                  <a:lnTo>
                    <a:pt x="84" y="3408"/>
                  </a:lnTo>
                  <a:lnTo>
                    <a:pt x="146" y="3512"/>
                  </a:lnTo>
                  <a:lnTo>
                    <a:pt x="250" y="3616"/>
                  </a:lnTo>
                  <a:lnTo>
                    <a:pt x="354" y="3678"/>
                  </a:lnTo>
                  <a:lnTo>
                    <a:pt x="458" y="3720"/>
                  </a:lnTo>
                  <a:lnTo>
                    <a:pt x="583" y="3761"/>
                  </a:lnTo>
                  <a:lnTo>
                    <a:pt x="3138" y="4011"/>
                  </a:lnTo>
                  <a:lnTo>
                    <a:pt x="3263" y="4011"/>
                  </a:lnTo>
                  <a:lnTo>
                    <a:pt x="3388" y="3990"/>
                  </a:lnTo>
                  <a:lnTo>
                    <a:pt x="3512" y="3948"/>
                  </a:lnTo>
                  <a:lnTo>
                    <a:pt x="3616" y="3865"/>
                  </a:lnTo>
                  <a:lnTo>
                    <a:pt x="3699" y="3782"/>
                  </a:lnTo>
                  <a:lnTo>
                    <a:pt x="3761" y="3678"/>
                  </a:lnTo>
                  <a:lnTo>
                    <a:pt x="3824" y="3554"/>
                  </a:lnTo>
                  <a:lnTo>
                    <a:pt x="3845" y="3429"/>
                  </a:lnTo>
                  <a:lnTo>
                    <a:pt x="4094" y="977"/>
                  </a:lnTo>
                  <a:lnTo>
                    <a:pt x="4094" y="853"/>
                  </a:lnTo>
                  <a:lnTo>
                    <a:pt x="4073" y="728"/>
                  </a:lnTo>
                  <a:lnTo>
                    <a:pt x="4011" y="603"/>
                  </a:lnTo>
                  <a:lnTo>
                    <a:pt x="3948" y="499"/>
                  </a:lnTo>
                  <a:lnTo>
                    <a:pt x="3865" y="416"/>
                  </a:lnTo>
                  <a:lnTo>
                    <a:pt x="3761" y="333"/>
                  </a:lnTo>
                  <a:lnTo>
                    <a:pt x="3637" y="292"/>
                  </a:lnTo>
                  <a:lnTo>
                    <a:pt x="3512" y="271"/>
                  </a:lnTo>
                  <a:lnTo>
                    <a:pt x="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8"/>
            <p:cNvSpPr/>
            <p:nvPr/>
          </p:nvSpPr>
          <p:spPr>
            <a:xfrm>
              <a:off x="8689615" y="350383"/>
              <a:ext cx="112913" cy="110623"/>
            </a:xfrm>
            <a:custGeom>
              <a:avLst/>
              <a:gdLst/>
              <a:ahLst/>
              <a:cxnLst/>
              <a:rect l="l" t="t" r="r" b="b"/>
              <a:pathLst>
                <a:path w="4094" h="4011" extrusionOk="0">
                  <a:moveTo>
                    <a:pt x="832" y="0"/>
                  </a:moveTo>
                  <a:lnTo>
                    <a:pt x="707" y="21"/>
                  </a:lnTo>
                  <a:lnTo>
                    <a:pt x="603" y="63"/>
                  </a:lnTo>
                  <a:lnTo>
                    <a:pt x="499" y="146"/>
                  </a:lnTo>
                  <a:lnTo>
                    <a:pt x="395" y="229"/>
                  </a:lnTo>
                  <a:lnTo>
                    <a:pt x="333" y="333"/>
                  </a:lnTo>
                  <a:lnTo>
                    <a:pt x="292" y="457"/>
                  </a:lnTo>
                  <a:lnTo>
                    <a:pt x="250" y="582"/>
                  </a:lnTo>
                  <a:lnTo>
                    <a:pt x="1" y="3034"/>
                  </a:lnTo>
                  <a:lnTo>
                    <a:pt x="1" y="3158"/>
                  </a:lnTo>
                  <a:lnTo>
                    <a:pt x="42" y="3283"/>
                  </a:lnTo>
                  <a:lnTo>
                    <a:pt x="84" y="3408"/>
                  </a:lnTo>
                  <a:lnTo>
                    <a:pt x="146" y="3512"/>
                  </a:lnTo>
                  <a:lnTo>
                    <a:pt x="229" y="3595"/>
                  </a:lnTo>
                  <a:lnTo>
                    <a:pt x="354" y="3657"/>
                  </a:lnTo>
                  <a:lnTo>
                    <a:pt x="458" y="3719"/>
                  </a:lnTo>
                  <a:lnTo>
                    <a:pt x="582" y="3740"/>
                  </a:lnTo>
                  <a:lnTo>
                    <a:pt x="3138" y="4010"/>
                  </a:lnTo>
                  <a:lnTo>
                    <a:pt x="3263" y="4010"/>
                  </a:lnTo>
                  <a:lnTo>
                    <a:pt x="3387" y="3969"/>
                  </a:lnTo>
                  <a:lnTo>
                    <a:pt x="3512" y="3927"/>
                  </a:lnTo>
                  <a:lnTo>
                    <a:pt x="3616" y="3865"/>
                  </a:lnTo>
                  <a:lnTo>
                    <a:pt x="3699" y="3761"/>
                  </a:lnTo>
                  <a:lnTo>
                    <a:pt x="3761" y="3657"/>
                  </a:lnTo>
                  <a:lnTo>
                    <a:pt x="3823" y="3553"/>
                  </a:lnTo>
                  <a:lnTo>
                    <a:pt x="3844" y="3408"/>
                  </a:lnTo>
                  <a:lnTo>
                    <a:pt x="4094" y="977"/>
                  </a:lnTo>
                  <a:lnTo>
                    <a:pt x="4094" y="831"/>
                  </a:lnTo>
                  <a:lnTo>
                    <a:pt x="4073" y="707"/>
                  </a:lnTo>
                  <a:lnTo>
                    <a:pt x="4010" y="603"/>
                  </a:lnTo>
                  <a:lnTo>
                    <a:pt x="3948" y="499"/>
                  </a:lnTo>
                  <a:lnTo>
                    <a:pt x="3865" y="395"/>
                  </a:lnTo>
                  <a:lnTo>
                    <a:pt x="3761" y="333"/>
                  </a:lnTo>
                  <a:lnTo>
                    <a:pt x="3636" y="291"/>
                  </a:lnTo>
                  <a:lnTo>
                    <a:pt x="3512" y="250"/>
                  </a:lnTo>
                  <a:lnTo>
                    <a:pt x="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8"/>
            <p:cNvSpPr/>
            <p:nvPr/>
          </p:nvSpPr>
          <p:spPr>
            <a:xfrm>
              <a:off x="7826652" y="444929"/>
              <a:ext cx="142147" cy="91124"/>
            </a:xfrm>
            <a:custGeom>
              <a:avLst/>
              <a:gdLst/>
              <a:ahLst/>
              <a:cxnLst/>
              <a:rect l="l" t="t" r="r" b="b"/>
              <a:pathLst>
                <a:path w="5154" h="3304" extrusionOk="0">
                  <a:moveTo>
                    <a:pt x="354" y="0"/>
                  </a:moveTo>
                  <a:lnTo>
                    <a:pt x="1" y="3304"/>
                  </a:lnTo>
                  <a:lnTo>
                    <a:pt x="1" y="3304"/>
                  </a:lnTo>
                  <a:lnTo>
                    <a:pt x="4696" y="2577"/>
                  </a:lnTo>
                  <a:lnTo>
                    <a:pt x="4821" y="2535"/>
                  </a:lnTo>
                  <a:lnTo>
                    <a:pt x="4904" y="2473"/>
                  </a:lnTo>
                  <a:lnTo>
                    <a:pt x="4966" y="2369"/>
                  </a:lnTo>
                  <a:lnTo>
                    <a:pt x="5008" y="2244"/>
                  </a:lnTo>
                  <a:lnTo>
                    <a:pt x="5153" y="873"/>
                  </a:lnTo>
                  <a:lnTo>
                    <a:pt x="5153" y="790"/>
                  </a:lnTo>
                  <a:lnTo>
                    <a:pt x="5132" y="728"/>
                  </a:lnTo>
                  <a:lnTo>
                    <a:pt x="5112" y="665"/>
                  </a:lnTo>
                  <a:lnTo>
                    <a:pt x="5070" y="603"/>
                  </a:lnTo>
                  <a:lnTo>
                    <a:pt x="5008" y="541"/>
                  </a:lnTo>
                  <a:lnTo>
                    <a:pt x="4966" y="520"/>
                  </a:lnTo>
                  <a:lnTo>
                    <a:pt x="4883" y="478"/>
                  </a:lnTo>
                  <a:lnTo>
                    <a:pt x="4821" y="457"/>
                  </a:lnTo>
                  <a:lnTo>
                    <a:pt x="354" y="0"/>
                  </a:lnTo>
                  <a:close/>
                </a:path>
              </a:pathLst>
            </a:custGeom>
            <a:solidFill>
              <a:srgbClr val="A2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8"/>
            <p:cNvSpPr/>
            <p:nvPr/>
          </p:nvSpPr>
          <p:spPr>
            <a:xfrm>
              <a:off x="7763631" y="563553"/>
              <a:ext cx="40708" cy="52733"/>
            </a:xfrm>
            <a:custGeom>
              <a:avLst/>
              <a:gdLst/>
              <a:ahLst/>
              <a:cxnLst/>
              <a:rect l="l" t="t" r="r" b="b"/>
              <a:pathLst>
                <a:path w="1476" h="1912" extrusionOk="0">
                  <a:moveTo>
                    <a:pt x="686" y="0"/>
                  </a:moveTo>
                  <a:lnTo>
                    <a:pt x="540" y="42"/>
                  </a:lnTo>
                  <a:lnTo>
                    <a:pt x="416" y="125"/>
                  </a:lnTo>
                  <a:lnTo>
                    <a:pt x="291" y="229"/>
                  </a:lnTo>
                  <a:lnTo>
                    <a:pt x="187" y="353"/>
                  </a:lnTo>
                  <a:lnTo>
                    <a:pt x="104" y="520"/>
                  </a:lnTo>
                  <a:lnTo>
                    <a:pt x="42" y="686"/>
                  </a:lnTo>
                  <a:lnTo>
                    <a:pt x="21" y="873"/>
                  </a:lnTo>
                  <a:lnTo>
                    <a:pt x="0" y="1080"/>
                  </a:lnTo>
                  <a:lnTo>
                    <a:pt x="42" y="1267"/>
                  </a:lnTo>
                  <a:lnTo>
                    <a:pt x="83" y="1434"/>
                  </a:lnTo>
                  <a:lnTo>
                    <a:pt x="166" y="1579"/>
                  </a:lnTo>
                  <a:lnTo>
                    <a:pt x="250" y="1704"/>
                  </a:lnTo>
                  <a:lnTo>
                    <a:pt x="374" y="1808"/>
                  </a:lnTo>
                  <a:lnTo>
                    <a:pt x="499" y="1891"/>
                  </a:lnTo>
                  <a:lnTo>
                    <a:pt x="644" y="1912"/>
                  </a:lnTo>
                  <a:lnTo>
                    <a:pt x="790" y="1912"/>
                  </a:lnTo>
                  <a:lnTo>
                    <a:pt x="935" y="1870"/>
                  </a:lnTo>
                  <a:lnTo>
                    <a:pt x="1060" y="1787"/>
                  </a:lnTo>
                  <a:lnTo>
                    <a:pt x="1184" y="1683"/>
                  </a:lnTo>
                  <a:lnTo>
                    <a:pt x="1288" y="1558"/>
                  </a:lnTo>
                  <a:lnTo>
                    <a:pt x="1371" y="1392"/>
                  </a:lnTo>
                  <a:lnTo>
                    <a:pt x="1434" y="1226"/>
                  </a:lnTo>
                  <a:lnTo>
                    <a:pt x="1455" y="1039"/>
                  </a:lnTo>
                  <a:lnTo>
                    <a:pt x="1475" y="831"/>
                  </a:lnTo>
                  <a:lnTo>
                    <a:pt x="1434" y="644"/>
                  </a:lnTo>
                  <a:lnTo>
                    <a:pt x="1392" y="478"/>
                  </a:lnTo>
                  <a:lnTo>
                    <a:pt x="1330" y="333"/>
                  </a:lnTo>
                  <a:lnTo>
                    <a:pt x="1226" y="208"/>
                  </a:lnTo>
                  <a:lnTo>
                    <a:pt x="1101" y="104"/>
                  </a:lnTo>
                  <a:lnTo>
                    <a:pt x="977" y="21"/>
                  </a:lnTo>
                  <a:lnTo>
                    <a:pt x="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8"/>
            <p:cNvSpPr/>
            <p:nvPr/>
          </p:nvSpPr>
          <p:spPr>
            <a:xfrm>
              <a:off x="7734396" y="631732"/>
              <a:ext cx="1095615" cy="182249"/>
            </a:xfrm>
            <a:custGeom>
              <a:avLst/>
              <a:gdLst/>
              <a:ahLst/>
              <a:cxnLst/>
              <a:rect l="l" t="t" r="r" b="b"/>
              <a:pathLst>
                <a:path w="39725" h="6608" extrusionOk="0">
                  <a:moveTo>
                    <a:pt x="271" y="1"/>
                  </a:moveTo>
                  <a:lnTo>
                    <a:pt x="1" y="2598"/>
                  </a:lnTo>
                  <a:lnTo>
                    <a:pt x="39476" y="6607"/>
                  </a:lnTo>
                  <a:lnTo>
                    <a:pt x="39725" y="4031"/>
                  </a:lnTo>
                  <a:lnTo>
                    <a:pt x="271" y="1"/>
                  </a:lnTo>
                  <a:close/>
                </a:path>
              </a:pathLst>
            </a:custGeom>
            <a:solidFill>
              <a:schemeClr val="accent5"/>
            </a:solidFill>
            <a:ln>
              <a:noFill/>
            </a:ln>
            <a:effectLst>
              <a:outerShdw dist="38100" dir="348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8"/>
            <p:cNvSpPr/>
            <p:nvPr/>
          </p:nvSpPr>
          <p:spPr>
            <a:xfrm>
              <a:off x="7855308" y="625416"/>
              <a:ext cx="163329" cy="163356"/>
            </a:xfrm>
            <a:custGeom>
              <a:avLst/>
              <a:gdLst/>
              <a:ahLst/>
              <a:cxnLst/>
              <a:rect l="l" t="t" r="r" b="b"/>
              <a:pathLst>
                <a:path w="5922" h="5923" extrusionOk="0">
                  <a:moveTo>
                    <a:pt x="2971" y="1"/>
                  </a:moveTo>
                  <a:lnTo>
                    <a:pt x="2660" y="22"/>
                  </a:lnTo>
                  <a:lnTo>
                    <a:pt x="2369" y="63"/>
                  </a:lnTo>
                  <a:lnTo>
                    <a:pt x="2099" y="126"/>
                  </a:lnTo>
                  <a:lnTo>
                    <a:pt x="1829" y="230"/>
                  </a:lnTo>
                  <a:lnTo>
                    <a:pt x="1559" y="354"/>
                  </a:lnTo>
                  <a:lnTo>
                    <a:pt x="1330" y="500"/>
                  </a:lnTo>
                  <a:lnTo>
                    <a:pt x="1102" y="666"/>
                  </a:lnTo>
                  <a:lnTo>
                    <a:pt x="873" y="853"/>
                  </a:lnTo>
                  <a:lnTo>
                    <a:pt x="686" y="1061"/>
                  </a:lnTo>
                  <a:lnTo>
                    <a:pt x="520" y="1289"/>
                  </a:lnTo>
                  <a:lnTo>
                    <a:pt x="374" y="1538"/>
                  </a:lnTo>
                  <a:lnTo>
                    <a:pt x="250" y="1809"/>
                  </a:lnTo>
                  <a:lnTo>
                    <a:pt x="146" y="2079"/>
                  </a:lnTo>
                  <a:lnTo>
                    <a:pt x="63" y="2369"/>
                  </a:lnTo>
                  <a:lnTo>
                    <a:pt x="21" y="2660"/>
                  </a:lnTo>
                  <a:lnTo>
                    <a:pt x="0" y="2972"/>
                  </a:lnTo>
                  <a:lnTo>
                    <a:pt x="21" y="3263"/>
                  </a:lnTo>
                  <a:lnTo>
                    <a:pt x="63" y="3554"/>
                  </a:lnTo>
                  <a:lnTo>
                    <a:pt x="125" y="3845"/>
                  </a:lnTo>
                  <a:lnTo>
                    <a:pt x="229" y="4115"/>
                  </a:lnTo>
                  <a:lnTo>
                    <a:pt x="354" y="4364"/>
                  </a:lnTo>
                  <a:lnTo>
                    <a:pt x="499" y="4613"/>
                  </a:lnTo>
                  <a:lnTo>
                    <a:pt x="665" y="4842"/>
                  </a:lnTo>
                  <a:lnTo>
                    <a:pt x="852" y="5050"/>
                  </a:lnTo>
                  <a:lnTo>
                    <a:pt x="1060" y="5237"/>
                  </a:lnTo>
                  <a:lnTo>
                    <a:pt x="1289" y="5403"/>
                  </a:lnTo>
                  <a:lnTo>
                    <a:pt x="1538" y="5569"/>
                  </a:lnTo>
                  <a:lnTo>
                    <a:pt x="1808" y="5694"/>
                  </a:lnTo>
                  <a:lnTo>
                    <a:pt x="2078" y="5798"/>
                  </a:lnTo>
                  <a:lnTo>
                    <a:pt x="2369" y="5860"/>
                  </a:lnTo>
                  <a:lnTo>
                    <a:pt x="2660" y="5922"/>
                  </a:lnTo>
                  <a:lnTo>
                    <a:pt x="3262" y="5922"/>
                  </a:lnTo>
                  <a:lnTo>
                    <a:pt x="3553" y="5860"/>
                  </a:lnTo>
                  <a:lnTo>
                    <a:pt x="3844" y="5798"/>
                  </a:lnTo>
                  <a:lnTo>
                    <a:pt x="4114" y="5694"/>
                  </a:lnTo>
                  <a:lnTo>
                    <a:pt x="4363" y="5569"/>
                  </a:lnTo>
                  <a:lnTo>
                    <a:pt x="4613" y="5424"/>
                  </a:lnTo>
                  <a:lnTo>
                    <a:pt x="4841" y="5257"/>
                  </a:lnTo>
                  <a:lnTo>
                    <a:pt x="5049" y="5070"/>
                  </a:lnTo>
                  <a:lnTo>
                    <a:pt x="5236" y="4863"/>
                  </a:lnTo>
                  <a:lnTo>
                    <a:pt x="5423" y="4634"/>
                  </a:lnTo>
                  <a:lnTo>
                    <a:pt x="5568" y="4385"/>
                  </a:lnTo>
                  <a:lnTo>
                    <a:pt x="5693" y="4135"/>
                  </a:lnTo>
                  <a:lnTo>
                    <a:pt x="5797" y="3845"/>
                  </a:lnTo>
                  <a:lnTo>
                    <a:pt x="5880" y="3554"/>
                  </a:lnTo>
                  <a:lnTo>
                    <a:pt x="5922" y="3263"/>
                  </a:lnTo>
                  <a:lnTo>
                    <a:pt x="5922" y="2951"/>
                  </a:lnTo>
                  <a:lnTo>
                    <a:pt x="5922" y="2660"/>
                  </a:lnTo>
                  <a:lnTo>
                    <a:pt x="5880" y="2369"/>
                  </a:lnTo>
                  <a:lnTo>
                    <a:pt x="5797" y="2099"/>
                  </a:lnTo>
                  <a:lnTo>
                    <a:pt x="5693" y="1829"/>
                  </a:lnTo>
                  <a:lnTo>
                    <a:pt x="5589" y="1559"/>
                  </a:lnTo>
                  <a:lnTo>
                    <a:pt x="5444" y="1310"/>
                  </a:lnTo>
                  <a:lnTo>
                    <a:pt x="5257" y="1081"/>
                  </a:lnTo>
                  <a:lnTo>
                    <a:pt x="5070" y="874"/>
                  </a:lnTo>
                  <a:lnTo>
                    <a:pt x="4862" y="687"/>
                  </a:lnTo>
                  <a:lnTo>
                    <a:pt x="4634" y="520"/>
                  </a:lnTo>
                  <a:lnTo>
                    <a:pt x="4384" y="354"/>
                  </a:lnTo>
                  <a:lnTo>
                    <a:pt x="4135" y="230"/>
                  </a:lnTo>
                  <a:lnTo>
                    <a:pt x="3865" y="126"/>
                  </a:lnTo>
                  <a:lnTo>
                    <a:pt x="3574" y="63"/>
                  </a:lnTo>
                  <a:lnTo>
                    <a:pt x="3262" y="22"/>
                  </a:lnTo>
                  <a:lnTo>
                    <a:pt x="29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8"/>
            <p:cNvSpPr/>
            <p:nvPr/>
          </p:nvSpPr>
          <p:spPr>
            <a:xfrm>
              <a:off x="7893121" y="663256"/>
              <a:ext cx="87704" cy="87677"/>
            </a:xfrm>
            <a:custGeom>
              <a:avLst/>
              <a:gdLst/>
              <a:ahLst/>
              <a:cxnLst/>
              <a:rect l="l" t="t" r="r" b="b"/>
              <a:pathLst>
                <a:path w="3180" h="3179" extrusionOk="0">
                  <a:moveTo>
                    <a:pt x="1600" y="0"/>
                  </a:moveTo>
                  <a:lnTo>
                    <a:pt x="1434" y="21"/>
                  </a:lnTo>
                  <a:lnTo>
                    <a:pt x="1289" y="42"/>
                  </a:lnTo>
                  <a:lnTo>
                    <a:pt x="1123" y="83"/>
                  </a:lnTo>
                  <a:lnTo>
                    <a:pt x="977" y="125"/>
                  </a:lnTo>
                  <a:lnTo>
                    <a:pt x="852" y="187"/>
                  </a:lnTo>
                  <a:lnTo>
                    <a:pt x="707" y="270"/>
                  </a:lnTo>
                  <a:lnTo>
                    <a:pt x="603" y="353"/>
                  </a:lnTo>
                  <a:lnTo>
                    <a:pt x="479" y="457"/>
                  </a:lnTo>
                  <a:lnTo>
                    <a:pt x="375" y="582"/>
                  </a:lnTo>
                  <a:lnTo>
                    <a:pt x="292" y="707"/>
                  </a:lnTo>
                  <a:lnTo>
                    <a:pt x="208" y="831"/>
                  </a:lnTo>
                  <a:lnTo>
                    <a:pt x="146" y="977"/>
                  </a:lnTo>
                  <a:lnTo>
                    <a:pt x="84" y="1122"/>
                  </a:lnTo>
                  <a:lnTo>
                    <a:pt x="42" y="1268"/>
                  </a:lnTo>
                  <a:lnTo>
                    <a:pt x="21" y="1434"/>
                  </a:lnTo>
                  <a:lnTo>
                    <a:pt x="1" y="1600"/>
                  </a:lnTo>
                  <a:lnTo>
                    <a:pt x="21" y="1745"/>
                  </a:lnTo>
                  <a:lnTo>
                    <a:pt x="42" y="1912"/>
                  </a:lnTo>
                  <a:lnTo>
                    <a:pt x="84" y="2057"/>
                  </a:lnTo>
                  <a:lnTo>
                    <a:pt x="125" y="2202"/>
                  </a:lnTo>
                  <a:lnTo>
                    <a:pt x="208" y="2348"/>
                  </a:lnTo>
                  <a:lnTo>
                    <a:pt x="271" y="2473"/>
                  </a:lnTo>
                  <a:lnTo>
                    <a:pt x="375" y="2597"/>
                  </a:lnTo>
                  <a:lnTo>
                    <a:pt x="479" y="2701"/>
                  </a:lnTo>
                  <a:lnTo>
                    <a:pt x="582" y="2805"/>
                  </a:lnTo>
                  <a:lnTo>
                    <a:pt x="707" y="2909"/>
                  </a:lnTo>
                  <a:lnTo>
                    <a:pt x="832" y="2992"/>
                  </a:lnTo>
                  <a:lnTo>
                    <a:pt x="977" y="3054"/>
                  </a:lnTo>
                  <a:lnTo>
                    <a:pt x="1123" y="3096"/>
                  </a:lnTo>
                  <a:lnTo>
                    <a:pt x="1268" y="3137"/>
                  </a:lnTo>
                  <a:lnTo>
                    <a:pt x="1434" y="3179"/>
                  </a:lnTo>
                  <a:lnTo>
                    <a:pt x="1767" y="3179"/>
                  </a:lnTo>
                  <a:lnTo>
                    <a:pt x="1912" y="3137"/>
                  </a:lnTo>
                  <a:lnTo>
                    <a:pt x="2058" y="3117"/>
                  </a:lnTo>
                  <a:lnTo>
                    <a:pt x="2203" y="3054"/>
                  </a:lnTo>
                  <a:lnTo>
                    <a:pt x="2348" y="2992"/>
                  </a:lnTo>
                  <a:lnTo>
                    <a:pt x="2473" y="2909"/>
                  </a:lnTo>
                  <a:lnTo>
                    <a:pt x="2598" y="2826"/>
                  </a:lnTo>
                  <a:lnTo>
                    <a:pt x="2702" y="2722"/>
                  </a:lnTo>
                  <a:lnTo>
                    <a:pt x="2805" y="2597"/>
                  </a:lnTo>
                  <a:lnTo>
                    <a:pt x="2909" y="2493"/>
                  </a:lnTo>
                  <a:lnTo>
                    <a:pt x="2992" y="2348"/>
                  </a:lnTo>
                  <a:lnTo>
                    <a:pt x="3055" y="2223"/>
                  </a:lnTo>
                  <a:lnTo>
                    <a:pt x="3117" y="2057"/>
                  </a:lnTo>
                  <a:lnTo>
                    <a:pt x="3159" y="1912"/>
                  </a:lnTo>
                  <a:lnTo>
                    <a:pt x="3179" y="1745"/>
                  </a:lnTo>
                  <a:lnTo>
                    <a:pt x="3179" y="1600"/>
                  </a:lnTo>
                  <a:lnTo>
                    <a:pt x="3179" y="1434"/>
                  </a:lnTo>
                  <a:lnTo>
                    <a:pt x="3159" y="1268"/>
                  </a:lnTo>
                  <a:lnTo>
                    <a:pt x="3117" y="1122"/>
                  </a:lnTo>
                  <a:lnTo>
                    <a:pt x="3055" y="977"/>
                  </a:lnTo>
                  <a:lnTo>
                    <a:pt x="2992" y="852"/>
                  </a:lnTo>
                  <a:lnTo>
                    <a:pt x="2909" y="707"/>
                  </a:lnTo>
                  <a:lnTo>
                    <a:pt x="2826" y="582"/>
                  </a:lnTo>
                  <a:lnTo>
                    <a:pt x="2722" y="478"/>
                  </a:lnTo>
                  <a:lnTo>
                    <a:pt x="2618" y="374"/>
                  </a:lnTo>
                  <a:lnTo>
                    <a:pt x="2494" y="291"/>
                  </a:lnTo>
                  <a:lnTo>
                    <a:pt x="2348" y="208"/>
                  </a:lnTo>
                  <a:lnTo>
                    <a:pt x="2224" y="125"/>
                  </a:lnTo>
                  <a:lnTo>
                    <a:pt x="2078" y="83"/>
                  </a:lnTo>
                  <a:lnTo>
                    <a:pt x="1912" y="42"/>
                  </a:lnTo>
                  <a:lnTo>
                    <a:pt x="1767" y="21"/>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8"/>
            <p:cNvSpPr/>
            <p:nvPr/>
          </p:nvSpPr>
          <p:spPr>
            <a:xfrm>
              <a:off x="8559546" y="697070"/>
              <a:ext cx="163329" cy="163329"/>
            </a:xfrm>
            <a:custGeom>
              <a:avLst/>
              <a:gdLst/>
              <a:ahLst/>
              <a:cxnLst/>
              <a:rect l="l" t="t" r="r" b="b"/>
              <a:pathLst>
                <a:path w="5922" h="5922" extrusionOk="0">
                  <a:moveTo>
                    <a:pt x="2951" y="0"/>
                  </a:moveTo>
                  <a:lnTo>
                    <a:pt x="2660" y="21"/>
                  </a:lnTo>
                  <a:lnTo>
                    <a:pt x="2369" y="62"/>
                  </a:lnTo>
                  <a:lnTo>
                    <a:pt x="2099" y="125"/>
                  </a:lnTo>
                  <a:lnTo>
                    <a:pt x="1829" y="229"/>
                  </a:lnTo>
                  <a:lnTo>
                    <a:pt x="1559" y="353"/>
                  </a:lnTo>
                  <a:lnTo>
                    <a:pt x="1309" y="499"/>
                  </a:lnTo>
                  <a:lnTo>
                    <a:pt x="1081" y="665"/>
                  </a:lnTo>
                  <a:lnTo>
                    <a:pt x="873" y="852"/>
                  </a:lnTo>
                  <a:lnTo>
                    <a:pt x="686" y="1060"/>
                  </a:lnTo>
                  <a:lnTo>
                    <a:pt x="520" y="1288"/>
                  </a:lnTo>
                  <a:lnTo>
                    <a:pt x="354" y="1537"/>
                  </a:lnTo>
                  <a:lnTo>
                    <a:pt x="229" y="1808"/>
                  </a:lnTo>
                  <a:lnTo>
                    <a:pt x="125" y="2078"/>
                  </a:lnTo>
                  <a:lnTo>
                    <a:pt x="63" y="2369"/>
                  </a:lnTo>
                  <a:lnTo>
                    <a:pt x="21" y="2659"/>
                  </a:lnTo>
                  <a:lnTo>
                    <a:pt x="0" y="2971"/>
                  </a:lnTo>
                  <a:lnTo>
                    <a:pt x="0" y="3262"/>
                  </a:lnTo>
                  <a:lnTo>
                    <a:pt x="63" y="3553"/>
                  </a:lnTo>
                  <a:lnTo>
                    <a:pt x="125" y="3844"/>
                  </a:lnTo>
                  <a:lnTo>
                    <a:pt x="229" y="4114"/>
                  </a:lnTo>
                  <a:lnTo>
                    <a:pt x="354" y="4363"/>
                  </a:lnTo>
                  <a:lnTo>
                    <a:pt x="499" y="4612"/>
                  </a:lnTo>
                  <a:lnTo>
                    <a:pt x="665" y="4841"/>
                  </a:lnTo>
                  <a:lnTo>
                    <a:pt x="852" y="5049"/>
                  </a:lnTo>
                  <a:lnTo>
                    <a:pt x="1060" y="5236"/>
                  </a:lnTo>
                  <a:lnTo>
                    <a:pt x="1289" y="5423"/>
                  </a:lnTo>
                  <a:lnTo>
                    <a:pt x="1538" y="5568"/>
                  </a:lnTo>
                  <a:lnTo>
                    <a:pt x="1787" y="5693"/>
                  </a:lnTo>
                  <a:lnTo>
                    <a:pt x="2078" y="5797"/>
                  </a:lnTo>
                  <a:lnTo>
                    <a:pt x="2369" y="5880"/>
                  </a:lnTo>
                  <a:lnTo>
                    <a:pt x="2660" y="5921"/>
                  </a:lnTo>
                  <a:lnTo>
                    <a:pt x="3262" y="5921"/>
                  </a:lnTo>
                  <a:lnTo>
                    <a:pt x="3553" y="5880"/>
                  </a:lnTo>
                  <a:lnTo>
                    <a:pt x="3823" y="5797"/>
                  </a:lnTo>
                  <a:lnTo>
                    <a:pt x="4093" y="5713"/>
                  </a:lnTo>
                  <a:lnTo>
                    <a:pt x="4363" y="5589"/>
                  </a:lnTo>
                  <a:lnTo>
                    <a:pt x="4613" y="5443"/>
                  </a:lnTo>
                  <a:lnTo>
                    <a:pt x="4841" y="5256"/>
                  </a:lnTo>
                  <a:lnTo>
                    <a:pt x="5049" y="5069"/>
                  </a:lnTo>
                  <a:lnTo>
                    <a:pt x="5236" y="4862"/>
                  </a:lnTo>
                  <a:lnTo>
                    <a:pt x="5402" y="4633"/>
                  </a:lnTo>
                  <a:lnTo>
                    <a:pt x="5568" y="4384"/>
                  </a:lnTo>
                  <a:lnTo>
                    <a:pt x="5693" y="4134"/>
                  </a:lnTo>
                  <a:lnTo>
                    <a:pt x="5797" y="3864"/>
                  </a:lnTo>
                  <a:lnTo>
                    <a:pt x="5859" y="3574"/>
                  </a:lnTo>
                  <a:lnTo>
                    <a:pt x="5901" y="3262"/>
                  </a:lnTo>
                  <a:lnTo>
                    <a:pt x="5922" y="2971"/>
                  </a:lnTo>
                  <a:lnTo>
                    <a:pt x="5901" y="2659"/>
                  </a:lnTo>
                  <a:lnTo>
                    <a:pt x="5859" y="2369"/>
                  </a:lnTo>
                  <a:lnTo>
                    <a:pt x="5797" y="2098"/>
                  </a:lnTo>
                  <a:lnTo>
                    <a:pt x="5693" y="1828"/>
                  </a:lnTo>
                  <a:lnTo>
                    <a:pt x="5568" y="1558"/>
                  </a:lnTo>
                  <a:lnTo>
                    <a:pt x="5423" y="1330"/>
                  </a:lnTo>
                  <a:lnTo>
                    <a:pt x="5257" y="1101"/>
                  </a:lnTo>
                  <a:lnTo>
                    <a:pt x="5070" y="893"/>
                  </a:lnTo>
                  <a:lnTo>
                    <a:pt x="4862" y="686"/>
                  </a:lnTo>
                  <a:lnTo>
                    <a:pt x="4634" y="519"/>
                  </a:lnTo>
                  <a:lnTo>
                    <a:pt x="4384" y="374"/>
                  </a:lnTo>
                  <a:lnTo>
                    <a:pt x="4114" y="249"/>
                  </a:lnTo>
                  <a:lnTo>
                    <a:pt x="3844" y="145"/>
                  </a:lnTo>
                  <a:lnTo>
                    <a:pt x="3553" y="62"/>
                  </a:lnTo>
                  <a:lnTo>
                    <a:pt x="3262" y="21"/>
                  </a:lnTo>
                  <a:lnTo>
                    <a:pt x="29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8"/>
            <p:cNvSpPr/>
            <p:nvPr/>
          </p:nvSpPr>
          <p:spPr>
            <a:xfrm>
              <a:off x="8597359" y="735462"/>
              <a:ext cx="87704" cy="87125"/>
            </a:xfrm>
            <a:custGeom>
              <a:avLst/>
              <a:gdLst/>
              <a:ahLst/>
              <a:cxnLst/>
              <a:rect l="l" t="t" r="r" b="b"/>
              <a:pathLst>
                <a:path w="3180" h="3159" extrusionOk="0">
                  <a:moveTo>
                    <a:pt x="1434" y="0"/>
                  </a:moveTo>
                  <a:lnTo>
                    <a:pt x="1268" y="21"/>
                  </a:lnTo>
                  <a:lnTo>
                    <a:pt x="1123" y="62"/>
                  </a:lnTo>
                  <a:lnTo>
                    <a:pt x="977" y="104"/>
                  </a:lnTo>
                  <a:lnTo>
                    <a:pt x="832" y="187"/>
                  </a:lnTo>
                  <a:lnTo>
                    <a:pt x="707" y="249"/>
                  </a:lnTo>
                  <a:lnTo>
                    <a:pt x="582" y="353"/>
                  </a:lnTo>
                  <a:lnTo>
                    <a:pt x="479" y="457"/>
                  </a:lnTo>
                  <a:lnTo>
                    <a:pt x="375" y="561"/>
                  </a:lnTo>
                  <a:lnTo>
                    <a:pt x="271" y="686"/>
                  </a:lnTo>
                  <a:lnTo>
                    <a:pt x="208" y="810"/>
                  </a:lnTo>
                  <a:lnTo>
                    <a:pt x="125" y="956"/>
                  </a:lnTo>
                  <a:lnTo>
                    <a:pt x="84" y="1101"/>
                  </a:lnTo>
                  <a:lnTo>
                    <a:pt x="42" y="1247"/>
                  </a:lnTo>
                  <a:lnTo>
                    <a:pt x="21" y="1413"/>
                  </a:lnTo>
                  <a:lnTo>
                    <a:pt x="1" y="1579"/>
                  </a:lnTo>
                  <a:lnTo>
                    <a:pt x="21" y="1745"/>
                  </a:lnTo>
                  <a:lnTo>
                    <a:pt x="42" y="1891"/>
                  </a:lnTo>
                  <a:lnTo>
                    <a:pt x="63" y="2036"/>
                  </a:lnTo>
                  <a:lnTo>
                    <a:pt x="125" y="2182"/>
                  </a:lnTo>
                  <a:lnTo>
                    <a:pt x="188" y="2327"/>
                  </a:lnTo>
                  <a:lnTo>
                    <a:pt x="271" y="2452"/>
                  </a:lnTo>
                  <a:lnTo>
                    <a:pt x="354" y="2576"/>
                  </a:lnTo>
                  <a:lnTo>
                    <a:pt x="458" y="2680"/>
                  </a:lnTo>
                  <a:lnTo>
                    <a:pt x="582" y="2784"/>
                  </a:lnTo>
                  <a:lnTo>
                    <a:pt x="686" y="2888"/>
                  </a:lnTo>
                  <a:lnTo>
                    <a:pt x="832" y="2971"/>
                  </a:lnTo>
                  <a:lnTo>
                    <a:pt x="956" y="3033"/>
                  </a:lnTo>
                  <a:lnTo>
                    <a:pt x="1123" y="3096"/>
                  </a:lnTo>
                  <a:lnTo>
                    <a:pt x="1268" y="3137"/>
                  </a:lnTo>
                  <a:lnTo>
                    <a:pt x="1434" y="3158"/>
                  </a:lnTo>
                  <a:lnTo>
                    <a:pt x="1746" y="3158"/>
                  </a:lnTo>
                  <a:lnTo>
                    <a:pt x="1912" y="3137"/>
                  </a:lnTo>
                  <a:lnTo>
                    <a:pt x="2058" y="3096"/>
                  </a:lnTo>
                  <a:lnTo>
                    <a:pt x="2203" y="3033"/>
                  </a:lnTo>
                  <a:lnTo>
                    <a:pt x="2328" y="2971"/>
                  </a:lnTo>
                  <a:lnTo>
                    <a:pt x="2473" y="2888"/>
                  </a:lnTo>
                  <a:lnTo>
                    <a:pt x="2598" y="2805"/>
                  </a:lnTo>
                  <a:lnTo>
                    <a:pt x="2702" y="2701"/>
                  </a:lnTo>
                  <a:lnTo>
                    <a:pt x="2805" y="2597"/>
                  </a:lnTo>
                  <a:lnTo>
                    <a:pt x="2909" y="2472"/>
                  </a:lnTo>
                  <a:lnTo>
                    <a:pt x="2972" y="2348"/>
                  </a:lnTo>
                  <a:lnTo>
                    <a:pt x="3055" y="2202"/>
                  </a:lnTo>
                  <a:lnTo>
                    <a:pt x="3096" y="2057"/>
                  </a:lnTo>
                  <a:lnTo>
                    <a:pt x="3138" y="1891"/>
                  </a:lnTo>
                  <a:lnTo>
                    <a:pt x="3159" y="1745"/>
                  </a:lnTo>
                  <a:lnTo>
                    <a:pt x="3179" y="1579"/>
                  </a:lnTo>
                  <a:lnTo>
                    <a:pt x="3159" y="1413"/>
                  </a:lnTo>
                  <a:lnTo>
                    <a:pt x="3138" y="1267"/>
                  </a:lnTo>
                  <a:lnTo>
                    <a:pt x="3096" y="1101"/>
                  </a:lnTo>
                  <a:lnTo>
                    <a:pt x="3055" y="956"/>
                  </a:lnTo>
                  <a:lnTo>
                    <a:pt x="2992" y="831"/>
                  </a:lnTo>
                  <a:lnTo>
                    <a:pt x="2909" y="706"/>
                  </a:lnTo>
                  <a:lnTo>
                    <a:pt x="2826" y="582"/>
                  </a:lnTo>
                  <a:lnTo>
                    <a:pt x="2722" y="457"/>
                  </a:lnTo>
                  <a:lnTo>
                    <a:pt x="2598" y="353"/>
                  </a:lnTo>
                  <a:lnTo>
                    <a:pt x="2473" y="270"/>
                  </a:lnTo>
                  <a:lnTo>
                    <a:pt x="2348" y="187"/>
                  </a:lnTo>
                  <a:lnTo>
                    <a:pt x="2203" y="125"/>
                  </a:lnTo>
                  <a:lnTo>
                    <a:pt x="2058" y="62"/>
                  </a:lnTo>
                  <a:lnTo>
                    <a:pt x="1912" y="21"/>
                  </a:lnTo>
                  <a:lnTo>
                    <a:pt x="1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8"/>
            <p:cNvSpPr/>
            <p:nvPr/>
          </p:nvSpPr>
          <p:spPr>
            <a:xfrm>
              <a:off x="7828362" y="385328"/>
              <a:ext cx="1013703" cy="124386"/>
            </a:xfrm>
            <a:custGeom>
              <a:avLst/>
              <a:gdLst/>
              <a:ahLst/>
              <a:cxnLst/>
              <a:rect l="l" t="t" r="r" b="b"/>
              <a:pathLst>
                <a:path w="36755" h="4510" extrusionOk="0">
                  <a:moveTo>
                    <a:pt x="63" y="1"/>
                  </a:moveTo>
                  <a:lnTo>
                    <a:pt x="1" y="769"/>
                  </a:lnTo>
                  <a:lnTo>
                    <a:pt x="36671" y="4509"/>
                  </a:lnTo>
                  <a:lnTo>
                    <a:pt x="36754" y="3740"/>
                  </a:lnTo>
                  <a:lnTo>
                    <a:pt x="63"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8"/>
            <p:cNvSpPr/>
            <p:nvPr/>
          </p:nvSpPr>
          <p:spPr>
            <a:xfrm>
              <a:off x="7844993" y="238627"/>
              <a:ext cx="1011965" cy="106624"/>
            </a:xfrm>
            <a:custGeom>
              <a:avLst/>
              <a:gdLst/>
              <a:ahLst/>
              <a:cxnLst/>
              <a:rect l="l" t="t" r="r" b="b"/>
              <a:pathLst>
                <a:path w="36692" h="3866" extrusionOk="0">
                  <a:moveTo>
                    <a:pt x="21" y="1"/>
                  </a:moveTo>
                  <a:lnTo>
                    <a:pt x="0" y="126"/>
                  </a:lnTo>
                  <a:lnTo>
                    <a:pt x="36691" y="3865"/>
                  </a:lnTo>
                  <a:lnTo>
                    <a:pt x="36691" y="3741"/>
                  </a:ln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6" name="Google Shape;1956;p18"/>
          <p:cNvGrpSpPr/>
          <p:nvPr/>
        </p:nvGrpSpPr>
        <p:grpSpPr>
          <a:xfrm rot="507545">
            <a:off x="10624029" y="2922385"/>
            <a:ext cx="1234013" cy="2395724"/>
            <a:chOff x="204076" y="125827"/>
            <a:chExt cx="925530" cy="1796832"/>
          </a:xfrm>
        </p:grpSpPr>
        <p:sp>
          <p:nvSpPr>
            <p:cNvPr id="1957" name="Google Shape;1957;p18"/>
            <p:cNvSpPr/>
            <p:nvPr/>
          </p:nvSpPr>
          <p:spPr>
            <a:xfrm rot="-668349">
              <a:off x="363767" y="168005"/>
              <a:ext cx="603599" cy="1712043"/>
            </a:xfrm>
            <a:custGeom>
              <a:avLst/>
              <a:gdLst/>
              <a:ahLst/>
              <a:cxnLst/>
              <a:rect l="l" t="t" r="r" b="b"/>
              <a:pathLst>
                <a:path w="24143" h="68479" extrusionOk="0">
                  <a:moveTo>
                    <a:pt x="12071" y="25555"/>
                  </a:moveTo>
                  <a:lnTo>
                    <a:pt x="13318" y="44191"/>
                  </a:lnTo>
                  <a:lnTo>
                    <a:pt x="12071" y="44378"/>
                  </a:lnTo>
                  <a:lnTo>
                    <a:pt x="10825" y="44191"/>
                  </a:lnTo>
                  <a:lnTo>
                    <a:pt x="12071" y="25555"/>
                  </a:lnTo>
                  <a:close/>
                  <a:moveTo>
                    <a:pt x="13754" y="46705"/>
                  </a:moveTo>
                  <a:lnTo>
                    <a:pt x="14689" y="54081"/>
                  </a:lnTo>
                  <a:lnTo>
                    <a:pt x="9453" y="54081"/>
                  </a:lnTo>
                  <a:lnTo>
                    <a:pt x="10388" y="46705"/>
                  </a:lnTo>
                  <a:close/>
                  <a:moveTo>
                    <a:pt x="11926" y="0"/>
                  </a:moveTo>
                  <a:lnTo>
                    <a:pt x="11926" y="3636"/>
                  </a:lnTo>
                  <a:lnTo>
                    <a:pt x="11552" y="3636"/>
                  </a:lnTo>
                  <a:lnTo>
                    <a:pt x="11552" y="6150"/>
                  </a:lnTo>
                  <a:lnTo>
                    <a:pt x="11323" y="6233"/>
                  </a:lnTo>
                  <a:lnTo>
                    <a:pt x="11115" y="6378"/>
                  </a:lnTo>
                  <a:lnTo>
                    <a:pt x="10949" y="6545"/>
                  </a:lnTo>
                  <a:lnTo>
                    <a:pt x="10783" y="6732"/>
                  </a:lnTo>
                  <a:lnTo>
                    <a:pt x="10658" y="6939"/>
                  </a:lnTo>
                  <a:lnTo>
                    <a:pt x="10555" y="7168"/>
                  </a:lnTo>
                  <a:lnTo>
                    <a:pt x="10492" y="7417"/>
                  </a:lnTo>
                  <a:lnTo>
                    <a:pt x="10471" y="7687"/>
                  </a:lnTo>
                  <a:lnTo>
                    <a:pt x="10471" y="8394"/>
                  </a:lnTo>
                  <a:lnTo>
                    <a:pt x="10970" y="8394"/>
                  </a:lnTo>
                  <a:lnTo>
                    <a:pt x="10970" y="9308"/>
                  </a:lnTo>
                  <a:lnTo>
                    <a:pt x="10471" y="9308"/>
                  </a:lnTo>
                  <a:lnTo>
                    <a:pt x="10471" y="9349"/>
                  </a:lnTo>
                  <a:lnTo>
                    <a:pt x="10513" y="9578"/>
                  </a:lnTo>
                  <a:lnTo>
                    <a:pt x="10575" y="9765"/>
                  </a:lnTo>
                  <a:lnTo>
                    <a:pt x="10679" y="9952"/>
                  </a:lnTo>
                  <a:lnTo>
                    <a:pt x="10804" y="10118"/>
                  </a:lnTo>
                  <a:lnTo>
                    <a:pt x="10970" y="10243"/>
                  </a:lnTo>
                  <a:lnTo>
                    <a:pt x="11136" y="10347"/>
                  </a:lnTo>
                  <a:lnTo>
                    <a:pt x="11344" y="10409"/>
                  </a:lnTo>
                  <a:lnTo>
                    <a:pt x="11552" y="10430"/>
                  </a:lnTo>
                  <a:lnTo>
                    <a:pt x="11136" y="10430"/>
                  </a:lnTo>
                  <a:lnTo>
                    <a:pt x="11136" y="10471"/>
                  </a:lnTo>
                  <a:lnTo>
                    <a:pt x="10638" y="25555"/>
                  </a:lnTo>
                  <a:lnTo>
                    <a:pt x="10617" y="26739"/>
                  </a:lnTo>
                  <a:lnTo>
                    <a:pt x="10575" y="27882"/>
                  </a:lnTo>
                  <a:lnTo>
                    <a:pt x="10513" y="29045"/>
                  </a:lnTo>
                  <a:lnTo>
                    <a:pt x="10451" y="30167"/>
                  </a:lnTo>
                  <a:lnTo>
                    <a:pt x="10368" y="31310"/>
                  </a:lnTo>
                  <a:lnTo>
                    <a:pt x="10284" y="32432"/>
                  </a:lnTo>
                  <a:lnTo>
                    <a:pt x="10181" y="33533"/>
                  </a:lnTo>
                  <a:lnTo>
                    <a:pt x="10056" y="34634"/>
                  </a:lnTo>
                  <a:lnTo>
                    <a:pt x="9931" y="35715"/>
                  </a:lnTo>
                  <a:lnTo>
                    <a:pt x="9786" y="36795"/>
                  </a:lnTo>
                  <a:lnTo>
                    <a:pt x="9640" y="37855"/>
                  </a:lnTo>
                  <a:lnTo>
                    <a:pt x="9474" y="38914"/>
                  </a:lnTo>
                  <a:lnTo>
                    <a:pt x="9287" y="39953"/>
                  </a:lnTo>
                  <a:lnTo>
                    <a:pt x="9100" y="40992"/>
                  </a:lnTo>
                  <a:lnTo>
                    <a:pt x="8892" y="42010"/>
                  </a:lnTo>
                  <a:lnTo>
                    <a:pt x="8685" y="43028"/>
                  </a:lnTo>
                  <a:lnTo>
                    <a:pt x="7874" y="43028"/>
                  </a:lnTo>
                  <a:lnTo>
                    <a:pt x="7874" y="44171"/>
                  </a:lnTo>
                  <a:lnTo>
                    <a:pt x="8622" y="44171"/>
                  </a:lnTo>
                  <a:lnTo>
                    <a:pt x="6420" y="54081"/>
                  </a:lnTo>
                  <a:lnTo>
                    <a:pt x="5028" y="54081"/>
                  </a:lnTo>
                  <a:lnTo>
                    <a:pt x="5028" y="55722"/>
                  </a:lnTo>
                  <a:lnTo>
                    <a:pt x="5818" y="55722"/>
                  </a:lnTo>
                  <a:lnTo>
                    <a:pt x="0" y="68479"/>
                  </a:lnTo>
                  <a:lnTo>
                    <a:pt x="5776" y="68479"/>
                  </a:lnTo>
                  <a:lnTo>
                    <a:pt x="5651" y="68022"/>
                  </a:lnTo>
                  <a:lnTo>
                    <a:pt x="5568" y="67544"/>
                  </a:lnTo>
                  <a:lnTo>
                    <a:pt x="5527" y="67066"/>
                  </a:lnTo>
                  <a:lnTo>
                    <a:pt x="5506" y="66567"/>
                  </a:lnTo>
                  <a:lnTo>
                    <a:pt x="5527" y="66214"/>
                  </a:lnTo>
                  <a:lnTo>
                    <a:pt x="5547" y="65882"/>
                  </a:lnTo>
                  <a:lnTo>
                    <a:pt x="5589" y="65549"/>
                  </a:lnTo>
                  <a:lnTo>
                    <a:pt x="5651" y="65217"/>
                  </a:lnTo>
                  <a:lnTo>
                    <a:pt x="5714" y="64885"/>
                  </a:lnTo>
                  <a:lnTo>
                    <a:pt x="5797" y="64552"/>
                  </a:lnTo>
                  <a:lnTo>
                    <a:pt x="5901" y="64240"/>
                  </a:lnTo>
                  <a:lnTo>
                    <a:pt x="6025" y="63929"/>
                  </a:lnTo>
                  <a:lnTo>
                    <a:pt x="6150" y="63638"/>
                  </a:lnTo>
                  <a:lnTo>
                    <a:pt x="6295" y="63347"/>
                  </a:lnTo>
                  <a:lnTo>
                    <a:pt x="6462" y="63056"/>
                  </a:lnTo>
                  <a:lnTo>
                    <a:pt x="6628" y="62786"/>
                  </a:lnTo>
                  <a:lnTo>
                    <a:pt x="6815" y="62516"/>
                  </a:lnTo>
                  <a:lnTo>
                    <a:pt x="7002" y="62267"/>
                  </a:lnTo>
                  <a:lnTo>
                    <a:pt x="7210" y="62017"/>
                  </a:lnTo>
                  <a:lnTo>
                    <a:pt x="7438" y="61789"/>
                  </a:lnTo>
                  <a:lnTo>
                    <a:pt x="7667" y="61560"/>
                  </a:lnTo>
                  <a:lnTo>
                    <a:pt x="7895" y="61353"/>
                  </a:lnTo>
                  <a:lnTo>
                    <a:pt x="8144" y="61145"/>
                  </a:lnTo>
                  <a:lnTo>
                    <a:pt x="8394" y="60958"/>
                  </a:lnTo>
                  <a:lnTo>
                    <a:pt x="8664" y="60792"/>
                  </a:lnTo>
                  <a:lnTo>
                    <a:pt x="8934" y="60625"/>
                  </a:lnTo>
                  <a:lnTo>
                    <a:pt x="9225" y="60480"/>
                  </a:lnTo>
                  <a:lnTo>
                    <a:pt x="9516" y="60334"/>
                  </a:lnTo>
                  <a:lnTo>
                    <a:pt x="9807" y="60210"/>
                  </a:lnTo>
                  <a:lnTo>
                    <a:pt x="10118" y="60106"/>
                  </a:lnTo>
                  <a:lnTo>
                    <a:pt x="10430" y="60023"/>
                  </a:lnTo>
                  <a:lnTo>
                    <a:pt x="10741" y="59940"/>
                  </a:lnTo>
                  <a:lnTo>
                    <a:pt x="11074" y="59898"/>
                  </a:lnTo>
                  <a:lnTo>
                    <a:pt x="11406" y="59836"/>
                  </a:lnTo>
                  <a:lnTo>
                    <a:pt x="11739" y="59815"/>
                  </a:lnTo>
                  <a:lnTo>
                    <a:pt x="12404" y="59815"/>
                  </a:lnTo>
                  <a:lnTo>
                    <a:pt x="12736" y="59836"/>
                  </a:lnTo>
                  <a:lnTo>
                    <a:pt x="13068" y="59898"/>
                  </a:lnTo>
                  <a:lnTo>
                    <a:pt x="13401" y="59940"/>
                  </a:lnTo>
                  <a:lnTo>
                    <a:pt x="13712" y="60023"/>
                  </a:lnTo>
                  <a:lnTo>
                    <a:pt x="14024" y="60106"/>
                  </a:lnTo>
                  <a:lnTo>
                    <a:pt x="14336" y="60210"/>
                  </a:lnTo>
                  <a:lnTo>
                    <a:pt x="14627" y="60334"/>
                  </a:lnTo>
                  <a:lnTo>
                    <a:pt x="14918" y="60480"/>
                  </a:lnTo>
                  <a:lnTo>
                    <a:pt x="15208" y="60625"/>
                  </a:lnTo>
                  <a:lnTo>
                    <a:pt x="15478" y="60792"/>
                  </a:lnTo>
                  <a:lnTo>
                    <a:pt x="15749" y="60958"/>
                  </a:lnTo>
                  <a:lnTo>
                    <a:pt x="15998" y="61145"/>
                  </a:lnTo>
                  <a:lnTo>
                    <a:pt x="16247" y="61353"/>
                  </a:lnTo>
                  <a:lnTo>
                    <a:pt x="16476" y="61560"/>
                  </a:lnTo>
                  <a:lnTo>
                    <a:pt x="16704" y="61789"/>
                  </a:lnTo>
                  <a:lnTo>
                    <a:pt x="16933" y="62017"/>
                  </a:lnTo>
                  <a:lnTo>
                    <a:pt x="17141" y="62267"/>
                  </a:lnTo>
                  <a:lnTo>
                    <a:pt x="17328" y="62516"/>
                  </a:lnTo>
                  <a:lnTo>
                    <a:pt x="17515" y="62786"/>
                  </a:lnTo>
                  <a:lnTo>
                    <a:pt x="17681" y="63056"/>
                  </a:lnTo>
                  <a:lnTo>
                    <a:pt x="17847" y="63347"/>
                  </a:lnTo>
                  <a:lnTo>
                    <a:pt x="17992" y="63638"/>
                  </a:lnTo>
                  <a:lnTo>
                    <a:pt x="18117" y="63929"/>
                  </a:lnTo>
                  <a:lnTo>
                    <a:pt x="18242" y="64240"/>
                  </a:lnTo>
                  <a:lnTo>
                    <a:pt x="18346" y="64552"/>
                  </a:lnTo>
                  <a:lnTo>
                    <a:pt x="18429" y="64885"/>
                  </a:lnTo>
                  <a:lnTo>
                    <a:pt x="18512" y="65217"/>
                  </a:lnTo>
                  <a:lnTo>
                    <a:pt x="18553" y="65549"/>
                  </a:lnTo>
                  <a:lnTo>
                    <a:pt x="18595" y="65882"/>
                  </a:lnTo>
                  <a:lnTo>
                    <a:pt x="18636" y="66214"/>
                  </a:lnTo>
                  <a:lnTo>
                    <a:pt x="18636" y="66567"/>
                  </a:lnTo>
                  <a:lnTo>
                    <a:pt x="18616" y="67066"/>
                  </a:lnTo>
                  <a:lnTo>
                    <a:pt x="18574" y="67544"/>
                  </a:lnTo>
                  <a:lnTo>
                    <a:pt x="18491" y="68022"/>
                  </a:lnTo>
                  <a:lnTo>
                    <a:pt x="18366" y="68479"/>
                  </a:lnTo>
                  <a:lnTo>
                    <a:pt x="24142" y="68479"/>
                  </a:lnTo>
                  <a:lnTo>
                    <a:pt x="18325" y="55722"/>
                  </a:lnTo>
                  <a:lnTo>
                    <a:pt x="19114" y="55722"/>
                  </a:lnTo>
                  <a:lnTo>
                    <a:pt x="19114" y="54081"/>
                  </a:lnTo>
                  <a:lnTo>
                    <a:pt x="17722" y="54081"/>
                  </a:lnTo>
                  <a:lnTo>
                    <a:pt x="15520" y="44171"/>
                  </a:lnTo>
                  <a:lnTo>
                    <a:pt x="16268" y="44171"/>
                  </a:lnTo>
                  <a:lnTo>
                    <a:pt x="16268" y="43028"/>
                  </a:lnTo>
                  <a:lnTo>
                    <a:pt x="15458" y="43028"/>
                  </a:lnTo>
                  <a:lnTo>
                    <a:pt x="15042" y="40846"/>
                  </a:lnTo>
                  <a:lnTo>
                    <a:pt x="14689" y="38665"/>
                  </a:lnTo>
                  <a:lnTo>
                    <a:pt x="14377" y="36462"/>
                  </a:lnTo>
                  <a:lnTo>
                    <a:pt x="14107" y="34281"/>
                  </a:lnTo>
                  <a:lnTo>
                    <a:pt x="13879" y="32099"/>
                  </a:lnTo>
                  <a:lnTo>
                    <a:pt x="13712" y="29918"/>
                  </a:lnTo>
                  <a:lnTo>
                    <a:pt x="13588" y="27736"/>
                  </a:lnTo>
                  <a:lnTo>
                    <a:pt x="13505" y="25555"/>
                  </a:lnTo>
                  <a:lnTo>
                    <a:pt x="13006" y="10471"/>
                  </a:lnTo>
                  <a:lnTo>
                    <a:pt x="13006" y="10430"/>
                  </a:lnTo>
                  <a:lnTo>
                    <a:pt x="12591" y="10430"/>
                  </a:lnTo>
                  <a:lnTo>
                    <a:pt x="12798" y="10409"/>
                  </a:lnTo>
                  <a:lnTo>
                    <a:pt x="13006" y="10347"/>
                  </a:lnTo>
                  <a:lnTo>
                    <a:pt x="13193" y="10243"/>
                  </a:lnTo>
                  <a:lnTo>
                    <a:pt x="13339" y="10118"/>
                  </a:lnTo>
                  <a:lnTo>
                    <a:pt x="13463" y="9952"/>
                  </a:lnTo>
                  <a:lnTo>
                    <a:pt x="13567" y="9765"/>
                  </a:lnTo>
                  <a:lnTo>
                    <a:pt x="13629" y="9578"/>
                  </a:lnTo>
                  <a:lnTo>
                    <a:pt x="13671" y="9349"/>
                  </a:lnTo>
                  <a:lnTo>
                    <a:pt x="13671" y="9308"/>
                  </a:lnTo>
                  <a:lnTo>
                    <a:pt x="13172" y="9308"/>
                  </a:lnTo>
                  <a:lnTo>
                    <a:pt x="13172" y="8394"/>
                  </a:lnTo>
                  <a:lnTo>
                    <a:pt x="13671" y="8394"/>
                  </a:lnTo>
                  <a:lnTo>
                    <a:pt x="13671" y="7687"/>
                  </a:lnTo>
                  <a:lnTo>
                    <a:pt x="13650" y="7417"/>
                  </a:lnTo>
                  <a:lnTo>
                    <a:pt x="13588" y="7168"/>
                  </a:lnTo>
                  <a:lnTo>
                    <a:pt x="13484" y="6939"/>
                  </a:lnTo>
                  <a:lnTo>
                    <a:pt x="13359" y="6732"/>
                  </a:lnTo>
                  <a:lnTo>
                    <a:pt x="13214" y="6545"/>
                  </a:lnTo>
                  <a:lnTo>
                    <a:pt x="13027" y="6378"/>
                  </a:lnTo>
                  <a:lnTo>
                    <a:pt x="12819" y="6233"/>
                  </a:lnTo>
                  <a:lnTo>
                    <a:pt x="12591" y="6150"/>
                  </a:lnTo>
                  <a:lnTo>
                    <a:pt x="12591" y="3636"/>
                  </a:lnTo>
                  <a:lnTo>
                    <a:pt x="12217" y="3636"/>
                  </a:lnTo>
                  <a:lnTo>
                    <a:pt x="12217" y="0"/>
                  </a:lnTo>
                  <a:close/>
                </a:path>
              </a:pathLst>
            </a:custGeom>
            <a:solidFill>
              <a:schemeClr val="accent5"/>
            </a:solidFill>
            <a:ln>
              <a:noFill/>
            </a:ln>
            <a:effectLst>
              <a:outerShdw dist="28575" dir="36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8"/>
            <p:cNvSpPr/>
            <p:nvPr/>
          </p:nvSpPr>
          <p:spPr>
            <a:xfrm rot="-668349">
              <a:off x="589278" y="1510269"/>
              <a:ext cx="352189" cy="41077"/>
            </a:xfrm>
            <a:custGeom>
              <a:avLst/>
              <a:gdLst/>
              <a:ahLst/>
              <a:cxnLst/>
              <a:rect l="l" t="t" r="r" b="b"/>
              <a:pathLst>
                <a:path w="14087" h="1643" extrusionOk="0">
                  <a:moveTo>
                    <a:pt x="0" y="1"/>
                  </a:moveTo>
                  <a:lnTo>
                    <a:pt x="0" y="1642"/>
                  </a:lnTo>
                  <a:lnTo>
                    <a:pt x="14086" y="1642"/>
                  </a:lnTo>
                  <a:lnTo>
                    <a:pt x="140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8"/>
            <p:cNvSpPr/>
            <p:nvPr/>
          </p:nvSpPr>
          <p:spPr>
            <a:xfrm rot="-668349">
              <a:off x="583909" y="1496267"/>
              <a:ext cx="352189" cy="14551"/>
            </a:xfrm>
            <a:custGeom>
              <a:avLst/>
              <a:gdLst/>
              <a:ahLst/>
              <a:cxnLst/>
              <a:rect l="l" t="t" r="r" b="b"/>
              <a:pathLst>
                <a:path w="14087" h="582" extrusionOk="0">
                  <a:moveTo>
                    <a:pt x="0" y="0"/>
                  </a:moveTo>
                  <a:lnTo>
                    <a:pt x="0" y="582"/>
                  </a:lnTo>
                  <a:lnTo>
                    <a:pt x="14086" y="582"/>
                  </a:lnTo>
                  <a:lnTo>
                    <a:pt x="140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8"/>
            <p:cNvSpPr/>
            <p:nvPr/>
          </p:nvSpPr>
          <p:spPr>
            <a:xfrm rot="-668349">
              <a:off x="607491" y="1247433"/>
              <a:ext cx="209858" cy="29101"/>
            </a:xfrm>
            <a:custGeom>
              <a:avLst/>
              <a:gdLst/>
              <a:ahLst/>
              <a:cxnLst/>
              <a:rect l="l" t="t" r="r" b="b"/>
              <a:pathLst>
                <a:path w="8394" h="1164" extrusionOk="0">
                  <a:moveTo>
                    <a:pt x="0" y="0"/>
                  </a:moveTo>
                  <a:lnTo>
                    <a:pt x="0" y="1164"/>
                  </a:lnTo>
                  <a:lnTo>
                    <a:pt x="8394" y="1164"/>
                  </a:lnTo>
                  <a:lnTo>
                    <a:pt x="8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8"/>
            <p:cNvSpPr/>
            <p:nvPr/>
          </p:nvSpPr>
          <p:spPr>
            <a:xfrm rot="-668349">
              <a:off x="603627" y="1236885"/>
              <a:ext cx="209858" cy="10950"/>
            </a:xfrm>
            <a:custGeom>
              <a:avLst/>
              <a:gdLst/>
              <a:ahLst/>
              <a:cxnLst/>
              <a:rect l="l" t="t" r="r" b="b"/>
              <a:pathLst>
                <a:path w="8394" h="438" extrusionOk="0">
                  <a:moveTo>
                    <a:pt x="0" y="1"/>
                  </a:moveTo>
                  <a:lnTo>
                    <a:pt x="0" y="437"/>
                  </a:lnTo>
                  <a:lnTo>
                    <a:pt x="8394" y="437"/>
                  </a:lnTo>
                  <a:lnTo>
                    <a:pt x="83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8"/>
            <p:cNvSpPr/>
            <p:nvPr/>
          </p:nvSpPr>
          <p:spPr>
            <a:xfrm rot="-668349">
              <a:off x="527204" y="1870448"/>
              <a:ext cx="162081" cy="36901"/>
            </a:xfrm>
            <a:custGeom>
              <a:avLst/>
              <a:gdLst/>
              <a:ahLst/>
              <a:cxnLst/>
              <a:rect l="l" t="t" r="r" b="b"/>
              <a:pathLst>
                <a:path w="6483" h="1476" extrusionOk="0">
                  <a:moveTo>
                    <a:pt x="0" y="1"/>
                  </a:moveTo>
                  <a:lnTo>
                    <a:pt x="0" y="1476"/>
                  </a:lnTo>
                  <a:lnTo>
                    <a:pt x="6482" y="1476"/>
                  </a:lnTo>
                  <a:lnTo>
                    <a:pt x="6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8"/>
            <p:cNvSpPr/>
            <p:nvPr/>
          </p:nvSpPr>
          <p:spPr>
            <a:xfrm rot="-668349">
              <a:off x="965462" y="1784143"/>
              <a:ext cx="162106" cy="36901"/>
            </a:xfrm>
            <a:custGeom>
              <a:avLst/>
              <a:gdLst/>
              <a:ahLst/>
              <a:cxnLst/>
              <a:rect l="l" t="t" r="r" b="b"/>
              <a:pathLst>
                <a:path w="6484" h="1476" extrusionOk="0">
                  <a:moveTo>
                    <a:pt x="1" y="1"/>
                  </a:moveTo>
                  <a:lnTo>
                    <a:pt x="1" y="1476"/>
                  </a:lnTo>
                  <a:lnTo>
                    <a:pt x="6483" y="1476"/>
                  </a:lnTo>
                  <a:lnTo>
                    <a:pt x="6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8"/>
            <p:cNvSpPr/>
            <p:nvPr/>
          </p:nvSpPr>
          <p:spPr>
            <a:xfrm rot="-668349">
              <a:off x="508035" y="413188"/>
              <a:ext cx="80003" cy="28076"/>
            </a:xfrm>
            <a:custGeom>
              <a:avLst/>
              <a:gdLst/>
              <a:ahLst/>
              <a:cxnLst/>
              <a:rect l="l" t="t" r="r" b="b"/>
              <a:pathLst>
                <a:path w="3200" h="1123" extrusionOk="0">
                  <a:moveTo>
                    <a:pt x="0" y="0"/>
                  </a:moveTo>
                  <a:lnTo>
                    <a:pt x="42" y="229"/>
                  </a:lnTo>
                  <a:lnTo>
                    <a:pt x="104" y="416"/>
                  </a:lnTo>
                  <a:lnTo>
                    <a:pt x="208" y="603"/>
                  </a:lnTo>
                  <a:lnTo>
                    <a:pt x="333" y="769"/>
                  </a:lnTo>
                  <a:lnTo>
                    <a:pt x="499" y="894"/>
                  </a:lnTo>
                  <a:lnTo>
                    <a:pt x="665" y="998"/>
                  </a:lnTo>
                  <a:lnTo>
                    <a:pt x="873" y="1060"/>
                  </a:lnTo>
                  <a:lnTo>
                    <a:pt x="1081" y="1081"/>
                  </a:lnTo>
                  <a:lnTo>
                    <a:pt x="665" y="1081"/>
                  </a:lnTo>
                  <a:lnTo>
                    <a:pt x="665" y="1122"/>
                  </a:lnTo>
                  <a:lnTo>
                    <a:pt x="2535" y="1122"/>
                  </a:lnTo>
                  <a:lnTo>
                    <a:pt x="2535" y="1081"/>
                  </a:lnTo>
                  <a:lnTo>
                    <a:pt x="2120" y="1081"/>
                  </a:lnTo>
                  <a:lnTo>
                    <a:pt x="2327" y="1060"/>
                  </a:lnTo>
                  <a:lnTo>
                    <a:pt x="2535" y="998"/>
                  </a:lnTo>
                  <a:lnTo>
                    <a:pt x="2722" y="894"/>
                  </a:lnTo>
                  <a:lnTo>
                    <a:pt x="2868" y="769"/>
                  </a:lnTo>
                  <a:lnTo>
                    <a:pt x="2992" y="603"/>
                  </a:lnTo>
                  <a:lnTo>
                    <a:pt x="3096" y="416"/>
                  </a:lnTo>
                  <a:lnTo>
                    <a:pt x="3158" y="229"/>
                  </a:lnTo>
                  <a:lnTo>
                    <a:pt x="3200" y="0"/>
                  </a:lnTo>
                  <a:close/>
                </a:path>
              </a:pathLst>
            </a:custGeom>
            <a:solidFill>
              <a:srgbClr val="22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8"/>
            <p:cNvSpPr/>
            <p:nvPr/>
          </p:nvSpPr>
          <p:spPr>
            <a:xfrm rot="-668349">
              <a:off x="505248" y="183280"/>
              <a:ext cx="7300" cy="90404"/>
            </a:xfrm>
            <a:custGeom>
              <a:avLst/>
              <a:gdLst/>
              <a:ahLst/>
              <a:cxnLst/>
              <a:rect l="l" t="t" r="r" b="b"/>
              <a:pathLst>
                <a:path w="292" h="3616" extrusionOk="0">
                  <a:moveTo>
                    <a:pt x="1" y="0"/>
                  </a:moveTo>
                  <a:lnTo>
                    <a:pt x="1" y="3615"/>
                  </a:lnTo>
                  <a:lnTo>
                    <a:pt x="292" y="3615"/>
                  </a:lnTo>
                  <a:lnTo>
                    <a:pt x="292" y="0"/>
                  </a:lnTo>
                  <a:close/>
                </a:path>
              </a:pathLst>
            </a:custGeom>
            <a:solidFill>
              <a:srgbClr val="22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84417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48"/>
        <p:cNvGrpSpPr/>
        <p:nvPr/>
      </p:nvGrpSpPr>
      <p:grpSpPr>
        <a:xfrm>
          <a:off x="0" y="0"/>
          <a:ext cx="0" cy="0"/>
          <a:chOff x="0" y="0"/>
          <a:chExt cx="0" cy="0"/>
        </a:xfrm>
      </p:grpSpPr>
      <p:pic>
        <p:nvPicPr>
          <p:cNvPr id="2949" name="Google Shape;2949;p29"/>
          <p:cNvPicPr preferRelativeResize="0"/>
          <p:nvPr/>
        </p:nvPicPr>
        <p:blipFill>
          <a:blip r:embed="rId2">
            <a:alphaModFix amt="30000"/>
          </a:blip>
          <a:stretch>
            <a:fillRect/>
          </a:stretch>
        </p:blipFill>
        <p:spPr>
          <a:xfrm>
            <a:off x="0" y="0"/>
            <a:ext cx="12192000" cy="6858000"/>
          </a:xfrm>
          <a:prstGeom prst="rect">
            <a:avLst/>
          </a:prstGeom>
          <a:noFill/>
          <a:ln>
            <a:noFill/>
          </a:ln>
        </p:spPr>
      </p:pic>
      <p:sp>
        <p:nvSpPr>
          <p:cNvPr id="2950" name="Google Shape;2950;p29"/>
          <p:cNvSpPr/>
          <p:nvPr/>
        </p:nvSpPr>
        <p:spPr>
          <a:xfrm>
            <a:off x="1451600" y="1263000"/>
            <a:ext cx="9288800" cy="4332000"/>
          </a:xfrm>
          <a:prstGeom prst="roundRect">
            <a:avLst>
              <a:gd name="adj" fmla="val 6508"/>
            </a:avLst>
          </a:prstGeom>
          <a:solidFill>
            <a:schemeClr val="lt1"/>
          </a:solidFill>
          <a:ln>
            <a:noFill/>
          </a:ln>
          <a:effectLst>
            <a:outerShdw dist="133350" dir="2820000" algn="bl" rotWithShape="0">
              <a:schemeClr val="accent5">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1" name="Google Shape;2951;p29"/>
          <p:cNvSpPr txBox="1">
            <a:spLocks noGrp="1"/>
          </p:cNvSpPr>
          <p:nvPr>
            <p:ph type="title"/>
          </p:nvPr>
        </p:nvSpPr>
        <p:spPr>
          <a:xfrm>
            <a:off x="3232800" y="1416467"/>
            <a:ext cx="5726400" cy="11640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10001">
                <a:solidFill>
                  <a:schemeClr val="dk1"/>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2952" name="Google Shape;2952;p29"/>
          <p:cNvSpPr txBox="1">
            <a:spLocks noGrp="1"/>
          </p:cNvSpPr>
          <p:nvPr>
            <p:ph type="subTitle" idx="1"/>
          </p:nvPr>
        </p:nvSpPr>
        <p:spPr>
          <a:xfrm>
            <a:off x="3806200" y="2574851"/>
            <a:ext cx="4579600" cy="14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grpSp>
        <p:nvGrpSpPr>
          <p:cNvPr id="2953" name="Google Shape;2953;p29"/>
          <p:cNvGrpSpPr/>
          <p:nvPr/>
        </p:nvGrpSpPr>
        <p:grpSpPr>
          <a:xfrm>
            <a:off x="288296" y="5595010"/>
            <a:ext cx="1496751" cy="893972"/>
            <a:chOff x="7734396" y="189920"/>
            <a:chExt cx="1122563" cy="670479"/>
          </a:xfrm>
        </p:grpSpPr>
        <p:sp>
          <p:nvSpPr>
            <p:cNvPr id="2954" name="Google Shape;2954;p29"/>
            <p:cNvSpPr/>
            <p:nvPr/>
          </p:nvSpPr>
          <p:spPr>
            <a:xfrm>
              <a:off x="7747000" y="189920"/>
              <a:ext cx="1109957" cy="616606"/>
            </a:xfrm>
            <a:custGeom>
              <a:avLst/>
              <a:gdLst/>
              <a:ahLst/>
              <a:cxnLst/>
              <a:rect l="l" t="t" r="r" b="b"/>
              <a:pathLst>
                <a:path w="40245" h="22357" extrusionOk="0">
                  <a:moveTo>
                    <a:pt x="5569" y="1"/>
                  </a:moveTo>
                  <a:lnTo>
                    <a:pt x="5382" y="22"/>
                  </a:lnTo>
                  <a:lnTo>
                    <a:pt x="5174" y="43"/>
                  </a:lnTo>
                  <a:lnTo>
                    <a:pt x="4987" y="84"/>
                  </a:lnTo>
                  <a:lnTo>
                    <a:pt x="4800" y="167"/>
                  </a:lnTo>
                  <a:lnTo>
                    <a:pt x="4613" y="250"/>
                  </a:lnTo>
                  <a:lnTo>
                    <a:pt x="4447" y="354"/>
                  </a:lnTo>
                  <a:lnTo>
                    <a:pt x="4301" y="458"/>
                  </a:lnTo>
                  <a:lnTo>
                    <a:pt x="4156" y="583"/>
                  </a:lnTo>
                  <a:lnTo>
                    <a:pt x="4011" y="728"/>
                  </a:lnTo>
                  <a:lnTo>
                    <a:pt x="3907" y="894"/>
                  </a:lnTo>
                  <a:lnTo>
                    <a:pt x="3803" y="1061"/>
                  </a:lnTo>
                  <a:lnTo>
                    <a:pt x="3720" y="1227"/>
                  </a:lnTo>
                  <a:lnTo>
                    <a:pt x="3637" y="1435"/>
                  </a:lnTo>
                  <a:lnTo>
                    <a:pt x="3595" y="1622"/>
                  </a:lnTo>
                  <a:lnTo>
                    <a:pt x="3553" y="1829"/>
                  </a:lnTo>
                  <a:lnTo>
                    <a:pt x="2806" y="9205"/>
                  </a:lnTo>
                  <a:lnTo>
                    <a:pt x="7543" y="9703"/>
                  </a:lnTo>
                  <a:lnTo>
                    <a:pt x="7646" y="9724"/>
                  </a:lnTo>
                  <a:lnTo>
                    <a:pt x="7750" y="9766"/>
                  </a:lnTo>
                  <a:lnTo>
                    <a:pt x="7833" y="9807"/>
                  </a:lnTo>
                  <a:lnTo>
                    <a:pt x="7896" y="9890"/>
                  </a:lnTo>
                  <a:lnTo>
                    <a:pt x="7958" y="9974"/>
                  </a:lnTo>
                  <a:lnTo>
                    <a:pt x="8000" y="10057"/>
                  </a:lnTo>
                  <a:lnTo>
                    <a:pt x="8020" y="10161"/>
                  </a:lnTo>
                  <a:lnTo>
                    <a:pt x="8020" y="10264"/>
                  </a:lnTo>
                  <a:lnTo>
                    <a:pt x="7916" y="11386"/>
                  </a:lnTo>
                  <a:lnTo>
                    <a:pt x="7896" y="11469"/>
                  </a:lnTo>
                  <a:lnTo>
                    <a:pt x="7854" y="11553"/>
                  </a:lnTo>
                  <a:lnTo>
                    <a:pt x="7813" y="11615"/>
                  </a:lnTo>
                  <a:lnTo>
                    <a:pt x="7771" y="11677"/>
                  </a:lnTo>
                  <a:lnTo>
                    <a:pt x="7709" y="11740"/>
                  </a:lnTo>
                  <a:lnTo>
                    <a:pt x="7626" y="11781"/>
                  </a:lnTo>
                  <a:lnTo>
                    <a:pt x="7543" y="11823"/>
                  </a:lnTo>
                  <a:lnTo>
                    <a:pt x="7459" y="11843"/>
                  </a:lnTo>
                  <a:lnTo>
                    <a:pt x="1912" y="12695"/>
                  </a:lnTo>
                  <a:lnTo>
                    <a:pt x="1767" y="12737"/>
                  </a:lnTo>
                  <a:lnTo>
                    <a:pt x="1600" y="12778"/>
                  </a:lnTo>
                  <a:lnTo>
                    <a:pt x="1455" y="12841"/>
                  </a:lnTo>
                  <a:lnTo>
                    <a:pt x="1330" y="12903"/>
                  </a:lnTo>
                  <a:lnTo>
                    <a:pt x="1185" y="12986"/>
                  </a:lnTo>
                  <a:lnTo>
                    <a:pt x="1060" y="13069"/>
                  </a:lnTo>
                  <a:lnTo>
                    <a:pt x="832" y="13277"/>
                  </a:lnTo>
                  <a:lnTo>
                    <a:pt x="645" y="13506"/>
                  </a:lnTo>
                  <a:lnTo>
                    <a:pt x="562" y="13630"/>
                  </a:lnTo>
                  <a:lnTo>
                    <a:pt x="479" y="13776"/>
                  </a:lnTo>
                  <a:lnTo>
                    <a:pt x="437" y="13921"/>
                  </a:lnTo>
                  <a:lnTo>
                    <a:pt x="375" y="14067"/>
                  </a:lnTo>
                  <a:lnTo>
                    <a:pt x="354" y="14212"/>
                  </a:lnTo>
                  <a:lnTo>
                    <a:pt x="312" y="14378"/>
                  </a:lnTo>
                  <a:lnTo>
                    <a:pt x="1" y="17495"/>
                  </a:lnTo>
                  <a:lnTo>
                    <a:pt x="1" y="17682"/>
                  </a:lnTo>
                  <a:lnTo>
                    <a:pt x="42" y="17869"/>
                  </a:lnTo>
                  <a:lnTo>
                    <a:pt x="105" y="18035"/>
                  </a:lnTo>
                  <a:lnTo>
                    <a:pt x="208" y="18180"/>
                  </a:lnTo>
                  <a:lnTo>
                    <a:pt x="333" y="18305"/>
                  </a:lnTo>
                  <a:lnTo>
                    <a:pt x="479" y="18409"/>
                  </a:lnTo>
                  <a:lnTo>
                    <a:pt x="645" y="18471"/>
                  </a:lnTo>
                  <a:lnTo>
                    <a:pt x="832" y="18513"/>
                  </a:lnTo>
                  <a:lnTo>
                    <a:pt x="38541" y="22356"/>
                  </a:lnTo>
                  <a:lnTo>
                    <a:pt x="40244" y="5569"/>
                  </a:lnTo>
                  <a:lnTo>
                    <a:pt x="40244" y="5361"/>
                  </a:lnTo>
                  <a:lnTo>
                    <a:pt x="40244" y="5153"/>
                  </a:lnTo>
                  <a:lnTo>
                    <a:pt x="40203" y="4966"/>
                  </a:lnTo>
                  <a:lnTo>
                    <a:pt x="40161" y="4759"/>
                  </a:lnTo>
                  <a:lnTo>
                    <a:pt x="40099" y="4572"/>
                  </a:lnTo>
                  <a:lnTo>
                    <a:pt x="40016" y="4406"/>
                  </a:lnTo>
                  <a:lnTo>
                    <a:pt x="39912" y="4239"/>
                  </a:lnTo>
                  <a:lnTo>
                    <a:pt x="39787" y="4073"/>
                  </a:lnTo>
                  <a:lnTo>
                    <a:pt x="39663" y="3928"/>
                  </a:lnTo>
                  <a:lnTo>
                    <a:pt x="39517" y="3803"/>
                  </a:lnTo>
                  <a:lnTo>
                    <a:pt x="39372" y="3678"/>
                  </a:lnTo>
                  <a:lnTo>
                    <a:pt x="39206" y="3574"/>
                  </a:lnTo>
                  <a:lnTo>
                    <a:pt x="39019" y="3491"/>
                  </a:lnTo>
                  <a:lnTo>
                    <a:pt x="38832" y="3429"/>
                  </a:lnTo>
                  <a:lnTo>
                    <a:pt x="38624" y="3367"/>
                  </a:lnTo>
                  <a:lnTo>
                    <a:pt x="38437" y="3346"/>
                  </a:lnTo>
                  <a:lnTo>
                    <a:pt x="5777" y="22"/>
                  </a:lnTo>
                  <a:lnTo>
                    <a:pt x="5569" y="1"/>
                  </a:lnTo>
                  <a:close/>
                </a:path>
              </a:pathLst>
            </a:custGeom>
            <a:solidFill>
              <a:schemeClr val="accent6"/>
            </a:solidFill>
            <a:ln>
              <a:noFill/>
            </a:ln>
            <a:effectLst>
              <a:outerShdw dist="38100" dir="348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29"/>
            <p:cNvSpPr/>
            <p:nvPr/>
          </p:nvSpPr>
          <p:spPr>
            <a:xfrm>
              <a:off x="8722850" y="549790"/>
              <a:ext cx="112333" cy="112333"/>
            </a:xfrm>
            <a:custGeom>
              <a:avLst/>
              <a:gdLst/>
              <a:ahLst/>
              <a:cxnLst/>
              <a:rect l="l" t="t" r="r" b="b"/>
              <a:pathLst>
                <a:path w="4073" h="4073" extrusionOk="0">
                  <a:moveTo>
                    <a:pt x="832" y="0"/>
                  </a:moveTo>
                  <a:lnTo>
                    <a:pt x="707" y="21"/>
                  </a:lnTo>
                  <a:lnTo>
                    <a:pt x="603" y="84"/>
                  </a:lnTo>
                  <a:lnTo>
                    <a:pt x="499" y="146"/>
                  </a:lnTo>
                  <a:lnTo>
                    <a:pt x="395" y="229"/>
                  </a:lnTo>
                  <a:lnTo>
                    <a:pt x="333" y="333"/>
                  </a:lnTo>
                  <a:lnTo>
                    <a:pt x="271" y="458"/>
                  </a:lnTo>
                  <a:lnTo>
                    <a:pt x="250" y="582"/>
                  </a:lnTo>
                  <a:lnTo>
                    <a:pt x="1" y="3034"/>
                  </a:lnTo>
                  <a:lnTo>
                    <a:pt x="1" y="3158"/>
                  </a:lnTo>
                  <a:lnTo>
                    <a:pt x="21" y="3283"/>
                  </a:lnTo>
                  <a:lnTo>
                    <a:pt x="84" y="3408"/>
                  </a:lnTo>
                  <a:lnTo>
                    <a:pt x="146" y="3512"/>
                  </a:lnTo>
                  <a:lnTo>
                    <a:pt x="229" y="3595"/>
                  </a:lnTo>
                  <a:lnTo>
                    <a:pt x="333" y="3678"/>
                  </a:lnTo>
                  <a:lnTo>
                    <a:pt x="458" y="3719"/>
                  </a:lnTo>
                  <a:lnTo>
                    <a:pt x="582" y="3761"/>
                  </a:lnTo>
                  <a:lnTo>
                    <a:pt x="3678" y="4073"/>
                  </a:lnTo>
                  <a:lnTo>
                    <a:pt x="4073" y="312"/>
                  </a:lnTo>
                  <a:lnTo>
                    <a:pt x="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29"/>
            <p:cNvSpPr/>
            <p:nvPr/>
          </p:nvSpPr>
          <p:spPr>
            <a:xfrm>
              <a:off x="8494208" y="526871"/>
              <a:ext cx="112913" cy="110044"/>
            </a:xfrm>
            <a:custGeom>
              <a:avLst/>
              <a:gdLst/>
              <a:ahLst/>
              <a:cxnLst/>
              <a:rect l="l" t="t" r="r" b="b"/>
              <a:pathLst>
                <a:path w="4094" h="3990" extrusionOk="0">
                  <a:moveTo>
                    <a:pt x="832" y="0"/>
                  </a:moveTo>
                  <a:lnTo>
                    <a:pt x="707" y="21"/>
                  </a:lnTo>
                  <a:lnTo>
                    <a:pt x="603" y="63"/>
                  </a:lnTo>
                  <a:lnTo>
                    <a:pt x="500" y="125"/>
                  </a:lnTo>
                  <a:lnTo>
                    <a:pt x="416" y="229"/>
                  </a:lnTo>
                  <a:lnTo>
                    <a:pt x="333" y="333"/>
                  </a:lnTo>
                  <a:lnTo>
                    <a:pt x="292" y="437"/>
                  </a:lnTo>
                  <a:lnTo>
                    <a:pt x="250" y="582"/>
                  </a:lnTo>
                  <a:lnTo>
                    <a:pt x="1" y="3013"/>
                  </a:lnTo>
                  <a:lnTo>
                    <a:pt x="1" y="3158"/>
                  </a:lnTo>
                  <a:lnTo>
                    <a:pt x="43" y="3283"/>
                  </a:lnTo>
                  <a:lnTo>
                    <a:pt x="84" y="3387"/>
                  </a:lnTo>
                  <a:lnTo>
                    <a:pt x="146" y="3491"/>
                  </a:lnTo>
                  <a:lnTo>
                    <a:pt x="250" y="3595"/>
                  </a:lnTo>
                  <a:lnTo>
                    <a:pt x="354" y="3657"/>
                  </a:lnTo>
                  <a:lnTo>
                    <a:pt x="458" y="3719"/>
                  </a:lnTo>
                  <a:lnTo>
                    <a:pt x="583" y="3740"/>
                  </a:lnTo>
                  <a:lnTo>
                    <a:pt x="3138" y="3989"/>
                  </a:lnTo>
                  <a:lnTo>
                    <a:pt x="3263" y="3989"/>
                  </a:lnTo>
                  <a:lnTo>
                    <a:pt x="3387" y="3969"/>
                  </a:lnTo>
                  <a:lnTo>
                    <a:pt x="3512" y="3927"/>
                  </a:lnTo>
                  <a:lnTo>
                    <a:pt x="3616" y="3844"/>
                  </a:lnTo>
                  <a:lnTo>
                    <a:pt x="3699" y="3761"/>
                  </a:lnTo>
                  <a:lnTo>
                    <a:pt x="3761" y="3657"/>
                  </a:lnTo>
                  <a:lnTo>
                    <a:pt x="3824" y="3532"/>
                  </a:lnTo>
                  <a:lnTo>
                    <a:pt x="3845" y="3408"/>
                  </a:lnTo>
                  <a:lnTo>
                    <a:pt x="4094" y="956"/>
                  </a:lnTo>
                  <a:lnTo>
                    <a:pt x="4094" y="831"/>
                  </a:lnTo>
                  <a:lnTo>
                    <a:pt x="4073" y="707"/>
                  </a:lnTo>
                  <a:lnTo>
                    <a:pt x="4032" y="582"/>
                  </a:lnTo>
                  <a:lnTo>
                    <a:pt x="3948" y="478"/>
                  </a:lnTo>
                  <a:lnTo>
                    <a:pt x="3865" y="395"/>
                  </a:lnTo>
                  <a:lnTo>
                    <a:pt x="3761" y="333"/>
                  </a:lnTo>
                  <a:lnTo>
                    <a:pt x="3637" y="271"/>
                  </a:lnTo>
                  <a:lnTo>
                    <a:pt x="3512" y="250"/>
                  </a:lnTo>
                  <a:lnTo>
                    <a:pt x="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29"/>
            <p:cNvSpPr/>
            <p:nvPr/>
          </p:nvSpPr>
          <p:spPr>
            <a:xfrm>
              <a:off x="8344088" y="511398"/>
              <a:ext cx="112913" cy="110623"/>
            </a:xfrm>
            <a:custGeom>
              <a:avLst/>
              <a:gdLst/>
              <a:ahLst/>
              <a:cxnLst/>
              <a:rect l="l" t="t" r="r" b="b"/>
              <a:pathLst>
                <a:path w="4094" h="4011" extrusionOk="0">
                  <a:moveTo>
                    <a:pt x="832" y="0"/>
                  </a:moveTo>
                  <a:lnTo>
                    <a:pt x="707" y="21"/>
                  </a:lnTo>
                  <a:lnTo>
                    <a:pt x="603" y="63"/>
                  </a:lnTo>
                  <a:lnTo>
                    <a:pt x="499" y="146"/>
                  </a:lnTo>
                  <a:lnTo>
                    <a:pt x="395" y="229"/>
                  </a:lnTo>
                  <a:lnTo>
                    <a:pt x="333" y="333"/>
                  </a:lnTo>
                  <a:lnTo>
                    <a:pt x="291" y="458"/>
                  </a:lnTo>
                  <a:lnTo>
                    <a:pt x="250" y="582"/>
                  </a:lnTo>
                  <a:lnTo>
                    <a:pt x="1" y="3034"/>
                  </a:lnTo>
                  <a:lnTo>
                    <a:pt x="1" y="3158"/>
                  </a:lnTo>
                  <a:lnTo>
                    <a:pt x="42" y="3283"/>
                  </a:lnTo>
                  <a:lnTo>
                    <a:pt x="84" y="3408"/>
                  </a:lnTo>
                  <a:lnTo>
                    <a:pt x="146" y="3512"/>
                  </a:lnTo>
                  <a:lnTo>
                    <a:pt x="229" y="3595"/>
                  </a:lnTo>
                  <a:lnTo>
                    <a:pt x="333" y="3657"/>
                  </a:lnTo>
                  <a:lnTo>
                    <a:pt x="458" y="3719"/>
                  </a:lnTo>
                  <a:lnTo>
                    <a:pt x="582" y="3740"/>
                  </a:lnTo>
                  <a:lnTo>
                    <a:pt x="3138" y="4010"/>
                  </a:lnTo>
                  <a:lnTo>
                    <a:pt x="3262" y="4010"/>
                  </a:lnTo>
                  <a:lnTo>
                    <a:pt x="3387" y="3969"/>
                  </a:lnTo>
                  <a:lnTo>
                    <a:pt x="3512" y="3927"/>
                  </a:lnTo>
                  <a:lnTo>
                    <a:pt x="3616" y="3865"/>
                  </a:lnTo>
                  <a:lnTo>
                    <a:pt x="3699" y="3761"/>
                  </a:lnTo>
                  <a:lnTo>
                    <a:pt x="3761" y="3657"/>
                  </a:lnTo>
                  <a:lnTo>
                    <a:pt x="3823" y="3553"/>
                  </a:lnTo>
                  <a:lnTo>
                    <a:pt x="3844" y="3429"/>
                  </a:lnTo>
                  <a:lnTo>
                    <a:pt x="4093" y="977"/>
                  </a:lnTo>
                  <a:lnTo>
                    <a:pt x="4093" y="832"/>
                  </a:lnTo>
                  <a:lnTo>
                    <a:pt x="4073" y="707"/>
                  </a:lnTo>
                  <a:lnTo>
                    <a:pt x="4010" y="603"/>
                  </a:lnTo>
                  <a:lnTo>
                    <a:pt x="3948" y="499"/>
                  </a:lnTo>
                  <a:lnTo>
                    <a:pt x="3865" y="395"/>
                  </a:lnTo>
                  <a:lnTo>
                    <a:pt x="3761" y="333"/>
                  </a:lnTo>
                  <a:lnTo>
                    <a:pt x="3636" y="291"/>
                  </a:lnTo>
                  <a:lnTo>
                    <a:pt x="3512" y="250"/>
                  </a:lnTo>
                  <a:lnTo>
                    <a:pt x="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29"/>
            <p:cNvSpPr/>
            <p:nvPr/>
          </p:nvSpPr>
          <p:spPr>
            <a:xfrm>
              <a:off x="8193968" y="495925"/>
              <a:ext cx="112913" cy="110623"/>
            </a:xfrm>
            <a:custGeom>
              <a:avLst/>
              <a:gdLst/>
              <a:ahLst/>
              <a:cxnLst/>
              <a:rect l="l" t="t" r="r" b="b"/>
              <a:pathLst>
                <a:path w="4094" h="4011" extrusionOk="0">
                  <a:moveTo>
                    <a:pt x="831" y="1"/>
                  </a:moveTo>
                  <a:lnTo>
                    <a:pt x="707" y="21"/>
                  </a:lnTo>
                  <a:lnTo>
                    <a:pt x="603" y="84"/>
                  </a:lnTo>
                  <a:lnTo>
                    <a:pt x="499" y="146"/>
                  </a:lnTo>
                  <a:lnTo>
                    <a:pt x="395" y="229"/>
                  </a:lnTo>
                  <a:lnTo>
                    <a:pt x="333" y="333"/>
                  </a:lnTo>
                  <a:lnTo>
                    <a:pt x="270" y="458"/>
                  </a:lnTo>
                  <a:lnTo>
                    <a:pt x="250" y="582"/>
                  </a:lnTo>
                  <a:lnTo>
                    <a:pt x="0" y="3034"/>
                  </a:lnTo>
                  <a:lnTo>
                    <a:pt x="0" y="3159"/>
                  </a:lnTo>
                  <a:lnTo>
                    <a:pt x="21" y="3283"/>
                  </a:lnTo>
                  <a:lnTo>
                    <a:pt x="83" y="3408"/>
                  </a:lnTo>
                  <a:lnTo>
                    <a:pt x="146" y="3512"/>
                  </a:lnTo>
                  <a:lnTo>
                    <a:pt x="229" y="3595"/>
                  </a:lnTo>
                  <a:lnTo>
                    <a:pt x="333" y="3678"/>
                  </a:lnTo>
                  <a:lnTo>
                    <a:pt x="457" y="3719"/>
                  </a:lnTo>
                  <a:lnTo>
                    <a:pt x="582" y="3740"/>
                  </a:lnTo>
                  <a:lnTo>
                    <a:pt x="3117" y="4010"/>
                  </a:lnTo>
                  <a:lnTo>
                    <a:pt x="3262" y="4010"/>
                  </a:lnTo>
                  <a:lnTo>
                    <a:pt x="3387" y="3990"/>
                  </a:lnTo>
                  <a:lnTo>
                    <a:pt x="3491" y="3927"/>
                  </a:lnTo>
                  <a:lnTo>
                    <a:pt x="3594" y="3865"/>
                  </a:lnTo>
                  <a:lnTo>
                    <a:pt x="3698" y="3782"/>
                  </a:lnTo>
                  <a:lnTo>
                    <a:pt x="3761" y="3678"/>
                  </a:lnTo>
                  <a:lnTo>
                    <a:pt x="3823" y="3553"/>
                  </a:lnTo>
                  <a:lnTo>
                    <a:pt x="3844" y="3429"/>
                  </a:lnTo>
                  <a:lnTo>
                    <a:pt x="4093" y="977"/>
                  </a:lnTo>
                  <a:lnTo>
                    <a:pt x="4093" y="852"/>
                  </a:lnTo>
                  <a:lnTo>
                    <a:pt x="4072" y="728"/>
                  </a:lnTo>
                  <a:lnTo>
                    <a:pt x="4010" y="603"/>
                  </a:lnTo>
                  <a:lnTo>
                    <a:pt x="3948" y="499"/>
                  </a:lnTo>
                  <a:lnTo>
                    <a:pt x="3865" y="416"/>
                  </a:lnTo>
                  <a:lnTo>
                    <a:pt x="3761" y="333"/>
                  </a:lnTo>
                  <a:lnTo>
                    <a:pt x="3636" y="291"/>
                  </a:lnTo>
                  <a:lnTo>
                    <a:pt x="3511" y="271"/>
                  </a:lnTo>
                  <a:lnTo>
                    <a:pt x="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29"/>
            <p:cNvSpPr/>
            <p:nvPr/>
          </p:nvSpPr>
          <p:spPr>
            <a:xfrm>
              <a:off x="8043820" y="480453"/>
              <a:ext cx="112913" cy="110623"/>
            </a:xfrm>
            <a:custGeom>
              <a:avLst/>
              <a:gdLst/>
              <a:ahLst/>
              <a:cxnLst/>
              <a:rect l="l" t="t" r="r" b="b"/>
              <a:pathLst>
                <a:path w="4094" h="4011" extrusionOk="0">
                  <a:moveTo>
                    <a:pt x="832" y="1"/>
                  </a:moveTo>
                  <a:lnTo>
                    <a:pt x="707" y="42"/>
                  </a:lnTo>
                  <a:lnTo>
                    <a:pt x="603" y="84"/>
                  </a:lnTo>
                  <a:lnTo>
                    <a:pt x="479" y="146"/>
                  </a:lnTo>
                  <a:lnTo>
                    <a:pt x="396" y="250"/>
                  </a:lnTo>
                  <a:lnTo>
                    <a:pt x="333" y="354"/>
                  </a:lnTo>
                  <a:lnTo>
                    <a:pt x="271" y="458"/>
                  </a:lnTo>
                  <a:lnTo>
                    <a:pt x="250" y="603"/>
                  </a:lnTo>
                  <a:lnTo>
                    <a:pt x="1" y="3034"/>
                  </a:lnTo>
                  <a:lnTo>
                    <a:pt x="1" y="3179"/>
                  </a:lnTo>
                  <a:lnTo>
                    <a:pt x="22" y="3304"/>
                  </a:lnTo>
                  <a:lnTo>
                    <a:pt x="84" y="3408"/>
                  </a:lnTo>
                  <a:lnTo>
                    <a:pt x="146" y="3512"/>
                  </a:lnTo>
                  <a:lnTo>
                    <a:pt x="229" y="3616"/>
                  </a:lnTo>
                  <a:lnTo>
                    <a:pt x="333" y="3678"/>
                  </a:lnTo>
                  <a:lnTo>
                    <a:pt x="458" y="3720"/>
                  </a:lnTo>
                  <a:lnTo>
                    <a:pt x="583" y="3761"/>
                  </a:lnTo>
                  <a:lnTo>
                    <a:pt x="3117" y="4010"/>
                  </a:lnTo>
                  <a:lnTo>
                    <a:pt x="3263" y="4010"/>
                  </a:lnTo>
                  <a:lnTo>
                    <a:pt x="3387" y="3990"/>
                  </a:lnTo>
                  <a:lnTo>
                    <a:pt x="3491" y="3948"/>
                  </a:lnTo>
                  <a:lnTo>
                    <a:pt x="3595" y="3865"/>
                  </a:lnTo>
                  <a:lnTo>
                    <a:pt x="3699" y="3782"/>
                  </a:lnTo>
                  <a:lnTo>
                    <a:pt x="3761" y="3678"/>
                  </a:lnTo>
                  <a:lnTo>
                    <a:pt x="3803" y="3553"/>
                  </a:lnTo>
                  <a:lnTo>
                    <a:pt x="3844" y="3429"/>
                  </a:lnTo>
                  <a:lnTo>
                    <a:pt x="4094" y="977"/>
                  </a:lnTo>
                  <a:lnTo>
                    <a:pt x="4094" y="852"/>
                  </a:lnTo>
                  <a:lnTo>
                    <a:pt x="4073" y="728"/>
                  </a:lnTo>
                  <a:lnTo>
                    <a:pt x="4011" y="603"/>
                  </a:lnTo>
                  <a:lnTo>
                    <a:pt x="3948" y="499"/>
                  </a:lnTo>
                  <a:lnTo>
                    <a:pt x="3865" y="416"/>
                  </a:lnTo>
                  <a:lnTo>
                    <a:pt x="3761" y="354"/>
                  </a:lnTo>
                  <a:lnTo>
                    <a:pt x="3637" y="291"/>
                  </a:lnTo>
                  <a:lnTo>
                    <a:pt x="3512" y="271"/>
                  </a:lnTo>
                  <a:lnTo>
                    <a:pt x="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29"/>
            <p:cNvSpPr/>
            <p:nvPr/>
          </p:nvSpPr>
          <p:spPr>
            <a:xfrm>
              <a:off x="8514287" y="332621"/>
              <a:ext cx="112913" cy="110044"/>
            </a:xfrm>
            <a:custGeom>
              <a:avLst/>
              <a:gdLst/>
              <a:ahLst/>
              <a:cxnLst/>
              <a:rect l="l" t="t" r="r" b="b"/>
              <a:pathLst>
                <a:path w="4094" h="3990" extrusionOk="0">
                  <a:moveTo>
                    <a:pt x="831" y="0"/>
                  </a:moveTo>
                  <a:lnTo>
                    <a:pt x="707" y="21"/>
                  </a:lnTo>
                  <a:lnTo>
                    <a:pt x="582" y="63"/>
                  </a:lnTo>
                  <a:lnTo>
                    <a:pt x="478" y="125"/>
                  </a:lnTo>
                  <a:lnTo>
                    <a:pt x="395" y="229"/>
                  </a:lnTo>
                  <a:lnTo>
                    <a:pt x="333" y="333"/>
                  </a:lnTo>
                  <a:lnTo>
                    <a:pt x="270" y="437"/>
                  </a:lnTo>
                  <a:lnTo>
                    <a:pt x="249" y="582"/>
                  </a:lnTo>
                  <a:lnTo>
                    <a:pt x="0" y="3013"/>
                  </a:lnTo>
                  <a:lnTo>
                    <a:pt x="0" y="3158"/>
                  </a:lnTo>
                  <a:lnTo>
                    <a:pt x="21" y="3283"/>
                  </a:lnTo>
                  <a:lnTo>
                    <a:pt x="83" y="3387"/>
                  </a:lnTo>
                  <a:lnTo>
                    <a:pt x="146" y="3491"/>
                  </a:lnTo>
                  <a:lnTo>
                    <a:pt x="229" y="3595"/>
                  </a:lnTo>
                  <a:lnTo>
                    <a:pt x="333" y="3657"/>
                  </a:lnTo>
                  <a:lnTo>
                    <a:pt x="457" y="3719"/>
                  </a:lnTo>
                  <a:lnTo>
                    <a:pt x="582" y="3740"/>
                  </a:lnTo>
                  <a:lnTo>
                    <a:pt x="3117" y="3989"/>
                  </a:lnTo>
                  <a:lnTo>
                    <a:pt x="3262" y="3989"/>
                  </a:lnTo>
                  <a:lnTo>
                    <a:pt x="3387" y="3969"/>
                  </a:lnTo>
                  <a:lnTo>
                    <a:pt x="3491" y="3927"/>
                  </a:lnTo>
                  <a:lnTo>
                    <a:pt x="3594" y="3844"/>
                  </a:lnTo>
                  <a:lnTo>
                    <a:pt x="3678" y="3761"/>
                  </a:lnTo>
                  <a:lnTo>
                    <a:pt x="3761" y="3657"/>
                  </a:lnTo>
                  <a:lnTo>
                    <a:pt x="3802" y="3532"/>
                  </a:lnTo>
                  <a:lnTo>
                    <a:pt x="3844" y="3408"/>
                  </a:lnTo>
                  <a:lnTo>
                    <a:pt x="4093" y="956"/>
                  </a:lnTo>
                  <a:lnTo>
                    <a:pt x="4093" y="831"/>
                  </a:lnTo>
                  <a:lnTo>
                    <a:pt x="4051" y="707"/>
                  </a:lnTo>
                  <a:lnTo>
                    <a:pt x="4010" y="582"/>
                  </a:lnTo>
                  <a:lnTo>
                    <a:pt x="3948" y="478"/>
                  </a:lnTo>
                  <a:lnTo>
                    <a:pt x="3844" y="395"/>
                  </a:lnTo>
                  <a:lnTo>
                    <a:pt x="3740" y="333"/>
                  </a:lnTo>
                  <a:lnTo>
                    <a:pt x="3636" y="270"/>
                  </a:lnTo>
                  <a:lnTo>
                    <a:pt x="3511" y="250"/>
                  </a:lnTo>
                  <a:lnTo>
                    <a:pt x="9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29"/>
            <p:cNvSpPr/>
            <p:nvPr/>
          </p:nvSpPr>
          <p:spPr>
            <a:xfrm>
              <a:off x="8364139" y="317149"/>
              <a:ext cx="112913" cy="110623"/>
            </a:xfrm>
            <a:custGeom>
              <a:avLst/>
              <a:gdLst/>
              <a:ahLst/>
              <a:cxnLst/>
              <a:rect l="l" t="t" r="r" b="b"/>
              <a:pathLst>
                <a:path w="4094" h="4011" extrusionOk="0">
                  <a:moveTo>
                    <a:pt x="832" y="0"/>
                  </a:moveTo>
                  <a:lnTo>
                    <a:pt x="707" y="21"/>
                  </a:lnTo>
                  <a:lnTo>
                    <a:pt x="582" y="63"/>
                  </a:lnTo>
                  <a:lnTo>
                    <a:pt x="479" y="146"/>
                  </a:lnTo>
                  <a:lnTo>
                    <a:pt x="395" y="229"/>
                  </a:lnTo>
                  <a:lnTo>
                    <a:pt x="333" y="333"/>
                  </a:lnTo>
                  <a:lnTo>
                    <a:pt x="271" y="457"/>
                  </a:lnTo>
                  <a:lnTo>
                    <a:pt x="250" y="582"/>
                  </a:lnTo>
                  <a:lnTo>
                    <a:pt x="1" y="3034"/>
                  </a:lnTo>
                  <a:lnTo>
                    <a:pt x="1" y="3158"/>
                  </a:lnTo>
                  <a:lnTo>
                    <a:pt x="22" y="3283"/>
                  </a:lnTo>
                  <a:lnTo>
                    <a:pt x="63" y="3408"/>
                  </a:lnTo>
                  <a:lnTo>
                    <a:pt x="146" y="3511"/>
                  </a:lnTo>
                  <a:lnTo>
                    <a:pt x="229" y="3595"/>
                  </a:lnTo>
                  <a:lnTo>
                    <a:pt x="333" y="3657"/>
                  </a:lnTo>
                  <a:lnTo>
                    <a:pt x="458" y="3719"/>
                  </a:lnTo>
                  <a:lnTo>
                    <a:pt x="582" y="3740"/>
                  </a:lnTo>
                  <a:lnTo>
                    <a:pt x="3117" y="4010"/>
                  </a:lnTo>
                  <a:lnTo>
                    <a:pt x="3242" y="4010"/>
                  </a:lnTo>
                  <a:lnTo>
                    <a:pt x="3366" y="3969"/>
                  </a:lnTo>
                  <a:lnTo>
                    <a:pt x="3491" y="3927"/>
                  </a:lnTo>
                  <a:lnTo>
                    <a:pt x="3595" y="3865"/>
                  </a:lnTo>
                  <a:lnTo>
                    <a:pt x="3678" y="3761"/>
                  </a:lnTo>
                  <a:lnTo>
                    <a:pt x="3761" y="3657"/>
                  </a:lnTo>
                  <a:lnTo>
                    <a:pt x="3803" y="3553"/>
                  </a:lnTo>
                  <a:lnTo>
                    <a:pt x="3844" y="3428"/>
                  </a:lnTo>
                  <a:lnTo>
                    <a:pt x="4094" y="977"/>
                  </a:lnTo>
                  <a:lnTo>
                    <a:pt x="4094" y="831"/>
                  </a:lnTo>
                  <a:lnTo>
                    <a:pt x="4052" y="707"/>
                  </a:lnTo>
                  <a:lnTo>
                    <a:pt x="4011" y="603"/>
                  </a:lnTo>
                  <a:lnTo>
                    <a:pt x="3948" y="499"/>
                  </a:lnTo>
                  <a:lnTo>
                    <a:pt x="3844" y="395"/>
                  </a:lnTo>
                  <a:lnTo>
                    <a:pt x="3740" y="333"/>
                  </a:lnTo>
                  <a:lnTo>
                    <a:pt x="3637" y="291"/>
                  </a:lnTo>
                  <a:lnTo>
                    <a:pt x="3491" y="250"/>
                  </a:lnTo>
                  <a:lnTo>
                    <a:pt x="9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29"/>
            <p:cNvSpPr/>
            <p:nvPr/>
          </p:nvSpPr>
          <p:spPr>
            <a:xfrm>
              <a:off x="8214019" y="301676"/>
              <a:ext cx="112333" cy="110623"/>
            </a:xfrm>
            <a:custGeom>
              <a:avLst/>
              <a:gdLst/>
              <a:ahLst/>
              <a:cxnLst/>
              <a:rect l="l" t="t" r="r" b="b"/>
              <a:pathLst>
                <a:path w="4073" h="4011" extrusionOk="0">
                  <a:moveTo>
                    <a:pt x="831" y="0"/>
                  </a:moveTo>
                  <a:lnTo>
                    <a:pt x="707" y="21"/>
                  </a:lnTo>
                  <a:lnTo>
                    <a:pt x="582" y="83"/>
                  </a:lnTo>
                  <a:lnTo>
                    <a:pt x="478" y="146"/>
                  </a:lnTo>
                  <a:lnTo>
                    <a:pt x="395" y="229"/>
                  </a:lnTo>
                  <a:lnTo>
                    <a:pt x="312" y="333"/>
                  </a:lnTo>
                  <a:lnTo>
                    <a:pt x="270" y="457"/>
                  </a:lnTo>
                  <a:lnTo>
                    <a:pt x="250" y="582"/>
                  </a:lnTo>
                  <a:lnTo>
                    <a:pt x="0" y="3034"/>
                  </a:lnTo>
                  <a:lnTo>
                    <a:pt x="0" y="3158"/>
                  </a:lnTo>
                  <a:lnTo>
                    <a:pt x="21" y="3283"/>
                  </a:lnTo>
                  <a:lnTo>
                    <a:pt x="63" y="3408"/>
                  </a:lnTo>
                  <a:lnTo>
                    <a:pt x="146" y="3512"/>
                  </a:lnTo>
                  <a:lnTo>
                    <a:pt x="229" y="3595"/>
                  </a:lnTo>
                  <a:lnTo>
                    <a:pt x="333" y="3678"/>
                  </a:lnTo>
                  <a:lnTo>
                    <a:pt x="457" y="3719"/>
                  </a:lnTo>
                  <a:lnTo>
                    <a:pt x="582" y="3740"/>
                  </a:lnTo>
                  <a:lnTo>
                    <a:pt x="3117" y="4010"/>
                  </a:lnTo>
                  <a:lnTo>
                    <a:pt x="3241" y="4010"/>
                  </a:lnTo>
                  <a:lnTo>
                    <a:pt x="3366" y="3989"/>
                  </a:lnTo>
                  <a:lnTo>
                    <a:pt x="3491" y="3927"/>
                  </a:lnTo>
                  <a:lnTo>
                    <a:pt x="3595" y="3865"/>
                  </a:lnTo>
                  <a:lnTo>
                    <a:pt x="3678" y="3782"/>
                  </a:lnTo>
                  <a:lnTo>
                    <a:pt x="3761" y="3678"/>
                  </a:lnTo>
                  <a:lnTo>
                    <a:pt x="3802" y="3553"/>
                  </a:lnTo>
                  <a:lnTo>
                    <a:pt x="3823" y="3428"/>
                  </a:lnTo>
                  <a:lnTo>
                    <a:pt x="4073" y="977"/>
                  </a:lnTo>
                  <a:lnTo>
                    <a:pt x="4073" y="852"/>
                  </a:lnTo>
                  <a:lnTo>
                    <a:pt x="4052" y="728"/>
                  </a:lnTo>
                  <a:lnTo>
                    <a:pt x="4010" y="603"/>
                  </a:lnTo>
                  <a:lnTo>
                    <a:pt x="3927" y="499"/>
                  </a:lnTo>
                  <a:lnTo>
                    <a:pt x="3844" y="416"/>
                  </a:lnTo>
                  <a:lnTo>
                    <a:pt x="3740" y="333"/>
                  </a:lnTo>
                  <a:lnTo>
                    <a:pt x="3636" y="291"/>
                  </a:lnTo>
                  <a:lnTo>
                    <a:pt x="3491" y="270"/>
                  </a:lnTo>
                  <a:lnTo>
                    <a:pt x="9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29"/>
            <p:cNvSpPr/>
            <p:nvPr/>
          </p:nvSpPr>
          <p:spPr>
            <a:xfrm>
              <a:off x="8063871" y="286203"/>
              <a:ext cx="112361" cy="110623"/>
            </a:xfrm>
            <a:custGeom>
              <a:avLst/>
              <a:gdLst/>
              <a:ahLst/>
              <a:cxnLst/>
              <a:rect l="l" t="t" r="r" b="b"/>
              <a:pathLst>
                <a:path w="4074" h="4011" extrusionOk="0">
                  <a:moveTo>
                    <a:pt x="832" y="0"/>
                  </a:moveTo>
                  <a:lnTo>
                    <a:pt x="707" y="42"/>
                  </a:lnTo>
                  <a:lnTo>
                    <a:pt x="583" y="83"/>
                  </a:lnTo>
                  <a:lnTo>
                    <a:pt x="479" y="146"/>
                  </a:lnTo>
                  <a:lnTo>
                    <a:pt x="396" y="250"/>
                  </a:lnTo>
                  <a:lnTo>
                    <a:pt x="313" y="354"/>
                  </a:lnTo>
                  <a:lnTo>
                    <a:pt x="271" y="457"/>
                  </a:lnTo>
                  <a:lnTo>
                    <a:pt x="250" y="603"/>
                  </a:lnTo>
                  <a:lnTo>
                    <a:pt x="1" y="3034"/>
                  </a:lnTo>
                  <a:lnTo>
                    <a:pt x="1" y="3179"/>
                  </a:lnTo>
                  <a:lnTo>
                    <a:pt x="22" y="3304"/>
                  </a:lnTo>
                  <a:lnTo>
                    <a:pt x="63" y="3408"/>
                  </a:lnTo>
                  <a:lnTo>
                    <a:pt x="146" y="3512"/>
                  </a:lnTo>
                  <a:lnTo>
                    <a:pt x="230" y="3615"/>
                  </a:lnTo>
                  <a:lnTo>
                    <a:pt x="333" y="3678"/>
                  </a:lnTo>
                  <a:lnTo>
                    <a:pt x="437" y="3719"/>
                  </a:lnTo>
                  <a:lnTo>
                    <a:pt x="583" y="3761"/>
                  </a:lnTo>
                  <a:lnTo>
                    <a:pt x="3117" y="4010"/>
                  </a:lnTo>
                  <a:lnTo>
                    <a:pt x="3242" y="4010"/>
                  </a:lnTo>
                  <a:lnTo>
                    <a:pt x="3367" y="3989"/>
                  </a:lnTo>
                  <a:lnTo>
                    <a:pt x="3491" y="3948"/>
                  </a:lnTo>
                  <a:lnTo>
                    <a:pt x="3595" y="3865"/>
                  </a:lnTo>
                  <a:lnTo>
                    <a:pt x="3678" y="3782"/>
                  </a:lnTo>
                  <a:lnTo>
                    <a:pt x="3761" y="3678"/>
                  </a:lnTo>
                  <a:lnTo>
                    <a:pt x="3803" y="3553"/>
                  </a:lnTo>
                  <a:lnTo>
                    <a:pt x="3824" y="3428"/>
                  </a:lnTo>
                  <a:lnTo>
                    <a:pt x="4073" y="977"/>
                  </a:lnTo>
                  <a:lnTo>
                    <a:pt x="4073" y="852"/>
                  </a:lnTo>
                  <a:lnTo>
                    <a:pt x="4052" y="728"/>
                  </a:lnTo>
                  <a:lnTo>
                    <a:pt x="4011" y="603"/>
                  </a:lnTo>
                  <a:lnTo>
                    <a:pt x="3928" y="499"/>
                  </a:lnTo>
                  <a:lnTo>
                    <a:pt x="3845" y="416"/>
                  </a:lnTo>
                  <a:lnTo>
                    <a:pt x="3741" y="354"/>
                  </a:lnTo>
                  <a:lnTo>
                    <a:pt x="3616" y="291"/>
                  </a:lnTo>
                  <a:lnTo>
                    <a:pt x="3491" y="270"/>
                  </a:lnTo>
                  <a:lnTo>
                    <a:pt x="9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29"/>
            <p:cNvSpPr/>
            <p:nvPr/>
          </p:nvSpPr>
          <p:spPr>
            <a:xfrm>
              <a:off x="7899989" y="269572"/>
              <a:ext cx="112913" cy="110623"/>
            </a:xfrm>
            <a:custGeom>
              <a:avLst/>
              <a:gdLst/>
              <a:ahLst/>
              <a:cxnLst/>
              <a:rect l="l" t="t" r="r" b="b"/>
              <a:pathLst>
                <a:path w="4094" h="4011" extrusionOk="0">
                  <a:moveTo>
                    <a:pt x="832" y="1"/>
                  </a:moveTo>
                  <a:lnTo>
                    <a:pt x="707" y="42"/>
                  </a:lnTo>
                  <a:lnTo>
                    <a:pt x="603" y="84"/>
                  </a:lnTo>
                  <a:lnTo>
                    <a:pt x="500" y="146"/>
                  </a:lnTo>
                  <a:lnTo>
                    <a:pt x="396" y="229"/>
                  </a:lnTo>
                  <a:lnTo>
                    <a:pt x="333" y="354"/>
                  </a:lnTo>
                  <a:lnTo>
                    <a:pt x="292" y="458"/>
                  </a:lnTo>
                  <a:lnTo>
                    <a:pt x="250" y="583"/>
                  </a:lnTo>
                  <a:lnTo>
                    <a:pt x="1" y="3034"/>
                  </a:lnTo>
                  <a:lnTo>
                    <a:pt x="1" y="3180"/>
                  </a:lnTo>
                  <a:lnTo>
                    <a:pt x="43" y="3304"/>
                  </a:lnTo>
                  <a:lnTo>
                    <a:pt x="84" y="3408"/>
                  </a:lnTo>
                  <a:lnTo>
                    <a:pt x="146" y="3512"/>
                  </a:lnTo>
                  <a:lnTo>
                    <a:pt x="250" y="3616"/>
                  </a:lnTo>
                  <a:lnTo>
                    <a:pt x="354" y="3678"/>
                  </a:lnTo>
                  <a:lnTo>
                    <a:pt x="458" y="3720"/>
                  </a:lnTo>
                  <a:lnTo>
                    <a:pt x="583" y="3761"/>
                  </a:lnTo>
                  <a:lnTo>
                    <a:pt x="3138" y="4011"/>
                  </a:lnTo>
                  <a:lnTo>
                    <a:pt x="3263" y="4011"/>
                  </a:lnTo>
                  <a:lnTo>
                    <a:pt x="3388" y="3990"/>
                  </a:lnTo>
                  <a:lnTo>
                    <a:pt x="3512" y="3948"/>
                  </a:lnTo>
                  <a:lnTo>
                    <a:pt x="3616" y="3865"/>
                  </a:lnTo>
                  <a:lnTo>
                    <a:pt x="3699" y="3782"/>
                  </a:lnTo>
                  <a:lnTo>
                    <a:pt x="3761" y="3678"/>
                  </a:lnTo>
                  <a:lnTo>
                    <a:pt x="3824" y="3554"/>
                  </a:lnTo>
                  <a:lnTo>
                    <a:pt x="3845" y="3429"/>
                  </a:lnTo>
                  <a:lnTo>
                    <a:pt x="4094" y="977"/>
                  </a:lnTo>
                  <a:lnTo>
                    <a:pt x="4094" y="853"/>
                  </a:lnTo>
                  <a:lnTo>
                    <a:pt x="4073" y="728"/>
                  </a:lnTo>
                  <a:lnTo>
                    <a:pt x="4011" y="603"/>
                  </a:lnTo>
                  <a:lnTo>
                    <a:pt x="3948" y="499"/>
                  </a:lnTo>
                  <a:lnTo>
                    <a:pt x="3865" y="416"/>
                  </a:lnTo>
                  <a:lnTo>
                    <a:pt x="3761" y="333"/>
                  </a:lnTo>
                  <a:lnTo>
                    <a:pt x="3637" y="292"/>
                  </a:lnTo>
                  <a:lnTo>
                    <a:pt x="3512" y="271"/>
                  </a:lnTo>
                  <a:lnTo>
                    <a:pt x="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29"/>
            <p:cNvSpPr/>
            <p:nvPr/>
          </p:nvSpPr>
          <p:spPr>
            <a:xfrm>
              <a:off x="8689615" y="350383"/>
              <a:ext cx="112913" cy="110623"/>
            </a:xfrm>
            <a:custGeom>
              <a:avLst/>
              <a:gdLst/>
              <a:ahLst/>
              <a:cxnLst/>
              <a:rect l="l" t="t" r="r" b="b"/>
              <a:pathLst>
                <a:path w="4094" h="4011" extrusionOk="0">
                  <a:moveTo>
                    <a:pt x="832" y="0"/>
                  </a:moveTo>
                  <a:lnTo>
                    <a:pt x="707" y="21"/>
                  </a:lnTo>
                  <a:lnTo>
                    <a:pt x="603" y="63"/>
                  </a:lnTo>
                  <a:lnTo>
                    <a:pt x="499" y="146"/>
                  </a:lnTo>
                  <a:lnTo>
                    <a:pt x="395" y="229"/>
                  </a:lnTo>
                  <a:lnTo>
                    <a:pt x="333" y="333"/>
                  </a:lnTo>
                  <a:lnTo>
                    <a:pt x="292" y="457"/>
                  </a:lnTo>
                  <a:lnTo>
                    <a:pt x="250" y="582"/>
                  </a:lnTo>
                  <a:lnTo>
                    <a:pt x="1" y="3034"/>
                  </a:lnTo>
                  <a:lnTo>
                    <a:pt x="1" y="3158"/>
                  </a:lnTo>
                  <a:lnTo>
                    <a:pt x="42" y="3283"/>
                  </a:lnTo>
                  <a:lnTo>
                    <a:pt x="84" y="3408"/>
                  </a:lnTo>
                  <a:lnTo>
                    <a:pt x="146" y="3512"/>
                  </a:lnTo>
                  <a:lnTo>
                    <a:pt x="229" y="3595"/>
                  </a:lnTo>
                  <a:lnTo>
                    <a:pt x="354" y="3657"/>
                  </a:lnTo>
                  <a:lnTo>
                    <a:pt x="458" y="3719"/>
                  </a:lnTo>
                  <a:lnTo>
                    <a:pt x="582" y="3740"/>
                  </a:lnTo>
                  <a:lnTo>
                    <a:pt x="3138" y="4010"/>
                  </a:lnTo>
                  <a:lnTo>
                    <a:pt x="3263" y="4010"/>
                  </a:lnTo>
                  <a:lnTo>
                    <a:pt x="3387" y="3969"/>
                  </a:lnTo>
                  <a:lnTo>
                    <a:pt x="3512" y="3927"/>
                  </a:lnTo>
                  <a:lnTo>
                    <a:pt x="3616" y="3865"/>
                  </a:lnTo>
                  <a:lnTo>
                    <a:pt x="3699" y="3761"/>
                  </a:lnTo>
                  <a:lnTo>
                    <a:pt x="3761" y="3657"/>
                  </a:lnTo>
                  <a:lnTo>
                    <a:pt x="3823" y="3553"/>
                  </a:lnTo>
                  <a:lnTo>
                    <a:pt x="3844" y="3408"/>
                  </a:lnTo>
                  <a:lnTo>
                    <a:pt x="4094" y="977"/>
                  </a:lnTo>
                  <a:lnTo>
                    <a:pt x="4094" y="831"/>
                  </a:lnTo>
                  <a:lnTo>
                    <a:pt x="4073" y="707"/>
                  </a:lnTo>
                  <a:lnTo>
                    <a:pt x="4010" y="603"/>
                  </a:lnTo>
                  <a:lnTo>
                    <a:pt x="3948" y="499"/>
                  </a:lnTo>
                  <a:lnTo>
                    <a:pt x="3865" y="395"/>
                  </a:lnTo>
                  <a:lnTo>
                    <a:pt x="3761" y="333"/>
                  </a:lnTo>
                  <a:lnTo>
                    <a:pt x="3636" y="291"/>
                  </a:lnTo>
                  <a:lnTo>
                    <a:pt x="3512" y="250"/>
                  </a:lnTo>
                  <a:lnTo>
                    <a:pt x="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29"/>
            <p:cNvSpPr/>
            <p:nvPr/>
          </p:nvSpPr>
          <p:spPr>
            <a:xfrm>
              <a:off x="7826652" y="444929"/>
              <a:ext cx="142147" cy="91124"/>
            </a:xfrm>
            <a:custGeom>
              <a:avLst/>
              <a:gdLst/>
              <a:ahLst/>
              <a:cxnLst/>
              <a:rect l="l" t="t" r="r" b="b"/>
              <a:pathLst>
                <a:path w="5154" h="3304" extrusionOk="0">
                  <a:moveTo>
                    <a:pt x="354" y="0"/>
                  </a:moveTo>
                  <a:lnTo>
                    <a:pt x="1" y="3304"/>
                  </a:lnTo>
                  <a:lnTo>
                    <a:pt x="1" y="3304"/>
                  </a:lnTo>
                  <a:lnTo>
                    <a:pt x="4696" y="2577"/>
                  </a:lnTo>
                  <a:lnTo>
                    <a:pt x="4821" y="2535"/>
                  </a:lnTo>
                  <a:lnTo>
                    <a:pt x="4904" y="2473"/>
                  </a:lnTo>
                  <a:lnTo>
                    <a:pt x="4966" y="2369"/>
                  </a:lnTo>
                  <a:lnTo>
                    <a:pt x="5008" y="2244"/>
                  </a:lnTo>
                  <a:lnTo>
                    <a:pt x="5153" y="873"/>
                  </a:lnTo>
                  <a:lnTo>
                    <a:pt x="5153" y="790"/>
                  </a:lnTo>
                  <a:lnTo>
                    <a:pt x="5132" y="728"/>
                  </a:lnTo>
                  <a:lnTo>
                    <a:pt x="5112" y="665"/>
                  </a:lnTo>
                  <a:lnTo>
                    <a:pt x="5070" y="603"/>
                  </a:lnTo>
                  <a:lnTo>
                    <a:pt x="5008" y="541"/>
                  </a:lnTo>
                  <a:lnTo>
                    <a:pt x="4966" y="520"/>
                  </a:lnTo>
                  <a:lnTo>
                    <a:pt x="4883" y="478"/>
                  </a:lnTo>
                  <a:lnTo>
                    <a:pt x="4821" y="457"/>
                  </a:lnTo>
                  <a:lnTo>
                    <a:pt x="354" y="0"/>
                  </a:lnTo>
                  <a:close/>
                </a:path>
              </a:pathLst>
            </a:custGeom>
            <a:solidFill>
              <a:srgbClr val="A2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29"/>
            <p:cNvSpPr/>
            <p:nvPr/>
          </p:nvSpPr>
          <p:spPr>
            <a:xfrm>
              <a:off x="7763631" y="563553"/>
              <a:ext cx="40708" cy="52733"/>
            </a:xfrm>
            <a:custGeom>
              <a:avLst/>
              <a:gdLst/>
              <a:ahLst/>
              <a:cxnLst/>
              <a:rect l="l" t="t" r="r" b="b"/>
              <a:pathLst>
                <a:path w="1476" h="1912" extrusionOk="0">
                  <a:moveTo>
                    <a:pt x="686" y="0"/>
                  </a:moveTo>
                  <a:lnTo>
                    <a:pt x="540" y="42"/>
                  </a:lnTo>
                  <a:lnTo>
                    <a:pt x="416" y="125"/>
                  </a:lnTo>
                  <a:lnTo>
                    <a:pt x="291" y="229"/>
                  </a:lnTo>
                  <a:lnTo>
                    <a:pt x="187" y="353"/>
                  </a:lnTo>
                  <a:lnTo>
                    <a:pt x="104" y="520"/>
                  </a:lnTo>
                  <a:lnTo>
                    <a:pt x="42" y="686"/>
                  </a:lnTo>
                  <a:lnTo>
                    <a:pt x="21" y="873"/>
                  </a:lnTo>
                  <a:lnTo>
                    <a:pt x="0" y="1080"/>
                  </a:lnTo>
                  <a:lnTo>
                    <a:pt x="42" y="1267"/>
                  </a:lnTo>
                  <a:lnTo>
                    <a:pt x="83" y="1434"/>
                  </a:lnTo>
                  <a:lnTo>
                    <a:pt x="166" y="1579"/>
                  </a:lnTo>
                  <a:lnTo>
                    <a:pt x="250" y="1704"/>
                  </a:lnTo>
                  <a:lnTo>
                    <a:pt x="374" y="1808"/>
                  </a:lnTo>
                  <a:lnTo>
                    <a:pt x="499" y="1891"/>
                  </a:lnTo>
                  <a:lnTo>
                    <a:pt x="644" y="1912"/>
                  </a:lnTo>
                  <a:lnTo>
                    <a:pt x="790" y="1912"/>
                  </a:lnTo>
                  <a:lnTo>
                    <a:pt x="935" y="1870"/>
                  </a:lnTo>
                  <a:lnTo>
                    <a:pt x="1060" y="1787"/>
                  </a:lnTo>
                  <a:lnTo>
                    <a:pt x="1184" y="1683"/>
                  </a:lnTo>
                  <a:lnTo>
                    <a:pt x="1288" y="1558"/>
                  </a:lnTo>
                  <a:lnTo>
                    <a:pt x="1371" y="1392"/>
                  </a:lnTo>
                  <a:lnTo>
                    <a:pt x="1434" y="1226"/>
                  </a:lnTo>
                  <a:lnTo>
                    <a:pt x="1455" y="1039"/>
                  </a:lnTo>
                  <a:lnTo>
                    <a:pt x="1475" y="831"/>
                  </a:lnTo>
                  <a:lnTo>
                    <a:pt x="1434" y="644"/>
                  </a:lnTo>
                  <a:lnTo>
                    <a:pt x="1392" y="478"/>
                  </a:lnTo>
                  <a:lnTo>
                    <a:pt x="1330" y="333"/>
                  </a:lnTo>
                  <a:lnTo>
                    <a:pt x="1226" y="208"/>
                  </a:lnTo>
                  <a:lnTo>
                    <a:pt x="1101" y="104"/>
                  </a:lnTo>
                  <a:lnTo>
                    <a:pt x="977" y="21"/>
                  </a:lnTo>
                  <a:lnTo>
                    <a:pt x="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29"/>
            <p:cNvSpPr/>
            <p:nvPr/>
          </p:nvSpPr>
          <p:spPr>
            <a:xfrm>
              <a:off x="7734396" y="631732"/>
              <a:ext cx="1095615" cy="182249"/>
            </a:xfrm>
            <a:custGeom>
              <a:avLst/>
              <a:gdLst/>
              <a:ahLst/>
              <a:cxnLst/>
              <a:rect l="l" t="t" r="r" b="b"/>
              <a:pathLst>
                <a:path w="39725" h="6608" extrusionOk="0">
                  <a:moveTo>
                    <a:pt x="271" y="1"/>
                  </a:moveTo>
                  <a:lnTo>
                    <a:pt x="1" y="2598"/>
                  </a:lnTo>
                  <a:lnTo>
                    <a:pt x="39476" y="6607"/>
                  </a:lnTo>
                  <a:lnTo>
                    <a:pt x="39725" y="4031"/>
                  </a:lnTo>
                  <a:lnTo>
                    <a:pt x="271" y="1"/>
                  </a:lnTo>
                  <a:close/>
                </a:path>
              </a:pathLst>
            </a:custGeom>
            <a:solidFill>
              <a:schemeClr val="accent5"/>
            </a:solidFill>
            <a:ln>
              <a:noFill/>
            </a:ln>
            <a:effectLst>
              <a:outerShdw dist="38100" dir="348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29"/>
            <p:cNvSpPr/>
            <p:nvPr/>
          </p:nvSpPr>
          <p:spPr>
            <a:xfrm>
              <a:off x="7855308" y="625416"/>
              <a:ext cx="163329" cy="163356"/>
            </a:xfrm>
            <a:custGeom>
              <a:avLst/>
              <a:gdLst/>
              <a:ahLst/>
              <a:cxnLst/>
              <a:rect l="l" t="t" r="r" b="b"/>
              <a:pathLst>
                <a:path w="5922" h="5923" extrusionOk="0">
                  <a:moveTo>
                    <a:pt x="2971" y="1"/>
                  </a:moveTo>
                  <a:lnTo>
                    <a:pt x="2660" y="22"/>
                  </a:lnTo>
                  <a:lnTo>
                    <a:pt x="2369" y="63"/>
                  </a:lnTo>
                  <a:lnTo>
                    <a:pt x="2099" y="126"/>
                  </a:lnTo>
                  <a:lnTo>
                    <a:pt x="1829" y="230"/>
                  </a:lnTo>
                  <a:lnTo>
                    <a:pt x="1559" y="354"/>
                  </a:lnTo>
                  <a:lnTo>
                    <a:pt x="1330" y="500"/>
                  </a:lnTo>
                  <a:lnTo>
                    <a:pt x="1102" y="666"/>
                  </a:lnTo>
                  <a:lnTo>
                    <a:pt x="873" y="853"/>
                  </a:lnTo>
                  <a:lnTo>
                    <a:pt x="686" y="1061"/>
                  </a:lnTo>
                  <a:lnTo>
                    <a:pt x="520" y="1289"/>
                  </a:lnTo>
                  <a:lnTo>
                    <a:pt x="374" y="1538"/>
                  </a:lnTo>
                  <a:lnTo>
                    <a:pt x="250" y="1809"/>
                  </a:lnTo>
                  <a:lnTo>
                    <a:pt x="146" y="2079"/>
                  </a:lnTo>
                  <a:lnTo>
                    <a:pt x="63" y="2369"/>
                  </a:lnTo>
                  <a:lnTo>
                    <a:pt x="21" y="2660"/>
                  </a:lnTo>
                  <a:lnTo>
                    <a:pt x="0" y="2972"/>
                  </a:lnTo>
                  <a:lnTo>
                    <a:pt x="21" y="3263"/>
                  </a:lnTo>
                  <a:lnTo>
                    <a:pt x="63" y="3554"/>
                  </a:lnTo>
                  <a:lnTo>
                    <a:pt x="125" y="3845"/>
                  </a:lnTo>
                  <a:lnTo>
                    <a:pt x="229" y="4115"/>
                  </a:lnTo>
                  <a:lnTo>
                    <a:pt x="354" y="4364"/>
                  </a:lnTo>
                  <a:lnTo>
                    <a:pt x="499" y="4613"/>
                  </a:lnTo>
                  <a:lnTo>
                    <a:pt x="665" y="4842"/>
                  </a:lnTo>
                  <a:lnTo>
                    <a:pt x="852" y="5050"/>
                  </a:lnTo>
                  <a:lnTo>
                    <a:pt x="1060" y="5237"/>
                  </a:lnTo>
                  <a:lnTo>
                    <a:pt x="1289" y="5403"/>
                  </a:lnTo>
                  <a:lnTo>
                    <a:pt x="1538" y="5569"/>
                  </a:lnTo>
                  <a:lnTo>
                    <a:pt x="1808" y="5694"/>
                  </a:lnTo>
                  <a:lnTo>
                    <a:pt x="2078" y="5798"/>
                  </a:lnTo>
                  <a:lnTo>
                    <a:pt x="2369" y="5860"/>
                  </a:lnTo>
                  <a:lnTo>
                    <a:pt x="2660" y="5922"/>
                  </a:lnTo>
                  <a:lnTo>
                    <a:pt x="3262" y="5922"/>
                  </a:lnTo>
                  <a:lnTo>
                    <a:pt x="3553" y="5860"/>
                  </a:lnTo>
                  <a:lnTo>
                    <a:pt x="3844" y="5798"/>
                  </a:lnTo>
                  <a:lnTo>
                    <a:pt x="4114" y="5694"/>
                  </a:lnTo>
                  <a:lnTo>
                    <a:pt x="4363" y="5569"/>
                  </a:lnTo>
                  <a:lnTo>
                    <a:pt x="4613" y="5424"/>
                  </a:lnTo>
                  <a:lnTo>
                    <a:pt x="4841" y="5257"/>
                  </a:lnTo>
                  <a:lnTo>
                    <a:pt x="5049" y="5070"/>
                  </a:lnTo>
                  <a:lnTo>
                    <a:pt x="5236" y="4863"/>
                  </a:lnTo>
                  <a:lnTo>
                    <a:pt x="5423" y="4634"/>
                  </a:lnTo>
                  <a:lnTo>
                    <a:pt x="5568" y="4385"/>
                  </a:lnTo>
                  <a:lnTo>
                    <a:pt x="5693" y="4135"/>
                  </a:lnTo>
                  <a:lnTo>
                    <a:pt x="5797" y="3845"/>
                  </a:lnTo>
                  <a:lnTo>
                    <a:pt x="5880" y="3554"/>
                  </a:lnTo>
                  <a:lnTo>
                    <a:pt x="5922" y="3263"/>
                  </a:lnTo>
                  <a:lnTo>
                    <a:pt x="5922" y="2951"/>
                  </a:lnTo>
                  <a:lnTo>
                    <a:pt x="5922" y="2660"/>
                  </a:lnTo>
                  <a:lnTo>
                    <a:pt x="5880" y="2369"/>
                  </a:lnTo>
                  <a:lnTo>
                    <a:pt x="5797" y="2099"/>
                  </a:lnTo>
                  <a:lnTo>
                    <a:pt x="5693" y="1829"/>
                  </a:lnTo>
                  <a:lnTo>
                    <a:pt x="5589" y="1559"/>
                  </a:lnTo>
                  <a:lnTo>
                    <a:pt x="5444" y="1310"/>
                  </a:lnTo>
                  <a:lnTo>
                    <a:pt x="5257" y="1081"/>
                  </a:lnTo>
                  <a:lnTo>
                    <a:pt x="5070" y="874"/>
                  </a:lnTo>
                  <a:lnTo>
                    <a:pt x="4862" y="687"/>
                  </a:lnTo>
                  <a:lnTo>
                    <a:pt x="4634" y="520"/>
                  </a:lnTo>
                  <a:lnTo>
                    <a:pt x="4384" y="354"/>
                  </a:lnTo>
                  <a:lnTo>
                    <a:pt x="4135" y="230"/>
                  </a:lnTo>
                  <a:lnTo>
                    <a:pt x="3865" y="126"/>
                  </a:lnTo>
                  <a:lnTo>
                    <a:pt x="3574" y="63"/>
                  </a:lnTo>
                  <a:lnTo>
                    <a:pt x="3262" y="22"/>
                  </a:lnTo>
                  <a:lnTo>
                    <a:pt x="29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29"/>
            <p:cNvSpPr/>
            <p:nvPr/>
          </p:nvSpPr>
          <p:spPr>
            <a:xfrm>
              <a:off x="7893121" y="663256"/>
              <a:ext cx="87704" cy="87677"/>
            </a:xfrm>
            <a:custGeom>
              <a:avLst/>
              <a:gdLst/>
              <a:ahLst/>
              <a:cxnLst/>
              <a:rect l="l" t="t" r="r" b="b"/>
              <a:pathLst>
                <a:path w="3180" h="3179" extrusionOk="0">
                  <a:moveTo>
                    <a:pt x="1600" y="0"/>
                  </a:moveTo>
                  <a:lnTo>
                    <a:pt x="1434" y="21"/>
                  </a:lnTo>
                  <a:lnTo>
                    <a:pt x="1289" y="42"/>
                  </a:lnTo>
                  <a:lnTo>
                    <a:pt x="1123" y="83"/>
                  </a:lnTo>
                  <a:lnTo>
                    <a:pt x="977" y="125"/>
                  </a:lnTo>
                  <a:lnTo>
                    <a:pt x="852" y="187"/>
                  </a:lnTo>
                  <a:lnTo>
                    <a:pt x="707" y="270"/>
                  </a:lnTo>
                  <a:lnTo>
                    <a:pt x="603" y="353"/>
                  </a:lnTo>
                  <a:lnTo>
                    <a:pt x="479" y="457"/>
                  </a:lnTo>
                  <a:lnTo>
                    <a:pt x="375" y="582"/>
                  </a:lnTo>
                  <a:lnTo>
                    <a:pt x="292" y="707"/>
                  </a:lnTo>
                  <a:lnTo>
                    <a:pt x="208" y="831"/>
                  </a:lnTo>
                  <a:lnTo>
                    <a:pt x="146" y="977"/>
                  </a:lnTo>
                  <a:lnTo>
                    <a:pt x="84" y="1122"/>
                  </a:lnTo>
                  <a:lnTo>
                    <a:pt x="42" y="1268"/>
                  </a:lnTo>
                  <a:lnTo>
                    <a:pt x="21" y="1434"/>
                  </a:lnTo>
                  <a:lnTo>
                    <a:pt x="1" y="1600"/>
                  </a:lnTo>
                  <a:lnTo>
                    <a:pt x="21" y="1745"/>
                  </a:lnTo>
                  <a:lnTo>
                    <a:pt x="42" y="1912"/>
                  </a:lnTo>
                  <a:lnTo>
                    <a:pt x="84" y="2057"/>
                  </a:lnTo>
                  <a:lnTo>
                    <a:pt x="125" y="2202"/>
                  </a:lnTo>
                  <a:lnTo>
                    <a:pt x="208" y="2348"/>
                  </a:lnTo>
                  <a:lnTo>
                    <a:pt x="271" y="2473"/>
                  </a:lnTo>
                  <a:lnTo>
                    <a:pt x="375" y="2597"/>
                  </a:lnTo>
                  <a:lnTo>
                    <a:pt x="479" y="2701"/>
                  </a:lnTo>
                  <a:lnTo>
                    <a:pt x="582" y="2805"/>
                  </a:lnTo>
                  <a:lnTo>
                    <a:pt x="707" y="2909"/>
                  </a:lnTo>
                  <a:lnTo>
                    <a:pt x="832" y="2992"/>
                  </a:lnTo>
                  <a:lnTo>
                    <a:pt x="977" y="3054"/>
                  </a:lnTo>
                  <a:lnTo>
                    <a:pt x="1123" y="3096"/>
                  </a:lnTo>
                  <a:lnTo>
                    <a:pt x="1268" y="3137"/>
                  </a:lnTo>
                  <a:lnTo>
                    <a:pt x="1434" y="3179"/>
                  </a:lnTo>
                  <a:lnTo>
                    <a:pt x="1767" y="3179"/>
                  </a:lnTo>
                  <a:lnTo>
                    <a:pt x="1912" y="3137"/>
                  </a:lnTo>
                  <a:lnTo>
                    <a:pt x="2058" y="3117"/>
                  </a:lnTo>
                  <a:lnTo>
                    <a:pt x="2203" y="3054"/>
                  </a:lnTo>
                  <a:lnTo>
                    <a:pt x="2348" y="2992"/>
                  </a:lnTo>
                  <a:lnTo>
                    <a:pt x="2473" y="2909"/>
                  </a:lnTo>
                  <a:lnTo>
                    <a:pt x="2598" y="2826"/>
                  </a:lnTo>
                  <a:lnTo>
                    <a:pt x="2702" y="2722"/>
                  </a:lnTo>
                  <a:lnTo>
                    <a:pt x="2805" y="2597"/>
                  </a:lnTo>
                  <a:lnTo>
                    <a:pt x="2909" y="2493"/>
                  </a:lnTo>
                  <a:lnTo>
                    <a:pt x="2992" y="2348"/>
                  </a:lnTo>
                  <a:lnTo>
                    <a:pt x="3055" y="2223"/>
                  </a:lnTo>
                  <a:lnTo>
                    <a:pt x="3117" y="2057"/>
                  </a:lnTo>
                  <a:lnTo>
                    <a:pt x="3159" y="1912"/>
                  </a:lnTo>
                  <a:lnTo>
                    <a:pt x="3179" y="1745"/>
                  </a:lnTo>
                  <a:lnTo>
                    <a:pt x="3179" y="1600"/>
                  </a:lnTo>
                  <a:lnTo>
                    <a:pt x="3179" y="1434"/>
                  </a:lnTo>
                  <a:lnTo>
                    <a:pt x="3159" y="1268"/>
                  </a:lnTo>
                  <a:lnTo>
                    <a:pt x="3117" y="1122"/>
                  </a:lnTo>
                  <a:lnTo>
                    <a:pt x="3055" y="977"/>
                  </a:lnTo>
                  <a:lnTo>
                    <a:pt x="2992" y="852"/>
                  </a:lnTo>
                  <a:lnTo>
                    <a:pt x="2909" y="707"/>
                  </a:lnTo>
                  <a:lnTo>
                    <a:pt x="2826" y="582"/>
                  </a:lnTo>
                  <a:lnTo>
                    <a:pt x="2722" y="478"/>
                  </a:lnTo>
                  <a:lnTo>
                    <a:pt x="2618" y="374"/>
                  </a:lnTo>
                  <a:lnTo>
                    <a:pt x="2494" y="291"/>
                  </a:lnTo>
                  <a:lnTo>
                    <a:pt x="2348" y="208"/>
                  </a:lnTo>
                  <a:lnTo>
                    <a:pt x="2224" y="125"/>
                  </a:lnTo>
                  <a:lnTo>
                    <a:pt x="2078" y="83"/>
                  </a:lnTo>
                  <a:lnTo>
                    <a:pt x="1912" y="42"/>
                  </a:lnTo>
                  <a:lnTo>
                    <a:pt x="1767" y="21"/>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29"/>
            <p:cNvSpPr/>
            <p:nvPr/>
          </p:nvSpPr>
          <p:spPr>
            <a:xfrm>
              <a:off x="8559546" y="697070"/>
              <a:ext cx="163329" cy="163329"/>
            </a:xfrm>
            <a:custGeom>
              <a:avLst/>
              <a:gdLst/>
              <a:ahLst/>
              <a:cxnLst/>
              <a:rect l="l" t="t" r="r" b="b"/>
              <a:pathLst>
                <a:path w="5922" h="5922" extrusionOk="0">
                  <a:moveTo>
                    <a:pt x="2951" y="0"/>
                  </a:moveTo>
                  <a:lnTo>
                    <a:pt x="2660" y="21"/>
                  </a:lnTo>
                  <a:lnTo>
                    <a:pt x="2369" y="62"/>
                  </a:lnTo>
                  <a:lnTo>
                    <a:pt x="2099" y="125"/>
                  </a:lnTo>
                  <a:lnTo>
                    <a:pt x="1829" y="229"/>
                  </a:lnTo>
                  <a:lnTo>
                    <a:pt x="1559" y="353"/>
                  </a:lnTo>
                  <a:lnTo>
                    <a:pt x="1309" y="499"/>
                  </a:lnTo>
                  <a:lnTo>
                    <a:pt x="1081" y="665"/>
                  </a:lnTo>
                  <a:lnTo>
                    <a:pt x="873" y="852"/>
                  </a:lnTo>
                  <a:lnTo>
                    <a:pt x="686" y="1060"/>
                  </a:lnTo>
                  <a:lnTo>
                    <a:pt x="520" y="1288"/>
                  </a:lnTo>
                  <a:lnTo>
                    <a:pt x="354" y="1537"/>
                  </a:lnTo>
                  <a:lnTo>
                    <a:pt x="229" y="1808"/>
                  </a:lnTo>
                  <a:lnTo>
                    <a:pt x="125" y="2078"/>
                  </a:lnTo>
                  <a:lnTo>
                    <a:pt x="63" y="2369"/>
                  </a:lnTo>
                  <a:lnTo>
                    <a:pt x="21" y="2659"/>
                  </a:lnTo>
                  <a:lnTo>
                    <a:pt x="0" y="2971"/>
                  </a:lnTo>
                  <a:lnTo>
                    <a:pt x="0" y="3262"/>
                  </a:lnTo>
                  <a:lnTo>
                    <a:pt x="63" y="3553"/>
                  </a:lnTo>
                  <a:lnTo>
                    <a:pt x="125" y="3844"/>
                  </a:lnTo>
                  <a:lnTo>
                    <a:pt x="229" y="4114"/>
                  </a:lnTo>
                  <a:lnTo>
                    <a:pt x="354" y="4363"/>
                  </a:lnTo>
                  <a:lnTo>
                    <a:pt x="499" y="4612"/>
                  </a:lnTo>
                  <a:lnTo>
                    <a:pt x="665" y="4841"/>
                  </a:lnTo>
                  <a:lnTo>
                    <a:pt x="852" y="5049"/>
                  </a:lnTo>
                  <a:lnTo>
                    <a:pt x="1060" y="5236"/>
                  </a:lnTo>
                  <a:lnTo>
                    <a:pt x="1289" y="5423"/>
                  </a:lnTo>
                  <a:lnTo>
                    <a:pt x="1538" y="5568"/>
                  </a:lnTo>
                  <a:lnTo>
                    <a:pt x="1787" y="5693"/>
                  </a:lnTo>
                  <a:lnTo>
                    <a:pt x="2078" y="5797"/>
                  </a:lnTo>
                  <a:lnTo>
                    <a:pt x="2369" y="5880"/>
                  </a:lnTo>
                  <a:lnTo>
                    <a:pt x="2660" y="5921"/>
                  </a:lnTo>
                  <a:lnTo>
                    <a:pt x="3262" y="5921"/>
                  </a:lnTo>
                  <a:lnTo>
                    <a:pt x="3553" y="5880"/>
                  </a:lnTo>
                  <a:lnTo>
                    <a:pt x="3823" y="5797"/>
                  </a:lnTo>
                  <a:lnTo>
                    <a:pt x="4093" y="5713"/>
                  </a:lnTo>
                  <a:lnTo>
                    <a:pt x="4363" y="5589"/>
                  </a:lnTo>
                  <a:lnTo>
                    <a:pt x="4613" y="5443"/>
                  </a:lnTo>
                  <a:lnTo>
                    <a:pt x="4841" y="5256"/>
                  </a:lnTo>
                  <a:lnTo>
                    <a:pt x="5049" y="5069"/>
                  </a:lnTo>
                  <a:lnTo>
                    <a:pt x="5236" y="4862"/>
                  </a:lnTo>
                  <a:lnTo>
                    <a:pt x="5402" y="4633"/>
                  </a:lnTo>
                  <a:lnTo>
                    <a:pt x="5568" y="4384"/>
                  </a:lnTo>
                  <a:lnTo>
                    <a:pt x="5693" y="4134"/>
                  </a:lnTo>
                  <a:lnTo>
                    <a:pt x="5797" y="3864"/>
                  </a:lnTo>
                  <a:lnTo>
                    <a:pt x="5859" y="3574"/>
                  </a:lnTo>
                  <a:lnTo>
                    <a:pt x="5901" y="3262"/>
                  </a:lnTo>
                  <a:lnTo>
                    <a:pt x="5922" y="2971"/>
                  </a:lnTo>
                  <a:lnTo>
                    <a:pt x="5901" y="2659"/>
                  </a:lnTo>
                  <a:lnTo>
                    <a:pt x="5859" y="2369"/>
                  </a:lnTo>
                  <a:lnTo>
                    <a:pt x="5797" y="2098"/>
                  </a:lnTo>
                  <a:lnTo>
                    <a:pt x="5693" y="1828"/>
                  </a:lnTo>
                  <a:lnTo>
                    <a:pt x="5568" y="1558"/>
                  </a:lnTo>
                  <a:lnTo>
                    <a:pt x="5423" y="1330"/>
                  </a:lnTo>
                  <a:lnTo>
                    <a:pt x="5257" y="1101"/>
                  </a:lnTo>
                  <a:lnTo>
                    <a:pt x="5070" y="893"/>
                  </a:lnTo>
                  <a:lnTo>
                    <a:pt x="4862" y="686"/>
                  </a:lnTo>
                  <a:lnTo>
                    <a:pt x="4634" y="519"/>
                  </a:lnTo>
                  <a:lnTo>
                    <a:pt x="4384" y="374"/>
                  </a:lnTo>
                  <a:lnTo>
                    <a:pt x="4114" y="249"/>
                  </a:lnTo>
                  <a:lnTo>
                    <a:pt x="3844" y="145"/>
                  </a:lnTo>
                  <a:lnTo>
                    <a:pt x="3553" y="62"/>
                  </a:lnTo>
                  <a:lnTo>
                    <a:pt x="3262" y="21"/>
                  </a:lnTo>
                  <a:lnTo>
                    <a:pt x="29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29"/>
            <p:cNvSpPr/>
            <p:nvPr/>
          </p:nvSpPr>
          <p:spPr>
            <a:xfrm>
              <a:off x="8597359" y="735462"/>
              <a:ext cx="87704" cy="87125"/>
            </a:xfrm>
            <a:custGeom>
              <a:avLst/>
              <a:gdLst/>
              <a:ahLst/>
              <a:cxnLst/>
              <a:rect l="l" t="t" r="r" b="b"/>
              <a:pathLst>
                <a:path w="3180" h="3159" extrusionOk="0">
                  <a:moveTo>
                    <a:pt x="1434" y="0"/>
                  </a:moveTo>
                  <a:lnTo>
                    <a:pt x="1268" y="21"/>
                  </a:lnTo>
                  <a:lnTo>
                    <a:pt x="1123" y="62"/>
                  </a:lnTo>
                  <a:lnTo>
                    <a:pt x="977" y="104"/>
                  </a:lnTo>
                  <a:lnTo>
                    <a:pt x="832" y="187"/>
                  </a:lnTo>
                  <a:lnTo>
                    <a:pt x="707" y="249"/>
                  </a:lnTo>
                  <a:lnTo>
                    <a:pt x="582" y="353"/>
                  </a:lnTo>
                  <a:lnTo>
                    <a:pt x="479" y="457"/>
                  </a:lnTo>
                  <a:lnTo>
                    <a:pt x="375" y="561"/>
                  </a:lnTo>
                  <a:lnTo>
                    <a:pt x="271" y="686"/>
                  </a:lnTo>
                  <a:lnTo>
                    <a:pt x="208" y="810"/>
                  </a:lnTo>
                  <a:lnTo>
                    <a:pt x="125" y="956"/>
                  </a:lnTo>
                  <a:lnTo>
                    <a:pt x="84" y="1101"/>
                  </a:lnTo>
                  <a:lnTo>
                    <a:pt x="42" y="1247"/>
                  </a:lnTo>
                  <a:lnTo>
                    <a:pt x="21" y="1413"/>
                  </a:lnTo>
                  <a:lnTo>
                    <a:pt x="1" y="1579"/>
                  </a:lnTo>
                  <a:lnTo>
                    <a:pt x="21" y="1745"/>
                  </a:lnTo>
                  <a:lnTo>
                    <a:pt x="42" y="1891"/>
                  </a:lnTo>
                  <a:lnTo>
                    <a:pt x="63" y="2036"/>
                  </a:lnTo>
                  <a:lnTo>
                    <a:pt x="125" y="2182"/>
                  </a:lnTo>
                  <a:lnTo>
                    <a:pt x="188" y="2327"/>
                  </a:lnTo>
                  <a:lnTo>
                    <a:pt x="271" y="2452"/>
                  </a:lnTo>
                  <a:lnTo>
                    <a:pt x="354" y="2576"/>
                  </a:lnTo>
                  <a:lnTo>
                    <a:pt x="458" y="2680"/>
                  </a:lnTo>
                  <a:lnTo>
                    <a:pt x="582" y="2784"/>
                  </a:lnTo>
                  <a:lnTo>
                    <a:pt x="686" y="2888"/>
                  </a:lnTo>
                  <a:lnTo>
                    <a:pt x="832" y="2971"/>
                  </a:lnTo>
                  <a:lnTo>
                    <a:pt x="956" y="3033"/>
                  </a:lnTo>
                  <a:lnTo>
                    <a:pt x="1123" y="3096"/>
                  </a:lnTo>
                  <a:lnTo>
                    <a:pt x="1268" y="3137"/>
                  </a:lnTo>
                  <a:lnTo>
                    <a:pt x="1434" y="3158"/>
                  </a:lnTo>
                  <a:lnTo>
                    <a:pt x="1746" y="3158"/>
                  </a:lnTo>
                  <a:lnTo>
                    <a:pt x="1912" y="3137"/>
                  </a:lnTo>
                  <a:lnTo>
                    <a:pt x="2058" y="3096"/>
                  </a:lnTo>
                  <a:lnTo>
                    <a:pt x="2203" y="3033"/>
                  </a:lnTo>
                  <a:lnTo>
                    <a:pt x="2328" y="2971"/>
                  </a:lnTo>
                  <a:lnTo>
                    <a:pt x="2473" y="2888"/>
                  </a:lnTo>
                  <a:lnTo>
                    <a:pt x="2598" y="2805"/>
                  </a:lnTo>
                  <a:lnTo>
                    <a:pt x="2702" y="2701"/>
                  </a:lnTo>
                  <a:lnTo>
                    <a:pt x="2805" y="2597"/>
                  </a:lnTo>
                  <a:lnTo>
                    <a:pt x="2909" y="2472"/>
                  </a:lnTo>
                  <a:lnTo>
                    <a:pt x="2972" y="2348"/>
                  </a:lnTo>
                  <a:lnTo>
                    <a:pt x="3055" y="2202"/>
                  </a:lnTo>
                  <a:lnTo>
                    <a:pt x="3096" y="2057"/>
                  </a:lnTo>
                  <a:lnTo>
                    <a:pt x="3138" y="1891"/>
                  </a:lnTo>
                  <a:lnTo>
                    <a:pt x="3159" y="1745"/>
                  </a:lnTo>
                  <a:lnTo>
                    <a:pt x="3179" y="1579"/>
                  </a:lnTo>
                  <a:lnTo>
                    <a:pt x="3159" y="1413"/>
                  </a:lnTo>
                  <a:lnTo>
                    <a:pt x="3138" y="1267"/>
                  </a:lnTo>
                  <a:lnTo>
                    <a:pt x="3096" y="1101"/>
                  </a:lnTo>
                  <a:lnTo>
                    <a:pt x="3055" y="956"/>
                  </a:lnTo>
                  <a:lnTo>
                    <a:pt x="2992" y="831"/>
                  </a:lnTo>
                  <a:lnTo>
                    <a:pt x="2909" y="706"/>
                  </a:lnTo>
                  <a:lnTo>
                    <a:pt x="2826" y="582"/>
                  </a:lnTo>
                  <a:lnTo>
                    <a:pt x="2722" y="457"/>
                  </a:lnTo>
                  <a:lnTo>
                    <a:pt x="2598" y="353"/>
                  </a:lnTo>
                  <a:lnTo>
                    <a:pt x="2473" y="270"/>
                  </a:lnTo>
                  <a:lnTo>
                    <a:pt x="2348" y="187"/>
                  </a:lnTo>
                  <a:lnTo>
                    <a:pt x="2203" y="125"/>
                  </a:lnTo>
                  <a:lnTo>
                    <a:pt x="2058" y="62"/>
                  </a:lnTo>
                  <a:lnTo>
                    <a:pt x="1912" y="21"/>
                  </a:lnTo>
                  <a:lnTo>
                    <a:pt x="1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29"/>
            <p:cNvSpPr/>
            <p:nvPr/>
          </p:nvSpPr>
          <p:spPr>
            <a:xfrm>
              <a:off x="7828362" y="385328"/>
              <a:ext cx="1013703" cy="124386"/>
            </a:xfrm>
            <a:custGeom>
              <a:avLst/>
              <a:gdLst/>
              <a:ahLst/>
              <a:cxnLst/>
              <a:rect l="l" t="t" r="r" b="b"/>
              <a:pathLst>
                <a:path w="36755" h="4510" extrusionOk="0">
                  <a:moveTo>
                    <a:pt x="63" y="1"/>
                  </a:moveTo>
                  <a:lnTo>
                    <a:pt x="1" y="769"/>
                  </a:lnTo>
                  <a:lnTo>
                    <a:pt x="36671" y="4509"/>
                  </a:lnTo>
                  <a:lnTo>
                    <a:pt x="36754" y="3740"/>
                  </a:lnTo>
                  <a:lnTo>
                    <a:pt x="63"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29"/>
            <p:cNvSpPr/>
            <p:nvPr/>
          </p:nvSpPr>
          <p:spPr>
            <a:xfrm>
              <a:off x="7844993" y="238627"/>
              <a:ext cx="1011965" cy="106624"/>
            </a:xfrm>
            <a:custGeom>
              <a:avLst/>
              <a:gdLst/>
              <a:ahLst/>
              <a:cxnLst/>
              <a:rect l="l" t="t" r="r" b="b"/>
              <a:pathLst>
                <a:path w="36692" h="3866" extrusionOk="0">
                  <a:moveTo>
                    <a:pt x="21" y="1"/>
                  </a:moveTo>
                  <a:lnTo>
                    <a:pt x="0" y="126"/>
                  </a:lnTo>
                  <a:lnTo>
                    <a:pt x="36691" y="3865"/>
                  </a:lnTo>
                  <a:lnTo>
                    <a:pt x="36691" y="3741"/>
                  </a:ln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75" name="Google Shape;2975;p29"/>
          <p:cNvGrpSpPr/>
          <p:nvPr/>
        </p:nvGrpSpPr>
        <p:grpSpPr>
          <a:xfrm>
            <a:off x="2013785" y="6009818"/>
            <a:ext cx="1282737" cy="540289"/>
            <a:chOff x="774450" y="2691700"/>
            <a:chExt cx="543625" cy="228975"/>
          </a:xfrm>
        </p:grpSpPr>
        <p:sp>
          <p:nvSpPr>
            <p:cNvPr id="2976" name="Google Shape;2976;p29"/>
            <p:cNvSpPr/>
            <p:nvPr/>
          </p:nvSpPr>
          <p:spPr>
            <a:xfrm>
              <a:off x="980275" y="2795450"/>
              <a:ext cx="41175" cy="48525"/>
            </a:xfrm>
            <a:custGeom>
              <a:avLst/>
              <a:gdLst/>
              <a:ahLst/>
              <a:cxnLst/>
              <a:rect l="l" t="t" r="r" b="b"/>
              <a:pathLst>
                <a:path w="1647" h="1941" fill="none" extrusionOk="0">
                  <a:moveTo>
                    <a:pt x="1376" y="1"/>
                  </a:moveTo>
                  <a:lnTo>
                    <a:pt x="1376" y="1"/>
                  </a:lnTo>
                  <a:lnTo>
                    <a:pt x="1309" y="1"/>
                  </a:lnTo>
                  <a:lnTo>
                    <a:pt x="1241" y="23"/>
                  </a:lnTo>
                  <a:lnTo>
                    <a:pt x="1196" y="46"/>
                  </a:lnTo>
                  <a:lnTo>
                    <a:pt x="1151" y="114"/>
                  </a:lnTo>
                  <a:lnTo>
                    <a:pt x="68" y="1467"/>
                  </a:lnTo>
                  <a:lnTo>
                    <a:pt x="68" y="1467"/>
                  </a:lnTo>
                  <a:lnTo>
                    <a:pt x="0" y="1580"/>
                  </a:lnTo>
                  <a:lnTo>
                    <a:pt x="0" y="1693"/>
                  </a:lnTo>
                  <a:lnTo>
                    <a:pt x="23" y="1783"/>
                  </a:lnTo>
                  <a:lnTo>
                    <a:pt x="113" y="1873"/>
                  </a:lnTo>
                  <a:lnTo>
                    <a:pt x="113" y="1873"/>
                  </a:lnTo>
                  <a:lnTo>
                    <a:pt x="181" y="1918"/>
                  </a:lnTo>
                  <a:lnTo>
                    <a:pt x="294" y="1941"/>
                  </a:lnTo>
                  <a:lnTo>
                    <a:pt x="294" y="1941"/>
                  </a:lnTo>
                  <a:lnTo>
                    <a:pt x="316" y="1941"/>
                  </a:lnTo>
                  <a:lnTo>
                    <a:pt x="316" y="1941"/>
                  </a:lnTo>
                  <a:lnTo>
                    <a:pt x="429" y="1896"/>
                  </a:lnTo>
                  <a:lnTo>
                    <a:pt x="519" y="1828"/>
                  </a:lnTo>
                  <a:lnTo>
                    <a:pt x="1602" y="452"/>
                  </a:lnTo>
                  <a:lnTo>
                    <a:pt x="1602" y="452"/>
                  </a:lnTo>
                  <a:lnTo>
                    <a:pt x="1647" y="362"/>
                  </a:lnTo>
                  <a:lnTo>
                    <a:pt x="1647" y="249"/>
                  </a:lnTo>
                  <a:lnTo>
                    <a:pt x="1624" y="136"/>
                  </a:lnTo>
                  <a:lnTo>
                    <a:pt x="1557" y="46"/>
                  </a:lnTo>
                  <a:lnTo>
                    <a:pt x="1557" y="46"/>
                  </a:lnTo>
                  <a:lnTo>
                    <a:pt x="1466" y="1"/>
                  </a:lnTo>
                  <a:lnTo>
                    <a:pt x="13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29"/>
            <p:cNvSpPr/>
            <p:nvPr/>
          </p:nvSpPr>
          <p:spPr>
            <a:xfrm>
              <a:off x="933475" y="2855225"/>
              <a:ext cx="40625" cy="47975"/>
            </a:xfrm>
            <a:custGeom>
              <a:avLst/>
              <a:gdLst/>
              <a:ahLst/>
              <a:cxnLst/>
              <a:rect l="l" t="t" r="r" b="b"/>
              <a:pathLst>
                <a:path w="1625" h="1919" fill="none" extrusionOk="0">
                  <a:moveTo>
                    <a:pt x="1331" y="1"/>
                  </a:moveTo>
                  <a:lnTo>
                    <a:pt x="1331" y="1"/>
                  </a:lnTo>
                  <a:lnTo>
                    <a:pt x="1286" y="1"/>
                  </a:lnTo>
                  <a:lnTo>
                    <a:pt x="1218" y="23"/>
                  </a:lnTo>
                  <a:lnTo>
                    <a:pt x="1173" y="68"/>
                  </a:lnTo>
                  <a:lnTo>
                    <a:pt x="1105" y="114"/>
                  </a:lnTo>
                  <a:lnTo>
                    <a:pt x="45" y="1444"/>
                  </a:lnTo>
                  <a:lnTo>
                    <a:pt x="45" y="1444"/>
                  </a:lnTo>
                  <a:lnTo>
                    <a:pt x="0" y="1557"/>
                  </a:lnTo>
                  <a:lnTo>
                    <a:pt x="0" y="1670"/>
                  </a:lnTo>
                  <a:lnTo>
                    <a:pt x="23" y="1760"/>
                  </a:lnTo>
                  <a:lnTo>
                    <a:pt x="90" y="1850"/>
                  </a:lnTo>
                  <a:lnTo>
                    <a:pt x="90" y="1850"/>
                  </a:lnTo>
                  <a:lnTo>
                    <a:pt x="181" y="1896"/>
                  </a:lnTo>
                  <a:lnTo>
                    <a:pt x="271" y="1918"/>
                  </a:lnTo>
                  <a:lnTo>
                    <a:pt x="271" y="1918"/>
                  </a:lnTo>
                  <a:lnTo>
                    <a:pt x="316" y="1918"/>
                  </a:lnTo>
                  <a:lnTo>
                    <a:pt x="316" y="1918"/>
                  </a:lnTo>
                  <a:lnTo>
                    <a:pt x="406" y="1873"/>
                  </a:lnTo>
                  <a:lnTo>
                    <a:pt x="496" y="1805"/>
                  </a:lnTo>
                  <a:lnTo>
                    <a:pt x="1557" y="474"/>
                  </a:lnTo>
                  <a:lnTo>
                    <a:pt x="1557" y="474"/>
                  </a:lnTo>
                  <a:lnTo>
                    <a:pt x="1624" y="362"/>
                  </a:lnTo>
                  <a:lnTo>
                    <a:pt x="1624" y="249"/>
                  </a:lnTo>
                  <a:lnTo>
                    <a:pt x="1602" y="159"/>
                  </a:lnTo>
                  <a:lnTo>
                    <a:pt x="1511" y="68"/>
                  </a:lnTo>
                  <a:lnTo>
                    <a:pt x="1511" y="68"/>
                  </a:lnTo>
                  <a:lnTo>
                    <a:pt x="1444" y="23"/>
                  </a:lnTo>
                  <a:lnTo>
                    <a:pt x="13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29"/>
            <p:cNvSpPr/>
            <p:nvPr/>
          </p:nvSpPr>
          <p:spPr>
            <a:xfrm>
              <a:off x="1243050" y="2762175"/>
              <a:ext cx="41750" cy="48525"/>
            </a:xfrm>
            <a:custGeom>
              <a:avLst/>
              <a:gdLst/>
              <a:ahLst/>
              <a:cxnLst/>
              <a:rect l="l" t="t" r="r" b="b"/>
              <a:pathLst>
                <a:path w="1670" h="1941" fill="none" extrusionOk="0">
                  <a:moveTo>
                    <a:pt x="1377" y="1"/>
                  </a:moveTo>
                  <a:lnTo>
                    <a:pt x="1377" y="1"/>
                  </a:lnTo>
                  <a:lnTo>
                    <a:pt x="1309" y="1"/>
                  </a:lnTo>
                  <a:lnTo>
                    <a:pt x="1264" y="24"/>
                  </a:lnTo>
                  <a:lnTo>
                    <a:pt x="1196" y="69"/>
                  </a:lnTo>
                  <a:lnTo>
                    <a:pt x="1151" y="114"/>
                  </a:lnTo>
                  <a:lnTo>
                    <a:pt x="68" y="1467"/>
                  </a:lnTo>
                  <a:lnTo>
                    <a:pt x="68" y="1467"/>
                  </a:lnTo>
                  <a:lnTo>
                    <a:pt x="23" y="1580"/>
                  </a:lnTo>
                  <a:lnTo>
                    <a:pt x="1" y="1693"/>
                  </a:lnTo>
                  <a:lnTo>
                    <a:pt x="46" y="1805"/>
                  </a:lnTo>
                  <a:lnTo>
                    <a:pt x="113" y="1873"/>
                  </a:lnTo>
                  <a:lnTo>
                    <a:pt x="113" y="1873"/>
                  </a:lnTo>
                  <a:lnTo>
                    <a:pt x="204" y="1941"/>
                  </a:lnTo>
                  <a:lnTo>
                    <a:pt x="294" y="1941"/>
                  </a:lnTo>
                  <a:lnTo>
                    <a:pt x="294" y="1941"/>
                  </a:lnTo>
                  <a:lnTo>
                    <a:pt x="316" y="1941"/>
                  </a:lnTo>
                  <a:lnTo>
                    <a:pt x="316" y="1941"/>
                  </a:lnTo>
                  <a:lnTo>
                    <a:pt x="429" y="1918"/>
                  </a:lnTo>
                  <a:lnTo>
                    <a:pt x="519" y="1828"/>
                  </a:lnTo>
                  <a:lnTo>
                    <a:pt x="1602" y="475"/>
                  </a:lnTo>
                  <a:lnTo>
                    <a:pt x="1602" y="475"/>
                  </a:lnTo>
                  <a:lnTo>
                    <a:pt x="1647" y="362"/>
                  </a:lnTo>
                  <a:lnTo>
                    <a:pt x="1670" y="249"/>
                  </a:lnTo>
                  <a:lnTo>
                    <a:pt x="1625" y="159"/>
                  </a:lnTo>
                  <a:lnTo>
                    <a:pt x="1557" y="69"/>
                  </a:lnTo>
                  <a:lnTo>
                    <a:pt x="1557" y="69"/>
                  </a:lnTo>
                  <a:lnTo>
                    <a:pt x="1467" y="24"/>
                  </a:lnTo>
                  <a:lnTo>
                    <a:pt x="13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29"/>
            <p:cNvSpPr/>
            <p:nvPr/>
          </p:nvSpPr>
          <p:spPr>
            <a:xfrm>
              <a:off x="1194000" y="2821950"/>
              <a:ext cx="42875" cy="50800"/>
            </a:xfrm>
            <a:custGeom>
              <a:avLst/>
              <a:gdLst/>
              <a:ahLst/>
              <a:cxnLst/>
              <a:rect l="l" t="t" r="r" b="b"/>
              <a:pathLst>
                <a:path w="1715" h="2032" fill="none" extrusionOk="0">
                  <a:moveTo>
                    <a:pt x="1444" y="1"/>
                  </a:moveTo>
                  <a:lnTo>
                    <a:pt x="1444" y="1"/>
                  </a:lnTo>
                  <a:lnTo>
                    <a:pt x="1376" y="1"/>
                  </a:lnTo>
                  <a:lnTo>
                    <a:pt x="1308" y="24"/>
                  </a:lnTo>
                  <a:lnTo>
                    <a:pt x="1263" y="69"/>
                  </a:lnTo>
                  <a:lnTo>
                    <a:pt x="1218" y="114"/>
                  </a:lnTo>
                  <a:lnTo>
                    <a:pt x="45" y="1580"/>
                  </a:lnTo>
                  <a:lnTo>
                    <a:pt x="45" y="1580"/>
                  </a:lnTo>
                  <a:lnTo>
                    <a:pt x="0" y="1670"/>
                  </a:lnTo>
                  <a:lnTo>
                    <a:pt x="0" y="1783"/>
                  </a:lnTo>
                  <a:lnTo>
                    <a:pt x="23" y="1896"/>
                  </a:lnTo>
                  <a:lnTo>
                    <a:pt x="90" y="1986"/>
                  </a:lnTo>
                  <a:lnTo>
                    <a:pt x="90" y="1986"/>
                  </a:lnTo>
                  <a:lnTo>
                    <a:pt x="181" y="2031"/>
                  </a:lnTo>
                  <a:lnTo>
                    <a:pt x="271" y="2031"/>
                  </a:lnTo>
                  <a:lnTo>
                    <a:pt x="271" y="2031"/>
                  </a:lnTo>
                  <a:lnTo>
                    <a:pt x="316" y="2031"/>
                  </a:lnTo>
                  <a:lnTo>
                    <a:pt x="316" y="2031"/>
                  </a:lnTo>
                  <a:lnTo>
                    <a:pt x="406" y="2008"/>
                  </a:lnTo>
                  <a:lnTo>
                    <a:pt x="496" y="1941"/>
                  </a:lnTo>
                  <a:lnTo>
                    <a:pt x="1669" y="475"/>
                  </a:lnTo>
                  <a:lnTo>
                    <a:pt x="1669" y="475"/>
                  </a:lnTo>
                  <a:lnTo>
                    <a:pt x="1714" y="362"/>
                  </a:lnTo>
                  <a:lnTo>
                    <a:pt x="1714" y="249"/>
                  </a:lnTo>
                  <a:lnTo>
                    <a:pt x="1692" y="159"/>
                  </a:lnTo>
                  <a:lnTo>
                    <a:pt x="1624" y="69"/>
                  </a:lnTo>
                  <a:lnTo>
                    <a:pt x="1624" y="69"/>
                  </a:lnTo>
                  <a:lnTo>
                    <a:pt x="1534" y="24"/>
                  </a:lnTo>
                  <a:lnTo>
                    <a:pt x="14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29"/>
            <p:cNvSpPr/>
            <p:nvPr/>
          </p:nvSpPr>
          <p:spPr>
            <a:xfrm>
              <a:off x="880450" y="2762750"/>
              <a:ext cx="90825" cy="111125"/>
            </a:xfrm>
            <a:custGeom>
              <a:avLst/>
              <a:gdLst/>
              <a:ahLst/>
              <a:cxnLst/>
              <a:rect l="l" t="t" r="r" b="b"/>
              <a:pathLst>
                <a:path w="3633" h="4445" extrusionOk="0">
                  <a:moveTo>
                    <a:pt x="3317" y="1"/>
                  </a:moveTo>
                  <a:lnTo>
                    <a:pt x="3204" y="46"/>
                  </a:lnTo>
                  <a:lnTo>
                    <a:pt x="3114" y="113"/>
                  </a:lnTo>
                  <a:lnTo>
                    <a:pt x="46" y="3970"/>
                  </a:lnTo>
                  <a:lnTo>
                    <a:pt x="1" y="4083"/>
                  </a:lnTo>
                  <a:lnTo>
                    <a:pt x="1" y="4196"/>
                  </a:lnTo>
                  <a:lnTo>
                    <a:pt x="23" y="4286"/>
                  </a:lnTo>
                  <a:lnTo>
                    <a:pt x="91" y="4376"/>
                  </a:lnTo>
                  <a:lnTo>
                    <a:pt x="204" y="4422"/>
                  </a:lnTo>
                  <a:lnTo>
                    <a:pt x="317" y="4444"/>
                  </a:lnTo>
                  <a:lnTo>
                    <a:pt x="407" y="4399"/>
                  </a:lnTo>
                  <a:lnTo>
                    <a:pt x="497" y="4331"/>
                  </a:lnTo>
                  <a:lnTo>
                    <a:pt x="3565" y="474"/>
                  </a:lnTo>
                  <a:lnTo>
                    <a:pt x="3610" y="361"/>
                  </a:lnTo>
                  <a:lnTo>
                    <a:pt x="3632" y="271"/>
                  </a:lnTo>
                  <a:lnTo>
                    <a:pt x="3587" y="158"/>
                  </a:lnTo>
                  <a:lnTo>
                    <a:pt x="3520" y="68"/>
                  </a:lnTo>
                  <a:lnTo>
                    <a:pt x="3407" y="23"/>
                  </a:lnTo>
                  <a:lnTo>
                    <a:pt x="33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29"/>
            <p:cNvSpPr/>
            <p:nvPr/>
          </p:nvSpPr>
          <p:spPr>
            <a:xfrm>
              <a:off x="948125" y="2777975"/>
              <a:ext cx="41200" cy="48525"/>
            </a:xfrm>
            <a:custGeom>
              <a:avLst/>
              <a:gdLst/>
              <a:ahLst/>
              <a:cxnLst/>
              <a:rect l="l" t="t" r="r" b="b"/>
              <a:pathLst>
                <a:path w="1648" h="1941" extrusionOk="0">
                  <a:moveTo>
                    <a:pt x="1331" y="1"/>
                  </a:moveTo>
                  <a:lnTo>
                    <a:pt x="1241" y="23"/>
                  </a:lnTo>
                  <a:lnTo>
                    <a:pt x="1151" y="91"/>
                  </a:lnTo>
                  <a:lnTo>
                    <a:pt x="68" y="1467"/>
                  </a:lnTo>
                  <a:lnTo>
                    <a:pt x="1" y="1579"/>
                  </a:lnTo>
                  <a:lnTo>
                    <a:pt x="1" y="1692"/>
                  </a:lnTo>
                  <a:lnTo>
                    <a:pt x="23" y="1783"/>
                  </a:lnTo>
                  <a:lnTo>
                    <a:pt x="113" y="1873"/>
                  </a:lnTo>
                  <a:lnTo>
                    <a:pt x="204" y="1918"/>
                  </a:lnTo>
                  <a:lnTo>
                    <a:pt x="316" y="1940"/>
                  </a:lnTo>
                  <a:lnTo>
                    <a:pt x="429" y="1895"/>
                  </a:lnTo>
                  <a:lnTo>
                    <a:pt x="519" y="1828"/>
                  </a:lnTo>
                  <a:lnTo>
                    <a:pt x="1602" y="452"/>
                  </a:lnTo>
                  <a:lnTo>
                    <a:pt x="1647" y="361"/>
                  </a:lnTo>
                  <a:lnTo>
                    <a:pt x="1647" y="249"/>
                  </a:lnTo>
                  <a:lnTo>
                    <a:pt x="1625" y="136"/>
                  </a:lnTo>
                  <a:lnTo>
                    <a:pt x="1557" y="46"/>
                  </a:lnTo>
                  <a:lnTo>
                    <a:pt x="1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29"/>
            <p:cNvSpPr/>
            <p:nvPr/>
          </p:nvSpPr>
          <p:spPr>
            <a:xfrm>
              <a:off x="901325" y="2837750"/>
              <a:ext cx="40625" cy="47950"/>
            </a:xfrm>
            <a:custGeom>
              <a:avLst/>
              <a:gdLst/>
              <a:ahLst/>
              <a:cxnLst/>
              <a:rect l="l" t="t" r="r" b="b"/>
              <a:pathLst>
                <a:path w="1625" h="1918" extrusionOk="0">
                  <a:moveTo>
                    <a:pt x="1309" y="1"/>
                  </a:moveTo>
                  <a:lnTo>
                    <a:pt x="1196" y="23"/>
                  </a:lnTo>
                  <a:lnTo>
                    <a:pt x="1106" y="113"/>
                  </a:lnTo>
                  <a:lnTo>
                    <a:pt x="46" y="1444"/>
                  </a:lnTo>
                  <a:lnTo>
                    <a:pt x="0" y="1557"/>
                  </a:lnTo>
                  <a:lnTo>
                    <a:pt x="0" y="1670"/>
                  </a:lnTo>
                  <a:lnTo>
                    <a:pt x="23" y="1760"/>
                  </a:lnTo>
                  <a:lnTo>
                    <a:pt x="91" y="1850"/>
                  </a:lnTo>
                  <a:lnTo>
                    <a:pt x="203" y="1895"/>
                  </a:lnTo>
                  <a:lnTo>
                    <a:pt x="316" y="1918"/>
                  </a:lnTo>
                  <a:lnTo>
                    <a:pt x="406" y="1873"/>
                  </a:lnTo>
                  <a:lnTo>
                    <a:pt x="497" y="1805"/>
                  </a:lnTo>
                  <a:lnTo>
                    <a:pt x="1579" y="474"/>
                  </a:lnTo>
                  <a:lnTo>
                    <a:pt x="1624" y="361"/>
                  </a:lnTo>
                  <a:lnTo>
                    <a:pt x="1624" y="249"/>
                  </a:lnTo>
                  <a:lnTo>
                    <a:pt x="1602" y="158"/>
                  </a:lnTo>
                  <a:lnTo>
                    <a:pt x="1512" y="68"/>
                  </a:lnTo>
                  <a:lnTo>
                    <a:pt x="14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29"/>
            <p:cNvSpPr/>
            <p:nvPr/>
          </p:nvSpPr>
          <p:spPr>
            <a:xfrm>
              <a:off x="1143250" y="2730050"/>
              <a:ext cx="90800" cy="110550"/>
            </a:xfrm>
            <a:custGeom>
              <a:avLst/>
              <a:gdLst/>
              <a:ahLst/>
              <a:cxnLst/>
              <a:rect l="l" t="t" r="r" b="b"/>
              <a:pathLst>
                <a:path w="3632" h="4422" extrusionOk="0">
                  <a:moveTo>
                    <a:pt x="3316" y="0"/>
                  </a:moveTo>
                  <a:lnTo>
                    <a:pt x="3203" y="23"/>
                  </a:lnTo>
                  <a:lnTo>
                    <a:pt x="3113" y="90"/>
                  </a:lnTo>
                  <a:lnTo>
                    <a:pt x="68" y="3948"/>
                  </a:lnTo>
                  <a:lnTo>
                    <a:pt x="0" y="4060"/>
                  </a:lnTo>
                  <a:lnTo>
                    <a:pt x="0" y="4173"/>
                  </a:lnTo>
                  <a:lnTo>
                    <a:pt x="23" y="4263"/>
                  </a:lnTo>
                  <a:lnTo>
                    <a:pt x="113" y="4354"/>
                  </a:lnTo>
                  <a:lnTo>
                    <a:pt x="203" y="4421"/>
                  </a:lnTo>
                  <a:lnTo>
                    <a:pt x="316" y="4421"/>
                  </a:lnTo>
                  <a:lnTo>
                    <a:pt x="429" y="4376"/>
                  </a:lnTo>
                  <a:lnTo>
                    <a:pt x="519" y="4309"/>
                  </a:lnTo>
                  <a:lnTo>
                    <a:pt x="3564" y="451"/>
                  </a:lnTo>
                  <a:lnTo>
                    <a:pt x="3632" y="361"/>
                  </a:lnTo>
                  <a:lnTo>
                    <a:pt x="3632" y="248"/>
                  </a:lnTo>
                  <a:lnTo>
                    <a:pt x="3609" y="136"/>
                  </a:lnTo>
                  <a:lnTo>
                    <a:pt x="3519" y="45"/>
                  </a:lnTo>
                  <a:lnTo>
                    <a:pt x="34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29"/>
            <p:cNvSpPr/>
            <p:nvPr/>
          </p:nvSpPr>
          <p:spPr>
            <a:xfrm>
              <a:off x="1210900" y="2744700"/>
              <a:ext cx="41775" cy="48525"/>
            </a:xfrm>
            <a:custGeom>
              <a:avLst/>
              <a:gdLst/>
              <a:ahLst/>
              <a:cxnLst/>
              <a:rect l="l" t="t" r="r" b="b"/>
              <a:pathLst>
                <a:path w="1671" h="1941" extrusionOk="0">
                  <a:moveTo>
                    <a:pt x="1354" y="1"/>
                  </a:moveTo>
                  <a:lnTo>
                    <a:pt x="1241" y="23"/>
                  </a:lnTo>
                  <a:lnTo>
                    <a:pt x="1151" y="113"/>
                  </a:lnTo>
                  <a:lnTo>
                    <a:pt x="69" y="1467"/>
                  </a:lnTo>
                  <a:lnTo>
                    <a:pt x="23" y="1580"/>
                  </a:lnTo>
                  <a:lnTo>
                    <a:pt x="1" y="1692"/>
                  </a:lnTo>
                  <a:lnTo>
                    <a:pt x="46" y="1783"/>
                  </a:lnTo>
                  <a:lnTo>
                    <a:pt x="114" y="1873"/>
                  </a:lnTo>
                  <a:lnTo>
                    <a:pt x="204" y="1941"/>
                  </a:lnTo>
                  <a:lnTo>
                    <a:pt x="317" y="1941"/>
                  </a:lnTo>
                  <a:lnTo>
                    <a:pt x="429" y="1918"/>
                  </a:lnTo>
                  <a:lnTo>
                    <a:pt x="520" y="1828"/>
                  </a:lnTo>
                  <a:lnTo>
                    <a:pt x="1602" y="474"/>
                  </a:lnTo>
                  <a:lnTo>
                    <a:pt x="1647" y="362"/>
                  </a:lnTo>
                  <a:lnTo>
                    <a:pt x="1670" y="249"/>
                  </a:lnTo>
                  <a:lnTo>
                    <a:pt x="1625" y="136"/>
                  </a:lnTo>
                  <a:lnTo>
                    <a:pt x="1557" y="68"/>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29"/>
            <p:cNvSpPr/>
            <p:nvPr/>
          </p:nvSpPr>
          <p:spPr>
            <a:xfrm>
              <a:off x="1161850" y="2804475"/>
              <a:ext cx="42875" cy="50775"/>
            </a:xfrm>
            <a:custGeom>
              <a:avLst/>
              <a:gdLst/>
              <a:ahLst/>
              <a:cxnLst/>
              <a:rect l="l" t="t" r="r" b="b"/>
              <a:pathLst>
                <a:path w="1715" h="2031" extrusionOk="0">
                  <a:moveTo>
                    <a:pt x="1399" y="1"/>
                  </a:moveTo>
                  <a:lnTo>
                    <a:pt x="1309" y="46"/>
                  </a:lnTo>
                  <a:lnTo>
                    <a:pt x="1219" y="113"/>
                  </a:lnTo>
                  <a:lnTo>
                    <a:pt x="46" y="1580"/>
                  </a:lnTo>
                  <a:lnTo>
                    <a:pt x="0" y="1670"/>
                  </a:lnTo>
                  <a:lnTo>
                    <a:pt x="0" y="1783"/>
                  </a:lnTo>
                  <a:lnTo>
                    <a:pt x="23" y="1895"/>
                  </a:lnTo>
                  <a:lnTo>
                    <a:pt x="91" y="1986"/>
                  </a:lnTo>
                  <a:lnTo>
                    <a:pt x="203" y="2031"/>
                  </a:lnTo>
                  <a:lnTo>
                    <a:pt x="316" y="2031"/>
                  </a:lnTo>
                  <a:lnTo>
                    <a:pt x="406" y="2008"/>
                  </a:lnTo>
                  <a:lnTo>
                    <a:pt x="497" y="1941"/>
                  </a:lnTo>
                  <a:lnTo>
                    <a:pt x="1670" y="474"/>
                  </a:lnTo>
                  <a:lnTo>
                    <a:pt x="1715" y="362"/>
                  </a:lnTo>
                  <a:lnTo>
                    <a:pt x="1715" y="249"/>
                  </a:lnTo>
                  <a:lnTo>
                    <a:pt x="1692" y="159"/>
                  </a:lnTo>
                  <a:lnTo>
                    <a:pt x="1625" y="68"/>
                  </a:lnTo>
                  <a:lnTo>
                    <a:pt x="1512" y="23"/>
                  </a:lnTo>
                  <a:lnTo>
                    <a:pt x="13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29"/>
            <p:cNvSpPr/>
            <p:nvPr/>
          </p:nvSpPr>
          <p:spPr>
            <a:xfrm>
              <a:off x="774450" y="2691700"/>
              <a:ext cx="543625" cy="228975"/>
            </a:xfrm>
            <a:custGeom>
              <a:avLst/>
              <a:gdLst/>
              <a:ahLst/>
              <a:cxnLst/>
              <a:rect l="l" t="t" r="r" b="b"/>
              <a:pathLst>
                <a:path w="21745" h="9159" extrusionOk="0">
                  <a:moveTo>
                    <a:pt x="18293" y="1015"/>
                  </a:moveTo>
                  <a:lnTo>
                    <a:pt x="18474" y="1038"/>
                  </a:lnTo>
                  <a:lnTo>
                    <a:pt x="18632" y="1106"/>
                  </a:lnTo>
                  <a:lnTo>
                    <a:pt x="18790" y="1173"/>
                  </a:lnTo>
                  <a:lnTo>
                    <a:pt x="18902" y="1286"/>
                  </a:lnTo>
                  <a:lnTo>
                    <a:pt x="19015" y="1421"/>
                  </a:lnTo>
                  <a:lnTo>
                    <a:pt x="19105" y="1602"/>
                  </a:lnTo>
                  <a:lnTo>
                    <a:pt x="19173" y="1805"/>
                  </a:lnTo>
                  <a:lnTo>
                    <a:pt x="19218" y="2076"/>
                  </a:lnTo>
                  <a:lnTo>
                    <a:pt x="19421" y="3880"/>
                  </a:lnTo>
                  <a:lnTo>
                    <a:pt x="19421" y="4151"/>
                  </a:lnTo>
                  <a:lnTo>
                    <a:pt x="19421" y="4444"/>
                  </a:lnTo>
                  <a:lnTo>
                    <a:pt x="19376" y="4715"/>
                  </a:lnTo>
                  <a:lnTo>
                    <a:pt x="19309" y="4963"/>
                  </a:lnTo>
                  <a:lnTo>
                    <a:pt x="19218" y="5211"/>
                  </a:lnTo>
                  <a:lnTo>
                    <a:pt x="19105" y="5459"/>
                  </a:lnTo>
                  <a:lnTo>
                    <a:pt x="18970" y="5685"/>
                  </a:lnTo>
                  <a:lnTo>
                    <a:pt x="18812" y="5910"/>
                  </a:lnTo>
                  <a:lnTo>
                    <a:pt x="18632" y="6091"/>
                  </a:lnTo>
                  <a:lnTo>
                    <a:pt x="18451" y="6271"/>
                  </a:lnTo>
                  <a:lnTo>
                    <a:pt x="18226" y="6452"/>
                  </a:lnTo>
                  <a:lnTo>
                    <a:pt x="18000" y="6587"/>
                  </a:lnTo>
                  <a:lnTo>
                    <a:pt x="17775" y="6700"/>
                  </a:lnTo>
                  <a:lnTo>
                    <a:pt x="17504" y="6790"/>
                  </a:lnTo>
                  <a:lnTo>
                    <a:pt x="17256" y="6880"/>
                  </a:lnTo>
                  <a:lnTo>
                    <a:pt x="16963" y="6925"/>
                  </a:lnTo>
                  <a:lnTo>
                    <a:pt x="16060" y="7015"/>
                  </a:lnTo>
                  <a:lnTo>
                    <a:pt x="15767" y="7038"/>
                  </a:lnTo>
                  <a:lnTo>
                    <a:pt x="15496" y="7015"/>
                  </a:lnTo>
                  <a:lnTo>
                    <a:pt x="15226" y="6970"/>
                  </a:lnTo>
                  <a:lnTo>
                    <a:pt x="14978" y="6925"/>
                  </a:lnTo>
                  <a:lnTo>
                    <a:pt x="14730" y="6835"/>
                  </a:lnTo>
                  <a:lnTo>
                    <a:pt x="14481" y="6722"/>
                  </a:lnTo>
                  <a:lnTo>
                    <a:pt x="14256" y="6587"/>
                  </a:lnTo>
                  <a:lnTo>
                    <a:pt x="14030" y="6429"/>
                  </a:lnTo>
                  <a:lnTo>
                    <a:pt x="13850" y="6249"/>
                  </a:lnTo>
                  <a:lnTo>
                    <a:pt x="13647" y="6046"/>
                  </a:lnTo>
                  <a:lnTo>
                    <a:pt x="13489" y="5843"/>
                  </a:lnTo>
                  <a:lnTo>
                    <a:pt x="13354" y="5617"/>
                  </a:lnTo>
                  <a:lnTo>
                    <a:pt x="13241" y="5369"/>
                  </a:lnTo>
                  <a:lnTo>
                    <a:pt x="13128" y="5121"/>
                  </a:lnTo>
                  <a:lnTo>
                    <a:pt x="13060" y="4850"/>
                  </a:lnTo>
                  <a:lnTo>
                    <a:pt x="13015" y="4579"/>
                  </a:lnTo>
                  <a:lnTo>
                    <a:pt x="12993" y="4354"/>
                  </a:lnTo>
                  <a:lnTo>
                    <a:pt x="12993" y="4083"/>
                  </a:lnTo>
                  <a:lnTo>
                    <a:pt x="12993" y="3790"/>
                  </a:lnTo>
                  <a:lnTo>
                    <a:pt x="13038" y="3542"/>
                  </a:lnTo>
                  <a:lnTo>
                    <a:pt x="13105" y="3271"/>
                  </a:lnTo>
                  <a:lnTo>
                    <a:pt x="13196" y="3023"/>
                  </a:lnTo>
                  <a:lnTo>
                    <a:pt x="13308" y="2775"/>
                  </a:lnTo>
                  <a:lnTo>
                    <a:pt x="13444" y="2549"/>
                  </a:lnTo>
                  <a:lnTo>
                    <a:pt x="13602" y="2346"/>
                  </a:lnTo>
                  <a:lnTo>
                    <a:pt x="13760" y="2143"/>
                  </a:lnTo>
                  <a:lnTo>
                    <a:pt x="13963" y="1963"/>
                  </a:lnTo>
                  <a:lnTo>
                    <a:pt x="14166" y="1805"/>
                  </a:lnTo>
                  <a:lnTo>
                    <a:pt x="14391" y="1647"/>
                  </a:lnTo>
                  <a:lnTo>
                    <a:pt x="14639" y="1534"/>
                  </a:lnTo>
                  <a:lnTo>
                    <a:pt x="14887" y="1444"/>
                  </a:lnTo>
                  <a:lnTo>
                    <a:pt x="15158" y="1376"/>
                  </a:lnTo>
                  <a:lnTo>
                    <a:pt x="15451" y="1331"/>
                  </a:lnTo>
                  <a:lnTo>
                    <a:pt x="16354" y="1218"/>
                  </a:lnTo>
                  <a:lnTo>
                    <a:pt x="16895" y="1151"/>
                  </a:lnTo>
                  <a:lnTo>
                    <a:pt x="17414" y="1083"/>
                  </a:lnTo>
                  <a:lnTo>
                    <a:pt x="17887" y="1015"/>
                  </a:lnTo>
                  <a:close/>
                  <a:moveTo>
                    <a:pt x="6542" y="2301"/>
                  </a:moveTo>
                  <a:lnTo>
                    <a:pt x="6835" y="2324"/>
                  </a:lnTo>
                  <a:lnTo>
                    <a:pt x="7105" y="2346"/>
                  </a:lnTo>
                  <a:lnTo>
                    <a:pt x="7354" y="2414"/>
                  </a:lnTo>
                  <a:lnTo>
                    <a:pt x="7602" y="2504"/>
                  </a:lnTo>
                  <a:lnTo>
                    <a:pt x="7850" y="2617"/>
                  </a:lnTo>
                  <a:lnTo>
                    <a:pt x="8075" y="2752"/>
                  </a:lnTo>
                  <a:lnTo>
                    <a:pt x="8301" y="2910"/>
                  </a:lnTo>
                  <a:lnTo>
                    <a:pt x="8481" y="3091"/>
                  </a:lnTo>
                  <a:lnTo>
                    <a:pt x="8662" y="3271"/>
                  </a:lnTo>
                  <a:lnTo>
                    <a:pt x="8842" y="3497"/>
                  </a:lnTo>
                  <a:lnTo>
                    <a:pt x="8978" y="3722"/>
                  </a:lnTo>
                  <a:lnTo>
                    <a:pt x="9090" y="3948"/>
                  </a:lnTo>
                  <a:lnTo>
                    <a:pt x="9181" y="4218"/>
                  </a:lnTo>
                  <a:lnTo>
                    <a:pt x="9271" y="4489"/>
                  </a:lnTo>
                  <a:lnTo>
                    <a:pt x="9316" y="4760"/>
                  </a:lnTo>
                  <a:lnTo>
                    <a:pt x="9339" y="4963"/>
                  </a:lnTo>
                  <a:lnTo>
                    <a:pt x="9339" y="5256"/>
                  </a:lnTo>
                  <a:lnTo>
                    <a:pt x="9339" y="5527"/>
                  </a:lnTo>
                  <a:lnTo>
                    <a:pt x="9293" y="5797"/>
                  </a:lnTo>
                  <a:lnTo>
                    <a:pt x="9226" y="6068"/>
                  </a:lnTo>
                  <a:lnTo>
                    <a:pt x="9136" y="6316"/>
                  </a:lnTo>
                  <a:lnTo>
                    <a:pt x="9023" y="6542"/>
                  </a:lnTo>
                  <a:lnTo>
                    <a:pt x="8887" y="6790"/>
                  </a:lnTo>
                  <a:lnTo>
                    <a:pt x="8730" y="6993"/>
                  </a:lnTo>
                  <a:lnTo>
                    <a:pt x="8549" y="7196"/>
                  </a:lnTo>
                  <a:lnTo>
                    <a:pt x="8369" y="7376"/>
                  </a:lnTo>
                  <a:lnTo>
                    <a:pt x="8166" y="7534"/>
                  </a:lnTo>
                  <a:lnTo>
                    <a:pt x="7918" y="7670"/>
                  </a:lnTo>
                  <a:lnTo>
                    <a:pt x="7692" y="7805"/>
                  </a:lnTo>
                  <a:lnTo>
                    <a:pt x="7444" y="7895"/>
                  </a:lnTo>
                  <a:lnTo>
                    <a:pt x="7173" y="7963"/>
                  </a:lnTo>
                  <a:lnTo>
                    <a:pt x="6880" y="8008"/>
                  </a:lnTo>
                  <a:lnTo>
                    <a:pt x="5978" y="8098"/>
                  </a:lnTo>
                  <a:lnTo>
                    <a:pt x="5707" y="8121"/>
                  </a:lnTo>
                  <a:lnTo>
                    <a:pt x="5414" y="8121"/>
                  </a:lnTo>
                  <a:lnTo>
                    <a:pt x="5143" y="8076"/>
                  </a:lnTo>
                  <a:lnTo>
                    <a:pt x="4895" y="8008"/>
                  </a:lnTo>
                  <a:lnTo>
                    <a:pt x="4647" y="7918"/>
                  </a:lnTo>
                  <a:lnTo>
                    <a:pt x="4399" y="7805"/>
                  </a:lnTo>
                  <a:lnTo>
                    <a:pt x="4173" y="7670"/>
                  </a:lnTo>
                  <a:lnTo>
                    <a:pt x="3948" y="7512"/>
                  </a:lnTo>
                  <a:lnTo>
                    <a:pt x="3767" y="7331"/>
                  </a:lnTo>
                  <a:lnTo>
                    <a:pt x="3587" y="7151"/>
                  </a:lnTo>
                  <a:lnTo>
                    <a:pt x="3406" y="6925"/>
                  </a:lnTo>
                  <a:lnTo>
                    <a:pt x="3271" y="6700"/>
                  </a:lnTo>
                  <a:lnTo>
                    <a:pt x="3158" y="6474"/>
                  </a:lnTo>
                  <a:lnTo>
                    <a:pt x="3068" y="6203"/>
                  </a:lnTo>
                  <a:lnTo>
                    <a:pt x="2978" y="5933"/>
                  </a:lnTo>
                  <a:lnTo>
                    <a:pt x="2933" y="5662"/>
                  </a:lnTo>
                  <a:lnTo>
                    <a:pt x="2752" y="3858"/>
                  </a:lnTo>
                  <a:lnTo>
                    <a:pt x="2730" y="3587"/>
                  </a:lnTo>
                  <a:lnTo>
                    <a:pt x="2752" y="3361"/>
                  </a:lnTo>
                  <a:lnTo>
                    <a:pt x="2797" y="3181"/>
                  </a:lnTo>
                  <a:lnTo>
                    <a:pt x="2865" y="3023"/>
                  </a:lnTo>
                  <a:lnTo>
                    <a:pt x="2978" y="2888"/>
                  </a:lnTo>
                  <a:lnTo>
                    <a:pt x="3113" y="2775"/>
                  </a:lnTo>
                  <a:lnTo>
                    <a:pt x="3248" y="2685"/>
                  </a:lnTo>
                  <a:lnTo>
                    <a:pt x="3429" y="2640"/>
                  </a:lnTo>
                  <a:lnTo>
                    <a:pt x="3609" y="2572"/>
                  </a:lnTo>
                  <a:lnTo>
                    <a:pt x="3835" y="2549"/>
                  </a:lnTo>
                  <a:lnTo>
                    <a:pt x="4286" y="2504"/>
                  </a:lnTo>
                  <a:lnTo>
                    <a:pt x="4805" y="2459"/>
                  </a:lnTo>
                  <a:lnTo>
                    <a:pt x="5369" y="2414"/>
                  </a:lnTo>
                  <a:lnTo>
                    <a:pt x="6271" y="2324"/>
                  </a:lnTo>
                  <a:lnTo>
                    <a:pt x="6542" y="2301"/>
                  </a:lnTo>
                  <a:close/>
                  <a:moveTo>
                    <a:pt x="19669" y="0"/>
                  </a:moveTo>
                  <a:lnTo>
                    <a:pt x="18970" y="23"/>
                  </a:lnTo>
                  <a:lnTo>
                    <a:pt x="18158" y="46"/>
                  </a:lnTo>
                  <a:lnTo>
                    <a:pt x="17233" y="113"/>
                  </a:lnTo>
                  <a:lnTo>
                    <a:pt x="16196" y="203"/>
                  </a:lnTo>
                  <a:lnTo>
                    <a:pt x="15496" y="294"/>
                  </a:lnTo>
                  <a:lnTo>
                    <a:pt x="14865" y="429"/>
                  </a:lnTo>
                  <a:lnTo>
                    <a:pt x="14256" y="587"/>
                  </a:lnTo>
                  <a:lnTo>
                    <a:pt x="13692" y="767"/>
                  </a:lnTo>
                  <a:lnTo>
                    <a:pt x="13173" y="970"/>
                  </a:lnTo>
                  <a:lnTo>
                    <a:pt x="12699" y="1173"/>
                  </a:lnTo>
                  <a:lnTo>
                    <a:pt x="11865" y="1557"/>
                  </a:lnTo>
                  <a:lnTo>
                    <a:pt x="11166" y="1873"/>
                  </a:lnTo>
                  <a:lnTo>
                    <a:pt x="10872" y="1985"/>
                  </a:lnTo>
                  <a:lnTo>
                    <a:pt x="10647" y="2030"/>
                  </a:lnTo>
                  <a:lnTo>
                    <a:pt x="10376" y="2030"/>
                  </a:lnTo>
                  <a:lnTo>
                    <a:pt x="10060" y="1985"/>
                  </a:lnTo>
                  <a:lnTo>
                    <a:pt x="9677" y="1895"/>
                  </a:lnTo>
                  <a:lnTo>
                    <a:pt x="9271" y="1805"/>
                  </a:lnTo>
                  <a:lnTo>
                    <a:pt x="8684" y="1647"/>
                  </a:lnTo>
                  <a:lnTo>
                    <a:pt x="8008" y="1489"/>
                  </a:lnTo>
                  <a:lnTo>
                    <a:pt x="7647" y="1444"/>
                  </a:lnTo>
                  <a:lnTo>
                    <a:pt x="7241" y="1376"/>
                  </a:lnTo>
                  <a:lnTo>
                    <a:pt x="6835" y="1354"/>
                  </a:lnTo>
                  <a:lnTo>
                    <a:pt x="6384" y="1331"/>
                  </a:lnTo>
                  <a:lnTo>
                    <a:pt x="5820" y="1331"/>
                  </a:lnTo>
                  <a:lnTo>
                    <a:pt x="5233" y="1354"/>
                  </a:lnTo>
                  <a:lnTo>
                    <a:pt x="4647" y="1421"/>
                  </a:lnTo>
                  <a:lnTo>
                    <a:pt x="4083" y="1489"/>
                  </a:lnTo>
                  <a:lnTo>
                    <a:pt x="2978" y="1670"/>
                  </a:lnTo>
                  <a:lnTo>
                    <a:pt x="2008" y="1873"/>
                  </a:lnTo>
                  <a:lnTo>
                    <a:pt x="1263" y="2030"/>
                  </a:lnTo>
                  <a:lnTo>
                    <a:pt x="699" y="2121"/>
                  </a:lnTo>
                  <a:lnTo>
                    <a:pt x="542" y="2143"/>
                  </a:lnTo>
                  <a:lnTo>
                    <a:pt x="384" y="2211"/>
                  </a:lnTo>
                  <a:lnTo>
                    <a:pt x="271" y="2301"/>
                  </a:lnTo>
                  <a:lnTo>
                    <a:pt x="158" y="2414"/>
                  </a:lnTo>
                  <a:lnTo>
                    <a:pt x="68" y="2527"/>
                  </a:lnTo>
                  <a:lnTo>
                    <a:pt x="23" y="2662"/>
                  </a:lnTo>
                  <a:lnTo>
                    <a:pt x="0" y="2820"/>
                  </a:lnTo>
                  <a:lnTo>
                    <a:pt x="0" y="2978"/>
                  </a:lnTo>
                  <a:lnTo>
                    <a:pt x="23" y="3158"/>
                  </a:lnTo>
                  <a:lnTo>
                    <a:pt x="90" y="3294"/>
                  </a:lnTo>
                  <a:lnTo>
                    <a:pt x="181" y="3429"/>
                  </a:lnTo>
                  <a:lnTo>
                    <a:pt x="293" y="3519"/>
                  </a:lnTo>
                  <a:lnTo>
                    <a:pt x="1466" y="5549"/>
                  </a:lnTo>
                  <a:lnTo>
                    <a:pt x="2391" y="7218"/>
                  </a:lnTo>
                  <a:lnTo>
                    <a:pt x="2436" y="7241"/>
                  </a:lnTo>
                  <a:lnTo>
                    <a:pt x="2572" y="7489"/>
                  </a:lnTo>
                  <a:lnTo>
                    <a:pt x="2707" y="7692"/>
                  </a:lnTo>
                  <a:lnTo>
                    <a:pt x="2865" y="7895"/>
                  </a:lnTo>
                  <a:lnTo>
                    <a:pt x="3045" y="8098"/>
                  </a:lnTo>
                  <a:lnTo>
                    <a:pt x="3226" y="8279"/>
                  </a:lnTo>
                  <a:lnTo>
                    <a:pt x="3429" y="8437"/>
                  </a:lnTo>
                  <a:lnTo>
                    <a:pt x="3632" y="8594"/>
                  </a:lnTo>
                  <a:lnTo>
                    <a:pt x="3857" y="8730"/>
                  </a:lnTo>
                  <a:lnTo>
                    <a:pt x="4105" y="8843"/>
                  </a:lnTo>
                  <a:lnTo>
                    <a:pt x="4331" y="8955"/>
                  </a:lnTo>
                  <a:lnTo>
                    <a:pt x="4579" y="9023"/>
                  </a:lnTo>
                  <a:lnTo>
                    <a:pt x="4850" y="9091"/>
                  </a:lnTo>
                  <a:lnTo>
                    <a:pt x="5098" y="9136"/>
                  </a:lnTo>
                  <a:lnTo>
                    <a:pt x="5369" y="9158"/>
                  </a:lnTo>
                  <a:lnTo>
                    <a:pt x="5933" y="9158"/>
                  </a:lnTo>
                  <a:lnTo>
                    <a:pt x="7083" y="9023"/>
                  </a:lnTo>
                  <a:lnTo>
                    <a:pt x="7444" y="8978"/>
                  </a:lnTo>
                  <a:lnTo>
                    <a:pt x="7782" y="8888"/>
                  </a:lnTo>
                  <a:lnTo>
                    <a:pt x="8098" y="8752"/>
                  </a:lnTo>
                  <a:lnTo>
                    <a:pt x="8414" y="8594"/>
                  </a:lnTo>
                  <a:lnTo>
                    <a:pt x="8707" y="8414"/>
                  </a:lnTo>
                  <a:lnTo>
                    <a:pt x="8978" y="8211"/>
                  </a:lnTo>
                  <a:lnTo>
                    <a:pt x="9203" y="7985"/>
                  </a:lnTo>
                  <a:lnTo>
                    <a:pt x="9429" y="7737"/>
                  </a:lnTo>
                  <a:lnTo>
                    <a:pt x="9632" y="7467"/>
                  </a:lnTo>
                  <a:lnTo>
                    <a:pt x="9812" y="7173"/>
                  </a:lnTo>
                  <a:lnTo>
                    <a:pt x="9948" y="6858"/>
                  </a:lnTo>
                  <a:lnTo>
                    <a:pt x="10060" y="6542"/>
                  </a:lnTo>
                  <a:lnTo>
                    <a:pt x="10151" y="6203"/>
                  </a:lnTo>
                  <a:lnTo>
                    <a:pt x="10196" y="5865"/>
                  </a:lnTo>
                  <a:lnTo>
                    <a:pt x="10218" y="5527"/>
                  </a:lnTo>
                  <a:lnTo>
                    <a:pt x="10196" y="5166"/>
                  </a:lnTo>
                  <a:lnTo>
                    <a:pt x="10218" y="5030"/>
                  </a:lnTo>
                  <a:lnTo>
                    <a:pt x="10263" y="4918"/>
                  </a:lnTo>
                  <a:lnTo>
                    <a:pt x="10331" y="4760"/>
                  </a:lnTo>
                  <a:lnTo>
                    <a:pt x="10444" y="4624"/>
                  </a:lnTo>
                  <a:lnTo>
                    <a:pt x="10511" y="4534"/>
                  </a:lnTo>
                  <a:lnTo>
                    <a:pt x="10602" y="4467"/>
                  </a:lnTo>
                  <a:lnTo>
                    <a:pt x="10714" y="4421"/>
                  </a:lnTo>
                  <a:lnTo>
                    <a:pt x="10827" y="4376"/>
                  </a:lnTo>
                  <a:lnTo>
                    <a:pt x="10963" y="4331"/>
                  </a:lnTo>
                  <a:lnTo>
                    <a:pt x="11121" y="4309"/>
                  </a:lnTo>
                  <a:lnTo>
                    <a:pt x="11278" y="4286"/>
                  </a:lnTo>
                  <a:lnTo>
                    <a:pt x="11436" y="4309"/>
                  </a:lnTo>
                  <a:lnTo>
                    <a:pt x="11549" y="4331"/>
                  </a:lnTo>
                  <a:lnTo>
                    <a:pt x="11684" y="4354"/>
                  </a:lnTo>
                  <a:lnTo>
                    <a:pt x="11775" y="4399"/>
                  </a:lnTo>
                  <a:lnTo>
                    <a:pt x="11865" y="4467"/>
                  </a:lnTo>
                  <a:lnTo>
                    <a:pt x="12023" y="4579"/>
                  </a:lnTo>
                  <a:lnTo>
                    <a:pt x="12113" y="4715"/>
                  </a:lnTo>
                  <a:lnTo>
                    <a:pt x="12181" y="4827"/>
                  </a:lnTo>
                  <a:lnTo>
                    <a:pt x="12248" y="4940"/>
                  </a:lnTo>
                  <a:lnTo>
                    <a:pt x="12293" y="5301"/>
                  </a:lnTo>
                  <a:lnTo>
                    <a:pt x="12384" y="5640"/>
                  </a:lnTo>
                  <a:lnTo>
                    <a:pt x="12496" y="5955"/>
                  </a:lnTo>
                  <a:lnTo>
                    <a:pt x="12654" y="6271"/>
                  </a:lnTo>
                  <a:lnTo>
                    <a:pt x="12835" y="6542"/>
                  </a:lnTo>
                  <a:lnTo>
                    <a:pt x="13038" y="6812"/>
                  </a:lnTo>
                  <a:lnTo>
                    <a:pt x="13286" y="7061"/>
                  </a:lnTo>
                  <a:lnTo>
                    <a:pt x="13534" y="7286"/>
                  </a:lnTo>
                  <a:lnTo>
                    <a:pt x="13805" y="7489"/>
                  </a:lnTo>
                  <a:lnTo>
                    <a:pt x="14098" y="7670"/>
                  </a:lnTo>
                  <a:lnTo>
                    <a:pt x="14391" y="7805"/>
                  </a:lnTo>
                  <a:lnTo>
                    <a:pt x="14707" y="7918"/>
                  </a:lnTo>
                  <a:lnTo>
                    <a:pt x="15045" y="8008"/>
                  </a:lnTo>
                  <a:lnTo>
                    <a:pt x="15384" y="8053"/>
                  </a:lnTo>
                  <a:lnTo>
                    <a:pt x="15745" y="8076"/>
                  </a:lnTo>
                  <a:lnTo>
                    <a:pt x="16105" y="8053"/>
                  </a:lnTo>
                  <a:lnTo>
                    <a:pt x="17256" y="7918"/>
                  </a:lnTo>
                  <a:lnTo>
                    <a:pt x="17549" y="7873"/>
                  </a:lnTo>
                  <a:lnTo>
                    <a:pt x="17820" y="7805"/>
                  </a:lnTo>
                  <a:lnTo>
                    <a:pt x="18090" y="7737"/>
                  </a:lnTo>
                  <a:lnTo>
                    <a:pt x="18339" y="7624"/>
                  </a:lnTo>
                  <a:lnTo>
                    <a:pt x="18587" y="7489"/>
                  </a:lnTo>
                  <a:lnTo>
                    <a:pt x="18812" y="7354"/>
                  </a:lnTo>
                  <a:lnTo>
                    <a:pt x="19038" y="7196"/>
                  </a:lnTo>
                  <a:lnTo>
                    <a:pt x="19241" y="7015"/>
                  </a:lnTo>
                  <a:lnTo>
                    <a:pt x="19421" y="6835"/>
                  </a:lnTo>
                  <a:lnTo>
                    <a:pt x="19602" y="6632"/>
                  </a:lnTo>
                  <a:lnTo>
                    <a:pt x="19760" y="6406"/>
                  </a:lnTo>
                  <a:lnTo>
                    <a:pt x="19918" y="6181"/>
                  </a:lnTo>
                  <a:lnTo>
                    <a:pt x="20030" y="5933"/>
                  </a:lnTo>
                  <a:lnTo>
                    <a:pt x="20143" y="5685"/>
                  </a:lnTo>
                  <a:lnTo>
                    <a:pt x="20233" y="5437"/>
                  </a:lnTo>
                  <a:lnTo>
                    <a:pt x="20301" y="5166"/>
                  </a:lnTo>
                  <a:lnTo>
                    <a:pt x="21632" y="1241"/>
                  </a:lnTo>
                  <a:lnTo>
                    <a:pt x="21699" y="1083"/>
                  </a:lnTo>
                  <a:lnTo>
                    <a:pt x="21745" y="925"/>
                  </a:lnTo>
                  <a:lnTo>
                    <a:pt x="21745" y="767"/>
                  </a:lnTo>
                  <a:lnTo>
                    <a:pt x="21699" y="609"/>
                  </a:lnTo>
                  <a:lnTo>
                    <a:pt x="21654" y="474"/>
                  </a:lnTo>
                  <a:lnTo>
                    <a:pt x="21564" y="339"/>
                  </a:lnTo>
                  <a:lnTo>
                    <a:pt x="21451" y="226"/>
                  </a:lnTo>
                  <a:lnTo>
                    <a:pt x="21316" y="158"/>
                  </a:lnTo>
                  <a:lnTo>
                    <a:pt x="21181" y="91"/>
                  </a:lnTo>
                  <a:lnTo>
                    <a:pt x="21023" y="68"/>
                  </a:lnTo>
                  <a:lnTo>
                    <a:pt x="20639" y="23"/>
                  </a:lnTo>
                  <a:lnTo>
                    <a:pt x="20233" y="23"/>
                  </a:lnTo>
                  <a:lnTo>
                    <a:pt x="196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7" name="Google Shape;2987;p29"/>
          <p:cNvGrpSpPr/>
          <p:nvPr/>
        </p:nvGrpSpPr>
        <p:grpSpPr>
          <a:xfrm>
            <a:off x="9897296" y="719331"/>
            <a:ext cx="1718591" cy="1272705"/>
            <a:chOff x="1156200" y="3428725"/>
            <a:chExt cx="684625" cy="507000"/>
          </a:xfrm>
        </p:grpSpPr>
        <p:sp>
          <p:nvSpPr>
            <p:cNvPr id="2988" name="Google Shape;2988;p29"/>
            <p:cNvSpPr/>
            <p:nvPr/>
          </p:nvSpPr>
          <p:spPr>
            <a:xfrm>
              <a:off x="1446625" y="3542075"/>
              <a:ext cx="394200" cy="393650"/>
            </a:xfrm>
            <a:custGeom>
              <a:avLst/>
              <a:gdLst/>
              <a:ahLst/>
              <a:cxnLst/>
              <a:rect l="l" t="t" r="r" b="b"/>
              <a:pathLst>
                <a:path w="15768" h="15746" extrusionOk="0">
                  <a:moveTo>
                    <a:pt x="2324" y="1"/>
                  </a:moveTo>
                  <a:lnTo>
                    <a:pt x="0" y="13422"/>
                  </a:lnTo>
                  <a:lnTo>
                    <a:pt x="13422" y="15745"/>
                  </a:lnTo>
                  <a:lnTo>
                    <a:pt x="15767" y="2324"/>
                  </a:lnTo>
                  <a:lnTo>
                    <a:pt x="2324" y="1"/>
                  </a:lnTo>
                  <a:close/>
                </a:path>
              </a:pathLst>
            </a:custGeom>
            <a:solidFill>
              <a:schemeClr val="lt1"/>
            </a:solidFill>
            <a:ln>
              <a:noFill/>
            </a:ln>
            <a:effectLst>
              <a:outerShdw dist="38100" dir="456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29"/>
            <p:cNvSpPr/>
            <p:nvPr/>
          </p:nvSpPr>
          <p:spPr>
            <a:xfrm>
              <a:off x="1446625" y="3542075"/>
              <a:ext cx="394200" cy="393650"/>
            </a:xfrm>
            <a:custGeom>
              <a:avLst/>
              <a:gdLst/>
              <a:ahLst/>
              <a:cxnLst/>
              <a:rect l="l" t="t" r="r" b="b"/>
              <a:pathLst>
                <a:path w="15768" h="15746" fill="none" extrusionOk="0">
                  <a:moveTo>
                    <a:pt x="13422" y="15745"/>
                  </a:moveTo>
                  <a:lnTo>
                    <a:pt x="0" y="13422"/>
                  </a:lnTo>
                  <a:lnTo>
                    <a:pt x="2324" y="1"/>
                  </a:lnTo>
                  <a:lnTo>
                    <a:pt x="15767" y="2324"/>
                  </a:lnTo>
                  <a:lnTo>
                    <a:pt x="13422" y="15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29"/>
            <p:cNvSpPr/>
            <p:nvPr/>
          </p:nvSpPr>
          <p:spPr>
            <a:xfrm>
              <a:off x="1482725" y="3574225"/>
              <a:ext cx="322000" cy="321450"/>
            </a:xfrm>
            <a:custGeom>
              <a:avLst/>
              <a:gdLst/>
              <a:ahLst/>
              <a:cxnLst/>
              <a:rect l="l" t="t" r="r" b="b"/>
              <a:pathLst>
                <a:path w="12880" h="12858" extrusionOk="0">
                  <a:moveTo>
                    <a:pt x="1895" y="0"/>
                  </a:moveTo>
                  <a:lnTo>
                    <a:pt x="0" y="10940"/>
                  </a:lnTo>
                  <a:lnTo>
                    <a:pt x="10985" y="12858"/>
                  </a:lnTo>
                  <a:lnTo>
                    <a:pt x="12880" y="1918"/>
                  </a:lnTo>
                  <a:lnTo>
                    <a:pt x="1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29"/>
            <p:cNvSpPr/>
            <p:nvPr/>
          </p:nvSpPr>
          <p:spPr>
            <a:xfrm>
              <a:off x="1482725" y="3574225"/>
              <a:ext cx="322000" cy="321450"/>
            </a:xfrm>
            <a:custGeom>
              <a:avLst/>
              <a:gdLst/>
              <a:ahLst/>
              <a:cxnLst/>
              <a:rect l="l" t="t" r="r" b="b"/>
              <a:pathLst>
                <a:path w="12880" h="12858" fill="none" extrusionOk="0">
                  <a:moveTo>
                    <a:pt x="10985" y="12858"/>
                  </a:moveTo>
                  <a:lnTo>
                    <a:pt x="0" y="10940"/>
                  </a:lnTo>
                  <a:lnTo>
                    <a:pt x="1895" y="0"/>
                  </a:lnTo>
                  <a:lnTo>
                    <a:pt x="12880" y="1918"/>
                  </a:lnTo>
                  <a:lnTo>
                    <a:pt x="10985" y="128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29"/>
            <p:cNvSpPr/>
            <p:nvPr/>
          </p:nvSpPr>
          <p:spPr>
            <a:xfrm>
              <a:off x="1482725" y="3672900"/>
              <a:ext cx="302825" cy="222775"/>
            </a:xfrm>
            <a:custGeom>
              <a:avLst/>
              <a:gdLst/>
              <a:ahLst/>
              <a:cxnLst/>
              <a:rect l="l" t="t" r="r" b="b"/>
              <a:pathLst>
                <a:path w="12113" h="8911" extrusionOk="0">
                  <a:moveTo>
                    <a:pt x="10895" y="1"/>
                  </a:moveTo>
                  <a:lnTo>
                    <a:pt x="7060" y="4061"/>
                  </a:lnTo>
                  <a:lnTo>
                    <a:pt x="4692" y="790"/>
                  </a:lnTo>
                  <a:lnTo>
                    <a:pt x="0" y="6993"/>
                  </a:lnTo>
                  <a:lnTo>
                    <a:pt x="10985" y="8911"/>
                  </a:lnTo>
                  <a:lnTo>
                    <a:pt x="12113" y="2414"/>
                  </a:lnTo>
                  <a:lnTo>
                    <a:pt x="108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29"/>
            <p:cNvSpPr/>
            <p:nvPr/>
          </p:nvSpPr>
          <p:spPr>
            <a:xfrm>
              <a:off x="1482725" y="3672900"/>
              <a:ext cx="302825" cy="222775"/>
            </a:xfrm>
            <a:custGeom>
              <a:avLst/>
              <a:gdLst/>
              <a:ahLst/>
              <a:cxnLst/>
              <a:rect l="l" t="t" r="r" b="b"/>
              <a:pathLst>
                <a:path w="12113" h="8911" fill="none" extrusionOk="0">
                  <a:moveTo>
                    <a:pt x="0" y="6993"/>
                  </a:moveTo>
                  <a:lnTo>
                    <a:pt x="4692" y="790"/>
                  </a:lnTo>
                  <a:lnTo>
                    <a:pt x="7060" y="4061"/>
                  </a:lnTo>
                  <a:lnTo>
                    <a:pt x="10895" y="1"/>
                  </a:lnTo>
                  <a:lnTo>
                    <a:pt x="12113" y="2414"/>
                  </a:lnTo>
                  <a:lnTo>
                    <a:pt x="10985" y="8911"/>
                  </a:lnTo>
                  <a:lnTo>
                    <a:pt x="0" y="69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29"/>
            <p:cNvSpPr/>
            <p:nvPr/>
          </p:nvSpPr>
          <p:spPr>
            <a:xfrm>
              <a:off x="1637225" y="3624400"/>
              <a:ext cx="49075" cy="49100"/>
            </a:xfrm>
            <a:custGeom>
              <a:avLst/>
              <a:gdLst/>
              <a:ahLst/>
              <a:cxnLst/>
              <a:rect l="l" t="t" r="r" b="b"/>
              <a:pathLst>
                <a:path w="1963" h="1964" extrusionOk="0">
                  <a:moveTo>
                    <a:pt x="993" y="1"/>
                  </a:moveTo>
                  <a:lnTo>
                    <a:pt x="790" y="23"/>
                  </a:lnTo>
                  <a:lnTo>
                    <a:pt x="610" y="69"/>
                  </a:lnTo>
                  <a:lnTo>
                    <a:pt x="452" y="159"/>
                  </a:lnTo>
                  <a:lnTo>
                    <a:pt x="294" y="272"/>
                  </a:lnTo>
                  <a:lnTo>
                    <a:pt x="181" y="429"/>
                  </a:lnTo>
                  <a:lnTo>
                    <a:pt x="91" y="587"/>
                  </a:lnTo>
                  <a:lnTo>
                    <a:pt x="23" y="790"/>
                  </a:lnTo>
                  <a:lnTo>
                    <a:pt x="1" y="971"/>
                  </a:lnTo>
                  <a:lnTo>
                    <a:pt x="23" y="1174"/>
                  </a:lnTo>
                  <a:lnTo>
                    <a:pt x="68" y="1354"/>
                  </a:lnTo>
                  <a:lnTo>
                    <a:pt x="158" y="1512"/>
                  </a:lnTo>
                  <a:lnTo>
                    <a:pt x="271" y="1670"/>
                  </a:lnTo>
                  <a:lnTo>
                    <a:pt x="429" y="1783"/>
                  </a:lnTo>
                  <a:lnTo>
                    <a:pt x="587" y="1896"/>
                  </a:lnTo>
                  <a:lnTo>
                    <a:pt x="790" y="1941"/>
                  </a:lnTo>
                  <a:lnTo>
                    <a:pt x="970" y="1963"/>
                  </a:lnTo>
                  <a:lnTo>
                    <a:pt x="1173" y="1941"/>
                  </a:lnTo>
                  <a:lnTo>
                    <a:pt x="1354" y="1896"/>
                  </a:lnTo>
                  <a:lnTo>
                    <a:pt x="1512" y="1805"/>
                  </a:lnTo>
                  <a:lnTo>
                    <a:pt x="1670" y="1693"/>
                  </a:lnTo>
                  <a:lnTo>
                    <a:pt x="1783" y="1535"/>
                  </a:lnTo>
                  <a:lnTo>
                    <a:pt x="1873" y="1377"/>
                  </a:lnTo>
                  <a:lnTo>
                    <a:pt x="1940" y="1196"/>
                  </a:lnTo>
                  <a:lnTo>
                    <a:pt x="1963" y="993"/>
                  </a:lnTo>
                  <a:lnTo>
                    <a:pt x="1940" y="790"/>
                  </a:lnTo>
                  <a:lnTo>
                    <a:pt x="1895" y="610"/>
                  </a:lnTo>
                  <a:lnTo>
                    <a:pt x="1805" y="452"/>
                  </a:lnTo>
                  <a:lnTo>
                    <a:pt x="1692" y="294"/>
                  </a:lnTo>
                  <a:lnTo>
                    <a:pt x="1534" y="181"/>
                  </a:lnTo>
                  <a:lnTo>
                    <a:pt x="1376" y="91"/>
                  </a:lnTo>
                  <a:lnTo>
                    <a:pt x="1173" y="23"/>
                  </a:lnTo>
                  <a:lnTo>
                    <a:pt x="9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29"/>
            <p:cNvSpPr/>
            <p:nvPr/>
          </p:nvSpPr>
          <p:spPr>
            <a:xfrm>
              <a:off x="1482725" y="3795275"/>
              <a:ext cx="20325" cy="52475"/>
            </a:xfrm>
            <a:custGeom>
              <a:avLst/>
              <a:gdLst/>
              <a:ahLst/>
              <a:cxnLst/>
              <a:rect l="l" t="t" r="r" b="b"/>
              <a:pathLst>
                <a:path w="813" h="2099" extrusionOk="0">
                  <a:moveTo>
                    <a:pt x="812" y="0"/>
                  </a:moveTo>
                  <a:lnTo>
                    <a:pt x="316" y="294"/>
                  </a:lnTo>
                  <a:lnTo>
                    <a:pt x="0" y="2098"/>
                  </a:lnTo>
                  <a:lnTo>
                    <a:pt x="767" y="1083"/>
                  </a:lnTo>
                  <a:lnTo>
                    <a:pt x="722" y="880"/>
                  </a:lnTo>
                  <a:lnTo>
                    <a:pt x="722" y="655"/>
                  </a:lnTo>
                  <a:lnTo>
                    <a:pt x="812" y="0"/>
                  </a:lnTo>
                  <a:close/>
                </a:path>
              </a:pathLst>
            </a:custGeom>
            <a:solidFill>
              <a:srgbClr val="B2C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29"/>
            <p:cNvSpPr/>
            <p:nvPr/>
          </p:nvSpPr>
          <p:spPr>
            <a:xfrm>
              <a:off x="1482725" y="3795275"/>
              <a:ext cx="20325" cy="52475"/>
            </a:xfrm>
            <a:custGeom>
              <a:avLst/>
              <a:gdLst/>
              <a:ahLst/>
              <a:cxnLst/>
              <a:rect l="l" t="t" r="r" b="b"/>
              <a:pathLst>
                <a:path w="813" h="2099" fill="none" extrusionOk="0">
                  <a:moveTo>
                    <a:pt x="812" y="0"/>
                  </a:moveTo>
                  <a:lnTo>
                    <a:pt x="316" y="294"/>
                  </a:lnTo>
                  <a:lnTo>
                    <a:pt x="0" y="2098"/>
                  </a:lnTo>
                  <a:lnTo>
                    <a:pt x="767" y="1083"/>
                  </a:lnTo>
                  <a:lnTo>
                    <a:pt x="767" y="1083"/>
                  </a:lnTo>
                  <a:lnTo>
                    <a:pt x="722" y="880"/>
                  </a:lnTo>
                  <a:lnTo>
                    <a:pt x="722" y="655"/>
                  </a:lnTo>
                  <a:lnTo>
                    <a:pt x="812" y="0"/>
                  </a:lnTo>
                </a:path>
              </a:pathLst>
            </a:custGeom>
            <a:solidFill>
              <a:srgbClr val="000000">
                <a:alpha val="17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29"/>
            <p:cNvSpPr/>
            <p:nvPr/>
          </p:nvSpPr>
          <p:spPr>
            <a:xfrm>
              <a:off x="1482725" y="3822350"/>
              <a:ext cx="274650" cy="73325"/>
            </a:xfrm>
            <a:custGeom>
              <a:avLst/>
              <a:gdLst/>
              <a:ahLst/>
              <a:cxnLst/>
              <a:rect l="l" t="t" r="r" b="b"/>
              <a:pathLst>
                <a:path w="10986" h="2933" extrusionOk="0">
                  <a:moveTo>
                    <a:pt x="767" y="0"/>
                  </a:moveTo>
                  <a:lnTo>
                    <a:pt x="0" y="1015"/>
                  </a:lnTo>
                  <a:lnTo>
                    <a:pt x="10985" y="2933"/>
                  </a:lnTo>
                  <a:lnTo>
                    <a:pt x="1556" y="767"/>
                  </a:lnTo>
                  <a:lnTo>
                    <a:pt x="1421" y="722"/>
                  </a:lnTo>
                  <a:lnTo>
                    <a:pt x="1286" y="654"/>
                  </a:lnTo>
                  <a:lnTo>
                    <a:pt x="1150" y="587"/>
                  </a:lnTo>
                  <a:lnTo>
                    <a:pt x="1060" y="496"/>
                  </a:lnTo>
                  <a:lnTo>
                    <a:pt x="947" y="384"/>
                  </a:lnTo>
                  <a:lnTo>
                    <a:pt x="880" y="271"/>
                  </a:lnTo>
                  <a:lnTo>
                    <a:pt x="812" y="136"/>
                  </a:lnTo>
                  <a:lnTo>
                    <a:pt x="767" y="0"/>
                  </a:lnTo>
                  <a:close/>
                </a:path>
              </a:pathLst>
            </a:custGeom>
            <a:solidFill>
              <a:srgbClr val="000000">
                <a:alpha val="17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29"/>
            <p:cNvSpPr/>
            <p:nvPr/>
          </p:nvSpPr>
          <p:spPr>
            <a:xfrm>
              <a:off x="1482725" y="3822350"/>
              <a:ext cx="274650" cy="73325"/>
            </a:xfrm>
            <a:custGeom>
              <a:avLst/>
              <a:gdLst/>
              <a:ahLst/>
              <a:cxnLst/>
              <a:rect l="l" t="t" r="r" b="b"/>
              <a:pathLst>
                <a:path w="10986" h="2933" fill="none" extrusionOk="0">
                  <a:moveTo>
                    <a:pt x="767" y="0"/>
                  </a:moveTo>
                  <a:lnTo>
                    <a:pt x="0" y="1015"/>
                  </a:lnTo>
                  <a:lnTo>
                    <a:pt x="10985" y="2933"/>
                  </a:lnTo>
                  <a:lnTo>
                    <a:pt x="1556" y="767"/>
                  </a:lnTo>
                  <a:lnTo>
                    <a:pt x="1556" y="767"/>
                  </a:lnTo>
                  <a:lnTo>
                    <a:pt x="1421" y="722"/>
                  </a:lnTo>
                  <a:lnTo>
                    <a:pt x="1286" y="654"/>
                  </a:lnTo>
                  <a:lnTo>
                    <a:pt x="1150" y="587"/>
                  </a:lnTo>
                  <a:lnTo>
                    <a:pt x="1060" y="496"/>
                  </a:lnTo>
                  <a:lnTo>
                    <a:pt x="947" y="384"/>
                  </a:lnTo>
                  <a:lnTo>
                    <a:pt x="880" y="271"/>
                  </a:lnTo>
                  <a:lnTo>
                    <a:pt x="812" y="136"/>
                  </a:lnTo>
                  <a:lnTo>
                    <a:pt x="7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29"/>
            <p:cNvSpPr/>
            <p:nvPr/>
          </p:nvSpPr>
          <p:spPr>
            <a:xfrm>
              <a:off x="1703775" y="3604675"/>
              <a:ext cx="100950" cy="225025"/>
            </a:xfrm>
            <a:custGeom>
              <a:avLst/>
              <a:gdLst/>
              <a:ahLst/>
              <a:cxnLst/>
              <a:rect l="l" t="t" r="r" b="b"/>
              <a:pathLst>
                <a:path w="4038" h="9001" extrusionOk="0">
                  <a:moveTo>
                    <a:pt x="0" y="0"/>
                  </a:moveTo>
                  <a:lnTo>
                    <a:pt x="3609" y="1015"/>
                  </a:lnTo>
                  <a:lnTo>
                    <a:pt x="3090" y="4805"/>
                  </a:lnTo>
                  <a:lnTo>
                    <a:pt x="3266" y="5135"/>
                  </a:lnTo>
                  <a:lnTo>
                    <a:pt x="3266" y="5135"/>
                  </a:lnTo>
                  <a:lnTo>
                    <a:pt x="4038" y="700"/>
                  </a:lnTo>
                  <a:lnTo>
                    <a:pt x="0" y="0"/>
                  </a:lnTo>
                  <a:close/>
                  <a:moveTo>
                    <a:pt x="3266" y="5135"/>
                  </a:moveTo>
                  <a:lnTo>
                    <a:pt x="2594" y="9000"/>
                  </a:lnTo>
                  <a:lnTo>
                    <a:pt x="3271" y="5143"/>
                  </a:lnTo>
                  <a:lnTo>
                    <a:pt x="3266" y="5135"/>
                  </a:lnTo>
                  <a:close/>
                </a:path>
              </a:pathLst>
            </a:custGeom>
            <a:solidFill>
              <a:srgbClr val="000000">
                <a:alpha val="17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29"/>
            <p:cNvSpPr/>
            <p:nvPr/>
          </p:nvSpPr>
          <p:spPr>
            <a:xfrm>
              <a:off x="1703775" y="3604675"/>
              <a:ext cx="100950" cy="225025"/>
            </a:xfrm>
            <a:custGeom>
              <a:avLst/>
              <a:gdLst/>
              <a:ahLst/>
              <a:cxnLst/>
              <a:rect l="l" t="t" r="r" b="b"/>
              <a:pathLst>
                <a:path w="4038" h="9001" fill="none" extrusionOk="0">
                  <a:moveTo>
                    <a:pt x="0" y="0"/>
                  </a:moveTo>
                  <a:lnTo>
                    <a:pt x="3609" y="1015"/>
                  </a:lnTo>
                  <a:lnTo>
                    <a:pt x="3090" y="4805"/>
                  </a:lnTo>
                  <a:lnTo>
                    <a:pt x="3271" y="5143"/>
                  </a:lnTo>
                  <a:lnTo>
                    <a:pt x="2594" y="9000"/>
                  </a:lnTo>
                  <a:lnTo>
                    <a:pt x="4038" y="70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29"/>
            <p:cNvSpPr/>
            <p:nvPr/>
          </p:nvSpPr>
          <p:spPr>
            <a:xfrm>
              <a:off x="1762425" y="3724775"/>
              <a:ext cx="23125" cy="143275"/>
            </a:xfrm>
            <a:custGeom>
              <a:avLst/>
              <a:gdLst/>
              <a:ahLst/>
              <a:cxnLst/>
              <a:rect l="l" t="t" r="r" b="b"/>
              <a:pathLst>
                <a:path w="925" h="5731" extrusionOk="0">
                  <a:moveTo>
                    <a:pt x="744" y="1"/>
                  </a:moveTo>
                  <a:lnTo>
                    <a:pt x="0" y="5730"/>
                  </a:lnTo>
                  <a:lnTo>
                    <a:pt x="248" y="4196"/>
                  </a:lnTo>
                  <a:lnTo>
                    <a:pt x="925" y="339"/>
                  </a:lnTo>
                  <a:lnTo>
                    <a:pt x="744" y="1"/>
                  </a:lnTo>
                  <a:close/>
                </a:path>
              </a:pathLst>
            </a:custGeom>
            <a:solidFill>
              <a:srgbClr val="000000">
                <a:alpha val="17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29"/>
            <p:cNvSpPr/>
            <p:nvPr/>
          </p:nvSpPr>
          <p:spPr>
            <a:xfrm>
              <a:off x="1156200" y="3428725"/>
              <a:ext cx="468075" cy="468650"/>
            </a:xfrm>
            <a:custGeom>
              <a:avLst/>
              <a:gdLst/>
              <a:ahLst/>
              <a:cxnLst/>
              <a:rect l="l" t="t" r="r" b="b"/>
              <a:pathLst>
                <a:path w="18723" h="18746" extrusionOk="0">
                  <a:moveTo>
                    <a:pt x="11730" y="1"/>
                  </a:moveTo>
                  <a:lnTo>
                    <a:pt x="1" y="6948"/>
                  </a:lnTo>
                  <a:lnTo>
                    <a:pt x="6971" y="18745"/>
                  </a:lnTo>
                  <a:lnTo>
                    <a:pt x="18723" y="11798"/>
                  </a:lnTo>
                  <a:lnTo>
                    <a:pt x="11730" y="1"/>
                  </a:lnTo>
                  <a:close/>
                </a:path>
              </a:pathLst>
            </a:custGeom>
            <a:solidFill>
              <a:schemeClr val="lt1"/>
            </a:solidFill>
            <a:ln>
              <a:noFill/>
            </a:ln>
            <a:effectLst>
              <a:outerShdw dist="28575" dir="564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29"/>
            <p:cNvSpPr/>
            <p:nvPr/>
          </p:nvSpPr>
          <p:spPr>
            <a:xfrm>
              <a:off x="1156200" y="3428725"/>
              <a:ext cx="468075" cy="468650"/>
            </a:xfrm>
            <a:custGeom>
              <a:avLst/>
              <a:gdLst/>
              <a:ahLst/>
              <a:cxnLst/>
              <a:rect l="l" t="t" r="r" b="b"/>
              <a:pathLst>
                <a:path w="18723" h="18746" fill="none" extrusionOk="0">
                  <a:moveTo>
                    <a:pt x="18723" y="11798"/>
                  </a:moveTo>
                  <a:lnTo>
                    <a:pt x="6971" y="18745"/>
                  </a:lnTo>
                  <a:lnTo>
                    <a:pt x="1" y="6948"/>
                  </a:lnTo>
                  <a:lnTo>
                    <a:pt x="11730" y="1"/>
                  </a:lnTo>
                  <a:lnTo>
                    <a:pt x="18723" y="11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29"/>
            <p:cNvSpPr/>
            <p:nvPr/>
          </p:nvSpPr>
          <p:spPr>
            <a:xfrm>
              <a:off x="1196250" y="3468775"/>
              <a:ext cx="381225" cy="380650"/>
            </a:xfrm>
            <a:custGeom>
              <a:avLst/>
              <a:gdLst/>
              <a:ahLst/>
              <a:cxnLst/>
              <a:rect l="l" t="t" r="r" b="b"/>
              <a:pathLst>
                <a:path w="15249" h="15226" extrusionOk="0">
                  <a:moveTo>
                    <a:pt x="9609" y="0"/>
                  </a:moveTo>
                  <a:lnTo>
                    <a:pt x="0" y="5662"/>
                  </a:lnTo>
                  <a:lnTo>
                    <a:pt x="5662" y="15226"/>
                  </a:lnTo>
                  <a:lnTo>
                    <a:pt x="15249" y="9542"/>
                  </a:lnTo>
                  <a:lnTo>
                    <a:pt x="9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29"/>
            <p:cNvSpPr/>
            <p:nvPr/>
          </p:nvSpPr>
          <p:spPr>
            <a:xfrm>
              <a:off x="1196250" y="3468775"/>
              <a:ext cx="381225" cy="380650"/>
            </a:xfrm>
            <a:custGeom>
              <a:avLst/>
              <a:gdLst/>
              <a:ahLst/>
              <a:cxnLst/>
              <a:rect l="l" t="t" r="r" b="b"/>
              <a:pathLst>
                <a:path w="15249" h="15226" fill="none" extrusionOk="0">
                  <a:moveTo>
                    <a:pt x="15249" y="9542"/>
                  </a:moveTo>
                  <a:lnTo>
                    <a:pt x="5662" y="15226"/>
                  </a:lnTo>
                  <a:lnTo>
                    <a:pt x="0" y="5662"/>
                  </a:lnTo>
                  <a:lnTo>
                    <a:pt x="9609" y="0"/>
                  </a:lnTo>
                  <a:lnTo>
                    <a:pt x="15249" y="95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29"/>
            <p:cNvSpPr/>
            <p:nvPr/>
          </p:nvSpPr>
          <p:spPr>
            <a:xfrm>
              <a:off x="1326500" y="3539250"/>
              <a:ext cx="250975" cy="310175"/>
            </a:xfrm>
            <a:custGeom>
              <a:avLst/>
              <a:gdLst/>
              <a:ahLst/>
              <a:cxnLst/>
              <a:rect l="l" t="t" r="r" b="b"/>
              <a:pathLst>
                <a:path w="10039" h="12407" extrusionOk="0">
                  <a:moveTo>
                    <a:pt x="4219" y="1"/>
                  </a:moveTo>
                  <a:lnTo>
                    <a:pt x="3926" y="5595"/>
                  </a:lnTo>
                  <a:lnTo>
                    <a:pt x="1" y="4647"/>
                  </a:lnTo>
                  <a:lnTo>
                    <a:pt x="452" y="12407"/>
                  </a:lnTo>
                  <a:lnTo>
                    <a:pt x="10039" y="6723"/>
                  </a:lnTo>
                  <a:lnTo>
                    <a:pt x="6700" y="1061"/>
                  </a:lnTo>
                  <a:lnTo>
                    <a:pt x="4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29"/>
            <p:cNvSpPr/>
            <p:nvPr/>
          </p:nvSpPr>
          <p:spPr>
            <a:xfrm>
              <a:off x="1326500" y="3539250"/>
              <a:ext cx="250975" cy="310175"/>
            </a:xfrm>
            <a:custGeom>
              <a:avLst/>
              <a:gdLst/>
              <a:ahLst/>
              <a:cxnLst/>
              <a:rect l="l" t="t" r="r" b="b"/>
              <a:pathLst>
                <a:path w="10039" h="12407" fill="none" extrusionOk="0">
                  <a:moveTo>
                    <a:pt x="452" y="12407"/>
                  </a:moveTo>
                  <a:lnTo>
                    <a:pt x="1" y="4647"/>
                  </a:lnTo>
                  <a:lnTo>
                    <a:pt x="3926" y="5595"/>
                  </a:lnTo>
                  <a:lnTo>
                    <a:pt x="4219" y="1"/>
                  </a:lnTo>
                  <a:lnTo>
                    <a:pt x="6700" y="1061"/>
                  </a:lnTo>
                  <a:lnTo>
                    <a:pt x="10039" y="6723"/>
                  </a:lnTo>
                  <a:lnTo>
                    <a:pt x="452" y="124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29"/>
            <p:cNvSpPr/>
            <p:nvPr/>
          </p:nvSpPr>
          <p:spPr>
            <a:xfrm>
              <a:off x="1320875" y="3557300"/>
              <a:ext cx="48525" cy="49100"/>
            </a:xfrm>
            <a:custGeom>
              <a:avLst/>
              <a:gdLst/>
              <a:ahLst/>
              <a:cxnLst/>
              <a:rect l="l" t="t" r="r" b="b"/>
              <a:pathLst>
                <a:path w="1941" h="1964" extrusionOk="0">
                  <a:moveTo>
                    <a:pt x="880" y="1"/>
                  </a:moveTo>
                  <a:lnTo>
                    <a:pt x="677" y="46"/>
                  </a:lnTo>
                  <a:lnTo>
                    <a:pt x="497" y="113"/>
                  </a:lnTo>
                  <a:lnTo>
                    <a:pt x="339" y="226"/>
                  </a:lnTo>
                  <a:lnTo>
                    <a:pt x="203" y="384"/>
                  </a:lnTo>
                  <a:lnTo>
                    <a:pt x="91" y="542"/>
                  </a:lnTo>
                  <a:lnTo>
                    <a:pt x="23" y="700"/>
                  </a:lnTo>
                  <a:lnTo>
                    <a:pt x="0" y="903"/>
                  </a:lnTo>
                  <a:lnTo>
                    <a:pt x="0" y="1083"/>
                  </a:lnTo>
                  <a:lnTo>
                    <a:pt x="23" y="1264"/>
                  </a:lnTo>
                  <a:lnTo>
                    <a:pt x="113" y="1444"/>
                  </a:lnTo>
                  <a:lnTo>
                    <a:pt x="226" y="1625"/>
                  </a:lnTo>
                  <a:lnTo>
                    <a:pt x="361" y="1760"/>
                  </a:lnTo>
                  <a:lnTo>
                    <a:pt x="519" y="1850"/>
                  </a:lnTo>
                  <a:lnTo>
                    <a:pt x="700" y="1918"/>
                  </a:lnTo>
                  <a:lnTo>
                    <a:pt x="880" y="1963"/>
                  </a:lnTo>
                  <a:lnTo>
                    <a:pt x="1061" y="1963"/>
                  </a:lnTo>
                  <a:lnTo>
                    <a:pt x="1264" y="1918"/>
                  </a:lnTo>
                  <a:lnTo>
                    <a:pt x="1444" y="1850"/>
                  </a:lnTo>
                  <a:lnTo>
                    <a:pt x="1602" y="1737"/>
                  </a:lnTo>
                  <a:lnTo>
                    <a:pt x="1737" y="1602"/>
                  </a:lnTo>
                  <a:lnTo>
                    <a:pt x="1850" y="1444"/>
                  </a:lnTo>
                  <a:lnTo>
                    <a:pt x="1918" y="1264"/>
                  </a:lnTo>
                  <a:lnTo>
                    <a:pt x="1940" y="1083"/>
                  </a:lnTo>
                  <a:lnTo>
                    <a:pt x="1940" y="880"/>
                  </a:lnTo>
                  <a:lnTo>
                    <a:pt x="1918" y="700"/>
                  </a:lnTo>
                  <a:lnTo>
                    <a:pt x="1827" y="519"/>
                  </a:lnTo>
                  <a:lnTo>
                    <a:pt x="1715" y="362"/>
                  </a:lnTo>
                  <a:lnTo>
                    <a:pt x="1579" y="226"/>
                  </a:lnTo>
                  <a:lnTo>
                    <a:pt x="1421" y="113"/>
                  </a:lnTo>
                  <a:lnTo>
                    <a:pt x="1241" y="46"/>
                  </a:lnTo>
                  <a:lnTo>
                    <a:pt x="1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29"/>
            <p:cNvSpPr/>
            <p:nvPr/>
          </p:nvSpPr>
          <p:spPr>
            <a:xfrm>
              <a:off x="1196250" y="3610300"/>
              <a:ext cx="141575" cy="239125"/>
            </a:xfrm>
            <a:custGeom>
              <a:avLst/>
              <a:gdLst/>
              <a:ahLst/>
              <a:cxnLst/>
              <a:rect l="l" t="t" r="r" b="b"/>
              <a:pathLst>
                <a:path w="5663" h="9565" extrusionOk="0">
                  <a:moveTo>
                    <a:pt x="0" y="1"/>
                  </a:moveTo>
                  <a:lnTo>
                    <a:pt x="5662" y="9565"/>
                  </a:lnTo>
                  <a:lnTo>
                    <a:pt x="5594" y="8302"/>
                  </a:lnTo>
                  <a:lnTo>
                    <a:pt x="5414" y="8166"/>
                  </a:lnTo>
                  <a:lnTo>
                    <a:pt x="5279" y="7986"/>
                  </a:lnTo>
                  <a:lnTo>
                    <a:pt x="0" y="1"/>
                  </a:lnTo>
                  <a:close/>
                </a:path>
              </a:pathLst>
            </a:custGeom>
            <a:solidFill>
              <a:srgbClr val="000000">
                <a:alpha val="17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29"/>
            <p:cNvSpPr/>
            <p:nvPr/>
          </p:nvSpPr>
          <p:spPr>
            <a:xfrm>
              <a:off x="1196250" y="3610300"/>
              <a:ext cx="141575" cy="239125"/>
            </a:xfrm>
            <a:custGeom>
              <a:avLst/>
              <a:gdLst/>
              <a:ahLst/>
              <a:cxnLst/>
              <a:rect l="l" t="t" r="r" b="b"/>
              <a:pathLst>
                <a:path w="5663" h="9565" fill="none" extrusionOk="0">
                  <a:moveTo>
                    <a:pt x="0" y="1"/>
                  </a:moveTo>
                  <a:lnTo>
                    <a:pt x="5662" y="9565"/>
                  </a:lnTo>
                  <a:lnTo>
                    <a:pt x="5594" y="8302"/>
                  </a:lnTo>
                  <a:lnTo>
                    <a:pt x="5594" y="8302"/>
                  </a:lnTo>
                  <a:lnTo>
                    <a:pt x="5414" y="8166"/>
                  </a:lnTo>
                  <a:lnTo>
                    <a:pt x="5279" y="798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29"/>
            <p:cNvSpPr/>
            <p:nvPr/>
          </p:nvSpPr>
          <p:spPr>
            <a:xfrm>
              <a:off x="1336100" y="3707300"/>
              <a:ext cx="241375" cy="142125"/>
            </a:xfrm>
            <a:custGeom>
              <a:avLst/>
              <a:gdLst/>
              <a:ahLst/>
              <a:cxnLst/>
              <a:rect l="l" t="t" r="r" b="b"/>
              <a:pathLst>
                <a:path w="9655" h="5685" extrusionOk="0">
                  <a:moveTo>
                    <a:pt x="9655" y="1"/>
                  </a:moveTo>
                  <a:lnTo>
                    <a:pt x="1083" y="4489"/>
                  </a:lnTo>
                  <a:lnTo>
                    <a:pt x="970" y="4535"/>
                  </a:lnTo>
                  <a:lnTo>
                    <a:pt x="835" y="4580"/>
                  </a:lnTo>
                  <a:lnTo>
                    <a:pt x="722" y="4602"/>
                  </a:lnTo>
                  <a:lnTo>
                    <a:pt x="587" y="4602"/>
                  </a:lnTo>
                  <a:lnTo>
                    <a:pt x="429" y="4580"/>
                  </a:lnTo>
                  <a:lnTo>
                    <a:pt x="271" y="4557"/>
                  </a:lnTo>
                  <a:lnTo>
                    <a:pt x="136" y="4489"/>
                  </a:lnTo>
                  <a:lnTo>
                    <a:pt x="0" y="4422"/>
                  </a:lnTo>
                  <a:lnTo>
                    <a:pt x="0" y="4422"/>
                  </a:lnTo>
                  <a:lnTo>
                    <a:pt x="68" y="5685"/>
                  </a:lnTo>
                  <a:lnTo>
                    <a:pt x="9655" y="1"/>
                  </a:lnTo>
                  <a:close/>
                </a:path>
              </a:pathLst>
            </a:custGeom>
            <a:solidFill>
              <a:srgbClr val="000000">
                <a:alpha val="17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29"/>
            <p:cNvSpPr/>
            <p:nvPr/>
          </p:nvSpPr>
          <p:spPr>
            <a:xfrm>
              <a:off x="1336100" y="3707300"/>
              <a:ext cx="241375" cy="142125"/>
            </a:xfrm>
            <a:custGeom>
              <a:avLst/>
              <a:gdLst/>
              <a:ahLst/>
              <a:cxnLst/>
              <a:rect l="l" t="t" r="r" b="b"/>
              <a:pathLst>
                <a:path w="9655" h="5685" fill="none" extrusionOk="0">
                  <a:moveTo>
                    <a:pt x="9655" y="1"/>
                  </a:moveTo>
                  <a:lnTo>
                    <a:pt x="1083" y="4489"/>
                  </a:lnTo>
                  <a:lnTo>
                    <a:pt x="1083" y="4489"/>
                  </a:lnTo>
                  <a:lnTo>
                    <a:pt x="970" y="4535"/>
                  </a:lnTo>
                  <a:lnTo>
                    <a:pt x="835" y="4580"/>
                  </a:lnTo>
                  <a:lnTo>
                    <a:pt x="722" y="4602"/>
                  </a:lnTo>
                  <a:lnTo>
                    <a:pt x="587" y="4602"/>
                  </a:lnTo>
                  <a:lnTo>
                    <a:pt x="587" y="4602"/>
                  </a:lnTo>
                  <a:lnTo>
                    <a:pt x="429" y="4580"/>
                  </a:lnTo>
                  <a:lnTo>
                    <a:pt x="271" y="4557"/>
                  </a:lnTo>
                  <a:lnTo>
                    <a:pt x="136" y="4489"/>
                  </a:lnTo>
                  <a:lnTo>
                    <a:pt x="0" y="4422"/>
                  </a:lnTo>
                  <a:lnTo>
                    <a:pt x="68" y="5685"/>
                  </a:lnTo>
                  <a:lnTo>
                    <a:pt x="96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29"/>
            <p:cNvSpPr/>
            <p:nvPr/>
          </p:nvSpPr>
          <p:spPr>
            <a:xfrm>
              <a:off x="1436475" y="3468775"/>
              <a:ext cx="126900" cy="214875"/>
            </a:xfrm>
            <a:custGeom>
              <a:avLst/>
              <a:gdLst/>
              <a:ahLst/>
              <a:cxnLst/>
              <a:rect l="l" t="t" r="r" b="b"/>
              <a:pathLst>
                <a:path w="5076" h="8595" extrusionOk="0">
                  <a:moveTo>
                    <a:pt x="0" y="0"/>
                  </a:moveTo>
                  <a:lnTo>
                    <a:pt x="5076" y="8594"/>
                  </a:lnTo>
                  <a:lnTo>
                    <a:pt x="5076" y="8594"/>
                  </a:lnTo>
                  <a:lnTo>
                    <a:pt x="2301" y="3880"/>
                  </a:lnTo>
                  <a:lnTo>
                    <a:pt x="0" y="0"/>
                  </a:lnTo>
                  <a:close/>
                </a:path>
              </a:pathLst>
            </a:custGeom>
            <a:solidFill>
              <a:srgbClr val="F9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29"/>
            <p:cNvSpPr/>
            <p:nvPr/>
          </p:nvSpPr>
          <p:spPr>
            <a:xfrm>
              <a:off x="1348500" y="3468775"/>
              <a:ext cx="214875" cy="214875"/>
            </a:xfrm>
            <a:custGeom>
              <a:avLst/>
              <a:gdLst/>
              <a:ahLst/>
              <a:cxnLst/>
              <a:rect l="l" t="t" r="r" b="b"/>
              <a:pathLst>
                <a:path w="8595" h="8595" fill="none" extrusionOk="0">
                  <a:moveTo>
                    <a:pt x="3519" y="0"/>
                  </a:moveTo>
                  <a:lnTo>
                    <a:pt x="1" y="2075"/>
                  </a:lnTo>
                  <a:lnTo>
                    <a:pt x="1" y="2075"/>
                  </a:lnTo>
                  <a:lnTo>
                    <a:pt x="3519" y="0"/>
                  </a:lnTo>
                  <a:lnTo>
                    <a:pt x="5820" y="3880"/>
                  </a:lnTo>
                  <a:lnTo>
                    <a:pt x="5820" y="3880"/>
                  </a:lnTo>
                  <a:lnTo>
                    <a:pt x="8595" y="8594"/>
                  </a:lnTo>
                  <a:lnTo>
                    <a:pt x="8595" y="8594"/>
                  </a:lnTo>
                  <a:lnTo>
                    <a:pt x="3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29"/>
            <p:cNvSpPr/>
            <p:nvPr/>
          </p:nvSpPr>
          <p:spPr>
            <a:xfrm>
              <a:off x="1348500" y="3468775"/>
              <a:ext cx="145525" cy="97000"/>
            </a:xfrm>
            <a:custGeom>
              <a:avLst/>
              <a:gdLst/>
              <a:ahLst/>
              <a:cxnLst/>
              <a:rect l="l" t="t" r="r" b="b"/>
              <a:pathLst>
                <a:path w="5821" h="3880" extrusionOk="0">
                  <a:moveTo>
                    <a:pt x="3519" y="0"/>
                  </a:moveTo>
                  <a:lnTo>
                    <a:pt x="1" y="2075"/>
                  </a:lnTo>
                  <a:lnTo>
                    <a:pt x="1" y="2075"/>
                  </a:lnTo>
                  <a:lnTo>
                    <a:pt x="3384" y="519"/>
                  </a:lnTo>
                  <a:lnTo>
                    <a:pt x="5482" y="3745"/>
                  </a:lnTo>
                  <a:lnTo>
                    <a:pt x="5820" y="3880"/>
                  </a:lnTo>
                  <a:lnTo>
                    <a:pt x="5820" y="3880"/>
                  </a:lnTo>
                  <a:lnTo>
                    <a:pt x="3519" y="0"/>
                  </a:lnTo>
                  <a:close/>
                </a:path>
              </a:pathLst>
            </a:custGeom>
            <a:solidFill>
              <a:srgbClr val="000000">
                <a:alpha val="17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29"/>
            <p:cNvSpPr/>
            <p:nvPr/>
          </p:nvSpPr>
          <p:spPr>
            <a:xfrm>
              <a:off x="1348500" y="3468775"/>
              <a:ext cx="145525" cy="97000"/>
            </a:xfrm>
            <a:custGeom>
              <a:avLst/>
              <a:gdLst/>
              <a:ahLst/>
              <a:cxnLst/>
              <a:rect l="l" t="t" r="r" b="b"/>
              <a:pathLst>
                <a:path w="5821" h="3880" fill="none" extrusionOk="0">
                  <a:moveTo>
                    <a:pt x="3519" y="0"/>
                  </a:moveTo>
                  <a:lnTo>
                    <a:pt x="1" y="2075"/>
                  </a:lnTo>
                  <a:lnTo>
                    <a:pt x="3384" y="519"/>
                  </a:lnTo>
                  <a:lnTo>
                    <a:pt x="5482" y="3745"/>
                  </a:lnTo>
                  <a:lnTo>
                    <a:pt x="5820" y="3880"/>
                  </a:lnTo>
                  <a:lnTo>
                    <a:pt x="3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29"/>
            <p:cNvSpPr/>
            <p:nvPr/>
          </p:nvSpPr>
          <p:spPr>
            <a:xfrm>
              <a:off x="1485525" y="3562375"/>
              <a:ext cx="77850" cy="121275"/>
            </a:xfrm>
            <a:custGeom>
              <a:avLst/>
              <a:gdLst/>
              <a:ahLst/>
              <a:cxnLst/>
              <a:rect l="l" t="t" r="r" b="b"/>
              <a:pathLst>
                <a:path w="3114" h="4851" extrusionOk="0">
                  <a:moveTo>
                    <a:pt x="1" y="1"/>
                  </a:moveTo>
                  <a:lnTo>
                    <a:pt x="3114" y="4850"/>
                  </a:lnTo>
                  <a:lnTo>
                    <a:pt x="3114" y="4850"/>
                  </a:lnTo>
                  <a:lnTo>
                    <a:pt x="339" y="136"/>
                  </a:lnTo>
                  <a:lnTo>
                    <a:pt x="1" y="1"/>
                  </a:lnTo>
                  <a:close/>
                </a:path>
              </a:pathLst>
            </a:custGeom>
            <a:solidFill>
              <a:srgbClr val="F5EB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29"/>
            <p:cNvSpPr/>
            <p:nvPr/>
          </p:nvSpPr>
          <p:spPr>
            <a:xfrm>
              <a:off x="1485525" y="3562375"/>
              <a:ext cx="77850" cy="121275"/>
            </a:xfrm>
            <a:custGeom>
              <a:avLst/>
              <a:gdLst/>
              <a:ahLst/>
              <a:cxnLst/>
              <a:rect l="l" t="t" r="r" b="b"/>
              <a:pathLst>
                <a:path w="3114" h="4851" fill="none" extrusionOk="0">
                  <a:moveTo>
                    <a:pt x="1" y="1"/>
                  </a:moveTo>
                  <a:lnTo>
                    <a:pt x="3114" y="4850"/>
                  </a:lnTo>
                  <a:lnTo>
                    <a:pt x="339" y="136"/>
                  </a:lnTo>
                  <a:lnTo>
                    <a:pt x="339" y="136"/>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9" name="Google Shape;3019;p29"/>
          <p:cNvGrpSpPr/>
          <p:nvPr/>
        </p:nvGrpSpPr>
        <p:grpSpPr>
          <a:xfrm>
            <a:off x="10166499" y="2234897"/>
            <a:ext cx="1006124" cy="1337643"/>
            <a:chOff x="7062788" y="3483325"/>
            <a:chExt cx="558875" cy="743025"/>
          </a:xfrm>
        </p:grpSpPr>
        <p:sp>
          <p:nvSpPr>
            <p:cNvPr id="3020" name="Google Shape;3020;p29"/>
            <p:cNvSpPr/>
            <p:nvPr/>
          </p:nvSpPr>
          <p:spPr>
            <a:xfrm>
              <a:off x="7463513" y="3546675"/>
              <a:ext cx="121800" cy="121800"/>
            </a:xfrm>
            <a:custGeom>
              <a:avLst/>
              <a:gdLst/>
              <a:ahLst/>
              <a:cxnLst/>
              <a:rect l="l" t="t" r="r" b="b"/>
              <a:pathLst>
                <a:path w="4872" h="4872" fill="none" extrusionOk="0">
                  <a:moveTo>
                    <a:pt x="2436" y="4872"/>
                  </a:moveTo>
                  <a:lnTo>
                    <a:pt x="2436" y="4872"/>
                  </a:lnTo>
                  <a:lnTo>
                    <a:pt x="2181" y="4852"/>
                  </a:lnTo>
                  <a:lnTo>
                    <a:pt x="1945" y="4813"/>
                  </a:lnTo>
                  <a:lnTo>
                    <a:pt x="1709" y="4754"/>
                  </a:lnTo>
                  <a:lnTo>
                    <a:pt x="1454" y="4656"/>
                  </a:lnTo>
                  <a:lnTo>
                    <a:pt x="1454" y="4656"/>
                  </a:lnTo>
                  <a:lnTo>
                    <a:pt x="1238" y="4558"/>
                  </a:lnTo>
                  <a:lnTo>
                    <a:pt x="1022" y="4420"/>
                  </a:lnTo>
                  <a:lnTo>
                    <a:pt x="845" y="4263"/>
                  </a:lnTo>
                  <a:lnTo>
                    <a:pt x="668" y="4106"/>
                  </a:lnTo>
                  <a:lnTo>
                    <a:pt x="511" y="3929"/>
                  </a:lnTo>
                  <a:lnTo>
                    <a:pt x="373" y="3733"/>
                  </a:lnTo>
                  <a:lnTo>
                    <a:pt x="256" y="3536"/>
                  </a:lnTo>
                  <a:lnTo>
                    <a:pt x="177" y="3320"/>
                  </a:lnTo>
                  <a:lnTo>
                    <a:pt x="98" y="3104"/>
                  </a:lnTo>
                  <a:lnTo>
                    <a:pt x="40" y="2868"/>
                  </a:lnTo>
                  <a:lnTo>
                    <a:pt x="0" y="2633"/>
                  </a:lnTo>
                  <a:lnTo>
                    <a:pt x="0" y="2397"/>
                  </a:lnTo>
                  <a:lnTo>
                    <a:pt x="20" y="2161"/>
                  </a:lnTo>
                  <a:lnTo>
                    <a:pt x="59" y="1926"/>
                  </a:lnTo>
                  <a:lnTo>
                    <a:pt x="118" y="1690"/>
                  </a:lnTo>
                  <a:lnTo>
                    <a:pt x="197" y="1454"/>
                  </a:lnTo>
                  <a:lnTo>
                    <a:pt x="197" y="1454"/>
                  </a:lnTo>
                  <a:lnTo>
                    <a:pt x="275" y="1297"/>
                  </a:lnTo>
                  <a:lnTo>
                    <a:pt x="373" y="1120"/>
                  </a:lnTo>
                  <a:lnTo>
                    <a:pt x="472" y="983"/>
                  </a:lnTo>
                  <a:lnTo>
                    <a:pt x="590" y="845"/>
                  </a:lnTo>
                  <a:lnTo>
                    <a:pt x="707" y="708"/>
                  </a:lnTo>
                  <a:lnTo>
                    <a:pt x="845" y="590"/>
                  </a:lnTo>
                  <a:lnTo>
                    <a:pt x="982" y="472"/>
                  </a:lnTo>
                  <a:lnTo>
                    <a:pt x="1120" y="374"/>
                  </a:lnTo>
                  <a:lnTo>
                    <a:pt x="1277" y="295"/>
                  </a:lnTo>
                  <a:lnTo>
                    <a:pt x="1434" y="217"/>
                  </a:lnTo>
                  <a:lnTo>
                    <a:pt x="1591" y="158"/>
                  </a:lnTo>
                  <a:lnTo>
                    <a:pt x="1748" y="99"/>
                  </a:lnTo>
                  <a:lnTo>
                    <a:pt x="1925" y="60"/>
                  </a:lnTo>
                  <a:lnTo>
                    <a:pt x="2082" y="20"/>
                  </a:lnTo>
                  <a:lnTo>
                    <a:pt x="2259" y="1"/>
                  </a:lnTo>
                  <a:lnTo>
                    <a:pt x="2436" y="1"/>
                  </a:lnTo>
                  <a:lnTo>
                    <a:pt x="2436" y="1"/>
                  </a:lnTo>
                  <a:lnTo>
                    <a:pt x="2691" y="1"/>
                  </a:lnTo>
                  <a:lnTo>
                    <a:pt x="2927" y="40"/>
                  </a:lnTo>
                  <a:lnTo>
                    <a:pt x="3163" y="99"/>
                  </a:lnTo>
                  <a:lnTo>
                    <a:pt x="3418" y="197"/>
                  </a:lnTo>
                  <a:lnTo>
                    <a:pt x="3418" y="197"/>
                  </a:lnTo>
                  <a:lnTo>
                    <a:pt x="3634" y="315"/>
                  </a:lnTo>
                  <a:lnTo>
                    <a:pt x="3850" y="433"/>
                  </a:lnTo>
                  <a:lnTo>
                    <a:pt x="4027" y="590"/>
                  </a:lnTo>
                  <a:lnTo>
                    <a:pt x="4204" y="747"/>
                  </a:lnTo>
                  <a:lnTo>
                    <a:pt x="4361" y="924"/>
                  </a:lnTo>
                  <a:lnTo>
                    <a:pt x="4498" y="1120"/>
                  </a:lnTo>
                  <a:lnTo>
                    <a:pt x="4616" y="1336"/>
                  </a:lnTo>
                  <a:lnTo>
                    <a:pt x="4695" y="1552"/>
                  </a:lnTo>
                  <a:lnTo>
                    <a:pt x="4773" y="1768"/>
                  </a:lnTo>
                  <a:lnTo>
                    <a:pt x="4832" y="1985"/>
                  </a:lnTo>
                  <a:lnTo>
                    <a:pt x="4872" y="2220"/>
                  </a:lnTo>
                  <a:lnTo>
                    <a:pt x="4872" y="2456"/>
                  </a:lnTo>
                  <a:lnTo>
                    <a:pt x="4852" y="2692"/>
                  </a:lnTo>
                  <a:lnTo>
                    <a:pt x="4813" y="2947"/>
                  </a:lnTo>
                  <a:lnTo>
                    <a:pt x="4754" y="3183"/>
                  </a:lnTo>
                  <a:lnTo>
                    <a:pt x="4675" y="3399"/>
                  </a:lnTo>
                  <a:lnTo>
                    <a:pt x="4675" y="3399"/>
                  </a:lnTo>
                  <a:lnTo>
                    <a:pt x="4597" y="3576"/>
                  </a:lnTo>
                  <a:lnTo>
                    <a:pt x="4498" y="3733"/>
                  </a:lnTo>
                  <a:lnTo>
                    <a:pt x="4400" y="3890"/>
                  </a:lnTo>
                  <a:lnTo>
                    <a:pt x="4282" y="4027"/>
                  </a:lnTo>
                  <a:lnTo>
                    <a:pt x="4165" y="4145"/>
                  </a:lnTo>
                  <a:lnTo>
                    <a:pt x="4027" y="4263"/>
                  </a:lnTo>
                  <a:lnTo>
                    <a:pt x="3890" y="4381"/>
                  </a:lnTo>
                  <a:lnTo>
                    <a:pt x="3752" y="4479"/>
                  </a:lnTo>
                  <a:lnTo>
                    <a:pt x="3595" y="4577"/>
                  </a:lnTo>
                  <a:lnTo>
                    <a:pt x="3457" y="4656"/>
                  </a:lnTo>
                  <a:lnTo>
                    <a:pt x="3281" y="4715"/>
                  </a:lnTo>
                  <a:lnTo>
                    <a:pt x="3123" y="4774"/>
                  </a:lnTo>
                  <a:lnTo>
                    <a:pt x="2947" y="4813"/>
                  </a:lnTo>
                  <a:lnTo>
                    <a:pt x="2790" y="4833"/>
                  </a:lnTo>
                  <a:lnTo>
                    <a:pt x="2613" y="4852"/>
                  </a:lnTo>
                  <a:lnTo>
                    <a:pt x="2436" y="48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29"/>
            <p:cNvSpPr/>
            <p:nvPr/>
          </p:nvSpPr>
          <p:spPr>
            <a:xfrm>
              <a:off x="7420788" y="3639000"/>
              <a:ext cx="81050" cy="71725"/>
            </a:xfrm>
            <a:custGeom>
              <a:avLst/>
              <a:gdLst/>
              <a:ahLst/>
              <a:cxnLst/>
              <a:rect l="l" t="t" r="r" b="b"/>
              <a:pathLst>
                <a:path w="3242" h="2869" extrusionOk="0">
                  <a:moveTo>
                    <a:pt x="786" y="0"/>
                  </a:moveTo>
                  <a:lnTo>
                    <a:pt x="0" y="1808"/>
                  </a:lnTo>
                  <a:lnTo>
                    <a:pt x="2456" y="2868"/>
                  </a:lnTo>
                  <a:lnTo>
                    <a:pt x="3241" y="1081"/>
                  </a:lnTo>
                  <a:lnTo>
                    <a:pt x="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29"/>
            <p:cNvSpPr/>
            <p:nvPr/>
          </p:nvSpPr>
          <p:spPr>
            <a:xfrm>
              <a:off x="7400163" y="3483325"/>
              <a:ext cx="198400" cy="198425"/>
            </a:xfrm>
            <a:custGeom>
              <a:avLst/>
              <a:gdLst/>
              <a:ahLst/>
              <a:cxnLst/>
              <a:rect l="l" t="t" r="r" b="b"/>
              <a:pathLst>
                <a:path w="7936" h="7937" extrusionOk="0">
                  <a:moveTo>
                    <a:pt x="4007" y="1533"/>
                  </a:moveTo>
                  <a:lnTo>
                    <a:pt x="4243" y="1552"/>
                  </a:lnTo>
                  <a:lnTo>
                    <a:pt x="4479" y="1592"/>
                  </a:lnTo>
                  <a:lnTo>
                    <a:pt x="4715" y="1651"/>
                  </a:lnTo>
                  <a:lnTo>
                    <a:pt x="4950" y="1729"/>
                  </a:lnTo>
                  <a:lnTo>
                    <a:pt x="5166" y="1847"/>
                  </a:lnTo>
                  <a:lnTo>
                    <a:pt x="5382" y="1985"/>
                  </a:lnTo>
                  <a:lnTo>
                    <a:pt x="5559" y="2122"/>
                  </a:lnTo>
                  <a:lnTo>
                    <a:pt x="5736" y="2299"/>
                  </a:lnTo>
                  <a:lnTo>
                    <a:pt x="5893" y="2476"/>
                  </a:lnTo>
                  <a:lnTo>
                    <a:pt x="6031" y="2652"/>
                  </a:lnTo>
                  <a:lnTo>
                    <a:pt x="6149" y="2869"/>
                  </a:lnTo>
                  <a:lnTo>
                    <a:pt x="6247" y="3085"/>
                  </a:lnTo>
                  <a:lnTo>
                    <a:pt x="6306" y="3301"/>
                  </a:lnTo>
                  <a:lnTo>
                    <a:pt x="6365" y="3536"/>
                  </a:lnTo>
                  <a:lnTo>
                    <a:pt x="6404" y="3752"/>
                  </a:lnTo>
                  <a:lnTo>
                    <a:pt x="6404" y="3988"/>
                  </a:lnTo>
                  <a:lnTo>
                    <a:pt x="6384" y="4244"/>
                  </a:lnTo>
                  <a:lnTo>
                    <a:pt x="6365" y="4479"/>
                  </a:lnTo>
                  <a:lnTo>
                    <a:pt x="6286" y="4715"/>
                  </a:lnTo>
                  <a:lnTo>
                    <a:pt x="6207" y="4951"/>
                  </a:lnTo>
                  <a:lnTo>
                    <a:pt x="6090" y="5167"/>
                  </a:lnTo>
                  <a:lnTo>
                    <a:pt x="5972" y="5363"/>
                  </a:lnTo>
                  <a:lnTo>
                    <a:pt x="5815" y="5560"/>
                  </a:lnTo>
                  <a:lnTo>
                    <a:pt x="5657" y="5736"/>
                  </a:lnTo>
                  <a:lnTo>
                    <a:pt x="5461" y="5894"/>
                  </a:lnTo>
                  <a:lnTo>
                    <a:pt x="5284" y="6031"/>
                  </a:lnTo>
                  <a:lnTo>
                    <a:pt x="5068" y="6129"/>
                  </a:lnTo>
                  <a:lnTo>
                    <a:pt x="4852" y="6227"/>
                  </a:lnTo>
                  <a:lnTo>
                    <a:pt x="4636" y="6306"/>
                  </a:lnTo>
                  <a:lnTo>
                    <a:pt x="4420" y="6365"/>
                  </a:lnTo>
                  <a:lnTo>
                    <a:pt x="4184" y="6385"/>
                  </a:lnTo>
                  <a:lnTo>
                    <a:pt x="3949" y="6404"/>
                  </a:lnTo>
                  <a:lnTo>
                    <a:pt x="3713" y="6385"/>
                  </a:lnTo>
                  <a:lnTo>
                    <a:pt x="3457" y="6345"/>
                  </a:lnTo>
                  <a:lnTo>
                    <a:pt x="3222" y="6286"/>
                  </a:lnTo>
                  <a:lnTo>
                    <a:pt x="3006" y="6208"/>
                  </a:lnTo>
                  <a:lnTo>
                    <a:pt x="2770" y="6090"/>
                  </a:lnTo>
                  <a:lnTo>
                    <a:pt x="2574" y="5952"/>
                  </a:lnTo>
                  <a:lnTo>
                    <a:pt x="2377" y="5815"/>
                  </a:lnTo>
                  <a:lnTo>
                    <a:pt x="2200" y="5638"/>
                  </a:lnTo>
                  <a:lnTo>
                    <a:pt x="2043" y="5461"/>
                  </a:lnTo>
                  <a:lnTo>
                    <a:pt x="1906" y="5265"/>
                  </a:lnTo>
                  <a:lnTo>
                    <a:pt x="1807" y="5069"/>
                  </a:lnTo>
                  <a:lnTo>
                    <a:pt x="1709" y="4852"/>
                  </a:lnTo>
                  <a:lnTo>
                    <a:pt x="1631" y="4636"/>
                  </a:lnTo>
                  <a:lnTo>
                    <a:pt x="1572" y="4401"/>
                  </a:lnTo>
                  <a:lnTo>
                    <a:pt x="1552" y="4165"/>
                  </a:lnTo>
                  <a:lnTo>
                    <a:pt x="1532" y="3929"/>
                  </a:lnTo>
                  <a:lnTo>
                    <a:pt x="1552" y="3694"/>
                  </a:lnTo>
                  <a:lnTo>
                    <a:pt x="1591" y="3458"/>
                  </a:lnTo>
                  <a:lnTo>
                    <a:pt x="1650" y="3222"/>
                  </a:lnTo>
                  <a:lnTo>
                    <a:pt x="1749" y="2986"/>
                  </a:lnTo>
                  <a:lnTo>
                    <a:pt x="1847" y="2770"/>
                  </a:lnTo>
                  <a:lnTo>
                    <a:pt x="1984" y="2554"/>
                  </a:lnTo>
                  <a:lnTo>
                    <a:pt x="2122" y="2377"/>
                  </a:lnTo>
                  <a:lnTo>
                    <a:pt x="2299" y="2201"/>
                  </a:lnTo>
                  <a:lnTo>
                    <a:pt x="2475" y="2044"/>
                  </a:lnTo>
                  <a:lnTo>
                    <a:pt x="2672" y="1906"/>
                  </a:lnTo>
                  <a:lnTo>
                    <a:pt x="2868" y="1788"/>
                  </a:lnTo>
                  <a:lnTo>
                    <a:pt x="3084" y="1690"/>
                  </a:lnTo>
                  <a:lnTo>
                    <a:pt x="3300" y="1631"/>
                  </a:lnTo>
                  <a:lnTo>
                    <a:pt x="3536" y="1572"/>
                  </a:lnTo>
                  <a:lnTo>
                    <a:pt x="3772" y="1533"/>
                  </a:lnTo>
                  <a:close/>
                  <a:moveTo>
                    <a:pt x="4027" y="1"/>
                  </a:moveTo>
                  <a:lnTo>
                    <a:pt x="3634" y="20"/>
                  </a:lnTo>
                  <a:lnTo>
                    <a:pt x="3261" y="60"/>
                  </a:lnTo>
                  <a:lnTo>
                    <a:pt x="2888" y="158"/>
                  </a:lnTo>
                  <a:lnTo>
                    <a:pt x="2534" y="276"/>
                  </a:lnTo>
                  <a:lnTo>
                    <a:pt x="2181" y="433"/>
                  </a:lnTo>
                  <a:lnTo>
                    <a:pt x="1847" y="629"/>
                  </a:lnTo>
                  <a:lnTo>
                    <a:pt x="1532" y="845"/>
                  </a:lnTo>
                  <a:lnTo>
                    <a:pt x="1238" y="1081"/>
                  </a:lnTo>
                  <a:lnTo>
                    <a:pt x="982" y="1376"/>
                  </a:lnTo>
                  <a:lnTo>
                    <a:pt x="727" y="1670"/>
                  </a:lnTo>
                  <a:lnTo>
                    <a:pt x="511" y="2024"/>
                  </a:lnTo>
                  <a:lnTo>
                    <a:pt x="334" y="2377"/>
                  </a:lnTo>
                  <a:lnTo>
                    <a:pt x="197" y="2751"/>
                  </a:lnTo>
                  <a:lnTo>
                    <a:pt x="99" y="3144"/>
                  </a:lnTo>
                  <a:lnTo>
                    <a:pt x="40" y="3536"/>
                  </a:lnTo>
                  <a:lnTo>
                    <a:pt x="0" y="3910"/>
                  </a:lnTo>
                  <a:lnTo>
                    <a:pt x="20" y="4302"/>
                  </a:lnTo>
                  <a:lnTo>
                    <a:pt x="79" y="4676"/>
                  </a:lnTo>
                  <a:lnTo>
                    <a:pt x="157" y="5049"/>
                  </a:lnTo>
                  <a:lnTo>
                    <a:pt x="275" y="5402"/>
                  </a:lnTo>
                  <a:lnTo>
                    <a:pt x="432" y="5756"/>
                  </a:lnTo>
                  <a:lnTo>
                    <a:pt x="629" y="6090"/>
                  </a:lnTo>
                  <a:lnTo>
                    <a:pt x="845" y="6404"/>
                  </a:lnTo>
                  <a:lnTo>
                    <a:pt x="1100" y="6699"/>
                  </a:lnTo>
                  <a:lnTo>
                    <a:pt x="1375" y="6974"/>
                  </a:lnTo>
                  <a:lnTo>
                    <a:pt x="1690" y="7210"/>
                  </a:lnTo>
                  <a:lnTo>
                    <a:pt x="2024" y="7426"/>
                  </a:lnTo>
                  <a:lnTo>
                    <a:pt x="2377" y="7602"/>
                  </a:lnTo>
                  <a:lnTo>
                    <a:pt x="2770" y="7740"/>
                  </a:lnTo>
                  <a:lnTo>
                    <a:pt x="3143" y="7838"/>
                  </a:lnTo>
                  <a:lnTo>
                    <a:pt x="3536" y="7917"/>
                  </a:lnTo>
                  <a:lnTo>
                    <a:pt x="3929" y="7936"/>
                  </a:lnTo>
                  <a:lnTo>
                    <a:pt x="4302" y="7917"/>
                  </a:lnTo>
                  <a:lnTo>
                    <a:pt x="4675" y="7858"/>
                  </a:lnTo>
                  <a:lnTo>
                    <a:pt x="5049" y="7779"/>
                  </a:lnTo>
                  <a:lnTo>
                    <a:pt x="5422" y="7661"/>
                  </a:lnTo>
                  <a:lnTo>
                    <a:pt x="5756" y="7504"/>
                  </a:lnTo>
                  <a:lnTo>
                    <a:pt x="6090" y="7308"/>
                  </a:lnTo>
                  <a:lnTo>
                    <a:pt x="6404" y="7092"/>
                  </a:lnTo>
                  <a:lnTo>
                    <a:pt x="6699" y="6836"/>
                  </a:lnTo>
                  <a:lnTo>
                    <a:pt x="6974" y="6561"/>
                  </a:lnTo>
                  <a:lnTo>
                    <a:pt x="7209" y="6247"/>
                  </a:lnTo>
                  <a:lnTo>
                    <a:pt x="7425" y="5913"/>
                  </a:lnTo>
                  <a:lnTo>
                    <a:pt x="7602" y="5560"/>
                  </a:lnTo>
                  <a:lnTo>
                    <a:pt x="7740" y="5167"/>
                  </a:lnTo>
                  <a:lnTo>
                    <a:pt x="7857" y="4794"/>
                  </a:lnTo>
                  <a:lnTo>
                    <a:pt x="7916" y="4401"/>
                  </a:lnTo>
                  <a:lnTo>
                    <a:pt x="7936" y="4008"/>
                  </a:lnTo>
                  <a:lnTo>
                    <a:pt x="7916" y="3635"/>
                  </a:lnTo>
                  <a:lnTo>
                    <a:pt x="7877" y="3261"/>
                  </a:lnTo>
                  <a:lnTo>
                    <a:pt x="7779" y="2888"/>
                  </a:lnTo>
                  <a:lnTo>
                    <a:pt x="7661" y="2515"/>
                  </a:lnTo>
                  <a:lnTo>
                    <a:pt x="7504" y="2181"/>
                  </a:lnTo>
                  <a:lnTo>
                    <a:pt x="7327" y="1847"/>
                  </a:lnTo>
                  <a:lnTo>
                    <a:pt x="7091" y="1533"/>
                  </a:lnTo>
                  <a:lnTo>
                    <a:pt x="6856" y="1238"/>
                  </a:lnTo>
                  <a:lnTo>
                    <a:pt x="6561" y="963"/>
                  </a:lnTo>
                  <a:lnTo>
                    <a:pt x="6266" y="727"/>
                  </a:lnTo>
                  <a:lnTo>
                    <a:pt x="5932" y="511"/>
                  </a:lnTo>
                  <a:lnTo>
                    <a:pt x="5559" y="335"/>
                  </a:lnTo>
                  <a:lnTo>
                    <a:pt x="5186" y="197"/>
                  </a:lnTo>
                  <a:lnTo>
                    <a:pt x="4793" y="79"/>
                  </a:lnTo>
                  <a:lnTo>
                    <a:pt x="4400" y="20"/>
                  </a:lnTo>
                  <a:lnTo>
                    <a:pt x="4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29"/>
            <p:cNvSpPr/>
            <p:nvPr/>
          </p:nvSpPr>
          <p:spPr>
            <a:xfrm>
              <a:off x="7062788" y="3667475"/>
              <a:ext cx="558875" cy="558875"/>
            </a:xfrm>
            <a:custGeom>
              <a:avLst/>
              <a:gdLst/>
              <a:ahLst/>
              <a:cxnLst/>
              <a:rect l="l" t="t" r="r" b="b"/>
              <a:pathLst>
                <a:path w="22355" h="22355" extrusionOk="0">
                  <a:moveTo>
                    <a:pt x="10785" y="1"/>
                  </a:moveTo>
                  <a:lnTo>
                    <a:pt x="10235" y="40"/>
                  </a:lnTo>
                  <a:lnTo>
                    <a:pt x="9704" y="99"/>
                  </a:lnTo>
                  <a:lnTo>
                    <a:pt x="9174" y="178"/>
                  </a:lnTo>
                  <a:lnTo>
                    <a:pt x="8644" y="295"/>
                  </a:lnTo>
                  <a:lnTo>
                    <a:pt x="8113" y="413"/>
                  </a:lnTo>
                  <a:lnTo>
                    <a:pt x="7602" y="590"/>
                  </a:lnTo>
                  <a:lnTo>
                    <a:pt x="7111" y="767"/>
                  </a:lnTo>
                  <a:lnTo>
                    <a:pt x="6601" y="983"/>
                  </a:lnTo>
                  <a:lnTo>
                    <a:pt x="6129" y="1199"/>
                  </a:lnTo>
                  <a:lnTo>
                    <a:pt x="5658" y="1454"/>
                  </a:lnTo>
                  <a:lnTo>
                    <a:pt x="5186" y="1729"/>
                  </a:lnTo>
                  <a:lnTo>
                    <a:pt x="4735" y="2044"/>
                  </a:lnTo>
                  <a:lnTo>
                    <a:pt x="4303" y="2358"/>
                  </a:lnTo>
                  <a:lnTo>
                    <a:pt x="3890" y="2692"/>
                  </a:lnTo>
                  <a:lnTo>
                    <a:pt x="3478" y="3065"/>
                  </a:lnTo>
                  <a:lnTo>
                    <a:pt x="3104" y="3438"/>
                  </a:lnTo>
                  <a:lnTo>
                    <a:pt x="2731" y="3851"/>
                  </a:lnTo>
                  <a:lnTo>
                    <a:pt x="2378" y="4283"/>
                  </a:lnTo>
                  <a:lnTo>
                    <a:pt x="2044" y="4715"/>
                  </a:lnTo>
                  <a:lnTo>
                    <a:pt x="1729" y="5186"/>
                  </a:lnTo>
                  <a:lnTo>
                    <a:pt x="1454" y="5678"/>
                  </a:lnTo>
                  <a:lnTo>
                    <a:pt x="1179" y="6169"/>
                  </a:lnTo>
                  <a:lnTo>
                    <a:pt x="944" y="6699"/>
                  </a:lnTo>
                  <a:lnTo>
                    <a:pt x="728" y="7229"/>
                  </a:lnTo>
                  <a:lnTo>
                    <a:pt x="531" y="7760"/>
                  </a:lnTo>
                  <a:lnTo>
                    <a:pt x="374" y="8310"/>
                  </a:lnTo>
                  <a:lnTo>
                    <a:pt x="236" y="8860"/>
                  </a:lnTo>
                  <a:lnTo>
                    <a:pt x="138" y="9390"/>
                  </a:lnTo>
                  <a:lnTo>
                    <a:pt x="60" y="9940"/>
                  </a:lnTo>
                  <a:lnTo>
                    <a:pt x="20" y="10490"/>
                  </a:lnTo>
                  <a:lnTo>
                    <a:pt x="1" y="11040"/>
                  </a:lnTo>
                  <a:lnTo>
                    <a:pt x="1" y="11570"/>
                  </a:lnTo>
                  <a:lnTo>
                    <a:pt x="40" y="12120"/>
                  </a:lnTo>
                  <a:lnTo>
                    <a:pt x="99" y="12651"/>
                  </a:lnTo>
                  <a:lnTo>
                    <a:pt x="178" y="13181"/>
                  </a:lnTo>
                  <a:lnTo>
                    <a:pt x="295" y="13711"/>
                  </a:lnTo>
                  <a:lnTo>
                    <a:pt x="433" y="14242"/>
                  </a:lnTo>
                  <a:lnTo>
                    <a:pt x="590" y="14753"/>
                  </a:lnTo>
                  <a:lnTo>
                    <a:pt x="767" y="15244"/>
                  </a:lnTo>
                  <a:lnTo>
                    <a:pt x="983" y="15754"/>
                  </a:lnTo>
                  <a:lnTo>
                    <a:pt x="1219" y="16226"/>
                  </a:lnTo>
                  <a:lnTo>
                    <a:pt x="1454" y="16697"/>
                  </a:lnTo>
                  <a:lnTo>
                    <a:pt x="1749" y="17169"/>
                  </a:lnTo>
                  <a:lnTo>
                    <a:pt x="2044" y="17620"/>
                  </a:lnTo>
                  <a:lnTo>
                    <a:pt x="2358" y="18053"/>
                  </a:lnTo>
                  <a:lnTo>
                    <a:pt x="2711" y="18465"/>
                  </a:lnTo>
                  <a:lnTo>
                    <a:pt x="3065" y="18878"/>
                  </a:lnTo>
                  <a:lnTo>
                    <a:pt x="3458" y="19251"/>
                  </a:lnTo>
                  <a:lnTo>
                    <a:pt x="3851" y="19624"/>
                  </a:lnTo>
                  <a:lnTo>
                    <a:pt x="4283" y="19978"/>
                  </a:lnTo>
                  <a:lnTo>
                    <a:pt x="4735" y="20311"/>
                  </a:lnTo>
                  <a:lnTo>
                    <a:pt x="5186" y="20626"/>
                  </a:lnTo>
                  <a:lnTo>
                    <a:pt x="5678" y="20901"/>
                  </a:lnTo>
                  <a:lnTo>
                    <a:pt x="6188" y="21176"/>
                  </a:lnTo>
                  <a:lnTo>
                    <a:pt x="6699" y="21411"/>
                  </a:lnTo>
                  <a:lnTo>
                    <a:pt x="7229" y="21628"/>
                  </a:lnTo>
                  <a:lnTo>
                    <a:pt x="7779" y="21824"/>
                  </a:lnTo>
                  <a:lnTo>
                    <a:pt x="8310" y="21981"/>
                  </a:lnTo>
                  <a:lnTo>
                    <a:pt x="8860" y="22119"/>
                  </a:lnTo>
                  <a:lnTo>
                    <a:pt x="9410" y="22217"/>
                  </a:lnTo>
                  <a:lnTo>
                    <a:pt x="9940" y="22295"/>
                  </a:lnTo>
                  <a:lnTo>
                    <a:pt x="10490" y="22335"/>
                  </a:lnTo>
                  <a:lnTo>
                    <a:pt x="11040" y="22354"/>
                  </a:lnTo>
                  <a:lnTo>
                    <a:pt x="11590" y="22354"/>
                  </a:lnTo>
                  <a:lnTo>
                    <a:pt x="12120" y="22315"/>
                  </a:lnTo>
                  <a:lnTo>
                    <a:pt x="12670" y="22256"/>
                  </a:lnTo>
                  <a:lnTo>
                    <a:pt x="13201" y="22178"/>
                  </a:lnTo>
                  <a:lnTo>
                    <a:pt x="13711" y="22060"/>
                  </a:lnTo>
                  <a:lnTo>
                    <a:pt x="14242" y="21922"/>
                  </a:lnTo>
                  <a:lnTo>
                    <a:pt x="14752" y="21765"/>
                  </a:lnTo>
                  <a:lnTo>
                    <a:pt x="15263" y="21588"/>
                  </a:lnTo>
                  <a:lnTo>
                    <a:pt x="15754" y="21372"/>
                  </a:lnTo>
                  <a:lnTo>
                    <a:pt x="16226" y="21136"/>
                  </a:lnTo>
                  <a:lnTo>
                    <a:pt x="16717" y="20901"/>
                  </a:lnTo>
                  <a:lnTo>
                    <a:pt x="17169" y="20606"/>
                  </a:lnTo>
                  <a:lnTo>
                    <a:pt x="17620" y="20311"/>
                  </a:lnTo>
                  <a:lnTo>
                    <a:pt x="18052" y="19997"/>
                  </a:lnTo>
                  <a:lnTo>
                    <a:pt x="18465" y="19644"/>
                  </a:lnTo>
                  <a:lnTo>
                    <a:pt x="18877" y="19290"/>
                  </a:lnTo>
                  <a:lnTo>
                    <a:pt x="19270" y="18897"/>
                  </a:lnTo>
                  <a:lnTo>
                    <a:pt x="19624" y="18504"/>
                  </a:lnTo>
                  <a:lnTo>
                    <a:pt x="19977" y="18072"/>
                  </a:lnTo>
                  <a:lnTo>
                    <a:pt x="20311" y="17620"/>
                  </a:lnTo>
                  <a:lnTo>
                    <a:pt x="20626" y="17169"/>
                  </a:lnTo>
                  <a:lnTo>
                    <a:pt x="20920" y="16678"/>
                  </a:lnTo>
                  <a:lnTo>
                    <a:pt x="21176" y="16167"/>
                  </a:lnTo>
                  <a:lnTo>
                    <a:pt x="21431" y="15656"/>
                  </a:lnTo>
                  <a:lnTo>
                    <a:pt x="21647" y="15126"/>
                  </a:lnTo>
                  <a:lnTo>
                    <a:pt x="21824" y="14576"/>
                  </a:lnTo>
                  <a:lnTo>
                    <a:pt x="21981" y="14045"/>
                  </a:lnTo>
                  <a:lnTo>
                    <a:pt x="22119" y="13495"/>
                  </a:lnTo>
                  <a:lnTo>
                    <a:pt x="22217" y="12945"/>
                  </a:lnTo>
                  <a:lnTo>
                    <a:pt x="22295" y="12415"/>
                  </a:lnTo>
                  <a:lnTo>
                    <a:pt x="22335" y="11865"/>
                  </a:lnTo>
                  <a:lnTo>
                    <a:pt x="22354" y="11315"/>
                  </a:lnTo>
                  <a:lnTo>
                    <a:pt x="22354" y="10765"/>
                  </a:lnTo>
                  <a:lnTo>
                    <a:pt x="22315" y="10235"/>
                  </a:lnTo>
                  <a:lnTo>
                    <a:pt x="22256" y="9685"/>
                  </a:lnTo>
                  <a:lnTo>
                    <a:pt x="22177" y="9154"/>
                  </a:lnTo>
                  <a:lnTo>
                    <a:pt x="22060" y="8644"/>
                  </a:lnTo>
                  <a:lnTo>
                    <a:pt x="21942" y="8113"/>
                  </a:lnTo>
                  <a:lnTo>
                    <a:pt x="21765" y="7603"/>
                  </a:lnTo>
                  <a:lnTo>
                    <a:pt x="21588" y="7092"/>
                  </a:lnTo>
                  <a:lnTo>
                    <a:pt x="21372" y="6601"/>
                  </a:lnTo>
                  <a:lnTo>
                    <a:pt x="21156" y="6110"/>
                  </a:lnTo>
                  <a:lnTo>
                    <a:pt x="20901" y="5638"/>
                  </a:lnTo>
                  <a:lnTo>
                    <a:pt x="20626" y="5186"/>
                  </a:lnTo>
                  <a:lnTo>
                    <a:pt x="20311" y="4735"/>
                  </a:lnTo>
                  <a:lnTo>
                    <a:pt x="19997" y="4303"/>
                  </a:lnTo>
                  <a:lnTo>
                    <a:pt x="19663" y="3890"/>
                  </a:lnTo>
                  <a:lnTo>
                    <a:pt x="19290" y="3478"/>
                  </a:lnTo>
                  <a:lnTo>
                    <a:pt x="18917" y="3085"/>
                  </a:lnTo>
                  <a:lnTo>
                    <a:pt x="18504" y="2731"/>
                  </a:lnTo>
                  <a:lnTo>
                    <a:pt x="18072" y="2378"/>
                  </a:lnTo>
                  <a:lnTo>
                    <a:pt x="17640" y="2044"/>
                  </a:lnTo>
                  <a:lnTo>
                    <a:pt x="17169" y="1729"/>
                  </a:lnTo>
                  <a:lnTo>
                    <a:pt x="16677" y="1435"/>
                  </a:lnTo>
                  <a:lnTo>
                    <a:pt x="16186" y="1179"/>
                  </a:lnTo>
                  <a:lnTo>
                    <a:pt x="15656" y="924"/>
                  </a:lnTo>
                  <a:lnTo>
                    <a:pt x="15126" y="708"/>
                  </a:lnTo>
                  <a:lnTo>
                    <a:pt x="14595" y="531"/>
                  </a:lnTo>
                  <a:lnTo>
                    <a:pt x="14045" y="374"/>
                  </a:lnTo>
                  <a:lnTo>
                    <a:pt x="13495" y="236"/>
                  </a:lnTo>
                  <a:lnTo>
                    <a:pt x="12965" y="138"/>
                  </a:lnTo>
                  <a:lnTo>
                    <a:pt x="12415" y="60"/>
                  </a:lnTo>
                  <a:lnTo>
                    <a:pt x="11865" y="20"/>
                  </a:lnTo>
                  <a:lnTo>
                    <a:pt x="1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29"/>
            <p:cNvSpPr/>
            <p:nvPr/>
          </p:nvSpPr>
          <p:spPr>
            <a:xfrm>
              <a:off x="7062788" y="3667475"/>
              <a:ext cx="558875" cy="558875"/>
            </a:xfrm>
            <a:custGeom>
              <a:avLst/>
              <a:gdLst/>
              <a:ahLst/>
              <a:cxnLst/>
              <a:rect l="l" t="t" r="r" b="b"/>
              <a:pathLst>
                <a:path w="22355" h="22355" fill="none" extrusionOk="0">
                  <a:moveTo>
                    <a:pt x="21431" y="15656"/>
                  </a:moveTo>
                  <a:lnTo>
                    <a:pt x="21431" y="15656"/>
                  </a:lnTo>
                  <a:lnTo>
                    <a:pt x="21176" y="16167"/>
                  </a:lnTo>
                  <a:lnTo>
                    <a:pt x="20920" y="16678"/>
                  </a:lnTo>
                  <a:lnTo>
                    <a:pt x="20626" y="17169"/>
                  </a:lnTo>
                  <a:lnTo>
                    <a:pt x="20311" y="17620"/>
                  </a:lnTo>
                  <a:lnTo>
                    <a:pt x="19977" y="18072"/>
                  </a:lnTo>
                  <a:lnTo>
                    <a:pt x="19624" y="18504"/>
                  </a:lnTo>
                  <a:lnTo>
                    <a:pt x="19270" y="18897"/>
                  </a:lnTo>
                  <a:lnTo>
                    <a:pt x="18877" y="19290"/>
                  </a:lnTo>
                  <a:lnTo>
                    <a:pt x="18465" y="19644"/>
                  </a:lnTo>
                  <a:lnTo>
                    <a:pt x="18052" y="19997"/>
                  </a:lnTo>
                  <a:lnTo>
                    <a:pt x="17620" y="20311"/>
                  </a:lnTo>
                  <a:lnTo>
                    <a:pt x="17169" y="20606"/>
                  </a:lnTo>
                  <a:lnTo>
                    <a:pt x="16717" y="20901"/>
                  </a:lnTo>
                  <a:lnTo>
                    <a:pt x="16226" y="21136"/>
                  </a:lnTo>
                  <a:lnTo>
                    <a:pt x="15754" y="21372"/>
                  </a:lnTo>
                  <a:lnTo>
                    <a:pt x="15263" y="21588"/>
                  </a:lnTo>
                  <a:lnTo>
                    <a:pt x="14752" y="21765"/>
                  </a:lnTo>
                  <a:lnTo>
                    <a:pt x="14242" y="21922"/>
                  </a:lnTo>
                  <a:lnTo>
                    <a:pt x="13711" y="22060"/>
                  </a:lnTo>
                  <a:lnTo>
                    <a:pt x="13201" y="22178"/>
                  </a:lnTo>
                  <a:lnTo>
                    <a:pt x="12670" y="22256"/>
                  </a:lnTo>
                  <a:lnTo>
                    <a:pt x="12120" y="22315"/>
                  </a:lnTo>
                  <a:lnTo>
                    <a:pt x="11590" y="22354"/>
                  </a:lnTo>
                  <a:lnTo>
                    <a:pt x="11040" y="22354"/>
                  </a:lnTo>
                  <a:lnTo>
                    <a:pt x="10490" y="22335"/>
                  </a:lnTo>
                  <a:lnTo>
                    <a:pt x="9940" y="22295"/>
                  </a:lnTo>
                  <a:lnTo>
                    <a:pt x="9410" y="22217"/>
                  </a:lnTo>
                  <a:lnTo>
                    <a:pt x="8860" y="22119"/>
                  </a:lnTo>
                  <a:lnTo>
                    <a:pt x="8310" y="21981"/>
                  </a:lnTo>
                  <a:lnTo>
                    <a:pt x="7779" y="21824"/>
                  </a:lnTo>
                  <a:lnTo>
                    <a:pt x="7229" y="21628"/>
                  </a:lnTo>
                  <a:lnTo>
                    <a:pt x="6699" y="21411"/>
                  </a:lnTo>
                  <a:lnTo>
                    <a:pt x="6699" y="21411"/>
                  </a:lnTo>
                  <a:lnTo>
                    <a:pt x="6188" y="21176"/>
                  </a:lnTo>
                  <a:lnTo>
                    <a:pt x="5678" y="20901"/>
                  </a:lnTo>
                  <a:lnTo>
                    <a:pt x="5186" y="20626"/>
                  </a:lnTo>
                  <a:lnTo>
                    <a:pt x="4735" y="20311"/>
                  </a:lnTo>
                  <a:lnTo>
                    <a:pt x="4283" y="19978"/>
                  </a:lnTo>
                  <a:lnTo>
                    <a:pt x="3851" y="19624"/>
                  </a:lnTo>
                  <a:lnTo>
                    <a:pt x="3458" y="19251"/>
                  </a:lnTo>
                  <a:lnTo>
                    <a:pt x="3065" y="18878"/>
                  </a:lnTo>
                  <a:lnTo>
                    <a:pt x="2711" y="18465"/>
                  </a:lnTo>
                  <a:lnTo>
                    <a:pt x="2358" y="18053"/>
                  </a:lnTo>
                  <a:lnTo>
                    <a:pt x="2044" y="17620"/>
                  </a:lnTo>
                  <a:lnTo>
                    <a:pt x="1749" y="17169"/>
                  </a:lnTo>
                  <a:lnTo>
                    <a:pt x="1454" y="16697"/>
                  </a:lnTo>
                  <a:lnTo>
                    <a:pt x="1219" y="16226"/>
                  </a:lnTo>
                  <a:lnTo>
                    <a:pt x="983" y="15754"/>
                  </a:lnTo>
                  <a:lnTo>
                    <a:pt x="767" y="15244"/>
                  </a:lnTo>
                  <a:lnTo>
                    <a:pt x="590" y="14753"/>
                  </a:lnTo>
                  <a:lnTo>
                    <a:pt x="433" y="14242"/>
                  </a:lnTo>
                  <a:lnTo>
                    <a:pt x="295" y="13711"/>
                  </a:lnTo>
                  <a:lnTo>
                    <a:pt x="178" y="13181"/>
                  </a:lnTo>
                  <a:lnTo>
                    <a:pt x="99" y="12651"/>
                  </a:lnTo>
                  <a:lnTo>
                    <a:pt x="40" y="12120"/>
                  </a:lnTo>
                  <a:lnTo>
                    <a:pt x="1" y="11570"/>
                  </a:lnTo>
                  <a:lnTo>
                    <a:pt x="1" y="11040"/>
                  </a:lnTo>
                  <a:lnTo>
                    <a:pt x="20" y="10490"/>
                  </a:lnTo>
                  <a:lnTo>
                    <a:pt x="60" y="9940"/>
                  </a:lnTo>
                  <a:lnTo>
                    <a:pt x="138" y="9390"/>
                  </a:lnTo>
                  <a:lnTo>
                    <a:pt x="236" y="8860"/>
                  </a:lnTo>
                  <a:lnTo>
                    <a:pt x="374" y="8310"/>
                  </a:lnTo>
                  <a:lnTo>
                    <a:pt x="531" y="7760"/>
                  </a:lnTo>
                  <a:lnTo>
                    <a:pt x="728" y="7229"/>
                  </a:lnTo>
                  <a:lnTo>
                    <a:pt x="944" y="6699"/>
                  </a:lnTo>
                  <a:lnTo>
                    <a:pt x="944" y="6699"/>
                  </a:lnTo>
                  <a:lnTo>
                    <a:pt x="1179" y="6169"/>
                  </a:lnTo>
                  <a:lnTo>
                    <a:pt x="1454" y="5678"/>
                  </a:lnTo>
                  <a:lnTo>
                    <a:pt x="1729" y="5186"/>
                  </a:lnTo>
                  <a:lnTo>
                    <a:pt x="2044" y="4715"/>
                  </a:lnTo>
                  <a:lnTo>
                    <a:pt x="2378" y="4283"/>
                  </a:lnTo>
                  <a:lnTo>
                    <a:pt x="2731" y="3851"/>
                  </a:lnTo>
                  <a:lnTo>
                    <a:pt x="3104" y="3438"/>
                  </a:lnTo>
                  <a:lnTo>
                    <a:pt x="3478" y="3065"/>
                  </a:lnTo>
                  <a:lnTo>
                    <a:pt x="3890" y="2692"/>
                  </a:lnTo>
                  <a:lnTo>
                    <a:pt x="4303" y="2358"/>
                  </a:lnTo>
                  <a:lnTo>
                    <a:pt x="4735" y="2044"/>
                  </a:lnTo>
                  <a:lnTo>
                    <a:pt x="5186" y="1729"/>
                  </a:lnTo>
                  <a:lnTo>
                    <a:pt x="5658" y="1454"/>
                  </a:lnTo>
                  <a:lnTo>
                    <a:pt x="6129" y="1199"/>
                  </a:lnTo>
                  <a:lnTo>
                    <a:pt x="6601" y="983"/>
                  </a:lnTo>
                  <a:lnTo>
                    <a:pt x="7111" y="767"/>
                  </a:lnTo>
                  <a:lnTo>
                    <a:pt x="7602" y="590"/>
                  </a:lnTo>
                  <a:lnTo>
                    <a:pt x="8113" y="413"/>
                  </a:lnTo>
                  <a:lnTo>
                    <a:pt x="8644" y="295"/>
                  </a:lnTo>
                  <a:lnTo>
                    <a:pt x="9174" y="178"/>
                  </a:lnTo>
                  <a:lnTo>
                    <a:pt x="9704" y="99"/>
                  </a:lnTo>
                  <a:lnTo>
                    <a:pt x="10235" y="40"/>
                  </a:lnTo>
                  <a:lnTo>
                    <a:pt x="10785" y="1"/>
                  </a:lnTo>
                  <a:lnTo>
                    <a:pt x="11315" y="1"/>
                  </a:lnTo>
                  <a:lnTo>
                    <a:pt x="11865" y="20"/>
                  </a:lnTo>
                  <a:lnTo>
                    <a:pt x="12415" y="60"/>
                  </a:lnTo>
                  <a:lnTo>
                    <a:pt x="12965" y="138"/>
                  </a:lnTo>
                  <a:lnTo>
                    <a:pt x="13495" y="236"/>
                  </a:lnTo>
                  <a:lnTo>
                    <a:pt x="14045" y="374"/>
                  </a:lnTo>
                  <a:lnTo>
                    <a:pt x="14595" y="531"/>
                  </a:lnTo>
                  <a:lnTo>
                    <a:pt x="15126" y="708"/>
                  </a:lnTo>
                  <a:lnTo>
                    <a:pt x="15656" y="924"/>
                  </a:lnTo>
                  <a:lnTo>
                    <a:pt x="15656" y="924"/>
                  </a:lnTo>
                  <a:lnTo>
                    <a:pt x="16186" y="1179"/>
                  </a:lnTo>
                  <a:lnTo>
                    <a:pt x="16677" y="1435"/>
                  </a:lnTo>
                  <a:lnTo>
                    <a:pt x="17169" y="1729"/>
                  </a:lnTo>
                  <a:lnTo>
                    <a:pt x="17640" y="2044"/>
                  </a:lnTo>
                  <a:lnTo>
                    <a:pt x="18072" y="2378"/>
                  </a:lnTo>
                  <a:lnTo>
                    <a:pt x="18504" y="2731"/>
                  </a:lnTo>
                  <a:lnTo>
                    <a:pt x="18917" y="3085"/>
                  </a:lnTo>
                  <a:lnTo>
                    <a:pt x="19290" y="3478"/>
                  </a:lnTo>
                  <a:lnTo>
                    <a:pt x="19663" y="3890"/>
                  </a:lnTo>
                  <a:lnTo>
                    <a:pt x="19997" y="4303"/>
                  </a:lnTo>
                  <a:lnTo>
                    <a:pt x="20311" y="4735"/>
                  </a:lnTo>
                  <a:lnTo>
                    <a:pt x="20626" y="5186"/>
                  </a:lnTo>
                  <a:lnTo>
                    <a:pt x="20901" y="5638"/>
                  </a:lnTo>
                  <a:lnTo>
                    <a:pt x="21156" y="6110"/>
                  </a:lnTo>
                  <a:lnTo>
                    <a:pt x="21372" y="6601"/>
                  </a:lnTo>
                  <a:lnTo>
                    <a:pt x="21588" y="7092"/>
                  </a:lnTo>
                  <a:lnTo>
                    <a:pt x="21765" y="7603"/>
                  </a:lnTo>
                  <a:lnTo>
                    <a:pt x="21942" y="8113"/>
                  </a:lnTo>
                  <a:lnTo>
                    <a:pt x="22060" y="8644"/>
                  </a:lnTo>
                  <a:lnTo>
                    <a:pt x="22177" y="9154"/>
                  </a:lnTo>
                  <a:lnTo>
                    <a:pt x="22256" y="9685"/>
                  </a:lnTo>
                  <a:lnTo>
                    <a:pt x="22315" y="10235"/>
                  </a:lnTo>
                  <a:lnTo>
                    <a:pt x="22354" y="10765"/>
                  </a:lnTo>
                  <a:lnTo>
                    <a:pt x="22354" y="11315"/>
                  </a:lnTo>
                  <a:lnTo>
                    <a:pt x="22335" y="11865"/>
                  </a:lnTo>
                  <a:lnTo>
                    <a:pt x="22295" y="12415"/>
                  </a:lnTo>
                  <a:lnTo>
                    <a:pt x="22217" y="12945"/>
                  </a:lnTo>
                  <a:lnTo>
                    <a:pt x="22119" y="13495"/>
                  </a:lnTo>
                  <a:lnTo>
                    <a:pt x="21981" y="14045"/>
                  </a:lnTo>
                  <a:lnTo>
                    <a:pt x="21824" y="14576"/>
                  </a:lnTo>
                  <a:lnTo>
                    <a:pt x="21647" y="15126"/>
                  </a:lnTo>
                  <a:lnTo>
                    <a:pt x="21431" y="156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29"/>
            <p:cNvSpPr/>
            <p:nvPr/>
          </p:nvSpPr>
          <p:spPr>
            <a:xfrm>
              <a:off x="7062788" y="3946900"/>
              <a:ext cx="95300" cy="210200"/>
            </a:xfrm>
            <a:custGeom>
              <a:avLst/>
              <a:gdLst/>
              <a:ahLst/>
              <a:cxnLst/>
              <a:rect l="l" t="t" r="r" b="b"/>
              <a:pathLst>
                <a:path w="3812" h="8408" extrusionOk="0">
                  <a:moveTo>
                    <a:pt x="1" y="1"/>
                  </a:moveTo>
                  <a:lnTo>
                    <a:pt x="1" y="1"/>
                  </a:lnTo>
                  <a:lnTo>
                    <a:pt x="20" y="590"/>
                  </a:lnTo>
                  <a:lnTo>
                    <a:pt x="60" y="1179"/>
                  </a:lnTo>
                  <a:lnTo>
                    <a:pt x="138" y="1768"/>
                  </a:lnTo>
                  <a:lnTo>
                    <a:pt x="256" y="2358"/>
                  </a:lnTo>
                  <a:lnTo>
                    <a:pt x="394" y="2927"/>
                  </a:lnTo>
                  <a:lnTo>
                    <a:pt x="570" y="3497"/>
                  </a:lnTo>
                  <a:lnTo>
                    <a:pt x="767" y="4047"/>
                  </a:lnTo>
                  <a:lnTo>
                    <a:pt x="1003" y="4597"/>
                  </a:lnTo>
                  <a:lnTo>
                    <a:pt x="1258" y="5127"/>
                  </a:lnTo>
                  <a:lnTo>
                    <a:pt x="1533" y="5658"/>
                  </a:lnTo>
                  <a:lnTo>
                    <a:pt x="1847" y="6149"/>
                  </a:lnTo>
                  <a:lnTo>
                    <a:pt x="2181" y="6640"/>
                  </a:lnTo>
                  <a:lnTo>
                    <a:pt x="2554" y="7111"/>
                  </a:lnTo>
                  <a:lnTo>
                    <a:pt x="2947" y="7563"/>
                  </a:lnTo>
                  <a:lnTo>
                    <a:pt x="3360" y="7995"/>
                  </a:lnTo>
                  <a:lnTo>
                    <a:pt x="3811" y="8408"/>
                  </a:lnTo>
                  <a:lnTo>
                    <a:pt x="3811" y="8408"/>
                  </a:lnTo>
                  <a:lnTo>
                    <a:pt x="3811" y="8408"/>
                  </a:lnTo>
                  <a:lnTo>
                    <a:pt x="3811" y="8408"/>
                  </a:lnTo>
                  <a:lnTo>
                    <a:pt x="3360" y="7995"/>
                  </a:lnTo>
                  <a:lnTo>
                    <a:pt x="2947" y="7563"/>
                  </a:lnTo>
                  <a:lnTo>
                    <a:pt x="2554" y="7111"/>
                  </a:lnTo>
                  <a:lnTo>
                    <a:pt x="2181" y="6640"/>
                  </a:lnTo>
                  <a:lnTo>
                    <a:pt x="1847" y="6149"/>
                  </a:lnTo>
                  <a:lnTo>
                    <a:pt x="1533" y="5658"/>
                  </a:lnTo>
                  <a:lnTo>
                    <a:pt x="1258" y="5127"/>
                  </a:lnTo>
                  <a:lnTo>
                    <a:pt x="1003" y="4597"/>
                  </a:lnTo>
                  <a:lnTo>
                    <a:pt x="767" y="4047"/>
                  </a:lnTo>
                  <a:lnTo>
                    <a:pt x="570" y="3497"/>
                  </a:lnTo>
                  <a:lnTo>
                    <a:pt x="394" y="2927"/>
                  </a:lnTo>
                  <a:lnTo>
                    <a:pt x="256" y="2358"/>
                  </a:lnTo>
                  <a:lnTo>
                    <a:pt x="138" y="1768"/>
                  </a:lnTo>
                  <a:lnTo>
                    <a:pt x="60" y="1179"/>
                  </a:lnTo>
                  <a:lnTo>
                    <a:pt x="20" y="590"/>
                  </a:lnTo>
                  <a:lnTo>
                    <a:pt x="1" y="1"/>
                  </a:lnTo>
                  <a:close/>
                </a:path>
              </a:pathLst>
            </a:custGeom>
            <a:solidFill>
              <a:srgbClr val="C9AB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29"/>
            <p:cNvSpPr/>
            <p:nvPr/>
          </p:nvSpPr>
          <p:spPr>
            <a:xfrm>
              <a:off x="7062788" y="3946900"/>
              <a:ext cx="95300" cy="210200"/>
            </a:xfrm>
            <a:custGeom>
              <a:avLst/>
              <a:gdLst/>
              <a:ahLst/>
              <a:cxnLst/>
              <a:rect l="l" t="t" r="r" b="b"/>
              <a:pathLst>
                <a:path w="3812" h="8408" fill="none" extrusionOk="0">
                  <a:moveTo>
                    <a:pt x="1" y="1"/>
                  </a:moveTo>
                  <a:lnTo>
                    <a:pt x="1" y="1"/>
                  </a:lnTo>
                  <a:lnTo>
                    <a:pt x="20" y="590"/>
                  </a:lnTo>
                  <a:lnTo>
                    <a:pt x="60" y="1179"/>
                  </a:lnTo>
                  <a:lnTo>
                    <a:pt x="138" y="1768"/>
                  </a:lnTo>
                  <a:lnTo>
                    <a:pt x="256" y="2358"/>
                  </a:lnTo>
                  <a:lnTo>
                    <a:pt x="394" y="2927"/>
                  </a:lnTo>
                  <a:lnTo>
                    <a:pt x="570" y="3497"/>
                  </a:lnTo>
                  <a:lnTo>
                    <a:pt x="767" y="4047"/>
                  </a:lnTo>
                  <a:lnTo>
                    <a:pt x="1003" y="4597"/>
                  </a:lnTo>
                  <a:lnTo>
                    <a:pt x="1258" y="5127"/>
                  </a:lnTo>
                  <a:lnTo>
                    <a:pt x="1533" y="5658"/>
                  </a:lnTo>
                  <a:lnTo>
                    <a:pt x="1847" y="6149"/>
                  </a:lnTo>
                  <a:lnTo>
                    <a:pt x="2181" y="6640"/>
                  </a:lnTo>
                  <a:lnTo>
                    <a:pt x="2554" y="7111"/>
                  </a:lnTo>
                  <a:lnTo>
                    <a:pt x="2947" y="7563"/>
                  </a:lnTo>
                  <a:lnTo>
                    <a:pt x="3360" y="7995"/>
                  </a:lnTo>
                  <a:lnTo>
                    <a:pt x="3811" y="8408"/>
                  </a:lnTo>
                  <a:lnTo>
                    <a:pt x="3811" y="8408"/>
                  </a:lnTo>
                  <a:lnTo>
                    <a:pt x="3811" y="8408"/>
                  </a:lnTo>
                  <a:lnTo>
                    <a:pt x="3811" y="8408"/>
                  </a:lnTo>
                  <a:lnTo>
                    <a:pt x="3360" y="7995"/>
                  </a:lnTo>
                  <a:lnTo>
                    <a:pt x="2947" y="7563"/>
                  </a:lnTo>
                  <a:lnTo>
                    <a:pt x="2554" y="7111"/>
                  </a:lnTo>
                  <a:lnTo>
                    <a:pt x="2181" y="6640"/>
                  </a:lnTo>
                  <a:lnTo>
                    <a:pt x="1847" y="6149"/>
                  </a:lnTo>
                  <a:lnTo>
                    <a:pt x="1533" y="5658"/>
                  </a:lnTo>
                  <a:lnTo>
                    <a:pt x="1258" y="5127"/>
                  </a:lnTo>
                  <a:lnTo>
                    <a:pt x="1003" y="4597"/>
                  </a:lnTo>
                  <a:lnTo>
                    <a:pt x="767" y="4047"/>
                  </a:lnTo>
                  <a:lnTo>
                    <a:pt x="570" y="3497"/>
                  </a:lnTo>
                  <a:lnTo>
                    <a:pt x="394" y="2927"/>
                  </a:lnTo>
                  <a:lnTo>
                    <a:pt x="256" y="2358"/>
                  </a:lnTo>
                  <a:lnTo>
                    <a:pt x="138" y="1768"/>
                  </a:lnTo>
                  <a:lnTo>
                    <a:pt x="60" y="1179"/>
                  </a:lnTo>
                  <a:lnTo>
                    <a:pt x="20" y="59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29"/>
            <p:cNvSpPr/>
            <p:nvPr/>
          </p:nvSpPr>
          <p:spPr>
            <a:xfrm>
              <a:off x="7158063" y="4054925"/>
              <a:ext cx="441975" cy="171425"/>
            </a:xfrm>
            <a:custGeom>
              <a:avLst/>
              <a:gdLst/>
              <a:ahLst/>
              <a:cxnLst/>
              <a:rect l="l" t="t" r="r" b="b"/>
              <a:pathLst>
                <a:path w="17679" h="6857" extrusionOk="0">
                  <a:moveTo>
                    <a:pt x="3124" y="6012"/>
                  </a:moveTo>
                  <a:lnTo>
                    <a:pt x="3124" y="6012"/>
                  </a:lnTo>
                  <a:lnTo>
                    <a:pt x="3124" y="6012"/>
                  </a:lnTo>
                  <a:lnTo>
                    <a:pt x="3124" y="6012"/>
                  </a:lnTo>
                  <a:lnTo>
                    <a:pt x="3124" y="6012"/>
                  </a:lnTo>
                  <a:close/>
                  <a:moveTo>
                    <a:pt x="2908" y="5933"/>
                  </a:moveTo>
                  <a:lnTo>
                    <a:pt x="2908" y="5933"/>
                  </a:lnTo>
                  <a:lnTo>
                    <a:pt x="3104" y="6012"/>
                  </a:lnTo>
                  <a:lnTo>
                    <a:pt x="3104" y="6012"/>
                  </a:lnTo>
                  <a:lnTo>
                    <a:pt x="2908" y="5933"/>
                  </a:lnTo>
                  <a:close/>
                  <a:moveTo>
                    <a:pt x="0" y="4087"/>
                  </a:moveTo>
                  <a:lnTo>
                    <a:pt x="0" y="4087"/>
                  </a:lnTo>
                  <a:lnTo>
                    <a:pt x="0" y="4087"/>
                  </a:lnTo>
                  <a:lnTo>
                    <a:pt x="0" y="4087"/>
                  </a:lnTo>
                  <a:lnTo>
                    <a:pt x="315" y="4362"/>
                  </a:lnTo>
                  <a:lnTo>
                    <a:pt x="649" y="4617"/>
                  </a:lnTo>
                  <a:lnTo>
                    <a:pt x="1002" y="4872"/>
                  </a:lnTo>
                  <a:lnTo>
                    <a:pt x="1356" y="5108"/>
                  </a:lnTo>
                  <a:lnTo>
                    <a:pt x="1729" y="5324"/>
                  </a:lnTo>
                  <a:lnTo>
                    <a:pt x="2102" y="5540"/>
                  </a:lnTo>
                  <a:lnTo>
                    <a:pt x="2495" y="5737"/>
                  </a:lnTo>
                  <a:lnTo>
                    <a:pt x="2888" y="5913"/>
                  </a:lnTo>
                  <a:lnTo>
                    <a:pt x="2888" y="5913"/>
                  </a:lnTo>
                  <a:lnTo>
                    <a:pt x="2495" y="5737"/>
                  </a:lnTo>
                  <a:lnTo>
                    <a:pt x="2102" y="5540"/>
                  </a:lnTo>
                  <a:lnTo>
                    <a:pt x="1729" y="5324"/>
                  </a:lnTo>
                  <a:lnTo>
                    <a:pt x="1356" y="5108"/>
                  </a:lnTo>
                  <a:lnTo>
                    <a:pt x="1002" y="4872"/>
                  </a:lnTo>
                  <a:lnTo>
                    <a:pt x="649" y="4617"/>
                  </a:lnTo>
                  <a:lnTo>
                    <a:pt x="315" y="4362"/>
                  </a:lnTo>
                  <a:lnTo>
                    <a:pt x="0" y="4087"/>
                  </a:lnTo>
                  <a:close/>
                  <a:moveTo>
                    <a:pt x="17679" y="1"/>
                  </a:moveTo>
                  <a:lnTo>
                    <a:pt x="17679" y="1"/>
                  </a:lnTo>
                  <a:lnTo>
                    <a:pt x="17620" y="158"/>
                  </a:lnTo>
                  <a:lnTo>
                    <a:pt x="17620" y="158"/>
                  </a:lnTo>
                  <a:lnTo>
                    <a:pt x="17424" y="551"/>
                  </a:lnTo>
                  <a:lnTo>
                    <a:pt x="17247" y="924"/>
                  </a:lnTo>
                  <a:lnTo>
                    <a:pt x="17031" y="1297"/>
                  </a:lnTo>
                  <a:lnTo>
                    <a:pt x="16815" y="1651"/>
                  </a:lnTo>
                  <a:lnTo>
                    <a:pt x="16599" y="2005"/>
                  </a:lnTo>
                  <a:lnTo>
                    <a:pt x="16363" y="2338"/>
                  </a:lnTo>
                  <a:lnTo>
                    <a:pt x="16108" y="2653"/>
                  </a:lnTo>
                  <a:lnTo>
                    <a:pt x="15833" y="2967"/>
                  </a:lnTo>
                  <a:lnTo>
                    <a:pt x="15577" y="3281"/>
                  </a:lnTo>
                  <a:lnTo>
                    <a:pt x="15283" y="3576"/>
                  </a:lnTo>
                  <a:lnTo>
                    <a:pt x="15008" y="3851"/>
                  </a:lnTo>
                  <a:lnTo>
                    <a:pt x="14693" y="4126"/>
                  </a:lnTo>
                  <a:lnTo>
                    <a:pt x="14399" y="4381"/>
                  </a:lnTo>
                  <a:lnTo>
                    <a:pt x="14065" y="4617"/>
                  </a:lnTo>
                  <a:lnTo>
                    <a:pt x="13750" y="4853"/>
                  </a:lnTo>
                  <a:lnTo>
                    <a:pt x="13416" y="5088"/>
                  </a:lnTo>
                  <a:lnTo>
                    <a:pt x="13083" y="5285"/>
                  </a:lnTo>
                  <a:lnTo>
                    <a:pt x="12729" y="5481"/>
                  </a:lnTo>
                  <a:lnTo>
                    <a:pt x="12375" y="5678"/>
                  </a:lnTo>
                  <a:lnTo>
                    <a:pt x="12022" y="5835"/>
                  </a:lnTo>
                  <a:lnTo>
                    <a:pt x="11649" y="6012"/>
                  </a:lnTo>
                  <a:lnTo>
                    <a:pt x="11275" y="6149"/>
                  </a:lnTo>
                  <a:lnTo>
                    <a:pt x="10902" y="6287"/>
                  </a:lnTo>
                  <a:lnTo>
                    <a:pt x="10529" y="6405"/>
                  </a:lnTo>
                  <a:lnTo>
                    <a:pt x="10136" y="6503"/>
                  </a:lnTo>
                  <a:lnTo>
                    <a:pt x="9743" y="6601"/>
                  </a:lnTo>
                  <a:lnTo>
                    <a:pt x="9350" y="6680"/>
                  </a:lnTo>
                  <a:lnTo>
                    <a:pt x="8958" y="6738"/>
                  </a:lnTo>
                  <a:lnTo>
                    <a:pt x="8565" y="6797"/>
                  </a:lnTo>
                  <a:lnTo>
                    <a:pt x="8172" y="6837"/>
                  </a:lnTo>
                  <a:lnTo>
                    <a:pt x="7759" y="6856"/>
                  </a:lnTo>
                  <a:lnTo>
                    <a:pt x="7366" y="6856"/>
                  </a:lnTo>
                  <a:lnTo>
                    <a:pt x="7366" y="6856"/>
                  </a:lnTo>
                  <a:lnTo>
                    <a:pt x="6934" y="6856"/>
                  </a:lnTo>
                  <a:lnTo>
                    <a:pt x="6483" y="6817"/>
                  </a:lnTo>
                  <a:lnTo>
                    <a:pt x="6483" y="6817"/>
                  </a:lnTo>
                  <a:lnTo>
                    <a:pt x="6934" y="6856"/>
                  </a:lnTo>
                  <a:lnTo>
                    <a:pt x="7366" y="6856"/>
                  </a:lnTo>
                  <a:lnTo>
                    <a:pt x="7366" y="6856"/>
                  </a:lnTo>
                  <a:lnTo>
                    <a:pt x="7759" y="6856"/>
                  </a:lnTo>
                  <a:lnTo>
                    <a:pt x="8172" y="6837"/>
                  </a:lnTo>
                  <a:lnTo>
                    <a:pt x="8565" y="6797"/>
                  </a:lnTo>
                  <a:lnTo>
                    <a:pt x="8958" y="6738"/>
                  </a:lnTo>
                  <a:lnTo>
                    <a:pt x="9350" y="6680"/>
                  </a:lnTo>
                  <a:lnTo>
                    <a:pt x="9743" y="6601"/>
                  </a:lnTo>
                  <a:lnTo>
                    <a:pt x="10136" y="6503"/>
                  </a:lnTo>
                  <a:lnTo>
                    <a:pt x="10529" y="6405"/>
                  </a:lnTo>
                  <a:lnTo>
                    <a:pt x="10902" y="6287"/>
                  </a:lnTo>
                  <a:lnTo>
                    <a:pt x="11275" y="6149"/>
                  </a:lnTo>
                  <a:lnTo>
                    <a:pt x="11649" y="6012"/>
                  </a:lnTo>
                  <a:lnTo>
                    <a:pt x="12022" y="5835"/>
                  </a:lnTo>
                  <a:lnTo>
                    <a:pt x="12375" y="5678"/>
                  </a:lnTo>
                  <a:lnTo>
                    <a:pt x="12729" y="5481"/>
                  </a:lnTo>
                  <a:lnTo>
                    <a:pt x="13083" y="5285"/>
                  </a:lnTo>
                  <a:lnTo>
                    <a:pt x="13416" y="5088"/>
                  </a:lnTo>
                  <a:lnTo>
                    <a:pt x="13750" y="4853"/>
                  </a:lnTo>
                  <a:lnTo>
                    <a:pt x="14065" y="4617"/>
                  </a:lnTo>
                  <a:lnTo>
                    <a:pt x="14399" y="4381"/>
                  </a:lnTo>
                  <a:lnTo>
                    <a:pt x="14693" y="4126"/>
                  </a:lnTo>
                  <a:lnTo>
                    <a:pt x="15008" y="3851"/>
                  </a:lnTo>
                  <a:lnTo>
                    <a:pt x="15283" y="3576"/>
                  </a:lnTo>
                  <a:lnTo>
                    <a:pt x="15577" y="3281"/>
                  </a:lnTo>
                  <a:lnTo>
                    <a:pt x="15833" y="2967"/>
                  </a:lnTo>
                  <a:lnTo>
                    <a:pt x="16108" y="2653"/>
                  </a:lnTo>
                  <a:lnTo>
                    <a:pt x="16363" y="2338"/>
                  </a:lnTo>
                  <a:lnTo>
                    <a:pt x="16599" y="2005"/>
                  </a:lnTo>
                  <a:lnTo>
                    <a:pt x="16815" y="1651"/>
                  </a:lnTo>
                  <a:lnTo>
                    <a:pt x="17031" y="1297"/>
                  </a:lnTo>
                  <a:lnTo>
                    <a:pt x="17247" y="924"/>
                  </a:lnTo>
                  <a:lnTo>
                    <a:pt x="17424" y="551"/>
                  </a:lnTo>
                  <a:lnTo>
                    <a:pt x="17620" y="158"/>
                  </a:lnTo>
                  <a:lnTo>
                    <a:pt x="17620" y="158"/>
                  </a:lnTo>
                  <a:lnTo>
                    <a:pt x="17679" y="1"/>
                  </a:lnTo>
                  <a:close/>
                </a:path>
              </a:pathLst>
            </a:custGeom>
            <a:solidFill>
              <a:srgbClr val="A48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29"/>
            <p:cNvSpPr/>
            <p:nvPr/>
          </p:nvSpPr>
          <p:spPr>
            <a:xfrm>
              <a:off x="7236138" y="42052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29"/>
            <p:cNvSpPr/>
            <p:nvPr/>
          </p:nvSpPr>
          <p:spPr>
            <a:xfrm>
              <a:off x="7230738" y="4203250"/>
              <a:ext cx="4925" cy="1975"/>
            </a:xfrm>
            <a:custGeom>
              <a:avLst/>
              <a:gdLst/>
              <a:ahLst/>
              <a:cxnLst/>
              <a:rect l="l" t="t" r="r" b="b"/>
              <a:pathLst>
                <a:path w="197" h="79" fill="none" extrusionOk="0">
                  <a:moveTo>
                    <a:pt x="1" y="0"/>
                  </a:moveTo>
                  <a:lnTo>
                    <a:pt x="1" y="0"/>
                  </a:lnTo>
                  <a:lnTo>
                    <a:pt x="197" y="79"/>
                  </a:lnTo>
                  <a:lnTo>
                    <a:pt x="197" y="7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29"/>
            <p:cNvSpPr/>
            <p:nvPr/>
          </p:nvSpPr>
          <p:spPr>
            <a:xfrm>
              <a:off x="7158063" y="4157075"/>
              <a:ext cx="72200" cy="45700"/>
            </a:xfrm>
            <a:custGeom>
              <a:avLst/>
              <a:gdLst/>
              <a:ahLst/>
              <a:cxnLst/>
              <a:rect l="l" t="t" r="r" b="b"/>
              <a:pathLst>
                <a:path w="2888" h="1828" fill="none" extrusionOk="0">
                  <a:moveTo>
                    <a:pt x="0" y="1"/>
                  </a:moveTo>
                  <a:lnTo>
                    <a:pt x="0" y="1"/>
                  </a:lnTo>
                  <a:lnTo>
                    <a:pt x="0" y="1"/>
                  </a:lnTo>
                  <a:lnTo>
                    <a:pt x="0" y="1"/>
                  </a:lnTo>
                  <a:lnTo>
                    <a:pt x="315" y="276"/>
                  </a:lnTo>
                  <a:lnTo>
                    <a:pt x="649" y="531"/>
                  </a:lnTo>
                  <a:lnTo>
                    <a:pt x="1002" y="786"/>
                  </a:lnTo>
                  <a:lnTo>
                    <a:pt x="1356" y="1022"/>
                  </a:lnTo>
                  <a:lnTo>
                    <a:pt x="1729" y="1238"/>
                  </a:lnTo>
                  <a:lnTo>
                    <a:pt x="2102" y="1454"/>
                  </a:lnTo>
                  <a:lnTo>
                    <a:pt x="2495" y="1651"/>
                  </a:lnTo>
                  <a:lnTo>
                    <a:pt x="2888" y="1827"/>
                  </a:lnTo>
                  <a:lnTo>
                    <a:pt x="2888" y="1827"/>
                  </a:lnTo>
                  <a:lnTo>
                    <a:pt x="2495" y="1651"/>
                  </a:lnTo>
                  <a:lnTo>
                    <a:pt x="2102" y="1454"/>
                  </a:lnTo>
                  <a:lnTo>
                    <a:pt x="1729" y="1238"/>
                  </a:lnTo>
                  <a:lnTo>
                    <a:pt x="1356" y="1022"/>
                  </a:lnTo>
                  <a:lnTo>
                    <a:pt x="1002" y="786"/>
                  </a:lnTo>
                  <a:lnTo>
                    <a:pt x="649" y="531"/>
                  </a:lnTo>
                  <a:lnTo>
                    <a:pt x="315" y="27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29"/>
            <p:cNvSpPr/>
            <p:nvPr/>
          </p:nvSpPr>
          <p:spPr>
            <a:xfrm>
              <a:off x="7320113" y="4054925"/>
              <a:ext cx="279925" cy="171425"/>
            </a:xfrm>
            <a:custGeom>
              <a:avLst/>
              <a:gdLst/>
              <a:ahLst/>
              <a:cxnLst/>
              <a:rect l="l" t="t" r="r" b="b"/>
              <a:pathLst>
                <a:path w="11197" h="6857" fill="none" extrusionOk="0">
                  <a:moveTo>
                    <a:pt x="11197" y="1"/>
                  </a:moveTo>
                  <a:lnTo>
                    <a:pt x="11197" y="1"/>
                  </a:lnTo>
                  <a:lnTo>
                    <a:pt x="11138" y="158"/>
                  </a:lnTo>
                  <a:lnTo>
                    <a:pt x="11138" y="158"/>
                  </a:lnTo>
                  <a:lnTo>
                    <a:pt x="10942" y="551"/>
                  </a:lnTo>
                  <a:lnTo>
                    <a:pt x="10765" y="924"/>
                  </a:lnTo>
                  <a:lnTo>
                    <a:pt x="10549" y="1297"/>
                  </a:lnTo>
                  <a:lnTo>
                    <a:pt x="10333" y="1651"/>
                  </a:lnTo>
                  <a:lnTo>
                    <a:pt x="10117" y="2005"/>
                  </a:lnTo>
                  <a:lnTo>
                    <a:pt x="9881" y="2338"/>
                  </a:lnTo>
                  <a:lnTo>
                    <a:pt x="9626" y="2653"/>
                  </a:lnTo>
                  <a:lnTo>
                    <a:pt x="9351" y="2967"/>
                  </a:lnTo>
                  <a:lnTo>
                    <a:pt x="9095" y="3281"/>
                  </a:lnTo>
                  <a:lnTo>
                    <a:pt x="8801" y="3576"/>
                  </a:lnTo>
                  <a:lnTo>
                    <a:pt x="8526" y="3851"/>
                  </a:lnTo>
                  <a:lnTo>
                    <a:pt x="8211" y="4126"/>
                  </a:lnTo>
                  <a:lnTo>
                    <a:pt x="7917" y="4381"/>
                  </a:lnTo>
                  <a:lnTo>
                    <a:pt x="7583" y="4617"/>
                  </a:lnTo>
                  <a:lnTo>
                    <a:pt x="7268" y="4853"/>
                  </a:lnTo>
                  <a:lnTo>
                    <a:pt x="6934" y="5088"/>
                  </a:lnTo>
                  <a:lnTo>
                    <a:pt x="6601" y="5285"/>
                  </a:lnTo>
                  <a:lnTo>
                    <a:pt x="6247" y="5481"/>
                  </a:lnTo>
                  <a:lnTo>
                    <a:pt x="5893" y="5678"/>
                  </a:lnTo>
                  <a:lnTo>
                    <a:pt x="5540" y="5835"/>
                  </a:lnTo>
                  <a:lnTo>
                    <a:pt x="5167" y="6012"/>
                  </a:lnTo>
                  <a:lnTo>
                    <a:pt x="4793" y="6149"/>
                  </a:lnTo>
                  <a:lnTo>
                    <a:pt x="4420" y="6287"/>
                  </a:lnTo>
                  <a:lnTo>
                    <a:pt x="4047" y="6405"/>
                  </a:lnTo>
                  <a:lnTo>
                    <a:pt x="3654" y="6503"/>
                  </a:lnTo>
                  <a:lnTo>
                    <a:pt x="3261" y="6601"/>
                  </a:lnTo>
                  <a:lnTo>
                    <a:pt x="2868" y="6680"/>
                  </a:lnTo>
                  <a:lnTo>
                    <a:pt x="2476" y="6738"/>
                  </a:lnTo>
                  <a:lnTo>
                    <a:pt x="2083" y="6797"/>
                  </a:lnTo>
                  <a:lnTo>
                    <a:pt x="1690" y="6837"/>
                  </a:lnTo>
                  <a:lnTo>
                    <a:pt x="1277" y="6856"/>
                  </a:lnTo>
                  <a:lnTo>
                    <a:pt x="884" y="6856"/>
                  </a:lnTo>
                  <a:lnTo>
                    <a:pt x="884" y="6856"/>
                  </a:lnTo>
                  <a:lnTo>
                    <a:pt x="452" y="6856"/>
                  </a:lnTo>
                  <a:lnTo>
                    <a:pt x="1" y="6817"/>
                  </a:lnTo>
                  <a:lnTo>
                    <a:pt x="1" y="6817"/>
                  </a:lnTo>
                  <a:lnTo>
                    <a:pt x="452" y="6856"/>
                  </a:lnTo>
                  <a:lnTo>
                    <a:pt x="884" y="6856"/>
                  </a:lnTo>
                  <a:lnTo>
                    <a:pt x="884" y="6856"/>
                  </a:lnTo>
                  <a:lnTo>
                    <a:pt x="1277" y="6856"/>
                  </a:lnTo>
                  <a:lnTo>
                    <a:pt x="1690" y="6837"/>
                  </a:lnTo>
                  <a:lnTo>
                    <a:pt x="2083" y="6797"/>
                  </a:lnTo>
                  <a:lnTo>
                    <a:pt x="2476" y="6738"/>
                  </a:lnTo>
                  <a:lnTo>
                    <a:pt x="2868" y="6680"/>
                  </a:lnTo>
                  <a:lnTo>
                    <a:pt x="3261" y="6601"/>
                  </a:lnTo>
                  <a:lnTo>
                    <a:pt x="3654" y="6503"/>
                  </a:lnTo>
                  <a:lnTo>
                    <a:pt x="4047" y="6405"/>
                  </a:lnTo>
                  <a:lnTo>
                    <a:pt x="4420" y="6287"/>
                  </a:lnTo>
                  <a:lnTo>
                    <a:pt x="4793" y="6149"/>
                  </a:lnTo>
                  <a:lnTo>
                    <a:pt x="5167" y="6012"/>
                  </a:lnTo>
                  <a:lnTo>
                    <a:pt x="5540" y="5835"/>
                  </a:lnTo>
                  <a:lnTo>
                    <a:pt x="5893" y="5678"/>
                  </a:lnTo>
                  <a:lnTo>
                    <a:pt x="6247" y="5481"/>
                  </a:lnTo>
                  <a:lnTo>
                    <a:pt x="6601" y="5285"/>
                  </a:lnTo>
                  <a:lnTo>
                    <a:pt x="6934" y="5088"/>
                  </a:lnTo>
                  <a:lnTo>
                    <a:pt x="7268" y="4853"/>
                  </a:lnTo>
                  <a:lnTo>
                    <a:pt x="7583" y="4617"/>
                  </a:lnTo>
                  <a:lnTo>
                    <a:pt x="7917" y="4381"/>
                  </a:lnTo>
                  <a:lnTo>
                    <a:pt x="8211" y="4126"/>
                  </a:lnTo>
                  <a:lnTo>
                    <a:pt x="8526" y="3851"/>
                  </a:lnTo>
                  <a:lnTo>
                    <a:pt x="8801" y="3576"/>
                  </a:lnTo>
                  <a:lnTo>
                    <a:pt x="9095" y="3281"/>
                  </a:lnTo>
                  <a:lnTo>
                    <a:pt x="9351" y="2967"/>
                  </a:lnTo>
                  <a:lnTo>
                    <a:pt x="9626" y="2653"/>
                  </a:lnTo>
                  <a:lnTo>
                    <a:pt x="9881" y="2338"/>
                  </a:lnTo>
                  <a:lnTo>
                    <a:pt x="10117" y="2005"/>
                  </a:lnTo>
                  <a:lnTo>
                    <a:pt x="10333" y="1651"/>
                  </a:lnTo>
                  <a:lnTo>
                    <a:pt x="10549" y="1297"/>
                  </a:lnTo>
                  <a:lnTo>
                    <a:pt x="10765" y="924"/>
                  </a:lnTo>
                  <a:lnTo>
                    <a:pt x="10942" y="551"/>
                  </a:lnTo>
                  <a:lnTo>
                    <a:pt x="11138" y="158"/>
                  </a:lnTo>
                  <a:lnTo>
                    <a:pt x="11138" y="158"/>
                  </a:lnTo>
                  <a:lnTo>
                    <a:pt x="111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29"/>
            <p:cNvSpPr/>
            <p:nvPr/>
          </p:nvSpPr>
          <p:spPr>
            <a:xfrm>
              <a:off x="7062788" y="3798100"/>
              <a:ext cx="552000" cy="428250"/>
            </a:xfrm>
            <a:custGeom>
              <a:avLst/>
              <a:gdLst/>
              <a:ahLst/>
              <a:cxnLst/>
              <a:rect l="l" t="t" r="r" b="b"/>
              <a:pathLst>
                <a:path w="22080" h="17130" fill="none" extrusionOk="0">
                  <a:moveTo>
                    <a:pt x="1710" y="1"/>
                  </a:moveTo>
                  <a:lnTo>
                    <a:pt x="1710" y="1"/>
                  </a:lnTo>
                  <a:lnTo>
                    <a:pt x="1494" y="354"/>
                  </a:lnTo>
                  <a:lnTo>
                    <a:pt x="1297" y="728"/>
                  </a:lnTo>
                  <a:lnTo>
                    <a:pt x="1120" y="1081"/>
                  </a:lnTo>
                  <a:lnTo>
                    <a:pt x="944" y="1474"/>
                  </a:lnTo>
                  <a:lnTo>
                    <a:pt x="944" y="1474"/>
                  </a:lnTo>
                  <a:lnTo>
                    <a:pt x="944" y="1474"/>
                  </a:lnTo>
                  <a:lnTo>
                    <a:pt x="708" y="2024"/>
                  </a:lnTo>
                  <a:lnTo>
                    <a:pt x="708" y="2024"/>
                  </a:lnTo>
                  <a:lnTo>
                    <a:pt x="551" y="2515"/>
                  </a:lnTo>
                  <a:lnTo>
                    <a:pt x="394" y="2986"/>
                  </a:lnTo>
                  <a:lnTo>
                    <a:pt x="276" y="3478"/>
                  </a:lnTo>
                  <a:lnTo>
                    <a:pt x="178" y="3969"/>
                  </a:lnTo>
                  <a:lnTo>
                    <a:pt x="99" y="4460"/>
                  </a:lnTo>
                  <a:lnTo>
                    <a:pt x="40" y="4970"/>
                  </a:lnTo>
                  <a:lnTo>
                    <a:pt x="1" y="5461"/>
                  </a:lnTo>
                  <a:lnTo>
                    <a:pt x="1" y="5953"/>
                  </a:lnTo>
                  <a:lnTo>
                    <a:pt x="1" y="5953"/>
                  </a:lnTo>
                  <a:lnTo>
                    <a:pt x="20" y="6542"/>
                  </a:lnTo>
                  <a:lnTo>
                    <a:pt x="60" y="7131"/>
                  </a:lnTo>
                  <a:lnTo>
                    <a:pt x="138" y="7720"/>
                  </a:lnTo>
                  <a:lnTo>
                    <a:pt x="256" y="8310"/>
                  </a:lnTo>
                  <a:lnTo>
                    <a:pt x="394" y="8879"/>
                  </a:lnTo>
                  <a:lnTo>
                    <a:pt x="570" y="9449"/>
                  </a:lnTo>
                  <a:lnTo>
                    <a:pt x="767" y="9999"/>
                  </a:lnTo>
                  <a:lnTo>
                    <a:pt x="1003" y="10549"/>
                  </a:lnTo>
                  <a:lnTo>
                    <a:pt x="1258" y="11079"/>
                  </a:lnTo>
                  <a:lnTo>
                    <a:pt x="1533" y="11610"/>
                  </a:lnTo>
                  <a:lnTo>
                    <a:pt x="1847" y="12101"/>
                  </a:lnTo>
                  <a:lnTo>
                    <a:pt x="2181" y="12592"/>
                  </a:lnTo>
                  <a:lnTo>
                    <a:pt x="2554" y="13063"/>
                  </a:lnTo>
                  <a:lnTo>
                    <a:pt x="2947" y="13515"/>
                  </a:lnTo>
                  <a:lnTo>
                    <a:pt x="3360" y="13947"/>
                  </a:lnTo>
                  <a:lnTo>
                    <a:pt x="3811" y="14360"/>
                  </a:lnTo>
                  <a:lnTo>
                    <a:pt x="3811" y="14360"/>
                  </a:lnTo>
                  <a:lnTo>
                    <a:pt x="4126" y="14635"/>
                  </a:lnTo>
                  <a:lnTo>
                    <a:pt x="4460" y="14890"/>
                  </a:lnTo>
                  <a:lnTo>
                    <a:pt x="4813" y="15145"/>
                  </a:lnTo>
                  <a:lnTo>
                    <a:pt x="5167" y="15381"/>
                  </a:lnTo>
                  <a:lnTo>
                    <a:pt x="5540" y="15597"/>
                  </a:lnTo>
                  <a:lnTo>
                    <a:pt x="5913" y="15813"/>
                  </a:lnTo>
                  <a:lnTo>
                    <a:pt x="6306" y="16010"/>
                  </a:lnTo>
                  <a:lnTo>
                    <a:pt x="6699" y="16186"/>
                  </a:lnTo>
                  <a:lnTo>
                    <a:pt x="6699" y="16186"/>
                  </a:lnTo>
                  <a:lnTo>
                    <a:pt x="6699" y="16186"/>
                  </a:lnTo>
                  <a:lnTo>
                    <a:pt x="6719" y="16206"/>
                  </a:lnTo>
                  <a:lnTo>
                    <a:pt x="6719" y="16206"/>
                  </a:lnTo>
                  <a:lnTo>
                    <a:pt x="6915" y="16285"/>
                  </a:lnTo>
                  <a:lnTo>
                    <a:pt x="6915" y="16285"/>
                  </a:lnTo>
                  <a:lnTo>
                    <a:pt x="6935" y="16285"/>
                  </a:lnTo>
                  <a:lnTo>
                    <a:pt x="6935" y="16285"/>
                  </a:lnTo>
                  <a:lnTo>
                    <a:pt x="6935" y="16285"/>
                  </a:lnTo>
                  <a:lnTo>
                    <a:pt x="6935" y="16285"/>
                  </a:lnTo>
                  <a:lnTo>
                    <a:pt x="7347" y="16461"/>
                  </a:lnTo>
                  <a:lnTo>
                    <a:pt x="7779" y="16599"/>
                  </a:lnTo>
                  <a:lnTo>
                    <a:pt x="8192" y="16717"/>
                  </a:lnTo>
                  <a:lnTo>
                    <a:pt x="8604" y="16835"/>
                  </a:lnTo>
                  <a:lnTo>
                    <a:pt x="9036" y="16913"/>
                  </a:lnTo>
                  <a:lnTo>
                    <a:pt x="9449" y="16992"/>
                  </a:lnTo>
                  <a:lnTo>
                    <a:pt x="9881" y="17051"/>
                  </a:lnTo>
                  <a:lnTo>
                    <a:pt x="10294" y="17090"/>
                  </a:lnTo>
                  <a:lnTo>
                    <a:pt x="10294" y="17090"/>
                  </a:lnTo>
                  <a:lnTo>
                    <a:pt x="10745" y="17129"/>
                  </a:lnTo>
                  <a:lnTo>
                    <a:pt x="11177" y="17129"/>
                  </a:lnTo>
                  <a:lnTo>
                    <a:pt x="11177" y="17129"/>
                  </a:lnTo>
                  <a:lnTo>
                    <a:pt x="11570" y="17129"/>
                  </a:lnTo>
                  <a:lnTo>
                    <a:pt x="11983" y="17110"/>
                  </a:lnTo>
                  <a:lnTo>
                    <a:pt x="12376" y="17070"/>
                  </a:lnTo>
                  <a:lnTo>
                    <a:pt x="12769" y="17011"/>
                  </a:lnTo>
                  <a:lnTo>
                    <a:pt x="13161" y="16953"/>
                  </a:lnTo>
                  <a:lnTo>
                    <a:pt x="13554" y="16874"/>
                  </a:lnTo>
                  <a:lnTo>
                    <a:pt x="13947" y="16776"/>
                  </a:lnTo>
                  <a:lnTo>
                    <a:pt x="14340" y="16678"/>
                  </a:lnTo>
                  <a:lnTo>
                    <a:pt x="14713" y="16560"/>
                  </a:lnTo>
                  <a:lnTo>
                    <a:pt x="15086" y="16422"/>
                  </a:lnTo>
                  <a:lnTo>
                    <a:pt x="15460" y="16285"/>
                  </a:lnTo>
                  <a:lnTo>
                    <a:pt x="15833" y="16108"/>
                  </a:lnTo>
                  <a:lnTo>
                    <a:pt x="16186" y="15951"/>
                  </a:lnTo>
                  <a:lnTo>
                    <a:pt x="16540" y="15754"/>
                  </a:lnTo>
                  <a:lnTo>
                    <a:pt x="16894" y="15558"/>
                  </a:lnTo>
                  <a:lnTo>
                    <a:pt x="17227" y="15361"/>
                  </a:lnTo>
                  <a:lnTo>
                    <a:pt x="17561" y="15126"/>
                  </a:lnTo>
                  <a:lnTo>
                    <a:pt x="17876" y="14890"/>
                  </a:lnTo>
                  <a:lnTo>
                    <a:pt x="18210" y="14654"/>
                  </a:lnTo>
                  <a:lnTo>
                    <a:pt x="18504" y="14399"/>
                  </a:lnTo>
                  <a:lnTo>
                    <a:pt x="18819" y="14124"/>
                  </a:lnTo>
                  <a:lnTo>
                    <a:pt x="19094" y="13849"/>
                  </a:lnTo>
                  <a:lnTo>
                    <a:pt x="19388" y="13554"/>
                  </a:lnTo>
                  <a:lnTo>
                    <a:pt x="19644" y="13240"/>
                  </a:lnTo>
                  <a:lnTo>
                    <a:pt x="19919" y="12926"/>
                  </a:lnTo>
                  <a:lnTo>
                    <a:pt x="20174" y="12611"/>
                  </a:lnTo>
                  <a:lnTo>
                    <a:pt x="20410" y="12278"/>
                  </a:lnTo>
                  <a:lnTo>
                    <a:pt x="20626" y="11924"/>
                  </a:lnTo>
                  <a:lnTo>
                    <a:pt x="20842" y="11570"/>
                  </a:lnTo>
                  <a:lnTo>
                    <a:pt x="21058" y="11197"/>
                  </a:lnTo>
                  <a:lnTo>
                    <a:pt x="21235" y="10824"/>
                  </a:lnTo>
                  <a:lnTo>
                    <a:pt x="21431" y="10431"/>
                  </a:lnTo>
                  <a:lnTo>
                    <a:pt x="21431" y="10431"/>
                  </a:lnTo>
                  <a:lnTo>
                    <a:pt x="21490" y="10274"/>
                  </a:lnTo>
                  <a:lnTo>
                    <a:pt x="21490" y="10274"/>
                  </a:lnTo>
                  <a:lnTo>
                    <a:pt x="21667" y="9803"/>
                  </a:lnTo>
                  <a:lnTo>
                    <a:pt x="21824" y="9351"/>
                  </a:lnTo>
                  <a:lnTo>
                    <a:pt x="21961" y="8879"/>
                  </a:lnTo>
                  <a:lnTo>
                    <a:pt x="22079" y="8408"/>
                  </a:lnTo>
                  <a:lnTo>
                    <a:pt x="22079" y="8408"/>
                  </a:lnTo>
                  <a:lnTo>
                    <a:pt x="21883" y="8703"/>
                  </a:lnTo>
                  <a:lnTo>
                    <a:pt x="21686" y="9017"/>
                  </a:lnTo>
                  <a:lnTo>
                    <a:pt x="21235" y="9586"/>
                  </a:lnTo>
                  <a:lnTo>
                    <a:pt x="20763" y="10117"/>
                  </a:lnTo>
                  <a:lnTo>
                    <a:pt x="20272" y="10628"/>
                  </a:lnTo>
                  <a:lnTo>
                    <a:pt x="19722" y="11079"/>
                  </a:lnTo>
                  <a:lnTo>
                    <a:pt x="19172" y="11511"/>
                  </a:lnTo>
                  <a:lnTo>
                    <a:pt x="18583" y="11904"/>
                  </a:lnTo>
                  <a:lnTo>
                    <a:pt x="17994" y="12258"/>
                  </a:lnTo>
                  <a:lnTo>
                    <a:pt x="17365" y="12572"/>
                  </a:lnTo>
                  <a:lnTo>
                    <a:pt x="16717" y="12847"/>
                  </a:lnTo>
                  <a:lnTo>
                    <a:pt x="16069" y="13083"/>
                  </a:lnTo>
                  <a:lnTo>
                    <a:pt x="15401" y="13279"/>
                  </a:lnTo>
                  <a:lnTo>
                    <a:pt x="14713" y="13436"/>
                  </a:lnTo>
                  <a:lnTo>
                    <a:pt x="14026" y="13554"/>
                  </a:lnTo>
                  <a:lnTo>
                    <a:pt x="13319" y="13613"/>
                  </a:lnTo>
                  <a:lnTo>
                    <a:pt x="12611" y="13633"/>
                  </a:lnTo>
                  <a:lnTo>
                    <a:pt x="12611" y="13633"/>
                  </a:lnTo>
                  <a:lnTo>
                    <a:pt x="12042" y="13633"/>
                  </a:lnTo>
                  <a:lnTo>
                    <a:pt x="11492" y="13574"/>
                  </a:lnTo>
                  <a:lnTo>
                    <a:pt x="10922" y="13515"/>
                  </a:lnTo>
                  <a:lnTo>
                    <a:pt x="10372" y="13417"/>
                  </a:lnTo>
                  <a:lnTo>
                    <a:pt x="9802" y="13279"/>
                  </a:lnTo>
                  <a:lnTo>
                    <a:pt x="9252" y="13122"/>
                  </a:lnTo>
                  <a:lnTo>
                    <a:pt x="8683" y="12926"/>
                  </a:lnTo>
                  <a:lnTo>
                    <a:pt x="8133" y="12710"/>
                  </a:lnTo>
                  <a:lnTo>
                    <a:pt x="8133" y="12710"/>
                  </a:lnTo>
                  <a:lnTo>
                    <a:pt x="7681" y="12494"/>
                  </a:lnTo>
                  <a:lnTo>
                    <a:pt x="7229" y="12258"/>
                  </a:lnTo>
                  <a:lnTo>
                    <a:pt x="6797" y="12003"/>
                  </a:lnTo>
                  <a:lnTo>
                    <a:pt x="6385" y="11747"/>
                  </a:lnTo>
                  <a:lnTo>
                    <a:pt x="5972" y="11453"/>
                  </a:lnTo>
                  <a:lnTo>
                    <a:pt x="5599" y="11158"/>
                  </a:lnTo>
                  <a:lnTo>
                    <a:pt x="5226" y="10844"/>
                  </a:lnTo>
                  <a:lnTo>
                    <a:pt x="4872" y="10510"/>
                  </a:lnTo>
                  <a:lnTo>
                    <a:pt x="4519" y="10176"/>
                  </a:lnTo>
                  <a:lnTo>
                    <a:pt x="4204" y="9822"/>
                  </a:lnTo>
                  <a:lnTo>
                    <a:pt x="3890" y="9449"/>
                  </a:lnTo>
                  <a:lnTo>
                    <a:pt x="3615" y="9076"/>
                  </a:lnTo>
                  <a:lnTo>
                    <a:pt x="3340" y="8683"/>
                  </a:lnTo>
                  <a:lnTo>
                    <a:pt x="3085" y="8290"/>
                  </a:lnTo>
                  <a:lnTo>
                    <a:pt x="2849" y="7878"/>
                  </a:lnTo>
                  <a:lnTo>
                    <a:pt x="2613" y="7465"/>
                  </a:lnTo>
                  <a:lnTo>
                    <a:pt x="2417" y="7033"/>
                  </a:lnTo>
                  <a:lnTo>
                    <a:pt x="2240" y="6601"/>
                  </a:lnTo>
                  <a:lnTo>
                    <a:pt x="2063" y="6149"/>
                  </a:lnTo>
                  <a:lnTo>
                    <a:pt x="1926" y="5697"/>
                  </a:lnTo>
                  <a:lnTo>
                    <a:pt x="1788" y="5245"/>
                  </a:lnTo>
                  <a:lnTo>
                    <a:pt x="1690" y="4774"/>
                  </a:lnTo>
                  <a:lnTo>
                    <a:pt x="1592" y="4322"/>
                  </a:lnTo>
                  <a:lnTo>
                    <a:pt x="1533" y="3851"/>
                  </a:lnTo>
                  <a:lnTo>
                    <a:pt x="1474" y="3360"/>
                  </a:lnTo>
                  <a:lnTo>
                    <a:pt x="1454" y="2888"/>
                  </a:lnTo>
                  <a:lnTo>
                    <a:pt x="1435" y="2417"/>
                  </a:lnTo>
                  <a:lnTo>
                    <a:pt x="1454" y="1926"/>
                  </a:lnTo>
                  <a:lnTo>
                    <a:pt x="1494" y="1454"/>
                  </a:lnTo>
                  <a:lnTo>
                    <a:pt x="1533" y="963"/>
                  </a:lnTo>
                  <a:lnTo>
                    <a:pt x="1611" y="492"/>
                  </a:lnTo>
                  <a:lnTo>
                    <a:pt x="17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29"/>
            <p:cNvSpPr/>
            <p:nvPr/>
          </p:nvSpPr>
          <p:spPr>
            <a:xfrm>
              <a:off x="7113363" y="3712175"/>
              <a:ext cx="458700" cy="458675"/>
            </a:xfrm>
            <a:custGeom>
              <a:avLst/>
              <a:gdLst/>
              <a:ahLst/>
              <a:cxnLst/>
              <a:rect l="l" t="t" r="r" b="b"/>
              <a:pathLst>
                <a:path w="18348" h="18347" extrusionOk="0">
                  <a:moveTo>
                    <a:pt x="9037" y="0"/>
                  </a:moveTo>
                  <a:lnTo>
                    <a:pt x="8624" y="20"/>
                  </a:lnTo>
                  <a:lnTo>
                    <a:pt x="8212" y="59"/>
                  </a:lnTo>
                  <a:lnTo>
                    <a:pt x="7799" y="98"/>
                  </a:lnTo>
                  <a:lnTo>
                    <a:pt x="7406" y="177"/>
                  </a:lnTo>
                  <a:lnTo>
                    <a:pt x="6994" y="256"/>
                  </a:lnTo>
                  <a:lnTo>
                    <a:pt x="6601" y="373"/>
                  </a:lnTo>
                  <a:lnTo>
                    <a:pt x="6208" y="491"/>
                  </a:lnTo>
                  <a:lnTo>
                    <a:pt x="5835" y="629"/>
                  </a:lnTo>
                  <a:lnTo>
                    <a:pt x="5442" y="786"/>
                  </a:lnTo>
                  <a:lnTo>
                    <a:pt x="5088" y="963"/>
                  </a:lnTo>
                  <a:lnTo>
                    <a:pt x="4715" y="1159"/>
                  </a:lnTo>
                  <a:lnTo>
                    <a:pt x="4362" y="1375"/>
                  </a:lnTo>
                  <a:lnTo>
                    <a:pt x="4008" y="1591"/>
                  </a:lnTo>
                  <a:lnTo>
                    <a:pt x="3674" y="1827"/>
                  </a:lnTo>
                  <a:lnTo>
                    <a:pt x="3360" y="2082"/>
                  </a:lnTo>
                  <a:lnTo>
                    <a:pt x="3046" y="2357"/>
                  </a:lnTo>
                  <a:lnTo>
                    <a:pt x="2731" y="2632"/>
                  </a:lnTo>
                  <a:lnTo>
                    <a:pt x="2456" y="2927"/>
                  </a:lnTo>
                  <a:lnTo>
                    <a:pt x="2162" y="3241"/>
                  </a:lnTo>
                  <a:lnTo>
                    <a:pt x="1906" y="3575"/>
                  </a:lnTo>
                  <a:lnTo>
                    <a:pt x="1651" y="3909"/>
                  </a:lnTo>
                  <a:lnTo>
                    <a:pt x="1415" y="4282"/>
                  </a:lnTo>
                  <a:lnTo>
                    <a:pt x="1199" y="4636"/>
                  </a:lnTo>
                  <a:lnTo>
                    <a:pt x="983" y="5029"/>
                  </a:lnTo>
                  <a:lnTo>
                    <a:pt x="3831" y="6266"/>
                  </a:lnTo>
                  <a:lnTo>
                    <a:pt x="3399" y="7229"/>
                  </a:lnTo>
                  <a:lnTo>
                    <a:pt x="571" y="5991"/>
                  </a:lnTo>
                  <a:lnTo>
                    <a:pt x="433" y="6404"/>
                  </a:lnTo>
                  <a:lnTo>
                    <a:pt x="315" y="6816"/>
                  </a:lnTo>
                  <a:lnTo>
                    <a:pt x="217" y="7229"/>
                  </a:lnTo>
                  <a:lnTo>
                    <a:pt x="119" y="7641"/>
                  </a:lnTo>
                  <a:lnTo>
                    <a:pt x="60" y="8054"/>
                  </a:lnTo>
                  <a:lnTo>
                    <a:pt x="21" y="8486"/>
                  </a:lnTo>
                  <a:lnTo>
                    <a:pt x="1" y="8898"/>
                  </a:lnTo>
                  <a:lnTo>
                    <a:pt x="1" y="9311"/>
                  </a:lnTo>
                  <a:lnTo>
                    <a:pt x="21" y="9723"/>
                  </a:lnTo>
                  <a:lnTo>
                    <a:pt x="40" y="10136"/>
                  </a:lnTo>
                  <a:lnTo>
                    <a:pt x="99" y="10548"/>
                  </a:lnTo>
                  <a:lnTo>
                    <a:pt x="178" y="10941"/>
                  </a:lnTo>
                  <a:lnTo>
                    <a:pt x="256" y="11354"/>
                  </a:lnTo>
                  <a:lnTo>
                    <a:pt x="374" y="11747"/>
                  </a:lnTo>
                  <a:lnTo>
                    <a:pt x="492" y="12140"/>
                  </a:lnTo>
                  <a:lnTo>
                    <a:pt x="630" y="12513"/>
                  </a:lnTo>
                  <a:lnTo>
                    <a:pt x="787" y="12906"/>
                  </a:lnTo>
                  <a:lnTo>
                    <a:pt x="963" y="13259"/>
                  </a:lnTo>
                  <a:lnTo>
                    <a:pt x="1160" y="13632"/>
                  </a:lnTo>
                  <a:lnTo>
                    <a:pt x="1356" y="13986"/>
                  </a:lnTo>
                  <a:lnTo>
                    <a:pt x="1592" y="14340"/>
                  </a:lnTo>
                  <a:lnTo>
                    <a:pt x="1828" y="14673"/>
                  </a:lnTo>
                  <a:lnTo>
                    <a:pt x="2083" y="14988"/>
                  </a:lnTo>
                  <a:lnTo>
                    <a:pt x="2338" y="15302"/>
                  </a:lnTo>
                  <a:lnTo>
                    <a:pt x="2633" y="15616"/>
                  </a:lnTo>
                  <a:lnTo>
                    <a:pt x="2928" y="15891"/>
                  </a:lnTo>
                  <a:lnTo>
                    <a:pt x="3242" y="16186"/>
                  </a:lnTo>
                  <a:lnTo>
                    <a:pt x="3576" y="16441"/>
                  </a:lnTo>
                  <a:lnTo>
                    <a:pt x="3910" y="16697"/>
                  </a:lnTo>
                  <a:lnTo>
                    <a:pt x="4263" y="16932"/>
                  </a:lnTo>
                  <a:lnTo>
                    <a:pt x="4637" y="17148"/>
                  </a:lnTo>
                  <a:lnTo>
                    <a:pt x="5029" y="17345"/>
                  </a:lnTo>
                  <a:lnTo>
                    <a:pt x="6267" y="14516"/>
                  </a:lnTo>
                  <a:lnTo>
                    <a:pt x="7229" y="14948"/>
                  </a:lnTo>
                  <a:lnTo>
                    <a:pt x="5992" y="17777"/>
                  </a:lnTo>
                  <a:lnTo>
                    <a:pt x="6404" y="17915"/>
                  </a:lnTo>
                  <a:lnTo>
                    <a:pt x="6817" y="18032"/>
                  </a:lnTo>
                  <a:lnTo>
                    <a:pt x="7229" y="18131"/>
                  </a:lnTo>
                  <a:lnTo>
                    <a:pt x="7642" y="18229"/>
                  </a:lnTo>
                  <a:lnTo>
                    <a:pt x="8054" y="18288"/>
                  </a:lnTo>
                  <a:lnTo>
                    <a:pt x="8467" y="18327"/>
                  </a:lnTo>
                  <a:lnTo>
                    <a:pt x="8899" y="18347"/>
                  </a:lnTo>
                  <a:lnTo>
                    <a:pt x="9312" y="18347"/>
                  </a:lnTo>
                  <a:lnTo>
                    <a:pt x="9724" y="18327"/>
                  </a:lnTo>
                  <a:lnTo>
                    <a:pt x="10137" y="18307"/>
                  </a:lnTo>
                  <a:lnTo>
                    <a:pt x="10529" y="18248"/>
                  </a:lnTo>
                  <a:lnTo>
                    <a:pt x="10942" y="18170"/>
                  </a:lnTo>
                  <a:lnTo>
                    <a:pt x="11335" y="18091"/>
                  </a:lnTo>
                  <a:lnTo>
                    <a:pt x="11747" y="17973"/>
                  </a:lnTo>
                  <a:lnTo>
                    <a:pt x="12140" y="17856"/>
                  </a:lnTo>
                  <a:lnTo>
                    <a:pt x="12513" y="17718"/>
                  </a:lnTo>
                  <a:lnTo>
                    <a:pt x="12887" y="17561"/>
                  </a:lnTo>
                  <a:lnTo>
                    <a:pt x="13260" y="17384"/>
                  </a:lnTo>
                  <a:lnTo>
                    <a:pt x="13633" y="17188"/>
                  </a:lnTo>
                  <a:lnTo>
                    <a:pt x="13987" y="16991"/>
                  </a:lnTo>
                  <a:lnTo>
                    <a:pt x="14321" y="16756"/>
                  </a:lnTo>
                  <a:lnTo>
                    <a:pt x="14654" y="16520"/>
                  </a:lnTo>
                  <a:lnTo>
                    <a:pt x="14988" y="16265"/>
                  </a:lnTo>
                  <a:lnTo>
                    <a:pt x="15303" y="16009"/>
                  </a:lnTo>
                  <a:lnTo>
                    <a:pt x="15597" y="15715"/>
                  </a:lnTo>
                  <a:lnTo>
                    <a:pt x="15892" y="15420"/>
                  </a:lnTo>
                  <a:lnTo>
                    <a:pt x="16167" y="15106"/>
                  </a:lnTo>
                  <a:lnTo>
                    <a:pt x="16442" y="14772"/>
                  </a:lnTo>
                  <a:lnTo>
                    <a:pt x="16697" y="14438"/>
                  </a:lnTo>
                  <a:lnTo>
                    <a:pt x="16933" y="14084"/>
                  </a:lnTo>
                  <a:lnTo>
                    <a:pt x="17149" y="13711"/>
                  </a:lnTo>
                  <a:lnTo>
                    <a:pt x="17346" y="13318"/>
                  </a:lnTo>
                  <a:lnTo>
                    <a:pt x="14517" y="12081"/>
                  </a:lnTo>
                  <a:lnTo>
                    <a:pt x="14949" y="11118"/>
                  </a:lnTo>
                  <a:lnTo>
                    <a:pt x="17778" y="12356"/>
                  </a:lnTo>
                  <a:lnTo>
                    <a:pt x="17915" y="11943"/>
                  </a:lnTo>
                  <a:lnTo>
                    <a:pt x="18033" y="11531"/>
                  </a:lnTo>
                  <a:lnTo>
                    <a:pt x="18131" y="11118"/>
                  </a:lnTo>
                  <a:lnTo>
                    <a:pt x="18210" y="10706"/>
                  </a:lnTo>
                  <a:lnTo>
                    <a:pt x="18269" y="10293"/>
                  </a:lnTo>
                  <a:lnTo>
                    <a:pt x="18328" y="9881"/>
                  </a:lnTo>
                  <a:lnTo>
                    <a:pt x="18347" y="9448"/>
                  </a:lnTo>
                  <a:lnTo>
                    <a:pt x="18347" y="9036"/>
                  </a:lnTo>
                  <a:lnTo>
                    <a:pt x="18328" y="8623"/>
                  </a:lnTo>
                  <a:lnTo>
                    <a:pt x="18288" y="8211"/>
                  </a:lnTo>
                  <a:lnTo>
                    <a:pt x="18249" y="7798"/>
                  </a:lnTo>
                  <a:lnTo>
                    <a:pt x="18171" y="7406"/>
                  </a:lnTo>
                  <a:lnTo>
                    <a:pt x="18072" y="6993"/>
                  </a:lnTo>
                  <a:lnTo>
                    <a:pt x="17974" y="6600"/>
                  </a:lnTo>
                  <a:lnTo>
                    <a:pt x="17856" y="6207"/>
                  </a:lnTo>
                  <a:lnTo>
                    <a:pt x="17719" y="5834"/>
                  </a:lnTo>
                  <a:lnTo>
                    <a:pt x="17562" y="5461"/>
                  </a:lnTo>
                  <a:lnTo>
                    <a:pt x="17385" y="5088"/>
                  </a:lnTo>
                  <a:lnTo>
                    <a:pt x="17188" y="4715"/>
                  </a:lnTo>
                  <a:lnTo>
                    <a:pt x="16972" y="4361"/>
                  </a:lnTo>
                  <a:lnTo>
                    <a:pt x="16756" y="4027"/>
                  </a:lnTo>
                  <a:lnTo>
                    <a:pt x="16521" y="3693"/>
                  </a:lnTo>
                  <a:lnTo>
                    <a:pt x="16265" y="3359"/>
                  </a:lnTo>
                  <a:lnTo>
                    <a:pt x="15990" y="3045"/>
                  </a:lnTo>
                  <a:lnTo>
                    <a:pt x="15715" y="2750"/>
                  </a:lnTo>
                  <a:lnTo>
                    <a:pt x="15421" y="2456"/>
                  </a:lnTo>
                  <a:lnTo>
                    <a:pt x="15106" y="2181"/>
                  </a:lnTo>
                  <a:lnTo>
                    <a:pt x="14772" y="1906"/>
                  </a:lnTo>
                  <a:lnTo>
                    <a:pt x="14438" y="1650"/>
                  </a:lnTo>
                  <a:lnTo>
                    <a:pt x="14065" y="1415"/>
                  </a:lnTo>
                  <a:lnTo>
                    <a:pt x="13712" y="1198"/>
                  </a:lnTo>
                  <a:lnTo>
                    <a:pt x="13319" y="1002"/>
                  </a:lnTo>
                  <a:lnTo>
                    <a:pt x="12081" y="3831"/>
                  </a:lnTo>
                  <a:lnTo>
                    <a:pt x="11119" y="3398"/>
                  </a:lnTo>
                  <a:lnTo>
                    <a:pt x="12356" y="570"/>
                  </a:lnTo>
                  <a:lnTo>
                    <a:pt x="11944" y="432"/>
                  </a:lnTo>
                  <a:lnTo>
                    <a:pt x="11531" y="315"/>
                  </a:lnTo>
                  <a:lnTo>
                    <a:pt x="11119" y="216"/>
                  </a:lnTo>
                  <a:lnTo>
                    <a:pt x="10706" y="138"/>
                  </a:lnTo>
                  <a:lnTo>
                    <a:pt x="10294" y="79"/>
                  </a:lnTo>
                  <a:lnTo>
                    <a:pt x="9862" y="20"/>
                  </a:lnTo>
                  <a:lnTo>
                    <a:pt x="94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29"/>
            <p:cNvSpPr/>
            <p:nvPr/>
          </p:nvSpPr>
          <p:spPr>
            <a:xfrm>
              <a:off x="7476263" y="3990125"/>
              <a:ext cx="81550" cy="55025"/>
            </a:xfrm>
            <a:custGeom>
              <a:avLst/>
              <a:gdLst/>
              <a:ahLst/>
              <a:cxnLst/>
              <a:rect l="l" t="t" r="r" b="b"/>
              <a:pathLst>
                <a:path w="3262" h="2201" extrusionOk="0">
                  <a:moveTo>
                    <a:pt x="433" y="0"/>
                  </a:moveTo>
                  <a:lnTo>
                    <a:pt x="1" y="963"/>
                  </a:lnTo>
                  <a:lnTo>
                    <a:pt x="2830" y="2200"/>
                  </a:lnTo>
                  <a:lnTo>
                    <a:pt x="3065" y="1729"/>
                  </a:lnTo>
                  <a:lnTo>
                    <a:pt x="3262" y="1238"/>
                  </a:lnTo>
                  <a:lnTo>
                    <a:pt x="4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29"/>
            <p:cNvSpPr/>
            <p:nvPr/>
          </p:nvSpPr>
          <p:spPr>
            <a:xfrm>
              <a:off x="7127613" y="3837875"/>
              <a:ext cx="81550" cy="55025"/>
            </a:xfrm>
            <a:custGeom>
              <a:avLst/>
              <a:gdLst/>
              <a:ahLst/>
              <a:cxnLst/>
              <a:rect l="l" t="t" r="r" b="b"/>
              <a:pathLst>
                <a:path w="3262" h="2201" extrusionOk="0">
                  <a:moveTo>
                    <a:pt x="413" y="1"/>
                  </a:moveTo>
                  <a:lnTo>
                    <a:pt x="197" y="472"/>
                  </a:lnTo>
                  <a:lnTo>
                    <a:pt x="1" y="963"/>
                  </a:lnTo>
                  <a:lnTo>
                    <a:pt x="2829" y="2201"/>
                  </a:lnTo>
                  <a:lnTo>
                    <a:pt x="3261" y="1238"/>
                  </a:lnTo>
                  <a:lnTo>
                    <a:pt x="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29"/>
            <p:cNvSpPr/>
            <p:nvPr/>
          </p:nvSpPr>
          <p:spPr>
            <a:xfrm>
              <a:off x="7239088" y="4075075"/>
              <a:ext cx="55025" cy="81525"/>
            </a:xfrm>
            <a:custGeom>
              <a:avLst/>
              <a:gdLst/>
              <a:ahLst/>
              <a:cxnLst/>
              <a:rect l="l" t="t" r="r" b="b"/>
              <a:pathLst>
                <a:path w="2201" h="3261" extrusionOk="0">
                  <a:moveTo>
                    <a:pt x="1238" y="0"/>
                  </a:moveTo>
                  <a:lnTo>
                    <a:pt x="0" y="2829"/>
                  </a:lnTo>
                  <a:lnTo>
                    <a:pt x="472" y="3065"/>
                  </a:lnTo>
                  <a:lnTo>
                    <a:pt x="963" y="3261"/>
                  </a:lnTo>
                  <a:lnTo>
                    <a:pt x="2200" y="432"/>
                  </a:lnTo>
                  <a:lnTo>
                    <a:pt x="12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29"/>
            <p:cNvSpPr/>
            <p:nvPr/>
          </p:nvSpPr>
          <p:spPr>
            <a:xfrm>
              <a:off x="7391313" y="3726400"/>
              <a:ext cx="55025" cy="81550"/>
            </a:xfrm>
            <a:custGeom>
              <a:avLst/>
              <a:gdLst/>
              <a:ahLst/>
              <a:cxnLst/>
              <a:rect l="l" t="t" r="r" b="b"/>
              <a:pathLst>
                <a:path w="2201" h="3262" extrusionOk="0">
                  <a:moveTo>
                    <a:pt x="1238" y="1"/>
                  </a:moveTo>
                  <a:lnTo>
                    <a:pt x="1" y="2829"/>
                  </a:lnTo>
                  <a:lnTo>
                    <a:pt x="963" y="3262"/>
                  </a:lnTo>
                  <a:lnTo>
                    <a:pt x="2201" y="433"/>
                  </a:lnTo>
                  <a:lnTo>
                    <a:pt x="1729" y="197"/>
                  </a:lnTo>
                  <a:lnTo>
                    <a:pt x="1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29"/>
            <p:cNvSpPr/>
            <p:nvPr/>
          </p:nvSpPr>
          <p:spPr>
            <a:xfrm>
              <a:off x="7186538" y="3907125"/>
              <a:ext cx="182225" cy="104625"/>
            </a:xfrm>
            <a:custGeom>
              <a:avLst/>
              <a:gdLst/>
              <a:ahLst/>
              <a:cxnLst/>
              <a:rect l="l" t="t" r="r" b="b"/>
              <a:pathLst>
                <a:path w="7289" h="4185" extrusionOk="0">
                  <a:moveTo>
                    <a:pt x="6031" y="0"/>
                  </a:moveTo>
                  <a:lnTo>
                    <a:pt x="1" y="4184"/>
                  </a:lnTo>
                  <a:lnTo>
                    <a:pt x="7288" y="3340"/>
                  </a:lnTo>
                  <a:lnTo>
                    <a:pt x="60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29"/>
            <p:cNvSpPr/>
            <p:nvPr/>
          </p:nvSpPr>
          <p:spPr>
            <a:xfrm>
              <a:off x="7336813" y="3886500"/>
              <a:ext cx="181725" cy="104625"/>
            </a:xfrm>
            <a:custGeom>
              <a:avLst/>
              <a:gdLst/>
              <a:ahLst/>
              <a:cxnLst/>
              <a:rect l="l" t="t" r="r" b="b"/>
              <a:pathLst>
                <a:path w="7269" h="4185" extrusionOk="0">
                  <a:moveTo>
                    <a:pt x="7268" y="0"/>
                  </a:moveTo>
                  <a:lnTo>
                    <a:pt x="0" y="845"/>
                  </a:lnTo>
                  <a:lnTo>
                    <a:pt x="1238" y="4184"/>
                  </a:lnTo>
                  <a:lnTo>
                    <a:pt x="72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29"/>
            <p:cNvSpPr/>
            <p:nvPr/>
          </p:nvSpPr>
          <p:spPr>
            <a:xfrm>
              <a:off x="7312738" y="3915475"/>
              <a:ext cx="69775" cy="70250"/>
            </a:xfrm>
            <a:custGeom>
              <a:avLst/>
              <a:gdLst/>
              <a:ahLst/>
              <a:cxnLst/>
              <a:rect l="l" t="t" r="r" b="b"/>
              <a:pathLst>
                <a:path w="2791" h="2810" extrusionOk="0">
                  <a:moveTo>
                    <a:pt x="1278" y="0"/>
                  </a:moveTo>
                  <a:lnTo>
                    <a:pt x="1140" y="20"/>
                  </a:lnTo>
                  <a:lnTo>
                    <a:pt x="1022" y="59"/>
                  </a:lnTo>
                  <a:lnTo>
                    <a:pt x="885" y="99"/>
                  </a:lnTo>
                  <a:lnTo>
                    <a:pt x="767" y="158"/>
                  </a:lnTo>
                  <a:lnTo>
                    <a:pt x="649" y="216"/>
                  </a:lnTo>
                  <a:lnTo>
                    <a:pt x="531" y="295"/>
                  </a:lnTo>
                  <a:lnTo>
                    <a:pt x="433" y="393"/>
                  </a:lnTo>
                  <a:lnTo>
                    <a:pt x="335" y="491"/>
                  </a:lnTo>
                  <a:lnTo>
                    <a:pt x="256" y="590"/>
                  </a:lnTo>
                  <a:lnTo>
                    <a:pt x="178" y="708"/>
                  </a:lnTo>
                  <a:lnTo>
                    <a:pt x="119" y="845"/>
                  </a:lnTo>
                  <a:lnTo>
                    <a:pt x="60" y="983"/>
                  </a:lnTo>
                  <a:lnTo>
                    <a:pt x="21" y="1120"/>
                  </a:lnTo>
                  <a:lnTo>
                    <a:pt x="1" y="1238"/>
                  </a:lnTo>
                  <a:lnTo>
                    <a:pt x="1" y="1375"/>
                  </a:lnTo>
                  <a:lnTo>
                    <a:pt x="1" y="1513"/>
                  </a:lnTo>
                  <a:lnTo>
                    <a:pt x="21" y="1650"/>
                  </a:lnTo>
                  <a:lnTo>
                    <a:pt x="40" y="1788"/>
                  </a:lnTo>
                  <a:lnTo>
                    <a:pt x="99" y="1906"/>
                  </a:lnTo>
                  <a:lnTo>
                    <a:pt x="138" y="2043"/>
                  </a:lnTo>
                  <a:lnTo>
                    <a:pt x="217" y="2161"/>
                  </a:lnTo>
                  <a:lnTo>
                    <a:pt x="296" y="2259"/>
                  </a:lnTo>
                  <a:lnTo>
                    <a:pt x="374" y="2358"/>
                  </a:lnTo>
                  <a:lnTo>
                    <a:pt x="472" y="2456"/>
                  </a:lnTo>
                  <a:lnTo>
                    <a:pt x="590" y="2554"/>
                  </a:lnTo>
                  <a:lnTo>
                    <a:pt x="708" y="2613"/>
                  </a:lnTo>
                  <a:lnTo>
                    <a:pt x="826" y="2691"/>
                  </a:lnTo>
                  <a:lnTo>
                    <a:pt x="963" y="2731"/>
                  </a:lnTo>
                  <a:lnTo>
                    <a:pt x="1101" y="2770"/>
                  </a:lnTo>
                  <a:lnTo>
                    <a:pt x="1238" y="2790"/>
                  </a:lnTo>
                  <a:lnTo>
                    <a:pt x="1376" y="2809"/>
                  </a:lnTo>
                  <a:lnTo>
                    <a:pt x="1513" y="2790"/>
                  </a:lnTo>
                  <a:lnTo>
                    <a:pt x="1651" y="2790"/>
                  </a:lnTo>
                  <a:lnTo>
                    <a:pt x="1788" y="2750"/>
                  </a:lnTo>
                  <a:lnTo>
                    <a:pt x="1906" y="2711"/>
                  </a:lnTo>
                  <a:lnTo>
                    <a:pt x="2024" y="2652"/>
                  </a:lnTo>
                  <a:lnTo>
                    <a:pt x="2142" y="2593"/>
                  </a:lnTo>
                  <a:lnTo>
                    <a:pt x="2260" y="2515"/>
                  </a:lnTo>
                  <a:lnTo>
                    <a:pt x="2358" y="2416"/>
                  </a:lnTo>
                  <a:lnTo>
                    <a:pt x="2456" y="2318"/>
                  </a:lnTo>
                  <a:lnTo>
                    <a:pt x="2535" y="2220"/>
                  </a:lnTo>
                  <a:lnTo>
                    <a:pt x="2613" y="2083"/>
                  </a:lnTo>
                  <a:lnTo>
                    <a:pt x="2672" y="1965"/>
                  </a:lnTo>
                  <a:lnTo>
                    <a:pt x="2731" y="1827"/>
                  </a:lnTo>
                  <a:lnTo>
                    <a:pt x="2771" y="1690"/>
                  </a:lnTo>
                  <a:lnTo>
                    <a:pt x="2790" y="1552"/>
                  </a:lnTo>
                  <a:lnTo>
                    <a:pt x="2790" y="1415"/>
                  </a:lnTo>
                  <a:lnTo>
                    <a:pt x="2790" y="1277"/>
                  </a:lnTo>
                  <a:lnTo>
                    <a:pt x="2771" y="1140"/>
                  </a:lnTo>
                  <a:lnTo>
                    <a:pt x="2751" y="1022"/>
                  </a:lnTo>
                  <a:lnTo>
                    <a:pt x="2712" y="884"/>
                  </a:lnTo>
                  <a:lnTo>
                    <a:pt x="2653" y="766"/>
                  </a:lnTo>
                  <a:lnTo>
                    <a:pt x="2574" y="649"/>
                  </a:lnTo>
                  <a:lnTo>
                    <a:pt x="2496" y="531"/>
                  </a:lnTo>
                  <a:lnTo>
                    <a:pt x="2417" y="433"/>
                  </a:lnTo>
                  <a:lnTo>
                    <a:pt x="2319" y="334"/>
                  </a:lnTo>
                  <a:lnTo>
                    <a:pt x="2201" y="256"/>
                  </a:lnTo>
                  <a:lnTo>
                    <a:pt x="2083" y="177"/>
                  </a:lnTo>
                  <a:lnTo>
                    <a:pt x="1965" y="118"/>
                  </a:lnTo>
                  <a:lnTo>
                    <a:pt x="1828" y="59"/>
                  </a:lnTo>
                  <a:lnTo>
                    <a:pt x="1690" y="40"/>
                  </a:lnTo>
                  <a:lnTo>
                    <a:pt x="1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1" name="Google Shape;3041;p29"/>
          <p:cNvSpPr/>
          <p:nvPr/>
        </p:nvSpPr>
        <p:spPr>
          <a:xfrm>
            <a:off x="6001034" y="6130372"/>
            <a:ext cx="6337300" cy="829600"/>
          </a:xfrm>
          <a:custGeom>
            <a:avLst/>
            <a:gdLst/>
            <a:ahLst/>
            <a:cxnLst/>
            <a:rect l="l" t="t" r="r" b="b"/>
            <a:pathLst>
              <a:path w="190119" h="24888" extrusionOk="0">
                <a:moveTo>
                  <a:pt x="190119" y="23936"/>
                </a:moveTo>
                <a:cubicBezTo>
                  <a:pt x="184759" y="13217"/>
                  <a:pt x="174508" y="2665"/>
                  <a:pt x="162687" y="695"/>
                </a:cubicBezTo>
                <a:cubicBezTo>
                  <a:pt x="147549" y="-1828"/>
                  <a:pt x="132649" y="7519"/>
                  <a:pt x="117348" y="8696"/>
                </a:cubicBezTo>
                <a:cubicBezTo>
                  <a:pt x="110365" y="9233"/>
                  <a:pt x="102657" y="10304"/>
                  <a:pt x="96393" y="7172"/>
                </a:cubicBezTo>
                <a:cubicBezTo>
                  <a:pt x="91514" y="4732"/>
                  <a:pt x="86947" y="991"/>
                  <a:pt x="81534" y="314"/>
                </a:cubicBezTo>
                <a:cubicBezTo>
                  <a:pt x="74047" y="-622"/>
                  <a:pt x="66310" y="908"/>
                  <a:pt x="59055" y="2981"/>
                </a:cubicBezTo>
                <a:cubicBezTo>
                  <a:pt x="49165" y="5807"/>
                  <a:pt x="42347" y="15145"/>
                  <a:pt x="33147" y="19745"/>
                </a:cubicBezTo>
                <a:cubicBezTo>
                  <a:pt x="23241" y="24698"/>
                  <a:pt x="9906" y="26984"/>
                  <a:pt x="0" y="22031"/>
                </a:cubicBezTo>
              </a:path>
            </a:pathLst>
          </a:custGeom>
          <a:noFill/>
          <a:ln w="19050" cap="flat" cmpd="sng">
            <a:solidFill>
              <a:schemeClr val="lt1"/>
            </a:solidFill>
            <a:prstDash val="dash"/>
            <a:round/>
            <a:headEnd type="none" w="med" len="med"/>
            <a:tailEnd type="none" w="med" len="med"/>
          </a:ln>
        </p:spPr>
      </p:sp>
      <p:sp>
        <p:nvSpPr>
          <p:cNvPr id="3042" name="Google Shape;3042;p29"/>
          <p:cNvSpPr/>
          <p:nvPr/>
        </p:nvSpPr>
        <p:spPr>
          <a:xfrm>
            <a:off x="84429" y="-361567"/>
            <a:ext cx="6564300" cy="1701800"/>
          </a:xfrm>
          <a:custGeom>
            <a:avLst/>
            <a:gdLst/>
            <a:ahLst/>
            <a:cxnLst/>
            <a:rect l="l" t="t" r="r" b="b"/>
            <a:pathLst>
              <a:path w="196929" h="51054" extrusionOk="0">
                <a:moveTo>
                  <a:pt x="196929" y="51054"/>
                </a:moveTo>
                <a:cubicBezTo>
                  <a:pt x="195114" y="45610"/>
                  <a:pt x="193748" y="39491"/>
                  <a:pt x="189690" y="35433"/>
                </a:cubicBezTo>
                <a:cubicBezTo>
                  <a:pt x="183236" y="28979"/>
                  <a:pt x="173234" y="26535"/>
                  <a:pt x="164163" y="25527"/>
                </a:cubicBezTo>
                <a:cubicBezTo>
                  <a:pt x="158040" y="24847"/>
                  <a:pt x="151260" y="25202"/>
                  <a:pt x="145875" y="28194"/>
                </a:cubicBezTo>
                <a:cubicBezTo>
                  <a:pt x="140811" y="31008"/>
                  <a:pt x="136012" y="35174"/>
                  <a:pt x="130254" y="35814"/>
                </a:cubicBezTo>
                <a:cubicBezTo>
                  <a:pt x="121789" y="36755"/>
                  <a:pt x="112807" y="37364"/>
                  <a:pt x="104727" y="34671"/>
                </a:cubicBezTo>
                <a:cubicBezTo>
                  <a:pt x="89619" y="29635"/>
                  <a:pt x="74011" y="21370"/>
                  <a:pt x="58245" y="23622"/>
                </a:cubicBezTo>
                <a:cubicBezTo>
                  <a:pt x="52311" y="24470"/>
                  <a:pt x="48372" y="30452"/>
                  <a:pt x="43767" y="34290"/>
                </a:cubicBezTo>
                <a:cubicBezTo>
                  <a:pt x="39342" y="37977"/>
                  <a:pt x="32734" y="39054"/>
                  <a:pt x="27003" y="38481"/>
                </a:cubicBezTo>
                <a:cubicBezTo>
                  <a:pt x="15753" y="37356"/>
                  <a:pt x="2417" y="28638"/>
                  <a:pt x="333" y="17526"/>
                </a:cubicBezTo>
                <a:cubicBezTo>
                  <a:pt x="-746" y="11772"/>
                  <a:pt x="1476" y="5854"/>
                  <a:pt x="1476" y="0"/>
                </a:cubicBezTo>
              </a:path>
            </a:pathLst>
          </a:custGeom>
          <a:noFill/>
          <a:ln w="19050" cap="flat" cmpd="sng">
            <a:solidFill>
              <a:schemeClr val="lt1"/>
            </a:solidFill>
            <a:prstDash val="dash"/>
            <a:round/>
            <a:headEnd type="none" w="med" len="med"/>
            <a:tailEnd type="none" w="med" len="med"/>
          </a:ln>
        </p:spPr>
      </p:sp>
      <p:grpSp>
        <p:nvGrpSpPr>
          <p:cNvPr id="3043" name="Google Shape;3043;p29"/>
          <p:cNvGrpSpPr/>
          <p:nvPr/>
        </p:nvGrpSpPr>
        <p:grpSpPr>
          <a:xfrm rot="-2864756">
            <a:off x="3556249" y="630064"/>
            <a:ext cx="457189" cy="425456"/>
            <a:chOff x="-1003774" y="3010923"/>
            <a:chExt cx="671424" cy="624822"/>
          </a:xfrm>
        </p:grpSpPr>
        <p:sp>
          <p:nvSpPr>
            <p:cNvPr id="3044" name="Google Shape;3044;p29"/>
            <p:cNvSpPr/>
            <p:nvPr/>
          </p:nvSpPr>
          <p:spPr>
            <a:xfrm>
              <a:off x="-1003774" y="3010923"/>
              <a:ext cx="624822" cy="550520"/>
            </a:xfrm>
            <a:custGeom>
              <a:avLst/>
              <a:gdLst/>
              <a:ahLst/>
              <a:cxnLst/>
              <a:rect l="l" t="t" r="r" b="b"/>
              <a:pathLst>
                <a:path w="22377" h="19716" extrusionOk="0">
                  <a:moveTo>
                    <a:pt x="5392" y="1"/>
                  </a:moveTo>
                  <a:lnTo>
                    <a:pt x="4399" y="3316"/>
                  </a:lnTo>
                  <a:lnTo>
                    <a:pt x="4467" y="3384"/>
                  </a:lnTo>
                  <a:lnTo>
                    <a:pt x="4219" y="3339"/>
                  </a:lnTo>
                  <a:lnTo>
                    <a:pt x="3971" y="3316"/>
                  </a:lnTo>
                  <a:lnTo>
                    <a:pt x="3790" y="3339"/>
                  </a:lnTo>
                  <a:lnTo>
                    <a:pt x="3610" y="3384"/>
                  </a:lnTo>
                  <a:lnTo>
                    <a:pt x="3452" y="3474"/>
                  </a:lnTo>
                  <a:lnTo>
                    <a:pt x="3294" y="3587"/>
                  </a:lnTo>
                  <a:lnTo>
                    <a:pt x="3204" y="3722"/>
                  </a:lnTo>
                  <a:lnTo>
                    <a:pt x="3136" y="3858"/>
                  </a:lnTo>
                  <a:lnTo>
                    <a:pt x="3113" y="3993"/>
                  </a:lnTo>
                  <a:lnTo>
                    <a:pt x="3091" y="4128"/>
                  </a:lnTo>
                  <a:lnTo>
                    <a:pt x="3091" y="4286"/>
                  </a:lnTo>
                  <a:lnTo>
                    <a:pt x="3113" y="4444"/>
                  </a:lnTo>
                  <a:lnTo>
                    <a:pt x="3158" y="4602"/>
                  </a:lnTo>
                  <a:lnTo>
                    <a:pt x="3226" y="4783"/>
                  </a:lnTo>
                  <a:lnTo>
                    <a:pt x="3158" y="4715"/>
                  </a:lnTo>
                  <a:lnTo>
                    <a:pt x="1" y="6113"/>
                  </a:lnTo>
                  <a:lnTo>
                    <a:pt x="1128" y="7106"/>
                  </a:lnTo>
                  <a:lnTo>
                    <a:pt x="4151" y="5798"/>
                  </a:lnTo>
                  <a:lnTo>
                    <a:pt x="4196" y="5843"/>
                  </a:lnTo>
                  <a:lnTo>
                    <a:pt x="4151" y="5685"/>
                  </a:lnTo>
                  <a:lnTo>
                    <a:pt x="4106" y="5527"/>
                  </a:lnTo>
                  <a:lnTo>
                    <a:pt x="4083" y="5369"/>
                  </a:lnTo>
                  <a:lnTo>
                    <a:pt x="4083" y="5211"/>
                  </a:lnTo>
                  <a:lnTo>
                    <a:pt x="4083" y="5076"/>
                  </a:lnTo>
                  <a:lnTo>
                    <a:pt x="4128" y="4918"/>
                  </a:lnTo>
                  <a:lnTo>
                    <a:pt x="4196" y="4805"/>
                  </a:lnTo>
                  <a:lnTo>
                    <a:pt x="4286" y="4670"/>
                  </a:lnTo>
                  <a:lnTo>
                    <a:pt x="4444" y="4534"/>
                  </a:lnTo>
                  <a:lnTo>
                    <a:pt x="4602" y="4444"/>
                  </a:lnTo>
                  <a:lnTo>
                    <a:pt x="4783" y="4399"/>
                  </a:lnTo>
                  <a:lnTo>
                    <a:pt x="4986" y="4377"/>
                  </a:lnTo>
                  <a:lnTo>
                    <a:pt x="5211" y="4399"/>
                  </a:lnTo>
                  <a:lnTo>
                    <a:pt x="5437" y="4444"/>
                  </a:lnTo>
                  <a:lnTo>
                    <a:pt x="5369" y="4399"/>
                  </a:lnTo>
                  <a:lnTo>
                    <a:pt x="6384" y="1083"/>
                  </a:lnTo>
                  <a:lnTo>
                    <a:pt x="6813" y="1467"/>
                  </a:lnTo>
                  <a:lnTo>
                    <a:pt x="6835" y="1286"/>
                  </a:lnTo>
                  <a:lnTo>
                    <a:pt x="5392" y="1"/>
                  </a:lnTo>
                  <a:close/>
                  <a:moveTo>
                    <a:pt x="18429" y="2843"/>
                  </a:moveTo>
                  <a:lnTo>
                    <a:pt x="15610" y="11956"/>
                  </a:lnTo>
                  <a:lnTo>
                    <a:pt x="7534" y="5414"/>
                  </a:lnTo>
                  <a:lnTo>
                    <a:pt x="7512" y="5640"/>
                  </a:lnTo>
                  <a:lnTo>
                    <a:pt x="7940" y="6023"/>
                  </a:lnTo>
                  <a:lnTo>
                    <a:pt x="16580" y="13038"/>
                  </a:lnTo>
                  <a:lnTo>
                    <a:pt x="19399" y="3925"/>
                  </a:lnTo>
                  <a:lnTo>
                    <a:pt x="19602" y="4083"/>
                  </a:lnTo>
                  <a:lnTo>
                    <a:pt x="19625" y="3903"/>
                  </a:lnTo>
                  <a:lnTo>
                    <a:pt x="19106" y="3452"/>
                  </a:lnTo>
                  <a:lnTo>
                    <a:pt x="18429" y="2843"/>
                  </a:lnTo>
                  <a:close/>
                  <a:moveTo>
                    <a:pt x="19331" y="15001"/>
                  </a:moveTo>
                  <a:lnTo>
                    <a:pt x="19309" y="15249"/>
                  </a:lnTo>
                  <a:lnTo>
                    <a:pt x="22377" y="17753"/>
                  </a:lnTo>
                  <a:lnTo>
                    <a:pt x="22377" y="17753"/>
                  </a:lnTo>
                  <a:lnTo>
                    <a:pt x="22196" y="17504"/>
                  </a:lnTo>
                  <a:lnTo>
                    <a:pt x="22016" y="17256"/>
                  </a:lnTo>
                  <a:lnTo>
                    <a:pt x="21813" y="17053"/>
                  </a:lnTo>
                  <a:lnTo>
                    <a:pt x="21610" y="16850"/>
                  </a:lnTo>
                  <a:lnTo>
                    <a:pt x="19331" y="15001"/>
                  </a:lnTo>
                  <a:close/>
                  <a:moveTo>
                    <a:pt x="13016" y="14820"/>
                  </a:moveTo>
                  <a:lnTo>
                    <a:pt x="4399" y="18700"/>
                  </a:lnTo>
                  <a:lnTo>
                    <a:pt x="5549" y="19715"/>
                  </a:lnTo>
                  <a:lnTo>
                    <a:pt x="14098" y="15858"/>
                  </a:lnTo>
                  <a:lnTo>
                    <a:pt x="13016" y="148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29"/>
            <p:cNvSpPr/>
            <p:nvPr/>
          </p:nvSpPr>
          <p:spPr>
            <a:xfrm>
              <a:off x="-464646" y="3429761"/>
              <a:ext cx="85694" cy="76871"/>
            </a:xfrm>
            <a:custGeom>
              <a:avLst/>
              <a:gdLst/>
              <a:ahLst/>
              <a:cxnLst/>
              <a:rect l="l" t="t" r="r" b="b"/>
              <a:pathLst>
                <a:path w="3069" h="2753" fill="none" extrusionOk="0">
                  <a:moveTo>
                    <a:pt x="23" y="1"/>
                  </a:moveTo>
                  <a:lnTo>
                    <a:pt x="1" y="249"/>
                  </a:lnTo>
                  <a:lnTo>
                    <a:pt x="3069" y="2753"/>
                  </a:lnTo>
                  <a:lnTo>
                    <a:pt x="3069" y="2753"/>
                  </a:lnTo>
                  <a:lnTo>
                    <a:pt x="2888" y="2504"/>
                  </a:lnTo>
                  <a:lnTo>
                    <a:pt x="2708" y="2256"/>
                  </a:lnTo>
                  <a:lnTo>
                    <a:pt x="2505" y="2053"/>
                  </a:lnTo>
                  <a:lnTo>
                    <a:pt x="2302" y="1850"/>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29"/>
            <p:cNvSpPr/>
            <p:nvPr/>
          </p:nvSpPr>
          <p:spPr>
            <a:xfrm>
              <a:off x="-1003774" y="3010923"/>
              <a:ext cx="190878" cy="198417"/>
            </a:xfrm>
            <a:custGeom>
              <a:avLst/>
              <a:gdLst/>
              <a:ahLst/>
              <a:cxnLst/>
              <a:rect l="l" t="t" r="r" b="b"/>
              <a:pathLst>
                <a:path w="6836" h="7106" fill="none" extrusionOk="0">
                  <a:moveTo>
                    <a:pt x="5392" y="1"/>
                  </a:moveTo>
                  <a:lnTo>
                    <a:pt x="4399" y="3316"/>
                  </a:lnTo>
                  <a:lnTo>
                    <a:pt x="4467" y="3384"/>
                  </a:lnTo>
                  <a:lnTo>
                    <a:pt x="4467" y="3384"/>
                  </a:lnTo>
                  <a:lnTo>
                    <a:pt x="4219" y="3339"/>
                  </a:lnTo>
                  <a:lnTo>
                    <a:pt x="3971" y="3316"/>
                  </a:lnTo>
                  <a:lnTo>
                    <a:pt x="3971" y="3316"/>
                  </a:lnTo>
                  <a:lnTo>
                    <a:pt x="3790" y="3339"/>
                  </a:lnTo>
                  <a:lnTo>
                    <a:pt x="3610" y="3384"/>
                  </a:lnTo>
                  <a:lnTo>
                    <a:pt x="3452" y="3474"/>
                  </a:lnTo>
                  <a:lnTo>
                    <a:pt x="3294" y="3587"/>
                  </a:lnTo>
                  <a:lnTo>
                    <a:pt x="3294" y="3587"/>
                  </a:lnTo>
                  <a:lnTo>
                    <a:pt x="3204" y="3722"/>
                  </a:lnTo>
                  <a:lnTo>
                    <a:pt x="3136" y="3858"/>
                  </a:lnTo>
                  <a:lnTo>
                    <a:pt x="3113" y="3993"/>
                  </a:lnTo>
                  <a:lnTo>
                    <a:pt x="3091" y="4128"/>
                  </a:lnTo>
                  <a:lnTo>
                    <a:pt x="3091" y="4286"/>
                  </a:lnTo>
                  <a:lnTo>
                    <a:pt x="3113" y="4444"/>
                  </a:lnTo>
                  <a:lnTo>
                    <a:pt x="3158" y="4602"/>
                  </a:lnTo>
                  <a:lnTo>
                    <a:pt x="3226" y="4783"/>
                  </a:lnTo>
                  <a:lnTo>
                    <a:pt x="3158" y="4715"/>
                  </a:lnTo>
                  <a:lnTo>
                    <a:pt x="1" y="6113"/>
                  </a:lnTo>
                  <a:lnTo>
                    <a:pt x="1128" y="7106"/>
                  </a:lnTo>
                  <a:lnTo>
                    <a:pt x="4151" y="5798"/>
                  </a:lnTo>
                  <a:lnTo>
                    <a:pt x="4196" y="5843"/>
                  </a:lnTo>
                  <a:lnTo>
                    <a:pt x="4196" y="5843"/>
                  </a:lnTo>
                  <a:lnTo>
                    <a:pt x="4151" y="5685"/>
                  </a:lnTo>
                  <a:lnTo>
                    <a:pt x="4106" y="5527"/>
                  </a:lnTo>
                  <a:lnTo>
                    <a:pt x="4083" y="5369"/>
                  </a:lnTo>
                  <a:lnTo>
                    <a:pt x="4083" y="5211"/>
                  </a:lnTo>
                  <a:lnTo>
                    <a:pt x="4083" y="5076"/>
                  </a:lnTo>
                  <a:lnTo>
                    <a:pt x="4128" y="4918"/>
                  </a:lnTo>
                  <a:lnTo>
                    <a:pt x="4196" y="4805"/>
                  </a:lnTo>
                  <a:lnTo>
                    <a:pt x="4286" y="4670"/>
                  </a:lnTo>
                  <a:lnTo>
                    <a:pt x="4286" y="4670"/>
                  </a:lnTo>
                  <a:lnTo>
                    <a:pt x="4444" y="4534"/>
                  </a:lnTo>
                  <a:lnTo>
                    <a:pt x="4602" y="4444"/>
                  </a:lnTo>
                  <a:lnTo>
                    <a:pt x="4783" y="4399"/>
                  </a:lnTo>
                  <a:lnTo>
                    <a:pt x="4986" y="4377"/>
                  </a:lnTo>
                  <a:lnTo>
                    <a:pt x="4986" y="4377"/>
                  </a:lnTo>
                  <a:lnTo>
                    <a:pt x="5211" y="4399"/>
                  </a:lnTo>
                  <a:lnTo>
                    <a:pt x="5437" y="4444"/>
                  </a:lnTo>
                  <a:lnTo>
                    <a:pt x="5369" y="4399"/>
                  </a:lnTo>
                  <a:lnTo>
                    <a:pt x="6384" y="1083"/>
                  </a:lnTo>
                  <a:lnTo>
                    <a:pt x="6813" y="1467"/>
                  </a:lnTo>
                  <a:lnTo>
                    <a:pt x="6835" y="1286"/>
                  </a:lnTo>
                  <a:lnTo>
                    <a:pt x="53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29"/>
            <p:cNvSpPr/>
            <p:nvPr/>
          </p:nvSpPr>
          <p:spPr>
            <a:xfrm>
              <a:off x="-659266" y="3505347"/>
              <a:ext cx="64920" cy="60480"/>
            </a:xfrm>
            <a:custGeom>
              <a:avLst/>
              <a:gdLst/>
              <a:ahLst/>
              <a:cxnLst/>
              <a:rect l="l" t="t" r="r" b="b"/>
              <a:pathLst>
                <a:path w="2325" h="2166" extrusionOk="0">
                  <a:moveTo>
                    <a:pt x="362" y="0"/>
                  </a:moveTo>
                  <a:lnTo>
                    <a:pt x="272" y="46"/>
                  </a:lnTo>
                  <a:lnTo>
                    <a:pt x="181" y="91"/>
                  </a:lnTo>
                  <a:lnTo>
                    <a:pt x="114" y="158"/>
                  </a:lnTo>
                  <a:lnTo>
                    <a:pt x="46" y="249"/>
                  </a:lnTo>
                  <a:lnTo>
                    <a:pt x="24" y="339"/>
                  </a:lnTo>
                  <a:lnTo>
                    <a:pt x="1" y="429"/>
                  </a:lnTo>
                  <a:lnTo>
                    <a:pt x="1" y="519"/>
                  </a:lnTo>
                  <a:lnTo>
                    <a:pt x="1" y="610"/>
                  </a:lnTo>
                  <a:lnTo>
                    <a:pt x="46" y="700"/>
                  </a:lnTo>
                  <a:lnTo>
                    <a:pt x="91" y="790"/>
                  </a:lnTo>
                  <a:lnTo>
                    <a:pt x="159" y="858"/>
                  </a:lnTo>
                  <a:lnTo>
                    <a:pt x="1490" y="2031"/>
                  </a:lnTo>
                  <a:lnTo>
                    <a:pt x="1580" y="2098"/>
                  </a:lnTo>
                  <a:lnTo>
                    <a:pt x="1670" y="2143"/>
                  </a:lnTo>
                  <a:lnTo>
                    <a:pt x="1760" y="2166"/>
                  </a:lnTo>
                  <a:lnTo>
                    <a:pt x="1851" y="2166"/>
                  </a:lnTo>
                  <a:lnTo>
                    <a:pt x="1941" y="2143"/>
                  </a:lnTo>
                  <a:lnTo>
                    <a:pt x="2031" y="2121"/>
                  </a:lnTo>
                  <a:lnTo>
                    <a:pt x="2121" y="2053"/>
                  </a:lnTo>
                  <a:lnTo>
                    <a:pt x="2189" y="1985"/>
                  </a:lnTo>
                  <a:lnTo>
                    <a:pt x="2257" y="1918"/>
                  </a:lnTo>
                  <a:lnTo>
                    <a:pt x="2302" y="1828"/>
                  </a:lnTo>
                  <a:lnTo>
                    <a:pt x="2302" y="1737"/>
                  </a:lnTo>
                  <a:lnTo>
                    <a:pt x="2324" y="1625"/>
                  </a:lnTo>
                  <a:lnTo>
                    <a:pt x="2302" y="1534"/>
                  </a:lnTo>
                  <a:lnTo>
                    <a:pt x="2279" y="1444"/>
                  </a:lnTo>
                  <a:lnTo>
                    <a:pt x="2211" y="1376"/>
                  </a:lnTo>
                  <a:lnTo>
                    <a:pt x="2144" y="1286"/>
                  </a:lnTo>
                  <a:lnTo>
                    <a:pt x="813" y="113"/>
                  </a:lnTo>
                  <a:lnTo>
                    <a:pt x="723" y="46"/>
                  </a:lnTo>
                  <a:lnTo>
                    <a:pt x="655" y="23"/>
                  </a:lnTo>
                  <a:lnTo>
                    <a:pt x="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29"/>
            <p:cNvSpPr/>
            <p:nvPr/>
          </p:nvSpPr>
          <p:spPr>
            <a:xfrm>
              <a:off x="-659266" y="3505347"/>
              <a:ext cx="64920" cy="60480"/>
            </a:xfrm>
            <a:custGeom>
              <a:avLst/>
              <a:gdLst/>
              <a:ahLst/>
              <a:cxnLst/>
              <a:rect l="l" t="t" r="r" b="b"/>
              <a:pathLst>
                <a:path w="2325" h="2166" fill="none" extrusionOk="0">
                  <a:moveTo>
                    <a:pt x="813" y="113"/>
                  </a:moveTo>
                  <a:lnTo>
                    <a:pt x="813" y="113"/>
                  </a:lnTo>
                  <a:lnTo>
                    <a:pt x="723" y="46"/>
                  </a:lnTo>
                  <a:lnTo>
                    <a:pt x="655" y="23"/>
                  </a:lnTo>
                  <a:lnTo>
                    <a:pt x="542" y="0"/>
                  </a:lnTo>
                  <a:lnTo>
                    <a:pt x="452" y="0"/>
                  </a:lnTo>
                  <a:lnTo>
                    <a:pt x="362" y="0"/>
                  </a:lnTo>
                  <a:lnTo>
                    <a:pt x="272" y="46"/>
                  </a:lnTo>
                  <a:lnTo>
                    <a:pt x="181" y="91"/>
                  </a:lnTo>
                  <a:lnTo>
                    <a:pt x="114" y="158"/>
                  </a:lnTo>
                  <a:lnTo>
                    <a:pt x="114" y="158"/>
                  </a:lnTo>
                  <a:lnTo>
                    <a:pt x="46" y="249"/>
                  </a:lnTo>
                  <a:lnTo>
                    <a:pt x="24" y="339"/>
                  </a:lnTo>
                  <a:lnTo>
                    <a:pt x="1" y="429"/>
                  </a:lnTo>
                  <a:lnTo>
                    <a:pt x="1" y="519"/>
                  </a:lnTo>
                  <a:lnTo>
                    <a:pt x="1" y="610"/>
                  </a:lnTo>
                  <a:lnTo>
                    <a:pt x="46" y="700"/>
                  </a:lnTo>
                  <a:lnTo>
                    <a:pt x="91" y="790"/>
                  </a:lnTo>
                  <a:lnTo>
                    <a:pt x="159" y="858"/>
                  </a:lnTo>
                  <a:lnTo>
                    <a:pt x="1490" y="2031"/>
                  </a:lnTo>
                  <a:lnTo>
                    <a:pt x="1490" y="2031"/>
                  </a:lnTo>
                  <a:lnTo>
                    <a:pt x="1580" y="2098"/>
                  </a:lnTo>
                  <a:lnTo>
                    <a:pt x="1670" y="2143"/>
                  </a:lnTo>
                  <a:lnTo>
                    <a:pt x="1760" y="2166"/>
                  </a:lnTo>
                  <a:lnTo>
                    <a:pt x="1851" y="2166"/>
                  </a:lnTo>
                  <a:lnTo>
                    <a:pt x="1941" y="2143"/>
                  </a:lnTo>
                  <a:lnTo>
                    <a:pt x="2031" y="2121"/>
                  </a:lnTo>
                  <a:lnTo>
                    <a:pt x="2121" y="2053"/>
                  </a:lnTo>
                  <a:lnTo>
                    <a:pt x="2189" y="1985"/>
                  </a:lnTo>
                  <a:lnTo>
                    <a:pt x="2189" y="1985"/>
                  </a:lnTo>
                  <a:lnTo>
                    <a:pt x="2257" y="1918"/>
                  </a:lnTo>
                  <a:lnTo>
                    <a:pt x="2302" y="1828"/>
                  </a:lnTo>
                  <a:lnTo>
                    <a:pt x="2302" y="1737"/>
                  </a:lnTo>
                  <a:lnTo>
                    <a:pt x="2324" y="1625"/>
                  </a:lnTo>
                  <a:lnTo>
                    <a:pt x="2302" y="1534"/>
                  </a:lnTo>
                  <a:lnTo>
                    <a:pt x="2279" y="1444"/>
                  </a:lnTo>
                  <a:lnTo>
                    <a:pt x="2211" y="1376"/>
                  </a:lnTo>
                  <a:lnTo>
                    <a:pt x="2144" y="1286"/>
                  </a:lnTo>
                  <a:lnTo>
                    <a:pt x="813" y="1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29"/>
            <p:cNvSpPr/>
            <p:nvPr/>
          </p:nvSpPr>
          <p:spPr>
            <a:xfrm>
              <a:off x="-758140" y="3549437"/>
              <a:ext cx="42219" cy="39706"/>
            </a:xfrm>
            <a:custGeom>
              <a:avLst/>
              <a:gdLst/>
              <a:ahLst/>
              <a:cxnLst/>
              <a:rect l="l" t="t" r="r" b="b"/>
              <a:pathLst>
                <a:path w="1512" h="1422" extrusionOk="0">
                  <a:moveTo>
                    <a:pt x="316" y="0"/>
                  </a:moveTo>
                  <a:lnTo>
                    <a:pt x="249" y="46"/>
                  </a:lnTo>
                  <a:lnTo>
                    <a:pt x="159" y="68"/>
                  </a:lnTo>
                  <a:lnTo>
                    <a:pt x="113" y="136"/>
                  </a:lnTo>
                  <a:lnTo>
                    <a:pt x="46" y="203"/>
                  </a:lnTo>
                  <a:lnTo>
                    <a:pt x="23" y="271"/>
                  </a:lnTo>
                  <a:lnTo>
                    <a:pt x="1" y="361"/>
                  </a:lnTo>
                  <a:lnTo>
                    <a:pt x="1" y="452"/>
                  </a:lnTo>
                  <a:lnTo>
                    <a:pt x="23" y="519"/>
                  </a:lnTo>
                  <a:lnTo>
                    <a:pt x="46" y="587"/>
                  </a:lnTo>
                  <a:lnTo>
                    <a:pt x="91" y="677"/>
                  </a:lnTo>
                  <a:lnTo>
                    <a:pt x="136" y="722"/>
                  </a:lnTo>
                  <a:lnTo>
                    <a:pt x="813" y="1331"/>
                  </a:lnTo>
                  <a:lnTo>
                    <a:pt x="880" y="1376"/>
                  </a:lnTo>
                  <a:lnTo>
                    <a:pt x="948" y="1422"/>
                  </a:lnTo>
                  <a:lnTo>
                    <a:pt x="1196" y="1422"/>
                  </a:lnTo>
                  <a:lnTo>
                    <a:pt x="1286" y="1399"/>
                  </a:lnTo>
                  <a:lnTo>
                    <a:pt x="1354" y="1354"/>
                  </a:lnTo>
                  <a:lnTo>
                    <a:pt x="1399" y="1286"/>
                  </a:lnTo>
                  <a:lnTo>
                    <a:pt x="1467" y="1218"/>
                  </a:lnTo>
                  <a:lnTo>
                    <a:pt x="1489" y="1151"/>
                  </a:lnTo>
                  <a:lnTo>
                    <a:pt x="1512" y="1061"/>
                  </a:lnTo>
                  <a:lnTo>
                    <a:pt x="1512" y="993"/>
                  </a:lnTo>
                  <a:lnTo>
                    <a:pt x="1512" y="903"/>
                  </a:lnTo>
                  <a:lnTo>
                    <a:pt x="1467" y="835"/>
                  </a:lnTo>
                  <a:lnTo>
                    <a:pt x="1422" y="767"/>
                  </a:lnTo>
                  <a:lnTo>
                    <a:pt x="1377" y="700"/>
                  </a:lnTo>
                  <a:lnTo>
                    <a:pt x="700" y="91"/>
                  </a:lnTo>
                  <a:lnTo>
                    <a:pt x="632" y="46"/>
                  </a:lnTo>
                  <a:lnTo>
                    <a:pt x="565" y="23"/>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29"/>
            <p:cNvSpPr/>
            <p:nvPr/>
          </p:nvSpPr>
          <p:spPr>
            <a:xfrm>
              <a:off x="-758140" y="3549437"/>
              <a:ext cx="42219" cy="39706"/>
            </a:xfrm>
            <a:custGeom>
              <a:avLst/>
              <a:gdLst/>
              <a:ahLst/>
              <a:cxnLst/>
              <a:rect l="l" t="t" r="r" b="b"/>
              <a:pathLst>
                <a:path w="1512" h="1422" fill="none" extrusionOk="0">
                  <a:moveTo>
                    <a:pt x="700" y="91"/>
                  </a:moveTo>
                  <a:lnTo>
                    <a:pt x="700" y="91"/>
                  </a:lnTo>
                  <a:lnTo>
                    <a:pt x="632" y="46"/>
                  </a:lnTo>
                  <a:lnTo>
                    <a:pt x="565" y="23"/>
                  </a:lnTo>
                  <a:lnTo>
                    <a:pt x="474" y="0"/>
                  </a:lnTo>
                  <a:lnTo>
                    <a:pt x="384" y="0"/>
                  </a:lnTo>
                  <a:lnTo>
                    <a:pt x="316" y="0"/>
                  </a:lnTo>
                  <a:lnTo>
                    <a:pt x="249" y="46"/>
                  </a:lnTo>
                  <a:lnTo>
                    <a:pt x="159" y="68"/>
                  </a:lnTo>
                  <a:lnTo>
                    <a:pt x="113" y="136"/>
                  </a:lnTo>
                  <a:lnTo>
                    <a:pt x="113" y="136"/>
                  </a:lnTo>
                  <a:lnTo>
                    <a:pt x="46" y="203"/>
                  </a:lnTo>
                  <a:lnTo>
                    <a:pt x="23" y="271"/>
                  </a:lnTo>
                  <a:lnTo>
                    <a:pt x="1" y="361"/>
                  </a:lnTo>
                  <a:lnTo>
                    <a:pt x="1" y="452"/>
                  </a:lnTo>
                  <a:lnTo>
                    <a:pt x="23" y="519"/>
                  </a:lnTo>
                  <a:lnTo>
                    <a:pt x="46" y="587"/>
                  </a:lnTo>
                  <a:lnTo>
                    <a:pt x="91" y="677"/>
                  </a:lnTo>
                  <a:lnTo>
                    <a:pt x="136" y="722"/>
                  </a:lnTo>
                  <a:lnTo>
                    <a:pt x="813" y="1331"/>
                  </a:lnTo>
                  <a:lnTo>
                    <a:pt x="813" y="1331"/>
                  </a:lnTo>
                  <a:lnTo>
                    <a:pt x="880" y="1376"/>
                  </a:lnTo>
                  <a:lnTo>
                    <a:pt x="948" y="1422"/>
                  </a:lnTo>
                  <a:lnTo>
                    <a:pt x="1038" y="1422"/>
                  </a:lnTo>
                  <a:lnTo>
                    <a:pt x="1128" y="1422"/>
                  </a:lnTo>
                  <a:lnTo>
                    <a:pt x="1196" y="1422"/>
                  </a:lnTo>
                  <a:lnTo>
                    <a:pt x="1286" y="1399"/>
                  </a:lnTo>
                  <a:lnTo>
                    <a:pt x="1354" y="1354"/>
                  </a:lnTo>
                  <a:lnTo>
                    <a:pt x="1399" y="1286"/>
                  </a:lnTo>
                  <a:lnTo>
                    <a:pt x="1399" y="1286"/>
                  </a:lnTo>
                  <a:lnTo>
                    <a:pt x="1467" y="1218"/>
                  </a:lnTo>
                  <a:lnTo>
                    <a:pt x="1489" y="1151"/>
                  </a:lnTo>
                  <a:lnTo>
                    <a:pt x="1512" y="1061"/>
                  </a:lnTo>
                  <a:lnTo>
                    <a:pt x="1512" y="993"/>
                  </a:lnTo>
                  <a:lnTo>
                    <a:pt x="1512" y="903"/>
                  </a:lnTo>
                  <a:lnTo>
                    <a:pt x="1467" y="835"/>
                  </a:lnTo>
                  <a:lnTo>
                    <a:pt x="1422" y="767"/>
                  </a:lnTo>
                  <a:lnTo>
                    <a:pt x="1377" y="700"/>
                  </a:lnTo>
                  <a:lnTo>
                    <a:pt x="700"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29"/>
            <p:cNvSpPr/>
            <p:nvPr/>
          </p:nvSpPr>
          <p:spPr>
            <a:xfrm>
              <a:off x="-494244" y="3318294"/>
              <a:ext cx="64920" cy="60480"/>
            </a:xfrm>
            <a:custGeom>
              <a:avLst/>
              <a:gdLst/>
              <a:ahLst/>
              <a:cxnLst/>
              <a:rect l="l" t="t" r="r" b="b"/>
              <a:pathLst>
                <a:path w="2325" h="2166" extrusionOk="0">
                  <a:moveTo>
                    <a:pt x="384" y="0"/>
                  </a:moveTo>
                  <a:lnTo>
                    <a:pt x="294" y="45"/>
                  </a:lnTo>
                  <a:lnTo>
                    <a:pt x="204" y="90"/>
                  </a:lnTo>
                  <a:lnTo>
                    <a:pt x="136" y="158"/>
                  </a:lnTo>
                  <a:lnTo>
                    <a:pt x="68" y="248"/>
                  </a:lnTo>
                  <a:lnTo>
                    <a:pt x="23" y="339"/>
                  </a:lnTo>
                  <a:lnTo>
                    <a:pt x="1" y="429"/>
                  </a:lnTo>
                  <a:lnTo>
                    <a:pt x="1" y="519"/>
                  </a:lnTo>
                  <a:lnTo>
                    <a:pt x="23" y="609"/>
                  </a:lnTo>
                  <a:lnTo>
                    <a:pt x="46" y="699"/>
                  </a:lnTo>
                  <a:lnTo>
                    <a:pt x="91" y="790"/>
                  </a:lnTo>
                  <a:lnTo>
                    <a:pt x="159" y="857"/>
                  </a:lnTo>
                  <a:lnTo>
                    <a:pt x="1512" y="2053"/>
                  </a:lnTo>
                  <a:lnTo>
                    <a:pt x="1580" y="2098"/>
                  </a:lnTo>
                  <a:lnTo>
                    <a:pt x="1670" y="2143"/>
                  </a:lnTo>
                  <a:lnTo>
                    <a:pt x="1760" y="2166"/>
                  </a:lnTo>
                  <a:lnTo>
                    <a:pt x="1873" y="2166"/>
                  </a:lnTo>
                  <a:lnTo>
                    <a:pt x="1963" y="2143"/>
                  </a:lnTo>
                  <a:lnTo>
                    <a:pt x="2053" y="2121"/>
                  </a:lnTo>
                  <a:lnTo>
                    <a:pt x="2121" y="2075"/>
                  </a:lnTo>
                  <a:lnTo>
                    <a:pt x="2211" y="2008"/>
                  </a:lnTo>
                  <a:lnTo>
                    <a:pt x="2256" y="1918"/>
                  </a:lnTo>
                  <a:lnTo>
                    <a:pt x="2302" y="1827"/>
                  </a:lnTo>
                  <a:lnTo>
                    <a:pt x="2324" y="1737"/>
                  </a:lnTo>
                  <a:lnTo>
                    <a:pt x="2324" y="1647"/>
                  </a:lnTo>
                  <a:lnTo>
                    <a:pt x="2324" y="1534"/>
                  </a:lnTo>
                  <a:lnTo>
                    <a:pt x="2279" y="1444"/>
                  </a:lnTo>
                  <a:lnTo>
                    <a:pt x="2234" y="1376"/>
                  </a:lnTo>
                  <a:lnTo>
                    <a:pt x="2166" y="1286"/>
                  </a:lnTo>
                  <a:lnTo>
                    <a:pt x="835" y="113"/>
                  </a:lnTo>
                  <a:lnTo>
                    <a:pt x="745" y="68"/>
                  </a:lnTo>
                  <a:lnTo>
                    <a:pt x="655" y="23"/>
                  </a:lnTo>
                  <a:lnTo>
                    <a:pt x="565" y="0"/>
                  </a:lnTo>
                  <a:close/>
                </a:path>
              </a:pathLst>
            </a:custGeom>
            <a:solidFill>
              <a:srgbClr val="432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29"/>
            <p:cNvSpPr/>
            <p:nvPr/>
          </p:nvSpPr>
          <p:spPr>
            <a:xfrm>
              <a:off x="-494244" y="3318294"/>
              <a:ext cx="64920" cy="60480"/>
            </a:xfrm>
            <a:custGeom>
              <a:avLst/>
              <a:gdLst/>
              <a:ahLst/>
              <a:cxnLst/>
              <a:rect l="l" t="t" r="r" b="b"/>
              <a:pathLst>
                <a:path w="2325" h="2166" fill="none" extrusionOk="0">
                  <a:moveTo>
                    <a:pt x="159" y="857"/>
                  </a:moveTo>
                  <a:lnTo>
                    <a:pt x="159" y="857"/>
                  </a:lnTo>
                  <a:lnTo>
                    <a:pt x="91" y="790"/>
                  </a:lnTo>
                  <a:lnTo>
                    <a:pt x="46" y="699"/>
                  </a:lnTo>
                  <a:lnTo>
                    <a:pt x="23" y="609"/>
                  </a:lnTo>
                  <a:lnTo>
                    <a:pt x="1" y="519"/>
                  </a:lnTo>
                  <a:lnTo>
                    <a:pt x="1" y="429"/>
                  </a:lnTo>
                  <a:lnTo>
                    <a:pt x="23" y="339"/>
                  </a:lnTo>
                  <a:lnTo>
                    <a:pt x="68" y="248"/>
                  </a:lnTo>
                  <a:lnTo>
                    <a:pt x="136" y="158"/>
                  </a:lnTo>
                  <a:lnTo>
                    <a:pt x="136" y="158"/>
                  </a:lnTo>
                  <a:lnTo>
                    <a:pt x="204" y="90"/>
                  </a:lnTo>
                  <a:lnTo>
                    <a:pt x="294" y="45"/>
                  </a:lnTo>
                  <a:lnTo>
                    <a:pt x="384" y="0"/>
                  </a:lnTo>
                  <a:lnTo>
                    <a:pt x="474" y="0"/>
                  </a:lnTo>
                  <a:lnTo>
                    <a:pt x="565" y="0"/>
                  </a:lnTo>
                  <a:lnTo>
                    <a:pt x="655" y="23"/>
                  </a:lnTo>
                  <a:lnTo>
                    <a:pt x="745" y="68"/>
                  </a:lnTo>
                  <a:lnTo>
                    <a:pt x="835" y="113"/>
                  </a:lnTo>
                  <a:lnTo>
                    <a:pt x="2166" y="1286"/>
                  </a:lnTo>
                  <a:lnTo>
                    <a:pt x="2166" y="1286"/>
                  </a:lnTo>
                  <a:lnTo>
                    <a:pt x="2234" y="1376"/>
                  </a:lnTo>
                  <a:lnTo>
                    <a:pt x="2279" y="1444"/>
                  </a:lnTo>
                  <a:lnTo>
                    <a:pt x="2324" y="1534"/>
                  </a:lnTo>
                  <a:lnTo>
                    <a:pt x="2324" y="1647"/>
                  </a:lnTo>
                  <a:lnTo>
                    <a:pt x="2324" y="1737"/>
                  </a:lnTo>
                  <a:lnTo>
                    <a:pt x="2302" y="1827"/>
                  </a:lnTo>
                  <a:lnTo>
                    <a:pt x="2256" y="1918"/>
                  </a:lnTo>
                  <a:lnTo>
                    <a:pt x="2211" y="2008"/>
                  </a:lnTo>
                  <a:lnTo>
                    <a:pt x="2211" y="2008"/>
                  </a:lnTo>
                  <a:lnTo>
                    <a:pt x="2121" y="2075"/>
                  </a:lnTo>
                  <a:lnTo>
                    <a:pt x="2053" y="2121"/>
                  </a:lnTo>
                  <a:lnTo>
                    <a:pt x="1963" y="2143"/>
                  </a:lnTo>
                  <a:lnTo>
                    <a:pt x="1873" y="2166"/>
                  </a:lnTo>
                  <a:lnTo>
                    <a:pt x="1760" y="2166"/>
                  </a:lnTo>
                  <a:lnTo>
                    <a:pt x="1670" y="2143"/>
                  </a:lnTo>
                  <a:lnTo>
                    <a:pt x="1580" y="2098"/>
                  </a:lnTo>
                  <a:lnTo>
                    <a:pt x="1512" y="2053"/>
                  </a:lnTo>
                  <a:lnTo>
                    <a:pt x="159" y="8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29"/>
            <p:cNvSpPr/>
            <p:nvPr/>
          </p:nvSpPr>
          <p:spPr>
            <a:xfrm>
              <a:off x="-462748" y="3214981"/>
              <a:ext cx="42219" cy="40348"/>
            </a:xfrm>
            <a:custGeom>
              <a:avLst/>
              <a:gdLst/>
              <a:ahLst/>
              <a:cxnLst/>
              <a:rect l="l" t="t" r="r" b="b"/>
              <a:pathLst>
                <a:path w="1512" h="1445" extrusionOk="0">
                  <a:moveTo>
                    <a:pt x="407" y="1"/>
                  </a:moveTo>
                  <a:lnTo>
                    <a:pt x="316" y="23"/>
                  </a:lnTo>
                  <a:lnTo>
                    <a:pt x="249" y="46"/>
                  </a:lnTo>
                  <a:lnTo>
                    <a:pt x="181" y="91"/>
                  </a:lnTo>
                  <a:lnTo>
                    <a:pt x="113" y="136"/>
                  </a:lnTo>
                  <a:lnTo>
                    <a:pt x="68" y="227"/>
                  </a:lnTo>
                  <a:lnTo>
                    <a:pt x="23" y="294"/>
                  </a:lnTo>
                  <a:lnTo>
                    <a:pt x="1" y="362"/>
                  </a:lnTo>
                  <a:lnTo>
                    <a:pt x="1" y="452"/>
                  </a:lnTo>
                  <a:lnTo>
                    <a:pt x="23" y="542"/>
                  </a:lnTo>
                  <a:lnTo>
                    <a:pt x="46" y="610"/>
                  </a:lnTo>
                  <a:lnTo>
                    <a:pt x="91" y="678"/>
                  </a:lnTo>
                  <a:lnTo>
                    <a:pt x="158" y="745"/>
                  </a:lnTo>
                  <a:lnTo>
                    <a:pt x="813" y="1332"/>
                  </a:lnTo>
                  <a:lnTo>
                    <a:pt x="903" y="1377"/>
                  </a:lnTo>
                  <a:lnTo>
                    <a:pt x="971" y="1422"/>
                  </a:lnTo>
                  <a:lnTo>
                    <a:pt x="1038" y="1445"/>
                  </a:lnTo>
                  <a:lnTo>
                    <a:pt x="1128" y="1445"/>
                  </a:lnTo>
                  <a:lnTo>
                    <a:pt x="1196" y="1422"/>
                  </a:lnTo>
                  <a:lnTo>
                    <a:pt x="1286" y="1399"/>
                  </a:lnTo>
                  <a:lnTo>
                    <a:pt x="1354" y="1354"/>
                  </a:lnTo>
                  <a:lnTo>
                    <a:pt x="1422" y="1309"/>
                  </a:lnTo>
                  <a:lnTo>
                    <a:pt x="1467" y="1242"/>
                  </a:lnTo>
                  <a:lnTo>
                    <a:pt x="1489" y="1151"/>
                  </a:lnTo>
                  <a:lnTo>
                    <a:pt x="1512" y="1084"/>
                  </a:lnTo>
                  <a:lnTo>
                    <a:pt x="1512" y="993"/>
                  </a:lnTo>
                  <a:lnTo>
                    <a:pt x="1512" y="926"/>
                  </a:lnTo>
                  <a:lnTo>
                    <a:pt x="1489" y="836"/>
                  </a:lnTo>
                  <a:lnTo>
                    <a:pt x="1444" y="768"/>
                  </a:lnTo>
                  <a:lnTo>
                    <a:pt x="1377" y="700"/>
                  </a:lnTo>
                  <a:lnTo>
                    <a:pt x="700" y="114"/>
                  </a:lnTo>
                  <a:lnTo>
                    <a:pt x="632" y="69"/>
                  </a:lnTo>
                  <a:lnTo>
                    <a:pt x="564" y="23"/>
                  </a:lnTo>
                  <a:lnTo>
                    <a:pt x="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29"/>
            <p:cNvSpPr/>
            <p:nvPr/>
          </p:nvSpPr>
          <p:spPr>
            <a:xfrm>
              <a:off x="-462748" y="3214981"/>
              <a:ext cx="42219" cy="40348"/>
            </a:xfrm>
            <a:custGeom>
              <a:avLst/>
              <a:gdLst/>
              <a:ahLst/>
              <a:cxnLst/>
              <a:rect l="l" t="t" r="r" b="b"/>
              <a:pathLst>
                <a:path w="1512" h="1445" fill="none" extrusionOk="0">
                  <a:moveTo>
                    <a:pt x="158" y="745"/>
                  </a:moveTo>
                  <a:lnTo>
                    <a:pt x="158" y="745"/>
                  </a:lnTo>
                  <a:lnTo>
                    <a:pt x="91" y="678"/>
                  </a:lnTo>
                  <a:lnTo>
                    <a:pt x="46" y="610"/>
                  </a:lnTo>
                  <a:lnTo>
                    <a:pt x="23" y="542"/>
                  </a:lnTo>
                  <a:lnTo>
                    <a:pt x="1" y="452"/>
                  </a:lnTo>
                  <a:lnTo>
                    <a:pt x="1" y="362"/>
                  </a:lnTo>
                  <a:lnTo>
                    <a:pt x="23" y="294"/>
                  </a:lnTo>
                  <a:lnTo>
                    <a:pt x="68" y="227"/>
                  </a:lnTo>
                  <a:lnTo>
                    <a:pt x="113" y="136"/>
                  </a:lnTo>
                  <a:lnTo>
                    <a:pt x="113" y="136"/>
                  </a:lnTo>
                  <a:lnTo>
                    <a:pt x="181" y="91"/>
                  </a:lnTo>
                  <a:lnTo>
                    <a:pt x="249" y="46"/>
                  </a:lnTo>
                  <a:lnTo>
                    <a:pt x="316" y="23"/>
                  </a:lnTo>
                  <a:lnTo>
                    <a:pt x="407" y="1"/>
                  </a:lnTo>
                  <a:lnTo>
                    <a:pt x="474" y="1"/>
                  </a:lnTo>
                  <a:lnTo>
                    <a:pt x="564" y="23"/>
                  </a:lnTo>
                  <a:lnTo>
                    <a:pt x="632" y="69"/>
                  </a:lnTo>
                  <a:lnTo>
                    <a:pt x="700" y="114"/>
                  </a:lnTo>
                  <a:lnTo>
                    <a:pt x="1377" y="700"/>
                  </a:lnTo>
                  <a:lnTo>
                    <a:pt x="1377" y="700"/>
                  </a:lnTo>
                  <a:lnTo>
                    <a:pt x="1444" y="768"/>
                  </a:lnTo>
                  <a:lnTo>
                    <a:pt x="1489" y="836"/>
                  </a:lnTo>
                  <a:lnTo>
                    <a:pt x="1512" y="926"/>
                  </a:lnTo>
                  <a:lnTo>
                    <a:pt x="1512" y="993"/>
                  </a:lnTo>
                  <a:lnTo>
                    <a:pt x="1512" y="1084"/>
                  </a:lnTo>
                  <a:lnTo>
                    <a:pt x="1489" y="1151"/>
                  </a:lnTo>
                  <a:lnTo>
                    <a:pt x="1467" y="1242"/>
                  </a:lnTo>
                  <a:lnTo>
                    <a:pt x="1422" y="1309"/>
                  </a:lnTo>
                  <a:lnTo>
                    <a:pt x="1422" y="1309"/>
                  </a:lnTo>
                  <a:lnTo>
                    <a:pt x="1354" y="1354"/>
                  </a:lnTo>
                  <a:lnTo>
                    <a:pt x="1286" y="1399"/>
                  </a:lnTo>
                  <a:lnTo>
                    <a:pt x="1196" y="1422"/>
                  </a:lnTo>
                  <a:lnTo>
                    <a:pt x="1128" y="1445"/>
                  </a:lnTo>
                  <a:lnTo>
                    <a:pt x="1038" y="1445"/>
                  </a:lnTo>
                  <a:lnTo>
                    <a:pt x="971" y="1422"/>
                  </a:lnTo>
                  <a:lnTo>
                    <a:pt x="903" y="1377"/>
                  </a:lnTo>
                  <a:lnTo>
                    <a:pt x="813" y="1332"/>
                  </a:lnTo>
                  <a:lnTo>
                    <a:pt x="158" y="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29"/>
            <p:cNvSpPr/>
            <p:nvPr/>
          </p:nvSpPr>
          <p:spPr>
            <a:xfrm>
              <a:off x="-853244" y="3451177"/>
              <a:ext cx="320606" cy="141735"/>
            </a:xfrm>
            <a:custGeom>
              <a:avLst/>
              <a:gdLst/>
              <a:ahLst/>
              <a:cxnLst/>
              <a:rect l="l" t="t" r="r" b="b"/>
              <a:pathLst>
                <a:path w="11482" h="5076" extrusionOk="0">
                  <a:moveTo>
                    <a:pt x="8910" y="1"/>
                  </a:moveTo>
                  <a:lnTo>
                    <a:pt x="1" y="4016"/>
                  </a:lnTo>
                  <a:lnTo>
                    <a:pt x="1196" y="5076"/>
                  </a:lnTo>
                  <a:lnTo>
                    <a:pt x="11482" y="2459"/>
                  </a:lnTo>
                  <a:lnTo>
                    <a:pt x="89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29"/>
            <p:cNvSpPr/>
            <p:nvPr/>
          </p:nvSpPr>
          <p:spPr>
            <a:xfrm>
              <a:off x="-853244" y="3451177"/>
              <a:ext cx="320606" cy="141735"/>
            </a:xfrm>
            <a:custGeom>
              <a:avLst/>
              <a:gdLst/>
              <a:ahLst/>
              <a:cxnLst/>
              <a:rect l="l" t="t" r="r" b="b"/>
              <a:pathLst>
                <a:path w="11482" h="5076" fill="none" extrusionOk="0">
                  <a:moveTo>
                    <a:pt x="8910" y="1"/>
                  </a:moveTo>
                  <a:lnTo>
                    <a:pt x="1" y="4016"/>
                  </a:lnTo>
                  <a:lnTo>
                    <a:pt x="1196" y="5076"/>
                  </a:lnTo>
                  <a:lnTo>
                    <a:pt x="11482" y="2459"/>
                  </a:lnTo>
                  <a:lnTo>
                    <a:pt x="89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29"/>
            <p:cNvSpPr/>
            <p:nvPr/>
          </p:nvSpPr>
          <p:spPr>
            <a:xfrm>
              <a:off x="-853244" y="3453690"/>
              <a:ext cx="295420" cy="126629"/>
            </a:xfrm>
            <a:custGeom>
              <a:avLst/>
              <a:gdLst/>
              <a:ahLst/>
              <a:cxnLst/>
              <a:rect l="l" t="t" r="r" b="b"/>
              <a:pathLst>
                <a:path w="10580" h="4535" extrusionOk="0">
                  <a:moveTo>
                    <a:pt x="8707" y="1"/>
                  </a:moveTo>
                  <a:lnTo>
                    <a:pt x="1" y="3926"/>
                  </a:lnTo>
                  <a:lnTo>
                    <a:pt x="677" y="4535"/>
                  </a:lnTo>
                  <a:lnTo>
                    <a:pt x="10580" y="1805"/>
                  </a:lnTo>
                  <a:lnTo>
                    <a:pt x="8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29"/>
            <p:cNvSpPr/>
            <p:nvPr/>
          </p:nvSpPr>
          <p:spPr>
            <a:xfrm>
              <a:off x="-853244" y="3453690"/>
              <a:ext cx="295420" cy="126629"/>
            </a:xfrm>
            <a:custGeom>
              <a:avLst/>
              <a:gdLst/>
              <a:ahLst/>
              <a:cxnLst/>
              <a:rect l="l" t="t" r="r" b="b"/>
              <a:pathLst>
                <a:path w="10580" h="4535" fill="none" extrusionOk="0">
                  <a:moveTo>
                    <a:pt x="8707" y="1"/>
                  </a:moveTo>
                  <a:lnTo>
                    <a:pt x="1" y="3926"/>
                  </a:lnTo>
                  <a:lnTo>
                    <a:pt x="677" y="4535"/>
                  </a:lnTo>
                  <a:lnTo>
                    <a:pt x="10580" y="1805"/>
                  </a:lnTo>
                  <a:lnTo>
                    <a:pt x="87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29"/>
            <p:cNvSpPr/>
            <p:nvPr/>
          </p:nvSpPr>
          <p:spPr>
            <a:xfrm>
              <a:off x="-542103" y="3120519"/>
              <a:ext cx="114035" cy="323761"/>
            </a:xfrm>
            <a:custGeom>
              <a:avLst/>
              <a:gdLst/>
              <a:ahLst/>
              <a:cxnLst/>
              <a:rect l="l" t="t" r="r" b="b"/>
              <a:pathLst>
                <a:path w="4084" h="11595" extrusionOk="0">
                  <a:moveTo>
                    <a:pt x="2865" y="0"/>
                  </a:moveTo>
                  <a:lnTo>
                    <a:pt x="0" y="9316"/>
                  </a:lnTo>
                  <a:lnTo>
                    <a:pt x="2730" y="11595"/>
                  </a:lnTo>
                  <a:lnTo>
                    <a:pt x="4083" y="1061"/>
                  </a:lnTo>
                  <a:lnTo>
                    <a:pt x="28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29"/>
            <p:cNvSpPr/>
            <p:nvPr/>
          </p:nvSpPr>
          <p:spPr>
            <a:xfrm>
              <a:off x="-542103" y="3120519"/>
              <a:ext cx="114035" cy="323761"/>
            </a:xfrm>
            <a:custGeom>
              <a:avLst/>
              <a:gdLst/>
              <a:ahLst/>
              <a:cxnLst/>
              <a:rect l="l" t="t" r="r" b="b"/>
              <a:pathLst>
                <a:path w="4084" h="11595" fill="none" extrusionOk="0">
                  <a:moveTo>
                    <a:pt x="0" y="9316"/>
                  </a:moveTo>
                  <a:lnTo>
                    <a:pt x="2865" y="0"/>
                  </a:lnTo>
                  <a:lnTo>
                    <a:pt x="4083" y="1061"/>
                  </a:lnTo>
                  <a:lnTo>
                    <a:pt x="2730" y="11595"/>
                  </a:lnTo>
                  <a:lnTo>
                    <a:pt x="0" y="9316"/>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29"/>
            <p:cNvSpPr/>
            <p:nvPr/>
          </p:nvSpPr>
          <p:spPr>
            <a:xfrm>
              <a:off x="-456437" y="3124931"/>
              <a:ext cx="13877" cy="12621"/>
            </a:xfrm>
            <a:custGeom>
              <a:avLst/>
              <a:gdLst/>
              <a:ahLst/>
              <a:cxnLst/>
              <a:rect l="l" t="t" r="r" b="b"/>
              <a:pathLst>
                <a:path w="497" h="452" extrusionOk="0">
                  <a:moveTo>
                    <a:pt x="0" y="0"/>
                  </a:moveTo>
                  <a:lnTo>
                    <a:pt x="0" y="0"/>
                  </a:lnTo>
                  <a:lnTo>
                    <a:pt x="496" y="451"/>
                  </a:lnTo>
                  <a:lnTo>
                    <a:pt x="496" y="451"/>
                  </a:lnTo>
                  <a:lnTo>
                    <a:pt x="0" y="0"/>
                  </a:lnTo>
                  <a:close/>
                </a:path>
              </a:pathLst>
            </a:custGeom>
            <a:solidFill>
              <a:srgbClr val="F2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29"/>
            <p:cNvSpPr/>
            <p:nvPr/>
          </p:nvSpPr>
          <p:spPr>
            <a:xfrm>
              <a:off x="-456437" y="3124931"/>
              <a:ext cx="13877" cy="12621"/>
            </a:xfrm>
            <a:custGeom>
              <a:avLst/>
              <a:gdLst/>
              <a:ahLst/>
              <a:cxnLst/>
              <a:rect l="l" t="t" r="r" b="b"/>
              <a:pathLst>
                <a:path w="497" h="452" fill="none" extrusionOk="0">
                  <a:moveTo>
                    <a:pt x="0" y="0"/>
                  </a:moveTo>
                  <a:lnTo>
                    <a:pt x="0" y="0"/>
                  </a:lnTo>
                  <a:lnTo>
                    <a:pt x="496" y="451"/>
                  </a:lnTo>
                  <a:lnTo>
                    <a:pt x="496" y="45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29"/>
            <p:cNvSpPr/>
            <p:nvPr/>
          </p:nvSpPr>
          <p:spPr>
            <a:xfrm>
              <a:off x="-540847" y="3120519"/>
              <a:ext cx="84438" cy="254486"/>
            </a:xfrm>
            <a:custGeom>
              <a:avLst/>
              <a:gdLst/>
              <a:ahLst/>
              <a:cxnLst/>
              <a:rect l="l" t="t" r="r" b="b"/>
              <a:pathLst>
                <a:path w="3024" h="9114" extrusionOk="0">
                  <a:moveTo>
                    <a:pt x="2820" y="0"/>
                  </a:moveTo>
                  <a:lnTo>
                    <a:pt x="1" y="9113"/>
                  </a:lnTo>
                  <a:lnTo>
                    <a:pt x="2820" y="0"/>
                  </a:lnTo>
                  <a:lnTo>
                    <a:pt x="3023" y="158"/>
                  </a:lnTo>
                  <a:lnTo>
                    <a:pt x="3023" y="158"/>
                  </a:lnTo>
                  <a:lnTo>
                    <a:pt x="2820" y="0"/>
                  </a:lnTo>
                  <a:close/>
                </a:path>
              </a:pathLst>
            </a:custGeom>
            <a:solidFill>
              <a:srgbClr val="E0D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29"/>
            <p:cNvSpPr/>
            <p:nvPr/>
          </p:nvSpPr>
          <p:spPr>
            <a:xfrm>
              <a:off x="-540847" y="3120519"/>
              <a:ext cx="84438" cy="254486"/>
            </a:xfrm>
            <a:custGeom>
              <a:avLst/>
              <a:gdLst/>
              <a:ahLst/>
              <a:cxnLst/>
              <a:rect l="l" t="t" r="r" b="b"/>
              <a:pathLst>
                <a:path w="3024" h="9114" fill="none" extrusionOk="0">
                  <a:moveTo>
                    <a:pt x="2820" y="0"/>
                  </a:moveTo>
                  <a:lnTo>
                    <a:pt x="1" y="9113"/>
                  </a:lnTo>
                  <a:lnTo>
                    <a:pt x="2820" y="0"/>
                  </a:lnTo>
                  <a:lnTo>
                    <a:pt x="3023" y="158"/>
                  </a:lnTo>
                  <a:lnTo>
                    <a:pt x="3023" y="158"/>
                  </a:lnTo>
                  <a:lnTo>
                    <a:pt x="28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29"/>
            <p:cNvSpPr/>
            <p:nvPr/>
          </p:nvSpPr>
          <p:spPr>
            <a:xfrm>
              <a:off x="-540847" y="3120519"/>
              <a:ext cx="98287" cy="300446"/>
            </a:xfrm>
            <a:custGeom>
              <a:avLst/>
              <a:gdLst/>
              <a:ahLst/>
              <a:cxnLst/>
              <a:rect l="l" t="t" r="r" b="b"/>
              <a:pathLst>
                <a:path w="3520" h="10760" extrusionOk="0">
                  <a:moveTo>
                    <a:pt x="2820" y="0"/>
                  </a:moveTo>
                  <a:lnTo>
                    <a:pt x="1" y="9113"/>
                  </a:lnTo>
                  <a:lnTo>
                    <a:pt x="2031" y="10760"/>
                  </a:lnTo>
                  <a:lnTo>
                    <a:pt x="3519" y="609"/>
                  </a:lnTo>
                  <a:lnTo>
                    <a:pt x="3023" y="158"/>
                  </a:lnTo>
                  <a:lnTo>
                    <a:pt x="2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29"/>
            <p:cNvSpPr/>
            <p:nvPr/>
          </p:nvSpPr>
          <p:spPr>
            <a:xfrm>
              <a:off x="-540847" y="3120519"/>
              <a:ext cx="98287" cy="300446"/>
            </a:xfrm>
            <a:custGeom>
              <a:avLst/>
              <a:gdLst/>
              <a:ahLst/>
              <a:cxnLst/>
              <a:rect l="l" t="t" r="r" b="b"/>
              <a:pathLst>
                <a:path w="3520" h="10760" fill="none" extrusionOk="0">
                  <a:moveTo>
                    <a:pt x="2820" y="0"/>
                  </a:moveTo>
                  <a:lnTo>
                    <a:pt x="1" y="9113"/>
                  </a:lnTo>
                  <a:lnTo>
                    <a:pt x="2031" y="10760"/>
                  </a:lnTo>
                  <a:lnTo>
                    <a:pt x="3519" y="609"/>
                  </a:lnTo>
                  <a:lnTo>
                    <a:pt x="3023" y="158"/>
                  </a:lnTo>
                  <a:lnTo>
                    <a:pt x="28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29"/>
            <p:cNvSpPr/>
            <p:nvPr/>
          </p:nvSpPr>
          <p:spPr>
            <a:xfrm>
              <a:off x="-889766" y="3133112"/>
              <a:ext cx="557417" cy="502633"/>
            </a:xfrm>
            <a:custGeom>
              <a:avLst/>
              <a:gdLst/>
              <a:ahLst/>
              <a:cxnLst/>
              <a:rect l="l" t="t" r="r" b="b"/>
              <a:pathLst>
                <a:path w="19963" h="18001" extrusionOk="0">
                  <a:moveTo>
                    <a:pt x="993" y="1"/>
                  </a:moveTo>
                  <a:lnTo>
                    <a:pt x="767" y="23"/>
                  </a:lnTo>
                  <a:lnTo>
                    <a:pt x="564" y="68"/>
                  </a:lnTo>
                  <a:lnTo>
                    <a:pt x="451" y="91"/>
                  </a:lnTo>
                  <a:lnTo>
                    <a:pt x="361" y="158"/>
                  </a:lnTo>
                  <a:lnTo>
                    <a:pt x="294" y="226"/>
                  </a:lnTo>
                  <a:lnTo>
                    <a:pt x="203" y="294"/>
                  </a:lnTo>
                  <a:lnTo>
                    <a:pt x="136" y="384"/>
                  </a:lnTo>
                  <a:lnTo>
                    <a:pt x="91" y="474"/>
                  </a:lnTo>
                  <a:lnTo>
                    <a:pt x="45" y="587"/>
                  </a:lnTo>
                  <a:lnTo>
                    <a:pt x="23" y="677"/>
                  </a:lnTo>
                  <a:lnTo>
                    <a:pt x="0" y="880"/>
                  </a:lnTo>
                  <a:lnTo>
                    <a:pt x="23" y="1106"/>
                  </a:lnTo>
                  <a:lnTo>
                    <a:pt x="68" y="1354"/>
                  </a:lnTo>
                  <a:lnTo>
                    <a:pt x="181" y="1580"/>
                  </a:lnTo>
                  <a:lnTo>
                    <a:pt x="294" y="1828"/>
                  </a:lnTo>
                  <a:lnTo>
                    <a:pt x="451" y="2076"/>
                  </a:lnTo>
                  <a:lnTo>
                    <a:pt x="632" y="2324"/>
                  </a:lnTo>
                  <a:lnTo>
                    <a:pt x="812" y="2549"/>
                  </a:lnTo>
                  <a:lnTo>
                    <a:pt x="1218" y="3023"/>
                  </a:lnTo>
                  <a:lnTo>
                    <a:pt x="1602" y="3429"/>
                  </a:lnTo>
                  <a:lnTo>
                    <a:pt x="1985" y="3768"/>
                  </a:lnTo>
                  <a:lnTo>
                    <a:pt x="15587" y="16850"/>
                  </a:lnTo>
                  <a:lnTo>
                    <a:pt x="15857" y="17076"/>
                  </a:lnTo>
                  <a:lnTo>
                    <a:pt x="16151" y="17256"/>
                  </a:lnTo>
                  <a:lnTo>
                    <a:pt x="16421" y="17437"/>
                  </a:lnTo>
                  <a:lnTo>
                    <a:pt x="16715" y="17572"/>
                  </a:lnTo>
                  <a:lnTo>
                    <a:pt x="17008" y="17707"/>
                  </a:lnTo>
                  <a:lnTo>
                    <a:pt x="17279" y="17820"/>
                  </a:lnTo>
                  <a:lnTo>
                    <a:pt x="17572" y="17888"/>
                  </a:lnTo>
                  <a:lnTo>
                    <a:pt x="17842" y="17956"/>
                  </a:lnTo>
                  <a:lnTo>
                    <a:pt x="18113" y="17978"/>
                  </a:lnTo>
                  <a:lnTo>
                    <a:pt x="18361" y="18001"/>
                  </a:lnTo>
                  <a:lnTo>
                    <a:pt x="18609" y="17978"/>
                  </a:lnTo>
                  <a:lnTo>
                    <a:pt x="18857" y="17933"/>
                  </a:lnTo>
                  <a:lnTo>
                    <a:pt x="19061" y="17865"/>
                  </a:lnTo>
                  <a:lnTo>
                    <a:pt x="19264" y="17753"/>
                  </a:lnTo>
                  <a:lnTo>
                    <a:pt x="19467" y="17617"/>
                  </a:lnTo>
                  <a:lnTo>
                    <a:pt x="19624" y="17482"/>
                  </a:lnTo>
                  <a:lnTo>
                    <a:pt x="19760" y="17279"/>
                  </a:lnTo>
                  <a:lnTo>
                    <a:pt x="19850" y="17076"/>
                  </a:lnTo>
                  <a:lnTo>
                    <a:pt x="19918" y="16850"/>
                  </a:lnTo>
                  <a:lnTo>
                    <a:pt x="19963" y="16625"/>
                  </a:lnTo>
                  <a:lnTo>
                    <a:pt x="19963" y="16377"/>
                  </a:lnTo>
                  <a:lnTo>
                    <a:pt x="19940" y="16106"/>
                  </a:lnTo>
                  <a:lnTo>
                    <a:pt x="19895" y="15835"/>
                  </a:lnTo>
                  <a:lnTo>
                    <a:pt x="19805" y="15565"/>
                  </a:lnTo>
                  <a:lnTo>
                    <a:pt x="19715" y="15271"/>
                  </a:lnTo>
                  <a:lnTo>
                    <a:pt x="19602" y="15001"/>
                  </a:lnTo>
                  <a:lnTo>
                    <a:pt x="19467" y="14730"/>
                  </a:lnTo>
                  <a:lnTo>
                    <a:pt x="19309" y="14482"/>
                  </a:lnTo>
                  <a:lnTo>
                    <a:pt x="19128" y="14211"/>
                  </a:lnTo>
                  <a:lnTo>
                    <a:pt x="18925" y="13986"/>
                  </a:lnTo>
                  <a:lnTo>
                    <a:pt x="18722" y="13760"/>
                  </a:lnTo>
                  <a:lnTo>
                    <a:pt x="18519" y="13557"/>
                  </a:lnTo>
                  <a:lnTo>
                    <a:pt x="3857" y="1647"/>
                  </a:lnTo>
                  <a:lnTo>
                    <a:pt x="3474" y="1309"/>
                  </a:lnTo>
                  <a:lnTo>
                    <a:pt x="3023" y="971"/>
                  </a:lnTo>
                  <a:lnTo>
                    <a:pt x="2527" y="632"/>
                  </a:lnTo>
                  <a:lnTo>
                    <a:pt x="2256" y="474"/>
                  </a:lnTo>
                  <a:lnTo>
                    <a:pt x="2008" y="316"/>
                  </a:lnTo>
                  <a:lnTo>
                    <a:pt x="1737" y="204"/>
                  </a:lnTo>
                  <a:lnTo>
                    <a:pt x="1489" y="113"/>
                  </a:lnTo>
                  <a:lnTo>
                    <a:pt x="1241" y="46"/>
                  </a:lnTo>
                  <a:lnTo>
                    <a:pt x="9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29"/>
            <p:cNvSpPr/>
            <p:nvPr/>
          </p:nvSpPr>
          <p:spPr>
            <a:xfrm>
              <a:off x="-976689" y="3172790"/>
              <a:ext cx="146789" cy="74358"/>
            </a:xfrm>
            <a:custGeom>
              <a:avLst/>
              <a:gdLst/>
              <a:ahLst/>
              <a:cxnLst/>
              <a:rect l="l" t="t" r="r" b="b"/>
              <a:pathLst>
                <a:path w="5257" h="2663" extrusionOk="0">
                  <a:moveTo>
                    <a:pt x="3181" y="1"/>
                  </a:moveTo>
                  <a:lnTo>
                    <a:pt x="1" y="1377"/>
                  </a:lnTo>
                  <a:lnTo>
                    <a:pt x="1467" y="2662"/>
                  </a:lnTo>
                  <a:lnTo>
                    <a:pt x="5256" y="1828"/>
                  </a:lnTo>
                  <a:lnTo>
                    <a:pt x="31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29"/>
            <p:cNvSpPr/>
            <p:nvPr/>
          </p:nvSpPr>
          <p:spPr>
            <a:xfrm>
              <a:off x="-976689" y="3172790"/>
              <a:ext cx="146789" cy="74358"/>
            </a:xfrm>
            <a:custGeom>
              <a:avLst/>
              <a:gdLst/>
              <a:ahLst/>
              <a:cxnLst/>
              <a:rect l="l" t="t" r="r" b="b"/>
              <a:pathLst>
                <a:path w="5257" h="2663" fill="none" extrusionOk="0">
                  <a:moveTo>
                    <a:pt x="3181" y="1"/>
                  </a:moveTo>
                  <a:lnTo>
                    <a:pt x="1" y="1377"/>
                  </a:lnTo>
                  <a:lnTo>
                    <a:pt x="1467" y="2662"/>
                  </a:lnTo>
                  <a:lnTo>
                    <a:pt x="5256" y="1828"/>
                  </a:lnTo>
                  <a:lnTo>
                    <a:pt x="3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29"/>
            <p:cNvSpPr/>
            <p:nvPr/>
          </p:nvSpPr>
          <p:spPr>
            <a:xfrm>
              <a:off x="-853858" y="3041163"/>
              <a:ext cx="68661" cy="143633"/>
            </a:xfrm>
            <a:custGeom>
              <a:avLst/>
              <a:gdLst/>
              <a:ahLst/>
              <a:cxnLst/>
              <a:rect l="l" t="t" r="r" b="b"/>
              <a:pathLst>
                <a:path w="2459" h="5144" extrusionOk="0">
                  <a:moveTo>
                    <a:pt x="1015" y="0"/>
                  </a:moveTo>
                  <a:lnTo>
                    <a:pt x="0" y="3316"/>
                  </a:lnTo>
                  <a:lnTo>
                    <a:pt x="2098" y="5143"/>
                  </a:lnTo>
                  <a:lnTo>
                    <a:pt x="2459" y="1286"/>
                  </a:lnTo>
                  <a:lnTo>
                    <a:pt x="10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29"/>
            <p:cNvSpPr/>
            <p:nvPr/>
          </p:nvSpPr>
          <p:spPr>
            <a:xfrm>
              <a:off x="-886611" y="3174046"/>
              <a:ext cx="37807" cy="33423"/>
            </a:xfrm>
            <a:custGeom>
              <a:avLst/>
              <a:gdLst/>
              <a:ahLst/>
              <a:cxnLst/>
              <a:rect l="l" t="t" r="r" b="b"/>
              <a:pathLst>
                <a:path w="1354" h="1197" extrusionOk="0">
                  <a:moveTo>
                    <a:pt x="0" y="1"/>
                  </a:moveTo>
                  <a:lnTo>
                    <a:pt x="0" y="1"/>
                  </a:lnTo>
                  <a:lnTo>
                    <a:pt x="1353" y="1196"/>
                  </a:lnTo>
                  <a:lnTo>
                    <a:pt x="1353" y="1196"/>
                  </a:lnTo>
                  <a:lnTo>
                    <a:pt x="0"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29"/>
            <p:cNvSpPr/>
            <p:nvPr/>
          </p:nvSpPr>
          <p:spPr>
            <a:xfrm>
              <a:off x="-886611" y="3174046"/>
              <a:ext cx="37807" cy="33423"/>
            </a:xfrm>
            <a:custGeom>
              <a:avLst/>
              <a:gdLst/>
              <a:ahLst/>
              <a:cxnLst/>
              <a:rect l="l" t="t" r="r" b="b"/>
              <a:pathLst>
                <a:path w="1354" h="1197" fill="none" extrusionOk="0">
                  <a:moveTo>
                    <a:pt x="0" y="1"/>
                  </a:moveTo>
                  <a:lnTo>
                    <a:pt x="0" y="1"/>
                  </a:lnTo>
                  <a:lnTo>
                    <a:pt x="1353" y="1196"/>
                  </a:lnTo>
                  <a:lnTo>
                    <a:pt x="1353" y="119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29"/>
            <p:cNvSpPr/>
            <p:nvPr/>
          </p:nvSpPr>
          <p:spPr>
            <a:xfrm>
              <a:off x="-976689" y="3172790"/>
              <a:ext cx="127885" cy="63635"/>
            </a:xfrm>
            <a:custGeom>
              <a:avLst/>
              <a:gdLst/>
              <a:ahLst/>
              <a:cxnLst/>
              <a:rect l="l" t="t" r="r" b="b"/>
              <a:pathLst>
                <a:path w="4580" h="2279" extrusionOk="0">
                  <a:moveTo>
                    <a:pt x="3181" y="1"/>
                  </a:moveTo>
                  <a:lnTo>
                    <a:pt x="158" y="1309"/>
                  </a:lnTo>
                  <a:lnTo>
                    <a:pt x="1" y="1377"/>
                  </a:lnTo>
                  <a:lnTo>
                    <a:pt x="1016" y="2279"/>
                  </a:lnTo>
                  <a:lnTo>
                    <a:pt x="4579" y="1241"/>
                  </a:lnTo>
                  <a:lnTo>
                    <a:pt x="3226" y="46"/>
                  </a:lnTo>
                  <a:lnTo>
                    <a:pt x="31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29"/>
            <p:cNvSpPr/>
            <p:nvPr/>
          </p:nvSpPr>
          <p:spPr>
            <a:xfrm>
              <a:off x="-976689" y="3172790"/>
              <a:ext cx="127885" cy="63635"/>
            </a:xfrm>
            <a:custGeom>
              <a:avLst/>
              <a:gdLst/>
              <a:ahLst/>
              <a:cxnLst/>
              <a:rect l="l" t="t" r="r" b="b"/>
              <a:pathLst>
                <a:path w="4580" h="2279" fill="none" extrusionOk="0">
                  <a:moveTo>
                    <a:pt x="3181" y="1"/>
                  </a:moveTo>
                  <a:lnTo>
                    <a:pt x="158" y="1309"/>
                  </a:lnTo>
                  <a:lnTo>
                    <a:pt x="1" y="1377"/>
                  </a:lnTo>
                  <a:lnTo>
                    <a:pt x="1016" y="2279"/>
                  </a:lnTo>
                  <a:lnTo>
                    <a:pt x="4579" y="1241"/>
                  </a:lnTo>
                  <a:lnTo>
                    <a:pt x="3226" y="46"/>
                  </a:lnTo>
                  <a:lnTo>
                    <a:pt x="3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29"/>
            <p:cNvSpPr/>
            <p:nvPr/>
          </p:nvSpPr>
          <p:spPr>
            <a:xfrm>
              <a:off x="-853858" y="3133754"/>
              <a:ext cx="1899" cy="1284"/>
            </a:xfrm>
            <a:custGeom>
              <a:avLst/>
              <a:gdLst/>
              <a:ahLst/>
              <a:cxnLst/>
              <a:rect l="l" t="t" r="r" b="b"/>
              <a:pathLst>
                <a:path w="68" h="46" extrusionOk="0">
                  <a:moveTo>
                    <a:pt x="0" y="0"/>
                  </a:moveTo>
                  <a:lnTo>
                    <a:pt x="68" y="45"/>
                  </a:lnTo>
                  <a:lnTo>
                    <a:pt x="68" y="45"/>
                  </a:lnTo>
                  <a:lnTo>
                    <a:pt x="0" y="0"/>
                  </a:lnTo>
                  <a:close/>
                </a:path>
              </a:pathLst>
            </a:custGeom>
            <a:solidFill>
              <a:srgbClr val="E0D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29"/>
            <p:cNvSpPr/>
            <p:nvPr/>
          </p:nvSpPr>
          <p:spPr>
            <a:xfrm>
              <a:off x="-853858" y="3133754"/>
              <a:ext cx="1899" cy="1284"/>
            </a:xfrm>
            <a:custGeom>
              <a:avLst/>
              <a:gdLst/>
              <a:ahLst/>
              <a:cxnLst/>
              <a:rect l="l" t="t" r="r" b="b"/>
              <a:pathLst>
                <a:path w="68" h="46" fill="none" extrusionOk="0">
                  <a:moveTo>
                    <a:pt x="0" y="0"/>
                  </a:moveTo>
                  <a:lnTo>
                    <a:pt x="68" y="45"/>
                  </a:lnTo>
                  <a:lnTo>
                    <a:pt x="68" y="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29"/>
            <p:cNvSpPr/>
            <p:nvPr/>
          </p:nvSpPr>
          <p:spPr>
            <a:xfrm>
              <a:off x="-851987" y="3135011"/>
              <a:ext cx="37835" cy="33395"/>
            </a:xfrm>
            <a:custGeom>
              <a:avLst/>
              <a:gdLst/>
              <a:ahLst/>
              <a:cxnLst/>
              <a:rect l="l" t="t" r="r" b="b"/>
              <a:pathLst>
                <a:path w="1355" h="1196" extrusionOk="0">
                  <a:moveTo>
                    <a:pt x="1" y="0"/>
                  </a:moveTo>
                  <a:lnTo>
                    <a:pt x="1354" y="1196"/>
                  </a:lnTo>
                  <a:lnTo>
                    <a:pt x="1354" y="1196"/>
                  </a:lnTo>
                  <a:lnTo>
                    <a:pt x="1" y="0"/>
                  </a:lnTo>
                  <a:lnTo>
                    <a:pt x="1" y="0"/>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29"/>
            <p:cNvSpPr/>
            <p:nvPr/>
          </p:nvSpPr>
          <p:spPr>
            <a:xfrm>
              <a:off x="-851987" y="3135011"/>
              <a:ext cx="37835" cy="33395"/>
            </a:xfrm>
            <a:custGeom>
              <a:avLst/>
              <a:gdLst/>
              <a:ahLst/>
              <a:cxnLst/>
              <a:rect l="l" t="t" r="r" b="b"/>
              <a:pathLst>
                <a:path w="1355" h="1196" fill="none" extrusionOk="0">
                  <a:moveTo>
                    <a:pt x="1" y="0"/>
                  </a:moveTo>
                  <a:lnTo>
                    <a:pt x="1354" y="1196"/>
                  </a:lnTo>
                  <a:lnTo>
                    <a:pt x="1354" y="1196"/>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29"/>
            <p:cNvSpPr/>
            <p:nvPr/>
          </p:nvSpPr>
          <p:spPr>
            <a:xfrm>
              <a:off x="-853858" y="3041163"/>
              <a:ext cx="56068" cy="127243"/>
            </a:xfrm>
            <a:custGeom>
              <a:avLst/>
              <a:gdLst/>
              <a:ahLst/>
              <a:cxnLst/>
              <a:rect l="l" t="t" r="r" b="b"/>
              <a:pathLst>
                <a:path w="2008" h="4557" extrusionOk="0">
                  <a:moveTo>
                    <a:pt x="1015" y="0"/>
                  </a:moveTo>
                  <a:lnTo>
                    <a:pt x="0" y="3316"/>
                  </a:lnTo>
                  <a:lnTo>
                    <a:pt x="68" y="3361"/>
                  </a:lnTo>
                  <a:lnTo>
                    <a:pt x="1421" y="4557"/>
                  </a:lnTo>
                  <a:lnTo>
                    <a:pt x="2008" y="880"/>
                  </a:lnTo>
                  <a:lnTo>
                    <a:pt x="10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29"/>
            <p:cNvSpPr/>
            <p:nvPr/>
          </p:nvSpPr>
          <p:spPr>
            <a:xfrm>
              <a:off x="-853858" y="3041163"/>
              <a:ext cx="56068" cy="127243"/>
            </a:xfrm>
            <a:custGeom>
              <a:avLst/>
              <a:gdLst/>
              <a:ahLst/>
              <a:cxnLst/>
              <a:rect l="l" t="t" r="r" b="b"/>
              <a:pathLst>
                <a:path w="2008" h="4557" fill="none" extrusionOk="0">
                  <a:moveTo>
                    <a:pt x="1015" y="0"/>
                  </a:moveTo>
                  <a:lnTo>
                    <a:pt x="0" y="3316"/>
                  </a:lnTo>
                  <a:lnTo>
                    <a:pt x="68" y="3361"/>
                  </a:lnTo>
                  <a:lnTo>
                    <a:pt x="1421" y="4557"/>
                  </a:lnTo>
                  <a:lnTo>
                    <a:pt x="2008" y="880"/>
                  </a:lnTo>
                  <a:lnTo>
                    <a:pt x="10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283016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6"/>
        <p:cNvGrpSpPr/>
        <p:nvPr/>
      </p:nvGrpSpPr>
      <p:grpSpPr>
        <a:xfrm>
          <a:off x="0" y="0"/>
          <a:ext cx="0" cy="0"/>
          <a:chOff x="0" y="0"/>
          <a:chExt cx="0" cy="0"/>
        </a:xfrm>
      </p:grpSpPr>
      <p:pic>
        <p:nvPicPr>
          <p:cNvPr id="147" name="Google Shape;147;p23"/>
          <p:cNvPicPr preferRelativeResize="0"/>
          <p:nvPr/>
        </p:nvPicPr>
        <p:blipFill>
          <a:blip r:embed="rId2">
            <a:alphaModFix/>
          </a:blip>
          <a:stretch>
            <a:fillRect/>
          </a:stretch>
        </p:blipFill>
        <p:spPr>
          <a:xfrm>
            <a:off x="581800" y="331200"/>
            <a:ext cx="2654800" cy="1025767"/>
          </a:xfrm>
          <a:prstGeom prst="rect">
            <a:avLst/>
          </a:prstGeom>
          <a:noFill/>
          <a:ln>
            <a:noFill/>
          </a:ln>
        </p:spPr>
      </p:pic>
      <p:pic>
        <p:nvPicPr>
          <p:cNvPr id="148" name="Google Shape;148;p23"/>
          <p:cNvPicPr preferRelativeResize="0"/>
          <p:nvPr/>
        </p:nvPicPr>
        <p:blipFill rotWithShape="1">
          <a:blip r:embed="rId3">
            <a:alphaModFix/>
          </a:blip>
          <a:srcRect l="7097" b="20917"/>
          <a:stretch/>
        </p:blipFill>
        <p:spPr>
          <a:xfrm>
            <a:off x="0" y="2"/>
            <a:ext cx="12192000" cy="6858001"/>
          </a:xfrm>
          <a:prstGeom prst="rect">
            <a:avLst/>
          </a:prstGeom>
          <a:noFill/>
          <a:ln>
            <a:noFill/>
          </a:ln>
        </p:spPr>
      </p:pic>
      <p:sp>
        <p:nvSpPr>
          <p:cNvPr id="149" name="Google Shape;149;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23"/>
          <p:cNvSpPr txBox="1">
            <a:spLocks noGrp="1"/>
          </p:cNvSpPr>
          <p:nvPr>
            <p:ph type="subTitle" idx="1"/>
          </p:nvPr>
        </p:nvSpPr>
        <p:spPr>
          <a:xfrm>
            <a:off x="6460067" y="1597733"/>
            <a:ext cx="4518000" cy="4535600"/>
          </a:xfrm>
          <a:prstGeom prst="rect">
            <a:avLst/>
          </a:prstGeom>
        </p:spPr>
        <p:txBody>
          <a:bodyPr spcFirstLastPara="1" wrap="square" lIns="91425" tIns="91425" rIns="91425" bIns="91425" anchor="t" anchorCtr="0">
            <a:noAutofit/>
          </a:bodyPr>
          <a:lstStyle>
            <a:lvl1pPr lvl="0" algn="l" rtl="0">
              <a:spcBef>
                <a:spcPts val="400"/>
              </a:spcBef>
              <a:spcAft>
                <a:spcPts val="0"/>
              </a:spcAft>
              <a:buClr>
                <a:schemeClr val="dk2"/>
              </a:buClr>
              <a:buSzPts val="1400"/>
              <a:buFont typeface="Nunito Light"/>
              <a:buChar char="●"/>
              <a:defRPr sz="1867" b="0"/>
            </a:lvl1pPr>
            <a:lvl2pPr lvl="1" algn="l" rtl="0">
              <a:lnSpc>
                <a:spcPct val="100000"/>
              </a:lnSpc>
              <a:spcBef>
                <a:spcPts val="0"/>
              </a:spcBef>
              <a:spcAft>
                <a:spcPts val="0"/>
              </a:spcAft>
              <a:buClr>
                <a:schemeClr val="accent2"/>
              </a:buClr>
              <a:buSzPts val="1400"/>
              <a:buFont typeface="Nunito Light"/>
              <a:buChar char="○"/>
              <a:defRPr sz="3734"/>
            </a:lvl2pPr>
            <a:lvl3pPr lvl="2" algn="l" rtl="0">
              <a:lnSpc>
                <a:spcPct val="100000"/>
              </a:lnSpc>
              <a:spcBef>
                <a:spcPts val="0"/>
              </a:spcBef>
              <a:spcAft>
                <a:spcPts val="0"/>
              </a:spcAft>
              <a:buClr>
                <a:schemeClr val="accent2"/>
              </a:buClr>
              <a:buSzPts val="1400"/>
              <a:buFont typeface="Nunito Light"/>
              <a:buChar char="■"/>
              <a:defRPr sz="3734"/>
            </a:lvl3pPr>
            <a:lvl4pPr lvl="3" algn="l" rtl="0">
              <a:lnSpc>
                <a:spcPct val="100000"/>
              </a:lnSpc>
              <a:spcBef>
                <a:spcPts val="0"/>
              </a:spcBef>
              <a:spcAft>
                <a:spcPts val="0"/>
              </a:spcAft>
              <a:buClr>
                <a:schemeClr val="accent2"/>
              </a:buClr>
              <a:buSzPts val="1400"/>
              <a:buFont typeface="Nunito Light"/>
              <a:buChar char="●"/>
              <a:defRPr sz="3734"/>
            </a:lvl4pPr>
            <a:lvl5pPr lvl="4" algn="l" rtl="0">
              <a:lnSpc>
                <a:spcPct val="100000"/>
              </a:lnSpc>
              <a:spcBef>
                <a:spcPts val="0"/>
              </a:spcBef>
              <a:spcAft>
                <a:spcPts val="0"/>
              </a:spcAft>
              <a:buClr>
                <a:srgbClr val="434343"/>
              </a:buClr>
              <a:buSzPts val="1400"/>
              <a:buFont typeface="Nunito Light"/>
              <a:buChar char="○"/>
              <a:defRPr sz="3734"/>
            </a:lvl5pPr>
            <a:lvl6pPr lvl="5" algn="l" rtl="0">
              <a:lnSpc>
                <a:spcPct val="100000"/>
              </a:lnSpc>
              <a:spcBef>
                <a:spcPts val="0"/>
              </a:spcBef>
              <a:spcAft>
                <a:spcPts val="0"/>
              </a:spcAft>
              <a:buClr>
                <a:srgbClr val="434343"/>
              </a:buClr>
              <a:buSzPts val="1400"/>
              <a:buFont typeface="Nunito Light"/>
              <a:buChar char="■"/>
              <a:defRPr sz="3734"/>
            </a:lvl6pPr>
            <a:lvl7pPr lvl="6" algn="l" rtl="0">
              <a:lnSpc>
                <a:spcPct val="100000"/>
              </a:lnSpc>
              <a:spcBef>
                <a:spcPts val="0"/>
              </a:spcBef>
              <a:spcAft>
                <a:spcPts val="0"/>
              </a:spcAft>
              <a:buClr>
                <a:srgbClr val="434343"/>
              </a:buClr>
              <a:buSzPts val="1400"/>
              <a:buFont typeface="Nunito Light"/>
              <a:buChar char="●"/>
              <a:defRPr sz="3734"/>
            </a:lvl7pPr>
            <a:lvl8pPr lvl="7" algn="l" rtl="0">
              <a:lnSpc>
                <a:spcPct val="100000"/>
              </a:lnSpc>
              <a:spcBef>
                <a:spcPts val="0"/>
              </a:spcBef>
              <a:spcAft>
                <a:spcPts val="0"/>
              </a:spcAft>
              <a:buClr>
                <a:srgbClr val="434343"/>
              </a:buClr>
              <a:buSzPts val="1400"/>
              <a:buFont typeface="Nunito Light"/>
              <a:buChar char="○"/>
              <a:defRPr sz="3734"/>
            </a:lvl8pPr>
            <a:lvl9pPr lvl="8" algn="l" rtl="0">
              <a:lnSpc>
                <a:spcPct val="100000"/>
              </a:lnSpc>
              <a:spcBef>
                <a:spcPts val="0"/>
              </a:spcBef>
              <a:spcAft>
                <a:spcPts val="0"/>
              </a:spcAft>
              <a:buClr>
                <a:srgbClr val="434343"/>
              </a:buClr>
              <a:buSzPts val="1400"/>
              <a:buFont typeface="Nunito Light"/>
              <a:buChar char="■"/>
              <a:defRPr sz="3734"/>
            </a:lvl9pPr>
          </a:lstStyle>
          <a:p>
            <a:endParaRPr/>
          </a:p>
        </p:txBody>
      </p:sp>
      <p:sp>
        <p:nvSpPr>
          <p:cNvPr id="151" name="Google Shape;151;p23"/>
          <p:cNvSpPr txBox="1">
            <a:spLocks noGrp="1"/>
          </p:cNvSpPr>
          <p:nvPr>
            <p:ph type="subTitle" idx="2"/>
          </p:nvPr>
        </p:nvSpPr>
        <p:spPr>
          <a:xfrm>
            <a:off x="1213933" y="1597733"/>
            <a:ext cx="4523200" cy="45472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800"/>
              <a:buFont typeface="Nunito Light"/>
              <a:buChar char="●"/>
              <a:defRPr sz="1867" b="0"/>
            </a:lvl1pPr>
            <a:lvl2pPr lvl="1" algn="l" rtl="0">
              <a:lnSpc>
                <a:spcPct val="100000"/>
              </a:lnSpc>
              <a:spcBef>
                <a:spcPts val="0"/>
              </a:spcBef>
              <a:spcAft>
                <a:spcPts val="0"/>
              </a:spcAft>
              <a:buClr>
                <a:schemeClr val="accent2"/>
              </a:buClr>
              <a:buSzPts val="1400"/>
              <a:buFont typeface="Nunito Light"/>
              <a:buChar char="○"/>
              <a:defRPr sz="3734"/>
            </a:lvl2pPr>
            <a:lvl3pPr lvl="2" algn="l" rtl="0">
              <a:lnSpc>
                <a:spcPct val="100000"/>
              </a:lnSpc>
              <a:spcBef>
                <a:spcPts val="0"/>
              </a:spcBef>
              <a:spcAft>
                <a:spcPts val="0"/>
              </a:spcAft>
              <a:buClr>
                <a:schemeClr val="accent2"/>
              </a:buClr>
              <a:buSzPts val="1400"/>
              <a:buFont typeface="Nunito Light"/>
              <a:buChar char="■"/>
              <a:defRPr sz="3734"/>
            </a:lvl3pPr>
            <a:lvl4pPr lvl="3" algn="l" rtl="0">
              <a:lnSpc>
                <a:spcPct val="100000"/>
              </a:lnSpc>
              <a:spcBef>
                <a:spcPts val="0"/>
              </a:spcBef>
              <a:spcAft>
                <a:spcPts val="0"/>
              </a:spcAft>
              <a:buClr>
                <a:schemeClr val="accent2"/>
              </a:buClr>
              <a:buSzPts val="1400"/>
              <a:buFont typeface="Nunito Light"/>
              <a:buChar char="●"/>
              <a:defRPr sz="3734"/>
            </a:lvl4pPr>
            <a:lvl5pPr lvl="4" algn="l" rtl="0">
              <a:lnSpc>
                <a:spcPct val="100000"/>
              </a:lnSpc>
              <a:spcBef>
                <a:spcPts val="0"/>
              </a:spcBef>
              <a:spcAft>
                <a:spcPts val="0"/>
              </a:spcAft>
              <a:buClr>
                <a:srgbClr val="434343"/>
              </a:buClr>
              <a:buSzPts val="1400"/>
              <a:buFont typeface="Nunito Light"/>
              <a:buChar char="○"/>
              <a:defRPr sz="3734"/>
            </a:lvl5pPr>
            <a:lvl6pPr lvl="5" algn="l" rtl="0">
              <a:lnSpc>
                <a:spcPct val="100000"/>
              </a:lnSpc>
              <a:spcBef>
                <a:spcPts val="0"/>
              </a:spcBef>
              <a:spcAft>
                <a:spcPts val="0"/>
              </a:spcAft>
              <a:buClr>
                <a:srgbClr val="434343"/>
              </a:buClr>
              <a:buSzPts val="1400"/>
              <a:buFont typeface="Nunito Light"/>
              <a:buChar char="■"/>
              <a:defRPr sz="3734"/>
            </a:lvl6pPr>
            <a:lvl7pPr lvl="6" algn="l" rtl="0">
              <a:lnSpc>
                <a:spcPct val="100000"/>
              </a:lnSpc>
              <a:spcBef>
                <a:spcPts val="0"/>
              </a:spcBef>
              <a:spcAft>
                <a:spcPts val="0"/>
              </a:spcAft>
              <a:buClr>
                <a:srgbClr val="434343"/>
              </a:buClr>
              <a:buSzPts val="1400"/>
              <a:buFont typeface="Nunito Light"/>
              <a:buChar char="●"/>
              <a:defRPr sz="3734"/>
            </a:lvl7pPr>
            <a:lvl8pPr lvl="7" algn="l" rtl="0">
              <a:lnSpc>
                <a:spcPct val="100000"/>
              </a:lnSpc>
              <a:spcBef>
                <a:spcPts val="0"/>
              </a:spcBef>
              <a:spcAft>
                <a:spcPts val="0"/>
              </a:spcAft>
              <a:buClr>
                <a:srgbClr val="434343"/>
              </a:buClr>
              <a:buSzPts val="1400"/>
              <a:buFont typeface="Nunito Light"/>
              <a:buChar char="○"/>
              <a:defRPr sz="3734"/>
            </a:lvl8pPr>
            <a:lvl9pPr lvl="8" algn="l" rtl="0">
              <a:lnSpc>
                <a:spcPct val="100000"/>
              </a:lnSpc>
              <a:spcBef>
                <a:spcPts val="0"/>
              </a:spcBef>
              <a:spcAft>
                <a:spcPts val="0"/>
              </a:spcAft>
              <a:buClr>
                <a:srgbClr val="434343"/>
              </a:buClr>
              <a:buSzPts val="1400"/>
              <a:buFont typeface="Nunito Light"/>
              <a:buChar char="■"/>
              <a:defRPr sz="3734"/>
            </a:lvl9pPr>
          </a:lstStyle>
          <a:p>
            <a:endParaRPr/>
          </a:p>
        </p:txBody>
      </p:sp>
    </p:spTree>
    <p:extLst>
      <p:ext uri="{BB962C8B-B14F-4D97-AF65-F5344CB8AC3E}">
        <p14:creationId xmlns:p14="http://schemas.microsoft.com/office/powerpoint/2010/main" val="409974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audio" Target="../media/audio1.wav"/><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3.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heme" Target="../theme/theme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5.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403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fontAlgn="base">
              <a:spcBef>
                <a:spcPct val="0"/>
              </a:spcBef>
              <a:spcAft>
                <a:spcPct val="0"/>
              </a:spcAft>
              <a:defRPr/>
            </a:pPr>
            <a:fld id="{74AE3895-8F4E-4B1E-9776-6E80BAEB05FB}" type="datetimeFigureOut">
              <a:rPr lang="en-US" altLang="vi-VN">
                <a:ea typeface="ＭＳ Ｐゴシック" charset="0"/>
              </a:rPr>
              <a:pPr fontAlgn="base">
                <a:spcBef>
                  <a:spcPct val="0"/>
                </a:spcBef>
                <a:spcAft>
                  <a:spcPct val="0"/>
                </a:spcAft>
                <a:defRPr/>
              </a:pPr>
              <a:t>19/12/2024</a:t>
            </a:fld>
            <a:endParaRPr lang="en-US" altLang="vi-VN">
              <a:ea typeface="ＭＳ Ｐゴシック" charset="0"/>
            </a:endParaRPr>
          </a:p>
        </p:txBody>
      </p:sp>
      <p:sp>
        <p:nvSpPr>
          <p:cNvPr id="4403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fontAlgn="base">
              <a:spcBef>
                <a:spcPct val="0"/>
              </a:spcBef>
              <a:spcAft>
                <a:spcPct val="0"/>
              </a:spcAft>
              <a:defRPr/>
            </a:pPr>
            <a:endParaRPr lang="en-US" altLang="vi-VN">
              <a:ea typeface="ＭＳ Ｐゴシック" charset="0"/>
            </a:endParaRPr>
          </a:p>
        </p:txBody>
      </p:sp>
      <p:sp>
        <p:nvSpPr>
          <p:cNvPr id="4403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fontAlgn="base">
              <a:spcBef>
                <a:spcPct val="0"/>
              </a:spcBef>
              <a:spcAft>
                <a:spcPct val="0"/>
              </a:spcAft>
              <a:defRPr/>
            </a:pPr>
            <a:fld id="{CA00816B-15F4-4456-9F51-A5C1D1669729}" type="slidenum">
              <a:rPr lang="en-US" altLang="vi-VN">
                <a:ea typeface="ＭＳ Ｐゴシック" charset="0"/>
              </a:rPr>
              <a:pPr fontAlgn="base">
                <a:spcBef>
                  <a:spcPct val="0"/>
                </a:spcBef>
                <a:spcAft>
                  <a:spcPct val="0"/>
                </a:spcAft>
                <a:defRPr/>
              </a:pPr>
              <a:t>‹#›</a:t>
            </a:fld>
            <a:endParaRPr lang="en-US" altLang="vi-VN">
              <a:ea typeface="ＭＳ Ｐゴシック" charset="0"/>
            </a:endParaRPr>
          </a:p>
        </p:txBody>
      </p:sp>
    </p:spTree>
    <p:extLst>
      <p:ext uri="{BB962C8B-B14F-4D97-AF65-F5344CB8AC3E}">
        <p14:creationId xmlns:p14="http://schemas.microsoft.com/office/powerpoint/2010/main" val="330059933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F5F3BAA-ED6D-0102-6DF8-17B77CC5F0A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4B5B5843-73C1-B8C2-053A-468D5E5B396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4036" name="Rectangle 4">
            <a:extLst>
              <a:ext uri="{FF2B5EF4-FFF2-40B4-BE49-F238E27FC236}">
                <a16:creationId xmlns:a16="http://schemas.microsoft.com/office/drawing/2014/main" id="{8E17959E-B9D9-5E94-DA9F-AE972165D622}"/>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fld id="{43A91B37-9FF6-472D-93DE-DE7511DC414C}" type="datetimeFigureOut">
              <a:rPr lang="en-US" altLang="vi-VN"/>
              <a:pPr>
                <a:defRPr/>
              </a:pPr>
              <a:t>19/12/2024</a:t>
            </a:fld>
            <a:endParaRPr lang="en-US" altLang="vi-VN"/>
          </a:p>
        </p:txBody>
      </p:sp>
      <p:sp>
        <p:nvSpPr>
          <p:cNvPr id="44037" name="Rectangle 5">
            <a:extLst>
              <a:ext uri="{FF2B5EF4-FFF2-40B4-BE49-F238E27FC236}">
                <a16:creationId xmlns:a16="http://schemas.microsoft.com/office/drawing/2014/main" id="{10500976-4DF6-35D6-3FF5-4AFC1B3EEAE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ltLang="vi-VN"/>
          </a:p>
        </p:txBody>
      </p:sp>
      <p:sp>
        <p:nvSpPr>
          <p:cNvPr id="44038" name="Rectangle 6">
            <a:extLst>
              <a:ext uri="{FF2B5EF4-FFF2-40B4-BE49-F238E27FC236}">
                <a16:creationId xmlns:a16="http://schemas.microsoft.com/office/drawing/2014/main" id="{7537EBDD-F4B6-BFBF-E8CE-14FFCE9F9693}"/>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13E2365-B99D-4486-8914-2B98B8D02166}" type="slidenum">
              <a:rPr lang="en-US" altLang="vi-VN"/>
              <a:pPr/>
              <a:t>‹#›</a:t>
            </a:fld>
            <a:endParaRPr lang="en-US" altLang="vi-VN"/>
          </a:p>
        </p:txBody>
      </p:sp>
    </p:spTree>
    <p:extLst>
      <p:ext uri="{BB962C8B-B14F-4D97-AF65-F5344CB8AC3E}">
        <p14:creationId xmlns:p14="http://schemas.microsoft.com/office/powerpoint/2010/main" val="188452570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966B47B-5B8F-DE96-3C46-014832A6F2A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id="{DCA6DCAA-BDD4-B7E1-8DB4-4E7F6648962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62EE291F-C4D3-B688-F1D9-083A429BDF4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457200">
              <a:defRPr sz="1200">
                <a:solidFill>
                  <a:prstClr val="black">
                    <a:tint val="75000"/>
                  </a:prstClr>
                </a:solidFill>
                <a:latin typeface="Calibri" pitchFamily="34" charset="0"/>
                <a:cs typeface="+mn-cs"/>
              </a:defRPr>
            </a:lvl1pPr>
          </a:lstStyle>
          <a:p>
            <a:pPr>
              <a:defRPr/>
            </a:pPr>
            <a:endParaRPr lang="en-US"/>
          </a:p>
        </p:txBody>
      </p:sp>
      <p:sp>
        <p:nvSpPr>
          <p:cNvPr id="5" name="Footer Placeholder 4">
            <a:extLst>
              <a:ext uri="{FF2B5EF4-FFF2-40B4-BE49-F238E27FC236}">
                <a16:creationId xmlns:a16="http://schemas.microsoft.com/office/drawing/2014/main" id="{3C64E5D1-E782-9864-DDF7-015D7BED73A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a:defRPr sz="1200">
                <a:solidFill>
                  <a:prstClr val="black">
                    <a:tint val="75000"/>
                  </a:prstClr>
                </a:solidFill>
                <a:latin typeface="Calibri"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204B1DC8-A8C2-4ADE-A455-8A981875ECE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A0263C10-FAF5-44F2-8318-06F70FE1DF0A}" type="slidenum">
              <a:rPr lang="en-US" altLang="en-US"/>
              <a:pPr/>
              <a:t>‹#›</a:t>
            </a:fld>
            <a:endParaRPr lang="en-US" altLang="en-US"/>
          </a:p>
        </p:txBody>
      </p:sp>
    </p:spTree>
    <p:extLst>
      <p:ext uri="{BB962C8B-B14F-4D97-AF65-F5344CB8AC3E}">
        <p14:creationId xmlns:p14="http://schemas.microsoft.com/office/powerpoint/2010/main" val="376018204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Lst>
  <p:transition>
    <p:split orient="vert" dir="in"/>
    <p:sndAc>
      <p:stSnd>
        <p:snd r:embed="rId16" name="CLICK.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12B7F7-D390-18EA-ACF9-A6CA66D45D0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43F976E1-3F39-36F2-0CE0-7BC65A54FD9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AC9B6E4B-0966-E7F4-7557-E6485C06ECD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A96636E-3921-2D70-2EF1-448017E11D9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CF456E1-49DC-0AE9-399F-F693CBF5A82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1201FFD-8896-4018-A6CF-D52F404748F3}" type="slidenum">
              <a:rPr lang="en-US" altLang="zh-CN"/>
              <a:pPr/>
              <a:t>‹#›</a:t>
            </a:fld>
            <a:endParaRPr lang="en-US" altLang="zh-CN"/>
          </a:p>
        </p:txBody>
      </p:sp>
    </p:spTree>
    <p:extLst>
      <p:ext uri="{BB962C8B-B14F-4D97-AF65-F5344CB8AC3E}">
        <p14:creationId xmlns:p14="http://schemas.microsoft.com/office/powerpoint/2010/main" val="325222260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19/12/2024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575711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5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55.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55.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55.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svg"/><Relationship Id="rId7" Type="http://schemas.openxmlformats.org/officeDocument/2006/relationships/diagramLayout" Target="../diagrams/layout1.xml"/><Relationship Id="rId2" Type="http://schemas.openxmlformats.org/officeDocument/2006/relationships/image" Target="../media/image11.png"/><Relationship Id="rId1" Type="http://schemas.openxmlformats.org/officeDocument/2006/relationships/slideLayout" Target="../slideLayouts/slideLayout85.xml"/><Relationship Id="rId6" Type="http://schemas.openxmlformats.org/officeDocument/2006/relationships/diagramData" Target="../diagrams/data1.xml"/><Relationship Id="rId5" Type="http://schemas.openxmlformats.org/officeDocument/2006/relationships/image" Target="../media/image14.sv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F2BCD4-8EAA-6841-EC07-60FFBBC0152B}"/>
              </a:ext>
            </a:extLst>
          </p:cNvPr>
          <p:cNvGrpSpPr/>
          <p:nvPr/>
        </p:nvGrpSpPr>
        <p:grpSpPr>
          <a:xfrm>
            <a:off x="1401337" y="175901"/>
            <a:ext cx="9389326" cy="6506198"/>
            <a:chOff x="1401337" y="175901"/>
            <a:chExt cx="9389326" cy="6506198"/>
          </a:xfrm>
        </p:grpSpPr>
        <p:pic>
          <p:nvPicPr>
            <p:cNvPr id="3" name="Picture 2">
              <a:extLst>
                <a:ext uri="{FF2B5EF4-FFF2-40B4-BE49-F238E27FC236}">
                  <a16:creationId xmlns:a16="http://schemas.microsoft.com/office/drawing/2014/main" id="{BDAA4640-211B-6819-29D9-76D9A911687E}"/>
                </a:ext>
              </a:extLst>
            </p:cNvPr>
            <p:cNvPicPr>
              <a:picLocks noChangeAspect="1"/>
            </p:cNvPicPr>
            <p:nvPr/>
          </p:nvPicPr>
          <p:blipFill rotWithShape="1">
            <a:blip r:embed="rId2"/>
            <a:srcRect b="10351"/>
            <a:stretch/>
          </p:blipFill>
          <p:spPr>
            <a:xfrm>
              <a:off x="1401337" y="175901"/>
              <a:ext cx="9389326" cy="6506198"/>
            </a:xfrm>
            <a:prstGeom prst="rect">
              <a:avLst/>
            </a:prstGeom>
          </p:spPr>
        </p:pic>
        <p:pic>
          <p:nvPicPr>
            <p:cNvPr id="4" name="Picture 3">
              <a:extLst>
                <a:ext uri="{FF2B5EF4-FFF2-40B4-BE49-F238E27FC236}">
                  <a16:creationId xmlns:a16="http://schemas.microsoft.com/office/drawing/2014/main" id="{679B252F-9C42-4880-C626-E7FC07C5E815}"/>
                </a:ext>
              </a:extLst>
            </p:cNvPr>
            <p:cNvPicPr>
              <a:picLocks noChangeAspect="1"/>
            </p:cNvPicPr>
            <p:nvPr/>
          </p:nvPicPr>
          <p:blipFill>
            <a:blip r:embed="rId3"/>
            <a:stretch>
              <a:fillRect/>
            </a:stretch>
          </p:blipFill>
          <p:spPr>
            <a:xfrm>
              <a:off x="5399014" y="1101928"/>
              <a:ext cx="2072846" cy="1708179"/>
            </a:xfrm>
            <a:prstGeom prst="rect">
              <a:avLst/>
            </a:prstGeom>
          </p:spPr>
        </p:pic>
      </p:grpSp>
    </p:spTree>
    <p:extLst>
      <p:ext uri="{BB962C8B-B14F-4D97-AF65-F5344CB8AC3E}">
        <p14:creationId xmlns:p14="http://schemas.microsoft.com/office/powerpoint/2010/main" val="128172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5C0DB5-11B0-8946-6155-687192C4B277}"/>
              </a:ext>
            </a:extLst>
          </p:cNvPr>
          <p:cNvSpPr txBox="1">
            <a:spLocks/>
          </p:cNvSpPr>
          <p:nvPr/>
        </p:nvSpPr>
        <p:spPr>
          <a:xfrm>
            <a:off x="0" y="165697"/>
            <a:ext cx="445976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1.  BẢN VẼ KĨ THUẬT</a:t>
            </a:r>
            <a:endParaRPr kumimoji="0" lang="vi-VN" sz="32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endParaRPr>
          </a:p>
        </p:txBody>
      </p:sp>
      <p:pic>
        <p:nvPicPr>
          <p:cNvPr id="5" name="Picture 4">
            <a:extLst>
              <a:ext uri="{FF2B5EF4-FFF2-40B4-BE49-F238E27FC236}">
                <a16:creationId xmlns:a16="http://schemas.microsoft.com/office/drawing/2014/main" id="{DAFE5C22-334E-70BB-0C45-EAB09AD25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802"/>
            <a:ext cx="2616264" cy="1861078"/>
          </a:xfrm>
          <a:prstGeom prst="rect">
            <a:avLst/>
          </a:prstGeom>
        </p:spPr>
      </p:pic>
      <p:pic>
        <p:nvPicPr>
          <p:cNvPr id="6" name="Picture 5">
            <a:extLst>
              <a:ext uri="{FF2B5EF4-FFF2-40B4-BE49-F238E27FC236}">
                <a16:creationId xmlns:a16="http://schemas.microsoft.com/office/drawing/2014/main" id="{CA7D7E96-1C56-2F73-CD61-4AC92CF5C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 y="2905614"/>
            <a:ext cx="2599916" cy="1740440"/>
          </a:xfrm>
          <a:prstGeom prst="rect">
            <a:avLst/>
          </a:prstGeom>
        </p:spPr>
      </p:pic>
      <p:graphicFrame>
        <p:nvGraphicFramePr>
          <p:cNvPr id="9" name="Table 8">
            <a:extLst>
              <a:ext uri="{FF2B5EF4-FFF2-40B4-BE49-F238E27FC236}">
                <a16:creationId xmlns:a16="http://schemas.microsoft.com/office/drawing/2014/main" id="{67C191C9-FADE-E011-9DD2-3667101E3739}"/>
              </a:ext>
            </a:extLst>
          </p:cNvPr>
          <p:cNvGraphicFramePr>
            <a:graphicFrameLocks noGrp="1"/>
          </p:cNvGraphicFramePr>
          <p:nvPr>
            <p:extLst>
              <p:ext uri="{D42A27DB-BD31-4B8C-83A1-F6EECF244321}">
                <p14:modId xmlns:p14="http://schemas.microsoft.com/office/powerpoint/2010/main" val="969377680"/>
              </p:ext>
            </p:extLst>
          </p:nvPr>
        </p:nvGraphicFramePr>
        <p:xfrm>
          <a:off x="2794000" y="868933"/>
          <a:ext cx="9053091" cy="5838190"/>
        </p:xfrm>
        <a:graphic>
          <a:graphicData uri="http://schemas.openxmlformats.org/drawingml/2006/table">
            <a:tbl>
              <a:tblPr firstRow="1" firstCol="1" bandRow="1"/>
              <a:tblGrid>
                <a:gridCol w="2163078">
                  <a:extLst>
                    <a:ext uri="{9D8B030D-6E8A-4147-A177-3AD203B41FA5}">
                      <a16:colId xmlns:a16="http://schemas.microsoft.com/office/drawing/2014/main" val="1533254867"/>
                    </a:ext>
                  </a:extLst>
                </a:gridCol>
                <a:gridCol w="6890013">
                  <a:extLst>
                    <a:ext uri="{9D8B030D-6E8A-4147-A177-3AD203B41FA5}">
                      <a16:colId xmlns:a16="http://schemas.microsoft.com/office/drawing/2014/main" val="2586409229"/>
                    </a:ext>
                  </a:extLst>
                </a:gridCol>
              </a:tblGrid>
              <a:tr h="0">
                <a:tc>
                  <a:txBody>
                    <a:bodyPr/>
                    <a:lstStyle/>
                    <a:p>
                      <a:pPr algn="ctr">
                        <a:lnSpc>
                          <a:spcPct val="107000"/>
                        </a:lnSpc>
                        <a:spcAft>
                          <a:spcPts val="800"/>
                        </a:spcAft>
                      </a:pP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hỏi</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Trả</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lời</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936943"/>
                  </a:ext>
                </a:extLst>
              </a:tr>
              <a:tr h="0">
                <a:tc>
                  <a:txBody>
                    <a:bodyPr/>
                    <a:lstStyle/>
                    <a:p>
                      <a:pP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1.</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1.2a: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endParaRPr lang="en-US" sz="2400" dirty="0">
                        <a:solidFill>
                          <a:srgbClr val="442816"/>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1.2b: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149957"/>
                  </a:ext>
                </a:extLst>
              </a:tr>
              <a:tr h="0">
                <a:tc>
                  <a:txBody>
                    <a:bodyPr/>
                    <a:lstStyle/>
                    <a:p>
                      <a:pP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2.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thuật</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kern="0" dirty="0">
                          <a:effectLst/>
                          <a:latin typeface="Times New Roman" panose="02020603050405020304" pitchFamily="18" charset="0"/>
                          <a:ea typeface="Calibri" panose="020F0502020204030204" pitchFamily="34" charset="0"/>
                          <a:cs typeface="Times New Roman" panose="02020603050405020304" pitchFamily="18" charset="0"/>
                        </a:rPr>
                        <a:t>BVKT là tài liệu trình bày các thông tin kĩ thuật của sản phẩm dưới dạng các hình vẽ và các kí hiệu theo tiêu chuẩn quốc gia và quốc tế</a:t>
                      </a: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559633"/>
                  </a:ext>
                </a:extLst>
              </a:tr>
              <a:tr h="0">
                <a:tc>
                  <a:txBody>
                    <a:bodyPr/>
                    <a:lstStyle/>
                    <a:p>
                      <a:pP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3.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dụng</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kern="0" dirty="0">
                          <a:effectLst/>
                          <a:latin typeface="Times New Roman" panose="02020603050405020304" pitchFamily="18" charset="0"/>
                          <a:ea typeface="Calibri" panose="020F0502020204030204" pitchFamily="34" charset="0"/>
                          <a:cs typeface="Times New Roman" panose="02020603050405020304" pitchFamily="18" charset="0"/>
                        </a:rPr>
                        <a:t>BVKT được sử dụng để chế tạo, thi công, kiểm tra đánh giá sản phẩm hoặc để hướng dẫn để lắp ráp, vận hành và sửa chữa.</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982560"/>
                  </a:ext>
                </a:extLst>
              </a:tr>
              <a:tr h="0">
                <a:tc>
                  <a:txBody>
                    <a:bodyPr/>
                    <a:lstStyle/>
                    <a:p>
                      <a:pP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4.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lĩnh</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vực</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dụng</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bãn</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thuật</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xây</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dựng</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điện</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nông</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nghiệp</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quân</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738841"/>
                  </a:ext>
                </a:extLst>
              </a:tr>
            </a:tbl>
          </a:graphicData>
        </a:graphic>
      </p:graphicFrame>
      <p:sp>
        <p:nvSpPr>
          <p:cNvPr id="11" name="TextBox 10">
            <a:extLst>
              <a:ext uri="{FF2B5EF4-FFF2-40B4-BE49-F238E27FC236}">
                <a16:creationId xmlns:a16="http://schemas.microsoft.com/office/drawing/2014/main" id="{F7EC37E5-4B34-D5B2-7B3E-4A53B5D4DAF7}"/>
              </a:ext>
            </a:extLst>
          </p:cNvPr>
          <p:cNvSpPr txBox="1"/>
          <p:nvPr/>
        </p:nvSpPr>
        <p:spPr>
          <a:xfrm>
            <a:off x="5173864" y="178878"/>
            <a:ext cx="6202680" cy="58323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endParaRPr kumimoji="0" lang="vi-VN" sz="3200" b="0" i="0" u="none" strike="noStrike" kern="1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197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9974-8318-42C6-0B21-45BC3E08C123}"/>
              </a:ext>
            </a:extLst>
          </p:cNvPr>
          <p:cNvSpPr txBox="1">
            <a:spLocks/>
          </p:cNvSpPr>
          <p:nvPr/>
        </p:nvSpPr>
        <p:spPr>
          <a:xfrm>
            <a:off x="274796" y="293277"/>
            <a:ext cx="445976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50000"/>
              </a:spcBef>
              <a:defRPr/>
            </a:pPr>
            <a:r>
              <a:rPr lang="en-US" sz="3200" b="1" dirty="0">
                <a:solidFill>
                  <a:srgbClr val="FF0000"/>
                </a:solidFill>
                <a:latin typeface="Times New Roman" pitchFamily="18" charset="0"/>
                <a:ea typeface="+mn-ea"/>
                <a:cs typeface="Times New Roman" pitchFamily="18" charset="0"/>
              </a:rPr>
              <a:t>1.  BẢN VẼ KĨ THUẬT</a:t>
            </a:r>
            <a:endParaRPr lang="vi-VN" sz="3200" b="1" dirty="0" err="1">
              <a:solidFill>
                <a:srgbClr val="FF0000"/>
              </a:solidFill>
              <a:latin typeface="Times New Roman" pitchFamily="18" charset="0"/>
              <a:ea typeface="+mn-ea"/>
              <a:cs typeface="Times New Roman" pitchFamily="18" charset="0"/>
            </a:endParaRPr>
          </a:p>
        </p:txBody>
      </p:sp>
      <p:sp>
        <p:nvSpPr>
          <p:cNvPr id="4" name="TextBox 3">
            <a:extLst>
              <a:ext uri="{FF2B5EF4-FFF2-40B4-BE49-F238E27FC236}">
                <a16:creationId xmlns:a16="http://schemas.microsoft.com/office/drawing/2014/main" id="{6E9BA669-7081-446D-BB4B-BDBDF3A4A322}"/>
              </a:ext>
            </a:extLst>
          </p:cNvPr>
          <p:cNvSpPr txBox="1"/>
          <p:nvPr/>
        </p:nvSpPr>
        <p:spPr>
          <a:xfrm>
            <a:off x="599440" y="1106853"/>
            <a:ext cx="10515600" cy="16371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BVKT là tài liệu trình bày các thông tin kĩ thuật của sản phẩm dưới dạng các hình vẽ và các kí hiệu theo tiêu chuẩn quốc gia và quốc tế</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vi-VN" sz="32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489F41D-7939-B7E1-DECF-C8D69C638EE2}"/>
              </a:ext>
            </a:extLst>
          </p:cNvPr>
          <p:cNvSpPr txBox="1"/>
          <p:nvPr/>
        </p:nvSpPr>
        <p:spPr>
          <a:xfrm>
            <a:off x="599440" y="2803573"/>
            <a:ext cx="10515600" cy="16371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BVKT được sử dụng để chế tạo, thi công, kiểm tra đánh giá sản phẩm hoặc để hướng dẫn để lắp ráp, vận hành và sửa chữa.</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vi-VN" sz="32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2150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5">
            <a:extLst>
              <a:ext uri="{FF2B5EF4-FFF2-40B4-BE49-F238E27FC236}">
                <a16:creationId xmlns:a16="http://schemas.microsoft.com/office/drawing/2014/main" id="{C8F7BE2C-A265-FD2D-5D2E-259CC72B9D8B}"/>
              </a:ext>
            </a:extLst>
          </p:cNvPr>
          <p:cNvSpPr txBox="1"/>
          <p:nvPr/>
        </p:nvSpPr>
        <p:spPr>
          <a:xfrm>
            <a:off x="619105" y="282371"/>
            <a:ext cx="10880273" cy="1477328"/>
          </a:xfrm>
          <a:prstGeom prst="rect">
            <a:avLst/>
          </a:prstGeom>
        </p:spPr>
        <p:txBody>
          <a:bodyPr wrap="square" lIns="0" tIns="0" rIns="0" bIns="0" rtlCol="0" anchor="t">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a:t>
            </a:r>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mềm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máy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hỗ</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dùng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kế</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bản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vẽ</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thuật</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như: AutoCAD (ngành cơ khí) Lectra (ngành thiết kế thời trang),..</a:t>
            </a:r>
            <a:r>
              <a:rPr lang="en-VN" sz="3200" dirty="0">
                <a:solidFill>
                  <a:prstClr val="black"/>
                </a:solidFill>
                <a:latin typeface="Times New Roman" panose="02020603050405020304" pitchFamily="18" charset="0"/>
                <a:cs typeface="Times New Roman" panose="02020603050405020304" pitchFamily="18" charset="0"/>
              </a:rPr>
              <a:t> </a:t>
            </a:r>
            <a:endParaRPr lang="en-US" sz="3200" dirty="0">
              <a:solidFill>
                <a:srgbClr val="442816"/>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CE653204-195D-F97E-B940-3053691A5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108" y="1951480"/>
            <a:ext cx="3207654" cy="1967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1A818A-D662-A92E-2897-D5DFC3FB6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30" y="4093586"/>
            <a:ext cx="3148491" cy="2077146"/>
          </a:xfrm>
          <a:prstGeom prst="rect">
            <a:avLst/>
          </a:prstGeom>
        </p:spPr>
      </p:pic>
      <p:pic>
        <p:nvPicPr>
          <p:cNvPr id="8" name="Picture 7">
            <a:extLst>
              <a:ext uri="{FF2B5EF4-FFF2-40B4-BE49-F238E27FC236}">
                <a16:creationId xmlns:a16="http://schemas.microsoft.com/office/drawing/2014/main" id="{88DF90E8-658B-A718-1BD5-E20DE25AE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30" y="1925404"/>
            <a:ext cx="3207654" cy="1967063"/>
          </a:xfrm>
          <a:prstGeom prst="rect">
            <a:avLst/>
          </a:prstGeom>
        </p:spPr>
      </p:pic>
      <p:pic>
        <p:nvPicPr>
          <p:cNvPr id="10" name="Picture 9">
            <a:extLst>
              <a:ext uri="{FF2B5EF4-FFF2-40B4-BE49-F238E27FC236}">
                <a16:creationId xmlns:a16="http://schemas.microsoft.com/office/drawing/2014/main" id="{57491778-0EA2-547A-6634-4E66849E95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981" y="4110323"/>
            <a:ext cx="3207654" cy="2077146"/>
          </a:xfrm>
          <a:prstGeom prst="rect">
            <a:avLst/>
          </a:prstGeom>
        </p:spPr>
      </p:pic>
      <p:pic>
        <p:nvPicPr>
          <p:cNvPr id="12" name="Picture 11">
            <a:extLst>
              <a:ext uri="{FF2B5EF4-FFF2-40B4-BE49-F238E27FC236}">
                <a16:creationId xmlns:a16="http://schemas.microsoft.com/office/drawing/2014/main" id="{2E1DCDCB-629C-46EB-86DE-F6EE480A6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3631" y="1976966"/>
            <a:ext cx="4853939" cy="3883151"/>
          </a:xfrm>
          <a:prstGeom prst="rect">
            <a:avLst/>
          </a:prstGeom>
        </p:spPr>
      </p:pic>
    </p:spTree>
    <p:extLst>
      <p:ext uri="{BB962C8B-B14F-4D97-AF65-F5344CB8AC3E}">
        <p14:creationId xmlns:p14="http://schemas.microsoft.com/office/powerpoint/2010/main" val="352105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left)">
                                      <p:cBhvr>
                                        <p:cTn id="10" dur="500"/>
                                        <p:tgtEl>
                                          <p:spTgt spid="1026"/>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8133-5426-F304-38F8-B376E2197808}"/>
              </a:ext>
            </a:extLst>
          </p:cNvPr>
          <p:cNvSpPr txBox="1">
            <a:spLocks/>
          </p:cNvSpPr>
          <p:nvPr/>
        </p:nvSpPr>
        <p:spPr>
          <a:xfrm>
            <a:off x="274796" y="293277"/>
            <a:ext cx="9519444"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  TIÊU CHUẨN CỦA BẢN VẼ KĨ THUẬT</a:t>
            </a:r>
            <a:endParaRPr lang="vi-VN" sz="3200" b="1" dirty="0" err="1">
              <a:solidFill>
                <a:srgbClr val="FF0000"/>
              </a:solidFill>
              <a:latin typeface="Times New Roman" pitchFamily="18" charset="0"/>
              <a:ea typeface="+mn-ea"/>
              <a:cs typeface="Times New Roman" pitchFamily="18" charset="0"/>
            </a:endParaRPr>
          </a:p>
        </p:txBody>
      </p:sp>
      <p:sp>
        <p:nvSpPr>
          <p:cNvPr id="5" name="TextBox 4">
            <a:extLst>
              <a:ext uri="{FF2B5EF4-FFF2-40B4-BE49-F238E27FC236}">
                <a16:creationId xmlns:a16="http://schemas.microsoft.com/office/drawing/2014/main" id="{AF0086D1-2093-A8A9-2F39-1C0862C51767}"/>
              </a:ext>
            </a:extLst>
          </p:cNvPr>
          <p:cNvSpPr txBox="1"/>
          <p:nvPr/>
        </p:nvSpPr>
        <p:spPr>
          <a:xfrm>
            <a:off x="519764" y="1006523"/>
            <a:ext cx="11146055" cy="1110176"/>
          </a:xfrm>
          <a:prstGeom prst="rect">
            <a:avLst/>
          </a:prstGeom>
          <a:noFill/>
        </p:spPr>
        <p:txBody>
          <a:bodyPr wrap="square">
            <a:spAutoFit/>
          </a:bodyPr>
          <a:lstStyle/>
          <a:p>
            <a:pPr algn="just">
              <a:lnSpc>
                <a:spcPct val="107000"/>
              </a:lnSpc>
              <a:spcAft>
                <a:spcPts val="800"/>
              </a:spcAft>
            </a:pP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(BVKT)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lập</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tiêu</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chuẩn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Việt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Nam (TCVN)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tiêu</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chuẩn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quốc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tế</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(ISO).</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473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7A7C2A-A7E4-68AB-18F7-EABF873559CE}"/>
              </a:ext>
            </a:extLst>
          </p:cNvPr>
          <p:cNvSpPr txBox="1">
            <a:spLocks/>
          </p:cNvSpPr>
          <p:nvPr/>
        </p:nvSpPr>
        <p:spPr>
          <a:xfrm>
            <a:off x="313297" y="88269"/>
            <a:ext cx="2843789"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2.1 . </a:t>
            </a:r>
            <a:r>
              <a:rPr lang="en-US" sz="3200" b="1" dirty="0" err="1">
                <a:solidFill>
                  <a:srgbClr val="FF0000"/>
                </a:solidFill>
                <a:latin typeface="Times New Roman" pitchFamily="18" charset="0"/>
                <a:ea typeface="+mn-ea"/>
                <a:cs typeface="Times New Roman" pitchFamily="18" charset="0"/>
              </a:rPr>
              <a:t>Khổ</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giấy</a:t>
            </a:r>
            <a:endParaRPr lang="vi-VN" sz="3200" b="1" dirty="0" err="1">
              <a:solidFill>
                <a:srgbClr val="FF0000"/>
              </a:solidFill>
              <a:latin typeface="Times New Roman" pitchFamily="18" charset="0"/>
              <a:ea typeface="+mn-ea"/>
              <a:cs typeface="Times New Roman" pitchFamily="18" charset="0"/>
            </a:endParaRPr>
          </a:p>
        </p:txBody>
      </p:sp>
      <p:sp>
        <p:nvSpPr>
          <p:cNvPr id="5" name="TextBox 4">
            <a:extLst>
              <a:ext uri="{FF2B5EF4-FFF2-40B4-BE49-F238E27FC236}">
                <a16:creationId xmlns:a16="http://schemas.microsoft.com/office/drawing/2014/main" id="{30402ED5-C558-7129-50EA-A5D04B99B6D6}"/>
              </a:ext>
            </a:extLst>
          </p:cNvPr>
          <p:cNvSpPr txBox="1"/>
          <p:nvPr/>
        </p:nvSpPr>
        <p:spPr>
          <a:xfrm>
            <a:off x="6929120" y="2311825"/>
            <a:ext cx="4883093" cy="2690993"/>
          </a:xfrm>
          <a:prstGeom prst="rect">
            <a:avLst/>
          </a:prstGeom>
          <a:noFill/>
        </p:spPr>
        <p:txBody>
          <a:bodyPr wrap="square">
            <a:spAutoFit/>
          </a:bodyPr>
          <a:lstStyle/>
          <a:p>
            <a:pPr algn="just">
              <a:lnSpc>
                <a:spcPct val="107000"/>
              </a:lnSpc>
              <a:spcAft>
                <a:spcPts val="800"/>
              </a:spcAft>
            </a:pP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1.1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tin SGK/7,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vi-VN" sz="3200" kern="100" dirty="0">
              <a:solidFill>
                <a:schemeClr val="accent2"/>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38F5BFB-64D8-AC42-6B94-297CCE02CF8D}"/>
              </a:ext>
            </a:extLst>
          </p:cNvPr>
          <p:cNvPicPr>
            <a:picLocks noChangeAspect="1"/>
          </p:cNvPicPr>
          <p:nvPr/>
        </p:nvPicPr>
        <p:blipFill rotWithShape="1">
          <a:blip r:embed="rId2">
            <a:extLst>
              <a:ext uri="{28A0092B-C50C-407E-A947-70E740481C1C}">
                <a14:useLocalDpi xmlns:a14="http://schemas.microsoft.com/office/drawing/2010/main" val="0"/>
              </a:ext>
            </a:extLst>
          </a:blip>
          <a:srcRect l="1308" t="7911" r="1043" b="8812"/>
          <a:stretch/>
        </p:blipFill>
        <p:spPr>
          <a:xfrm>
            <a:off x="462012" y="697869"/>
            <a:ext cx="11097929" cy="1265685"/>
          </a:xfrm>
          <a:prstGeom prst="rect">
            <a:avLst/>
          </a:prstGeom>
        </p:spPr>
      </p:pic>
      <p:grpSp>
        <p:nvGrpSpPr>
          <p:cNvPr id="4" name="Group 3">
            <a:extLst>
              <a:ext uri="{FF2B5EF4-FFF2-40B4-BE49-F238E27FC236}">
                <a16:creationId xmlns:a16="http://schemas.microsoft.com/office/drawing/2014/main" id="{0CB7D26A-A758-3CC2-A7F4-BC0690CE69E9}"/>
              </a:ext>
            </a:extLst>
          </p:cNvPr>
          <p:cNvGrpSpPr/>
          <p:nvPr/>
        </p:nvGrpSpPr>
        <p:grpSpPr>
          <a:xfrm>
            <a:off x="632059" y="1963554"/>
            <a:ext cx="6203150" cy="4681086"/>
            <a:chOff x="7044690" y="641350"/>
            <a:chExt cx="4483100" cy="3238500"/>
          </a:xfrm>
        </p:grpSpPr>
        <p:pic>
          <p:nvPicPr>
            <p:cNvPr id="7" name="Picture 6">
              <a:extLst>
                <a:ext uri="{FF2B5EF4-FFF2-40B4-BE49-F238E27FC236}">
                  <a16:creationId xmlns:a16="http://schemas.microsoft.com/office/drawing/2014/main" id="{530344AA-BCEE-D7D2-3951-F23C5BA32C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4690" y="641350"/>
              <a:ext cx="4483100" cy="3238500"/>
            </a:xfrm>
            <a:prstGeom prst="rect">
              <a:avLst/>
            </a:prstGeom>
            <a:noFill/>
            <a:ln>
              <a:noFill/>
            </a:ln>
          </p:spPr>
        </p:pic>
        <p:sp>
          <p:nvSpPr>
            <p:cNvPr id="8" name="TextBox 7">
              <a:extLst>
                <a:ext uri="{FF2B5EF4-FFF2-40B4-BE49-F238E27FC236}">
                  <a16:creationId xmlns:a16="http://schemas.microsoft.com/office/drawing/2014/main" id="{FEF8D199-B366-6F0F-9BFF-F2CF9BA02BF1}"/>
                </a:ext>
              </a:extLst>
            </p:cNvPr>
            <p:cNvSpPr txBox="1"/>
            <p:nvPr/>
          </p:nvSpPr>
          <p:spPr>
            <a:xfrm>
              <a:off x="8925560" y="944880"/>
              <a:ext cx="721360" cy="523220"/>
            </a:xfrm>
            <a:prstGeom prst="rect">
              <a:avLst/>
            </a:prstGeom>
            <a:solidFill>
              <a:srgbClr val="FFFF00"/>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a:t>
              </a:r>
              <a:r>
                <a:rPr lang="en-US" sz="2800" baseline="-25000" dirty="0">
                  <a:latin typeface="Times New Roman" panose="02020603050405020304" pitchFamily="18" charset="0"/>
                  <a:cs typeface="Times New Roman" panose="02020603050405020304" pitchFamily="18" charset="0"/>
                </a:rPr>
                <a:t>O</a:t>
              </a:r>
              <a:endParaRPr lang="vi-VN" sz="2800" baseline="-25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518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4E3626-DF80-0794-53CF-3D8E20DE8B3A}"/>
              </a:ext>
            </a:extLst>
          </p:cNvPr>
          <p:cNvGraphicFramePr>
            <a:graphicFrameLocks noGrp="1"/>
          </p:cNvGraphicFramePr>
          <p:nvPr>
            <p:extLst>
              <p:ext uri="{D42A27DB-BD31-4B8C-83A1-F6EECF244321}">
                <p14:modId xmlns:p14="http://schemas.microsoft.com/office/powerpoint/2010/main" val="681202967"/>
              </p:ext>
            </p:extLst>
          </p:nvPr>
        </p:nvGraphicFramePr>
        <p:xfrm>
          <a:off x="5797019" y="2358090"/>
          <a:ext cx="6142382" cy="3984117"/>
        </p:xfrm>
        <a:graphic>
          <a:graphicData uri="http://schemas.openxmlformats.org/drawingml/2006/table">
            <a:tbl>
              <a:tblPr firstRow="1" firstCol="1" bandRow="1"/>
              <a:tblGrid>
                <a:gridCol w="4449497">
                  <a:extLst>
                    <a:ext uri="{9D8B030D-6E8A-4147-A177-3AD203B41FA5}">
                      <a16:colId xmlns:a16="http://schemas.microsoft.com/office/drawing/2014/main" val="1893950318"/>
                    </a:ext>
                  </a:extLst>
                </a:gridCol>
                <a:gridCol w="1692885">
                  <a:extLst>
                    <a:ext uri="{9D8B030D-6E8A-4147-A177-3AD203B41FA5}">
                      <a16:colId xmlns:a16="http://schemas.microsoft.com/office/drawing/2014/main" val="70855654"/>
                    </a:ext>
                  </a:extLst>
                </a:gridCol>
              </a:tblGrid>
              <a:tr h="0">
                <a:tc>
                  <a:txBody>
                    <a:bodyPr/>
                    <a:lstStyle/>
                    <a:p>
                      <a:pPr algn="ctr">
                        <a:lnSpc>
                          <a:spcPct val="107000"/>
                        </a:lnSpc>
                        <a:spcAft>
                          <a:spcPts val="800"/>
                        </a:spcAft>
                      </a:pPr>
                      <a:r>
                        <a:rPr lang="en-US" sz="2800" b="1" kern="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800" b="1"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kern="0" dirty="0" err="1">
                          <a:effectLst/>
                          <a:latin typeface="Times New Roman" panose="02020603050405020304" pitchFamily="18" charset="0"/>
                          <a:ea typeface="Arial" panose="020B0604020202020204" pitchFamily="34" charset="0"/>
                          <a:cs typeface="Times New Roman" panose="02020603050405020304" pitchFamily="18" charset="0"/>
                        </a:rPr>
                        <a:t>hỏi</a:t>
                      </a:r>
                      <a:endParaRPr lang="vi-VN" sz="2800" b="1"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b="1" kern="0" dirty="0" err="1">
                          <a:effectLst/>
                          <a:latin typeface="Times New Roman" panose="02020603050405020304" pitchFamily="18" charset="0"/>
                          <a:ea typeface="Arial" panose="020B0604020202020204" pitchFamily="34" charset="0"/>
                          <a:cs typeface="Times New Roman" panose="02020603050405020304" pitchFamily="18" charset="0"/>
                        </a:rPr>
                        <a:t>Trả</a:t>
                      </a:r>
                      <a:r>
                        <a:rPr lang="en-US" sz="2800" b="1"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kern="0" dirty="0" err="1">
                          <a:effectLst/>
                          <a:latin typeface="Times New Roman" panose="02020603050405020304" pitchFamily="18" charset="0"/>
                          <a:ea typeface="Arial" panose="020B0604020202020204" pitchFamily="34" charset="0"/>
                          <a:cs typeface="Times New Roman" panose="02020603050405020304" pitchFamily="18" charset="0"/>
                        </a:rPr>
                        <a:t>lời</a:t>
                      </a:r>
                      <a:endParaRPr lang="vi-VN" sz="2800" b="1"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72397"/>
                  </a:ext>
                </a:extLst>
              </a:tr>
              <a:tr h="0">
                <a:tc>
                  <a:txBody>
                    <a:bodyPr/>
                    <a:lstStyle/>
                    <a:p>
                      <a:pPr>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1. Theo TCVN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234170"/>
                  </a:ext>
                </a:extLst>
              </a:tr>
              <a:tr h="0">
                <a:tc>
                  <a:txBody>
                    <a:bodyPr/>
                    <a:lstStyle/>
                    <a:p>
                      <a:pPr>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2.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lớn</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nhất</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dùng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phổ</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biến</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nhất</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425032"/>
                  </a:ext>
                </a:extLst>
              </a:tr>
              <a:tr h="0">
                <a:tc>
                  <a:txBody>
                    <a:bodyPr/>
                    <a:lstStyle/>
                    <a:p>
                      <a:pPr>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3. So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chiều</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dài</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chiều</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rộng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bảng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1.1?</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417165"/>
                  </a:ext>
                </a:extLst>
              </a:tr>
            </a:tbl>
          </a:graphicData>
        </a:graphic>
      </p:graphicFrame>
      <p:sp>
        <p:nvSpPr>
          <p:cNvPr id="3" name="Rectangle 1">
            <a:extLst>
              <a:ext uri="{FF2B5EF4-FFF2-40B4-BE49-F238E27FC236}">
                <a16:creationId xmlns:a16="http://schemas.microsoft.com/office/drawing/2014/main" id="{1E8440F3-2973-83C8-F12E-9C27B399632A}"/>
              </a:ext>
            </a:extLst>
          </p:cNvPr>
          <p:cNvSpPr>
            <a:spLocks noChangeArrowheads="1"/>
          </p:cNvSpPr>
          <p:nvPr/>
        </p:nvSpPr>
        <p:spPr bwMode="auto">
          <a:xfrm>
            <a:off x="2609388" y="141314"/>
            <a:ext cx="63752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vi-VN"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(5 </a:t>
            </a:r>
            <a:r>
              <a:rPr kumimoji="0" lang="en-US" altLang="vi-VN" sz="32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r>
              <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74D778D6-A315-08A3-840F-206EDB98BE68}"/>
              </a:ext>
            </a:extLst>
          </p:cNvPr>
          <p:cNvPicPr>
            <a:picLocks noChangeAspect="1"/>
          </p:cNvPicPr>
          <p:nvPr/>
        </p:nvPicPr>
        <p:blipFill rotWithShape="1">
          <a:blip r:embed="rId2">
            <a:extLst>
              <a:ext uri="{28A0092B-C50C-407E-A947-70E740481C1C}">
                <a14:useLocalDpi xmlns:a14="http://schemas.microsoft.com/office/drawing/2010/main" val="0"/>
              </a:ext>
            </a:extLst>
          </a:blip>
          <a:srcRect l="1086" t="11278" b="8132"/>
          <a:stretch/>
        </p:blipFill>
        <p:spPr>
          <a:xfrm>
            <a:off x="440754" y="726089"/>
            <a:ext cx="11310492" cy="1377031"/>
          </a:xfrm>
          <a:prstGeom prst="rect">
            <a:avLst/>
          </a:prstGeom>
        </p:spPr>
      </p:pic>
      <p:grpSp>
        <p:nvGrpSpPr>
          <p:cNvPr id="6" name="Group 5">
            <a:extLst>
              <a:ext uri="{FF2B5EF4-FFF2-40B4-BE49-F238E27FC236}">
                <a16:creationId xmlns:a16="http://schemas.microsoft.com/office/drawing/2014/main" id="{C0BCD812-D224-CC2B-618A-EC5CD59821C8}"/>
              </a:ext>
            </a:extLst>
          </p:cNvPr>
          <p:cNvGrpSpPr/>
          <p:nvPr/>
        </p:nvGrpSpPr>
        <p:grpSpPr>
          <a:xfrm>
            <a:off x="252599" y="2274984"/>
            <a:ext cx="5396766" cy="4067223"/>
            <a:chOff x="7044690" y="641350"/>
            <a:chExt cx="4483100" cy="3238500"/>
          </a:xfrm>
        </p:grpSpPr>
        <p:pic>
          <p:nvPicPr>
            <p:cNvPr id="7" name="Picture 6">
              <a:extLst>
                <a:ext uri="{FF2B5EF4-FFF2-40B4-BE49-F238E27FC236}">
                  <a16:creationId xmlns:a16="http://schemas.microsoft.com/office/drawing/2014/main" id="{752759A7-1C55-E2A3-EE70-8A7AD4FDFE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4690" y="641350"/>
              <a:ext cx="4483100" cy="3238500"/>
            </a:xfrm>
            <a:prstGeom prst="rect">
              <a:avLst/>
            </a:prstGeom>
            <a:noFill/>
            <a:ln>
              <a:noFill/>
            </a:ln>
          </p:spPr>
        </p:pic>
        <p:sp>
          <p:nvSpPr>
            <p:cNvPr id="8" name="TextBox 7">
              <a:extLst>
                <a:ext uri="{FF2B5EF4-FFF2-40B4-BE49-F238E27FC236}">
                  <a16:creationId xmlns:a16="http://schemas.microsoft.com/office/drawing/2014/main" id="{AA32DE10-C918-1035-20A3-C38C4F40C69C}"/>
                </a:ext>
              </a:extLst>
            </p:cNvPr>
            <p:cNvSpPr txBox="1"/>
            <p:nvPr/>
          </p:nvSpPr>
          <p:spPr>
            <a:xfrm>
              <a:off x="8925560" y="944880"/>
              <a:ext cx="721360" cy="523220"/>
            </a:xfrm>
            <a:prstGeom prst="rect">
              <a:avLst/>
            </a:prstGeom>
            <a:solidFill>
              <a:srgbClr val="FFFF00"/>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a:t>
              </a:r>
              <a:r>
                <a:rPr lang="en-US" sz="2800" baseline="-25000" dirty="0">
                  <a:latin typeface="Times New Roman" panose="02020603050405020304" pitchFamily="18" charset="0"/>
                  <a:cs typeface="Times New Roman" panose="02020603050405020304" pitchFamily="18" charset="0"/>
                </a:rPr>
                <a:t>O</a:t>
              </a:r>
              <a:endParaRPr lang="vi-VN" sz="2800" baseline="-25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552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E8440F3-2973-83C8-F12E-9C27B399632A}"/>
              </a:ext>
            </a:extLst>
          </p:cNvPr>
          <p:cNvSpPr>
            <a:spLocks noChangeArrowheads="1"/>
          </p:cNvSpPr>
          <p:nvPr/>
        </p:nvSpPr>
        <p:spPr bwMode="auto">
          <a:xfrm>
            <a:off x="2773017" y="256818"/>
            <a:ext cx="63752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vi-VN" sz="32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2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vi-VN" sz="32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2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vi-VN" sz="32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vi-VN" sz="32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vi-VN" sz="32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endParaRPr kumimoji="0" lang="en-US" altLang="vi-VN"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3CFEF441-0A4C-DDD5-0C76-3071CC731AB5}"/>
              </a:ext>
            </a:extLst>
          </p:cNvPr>
          <p:cNvGraphicFramePr>
            <a:graphicFrameLocks noGrp="1"/>
          </p:cNvGraphicFramePr>
          <p:nvPr>
            <p:extLst>
              <p:ext uri="{D42A27DB-BD31-4B8C-83A1-F6EECF244321}">
                <p14:modId xmlns:p14="http://schemas.microsoft.com/office/powerpoint/2010/main" val="1499051453"/>
              </p:ext>
            </p:extLst>
          </p:nvPr>
        </p:nvGraphicFramePr>
        <p:xfrm>
          <a:off x="500697" y="1051401"/>
          <a:ext cx="11437303" cy="5014120"/>
        </p:xfrm>
        <a:graphic>
          <a:graphicData uri="http://schemas.openxmlformats.org/drawingml/2006/table">
            <a:tbl>
              <a:tblPr firstRow="1" firstCol="1" bandRow="1"/>
              <a:tblGrid>
                <a:gridCol w="3103108">
                  <a:extLst>
                    <a:ext uri="{9D8B030D-6E8A-4147-A177-3AD203B41FA5}">
                      <a16:colId xmlns:a16="http://schemas.microsoft.com/office/drawing/2014/main" val="547470193"/>
                    </a:ext>
                  </a:extLst>
                </a:gridCol>
                <a:gridCol w="6352995">
                  <a:extLst>
                    <a:ext uri="{9D8B030D-6E8A-4147-A177-3AD203B41FA5}">
                      <a16:colId xmlns:a16="http://schemas.microsoft.com/office/drawing/2014/main" val="1982975087"/>
                    </a:ext>
                  </a:extLst>
                </a:gridCol>
                <a:gridCol w="1107440">
                  <a:extLst>
                    <a:ext uri="{9D8B030D-6E8A-4147-A177-3AD203B41FA5}">
                      <a16:colId xmlns:a16="http://schemas.microsoft.com/office/drawing/2014/main" val="1399199395"/>
                    </a:ext>
                  </a:extLst>
                </a:gridCol>
                <a:gridCol w="873760">
                  <a:extLst>
                    <a:ext uri="{9D8B030D-6E8A-4147-A177-3AD203B41FA5}">
                      <a16:colId xmlns:a16="http://schemas.microsoft.com/office/drawing/2014/main" val="1052392865"/>
                    </a:ext>
                  </a:extLst>
                </a:gridCol>
              </a:tblGrid>
              <a:tr h="370311">
                <a:tc>
                  <a:txBody>
                    <a:bodyPr/>
                    <a:lstStyle/>
                    <a:p>
                      <a:pPr algn="ctr">
                        <a:lnSpc>
                          <a:spcPct val="107000"/>
                        </a:lnSpc>
                        <a:spcAft>
                          <a:spcPts val="800"/>
                        </a:spcAft>
                      </a:pPr>
                      <a:r>
                        <a:rPr lang="en-US" sz="2400" b="1" kern="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400" b="1"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kern="0" dirty="0" err="1">
                          <a:effectLst/>
                          <a:latin typeface="Times New Roman" panose="02020603050405020304" pitchFamily="18" charset="0"/>
                          <a:ea typeface="Arial" panose="020B0604020202020204" pitchFamily="34" charset="0"/>
                          <a:cs typeface="Times New Roman" panose="02020603050405020304" pitchFamily="18" charset="0"/>
                        </a:rPr>
                        <a:t>hỏi</a:t>
                      </a:r>
                      <a:endParaRPr lang="vi-VN" sz="2400" b="1"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kern="0" dirty="0" err="1">
                          <a:effectLst/>
                          <a:latin typeface="Times New Roman" panose="02020603050405020304" pitchFamily="18" charset="0"/>
                          <a:ea typeface="Arial" panose="020B0604020202020204" pitchFamily="34" charset="0"/>
                          <a:cs typeface="Times New Roman" panose="02020603050405020304" pitchFamily="18" charset="0"/>
                        </a:rPr>
                        <a:t>Trả</a:t>
                      </a:r>
                      <a:r>
                        <a:rPr lang="en-US" sz="2400" b="1"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kern="0" dirty="0" err="1">
                          <a:effectLst/>
                          <a:latin typeface="Times New Roman" panose="02020603050405020304" pitchFamily="18" charset="0"/>
                          <a:ea typeface="Arial" panose="020B0604020202020204" pitchFamily="34" charset="0"/>
                          <a:cs typeface="Times New Roman" panose="02020603050405020304" pitchFamily="18" charset="0"/>
                        </a:rPr>
                        <a:t>lời</a:t>
                      </a:r>
                      <a:endParaRPr lang="vi-VN" sz="2400" b="1"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kern="0" dirty="0" err="1">
                          <a:effectLst/>
                          <a:latin typeface="Times New Roman" panose="02020603050405020304" pitchFamily="18" charset="0"/>
                          <a:ea typeface="Arial" panose="020B0604020202020204" pitchFamily="34" charset="0"/>
                          <a:cs typeface="Times New Roman" panose="02020603050405020304" pitchFamily="18" charset="0"/>
                        </a:rPr>
                        <a:t>Điểm</a:t>
                      </a:r>
                      <a:r>
                        <a:rPr lang="en-US" sz="2400" b="1"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b="1"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kern="0" dirty="0" err="1">
                          <a:effectLst/>
                          <a:latin typeface="Times New Roman" panose="02020603050405020304" pitchFamily="18" charset="0"/>
                          <a:ea typeface="Arial" panose="020B0604020202020204" pitchFamily="34" charset="0"/>
                          <a:cs typeface="Times New Roman" panose="02020603050405020304" pitchFamily="18" charset="0"/>
                        </a:rPr>
                        <a:t>Đạt</a:t>
                      </a:r>
                      <a:endParaRPr lang="vi-VN" sz="2400" b="1"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572398"/>
                  </a:ext>
                </a:extLst>
              </a:tr>
              <a:tr h="1165097">
                <a:tc>
                  <a:txBody>
                    <a:bodyPr/>
                    <a:lstStyle/>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1. Theo TCVN có những khổ giấy nào?</a:t>
                      </a:r>
                      <a:endParaRPr lang="vi-VN" sz="24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Theo TCVN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A0 (1189 x 841); A1 (841 x 594); A2 (594 x 420); A3 (420 x 297); A4 (297 x 210). </a:t>
                      </a:r>
                      <a:endParaRPr lang="vi-VN" sz="2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4 đ</a:t>
                      </a:r>
                      <a:endParaRPr lang="vi-VN" sz="2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212677"/>
                  </a:ext>
                </a:extLst>
              </a:tr>
              <a:tr h="1562491">
                <a:tc>
                  <a:txBody>
                    <a:bodyPr/>
                    <a:lstStyle/>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2. Khổ giấy nào lớn nhất? Khổ giấy nào được dùng phổ biến nhất?</a:t>
                      </a:r>
                      <a:endParaRPr lang="vi-VN" sz="24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A0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lớn</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nhất</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(A0 (1189 x 841)</a:t>
                      </a:r>
                      <a:endParaRPr lang="vi-VN" sz="2400" kern="100" dirty="0">
                        <a:effectLst/>
                        <a:latin typeface="Times New Roman" panose="02020603050405020304" pitchFamily="18" charset="0"/>
                        <a:ea typeface="Arial" panose="020B0604020202020204" pitchFamily="34" charset="0"/>
                        <a:cs typeface="Times New Roman" panose="02020603050405020304" pitchFamily="18" charset="0"/>
                      </a:endParaRPr>
                    </a:p>
                    <a:p>
                      <a:pPr indent="22860">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A4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dùng</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phổ</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nhất</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3 đ</a:t>
                      </a:r>
                      <a:endParaRPr lang="vi-VN" sz="2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533470"/>
                  </a:ext>
                </a:extLst>
              </a:tr>
              <a:tr h="1916221">
                <a:tc>
                  <a:txBody>
                    <a:bodyPr/>
                    <a:lstStyle/>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3. So sánh kích thước chiều dài và chiều rộng của các khổ giấy trong bảng 1.1?</a:t>
                      </a:r>
                      <a:endParaRPr lang="vi-VN" sz="24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A0 = 2A1 (Chiều rộng A0 = Chiều dài A1); A1 = 2A2 (Chiều rộng A1 = Chiều dài A2);</a:t>
                      </a:r>
                      <a:endParaRPr lang="vi-VN" sz="2400" kern="10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A2 = 2A3 (Chiều rộng A2 = Chiều dài A3)</a:t>
                      </a:r>
                      <a:endParaRPr lang="vi-VN" sz="2400" kern="10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A3 = 2A4 (Chiều rộng A3 = Chiều dài A4)</a:t>
                      </a:r>
                      <a:endParaRPr lang="vi-VN" sz="24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3 đ</a:t>
                      </a:r>
                      <a:endParaRPr lang="vi-VN" sz="2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084707"/>
                  </a:ext>
                </a:extLst>
              </a:tr>
            </a:tbl>
          </a:graphicData>
        </a:graphic>
      </p:graphicFrame>
    </p:spTree>
    <p:extLst>
      <p:ext uri="{BB962C8B-B14F-4D97-AF65-F5344CB8AC3E}">
        <p14:creationId xmlns:p14="http://schemas.microsoft.com/office/powerpoint/2010/main" val="1950999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8C3A30-B0FA-57E8-9F77-670B2EB36CB6}"/>
              </a:ext>
            </a:extLst>
          </p:cNvPr>
          <p:cNvSpPr txBox="1"/>
          <p:nvPr/>
        </p:nvSpPr>
        <p:spPr>
          <a:xfrm>
            <a:off x="238225" y="443817"/>
            <a:ext cx="6097604" cy="3046988"/>
          </a:xfrm>
          <a:prstGeom prst="rect">
            <a:avLst/>
          </a:prstGeom>
          <a:noFill/>
        </p:spPr>
        <p:txBody>
          <a:bodyPr wrap="square">
            <a:spAutoFit/>
          </a:bodyPr>
          <a:lstStyle/>
          <a:p>
            <a:r>
              <a:rPr lang="en-US" sz="2800" b="0" i="0" dirty="0">
                <a:solidFill>
                  <a:srgbClr val="1E1E1E"/>
                </a:solidFill>
                <a:effectLst/>
                <a:latin typeface="Times New Roman" panose="02020603050405020304" pitchFamily="18" charset="0"/>
                <a:cs typeface="Times New Roman" panose="02020603050405020304" pitchFamily="18" charset="0"/>
              </a:rPr>
              <a:t>	</a:t>
            </a:r>
            <a:r>
              <a:rPr lang="vi-VN" sz="3200" b="0" i="0" dirty="0">
                <a:solidFill>
                  <a:srgbClr val="1E1E1E"/>
                </a:solidFill>
                <a:effectLst/>
                <a:latin typeface="Times New Roman" panose="02020603050405020304" pitchFamily="18" charset="0"/>
                <a:cs typeface="Times New Roman" panose="02020603050405020304" pitchFamily="18" charset="0"/>
              </a:rPr>
              <a:t>Trên thực tế, A0 là khổ giấy lớn nhất hiện nay, nếu mang đi chia đôi khổ giấy A0 thì bạn sẽ được 2 khổ giấy A1. Nếu chia đôi khổ giấy A1 sẽ được hai khổ giấy A2. Tương tự như vậy với các khổ giấy khác.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7E27D3-A193-2B5F-6FFA-7C37134699FF}"/>
              </a:ext>
            </a:extLst>
          </p:cNvPr>
          <p:cNvSpPr txBox="1"/>
          <p:nvPr/>
        </p:nvSpPr>
        <p:spPr>
          <a:xfrm>
            <a:off x="238225" y="3722036"/>
            <a:ext cx="6097604" cy="1077218"/>
          </a:xfrm>
          <a:prstGeom prst="rect">
            <a:avLst/>
          </a:prstGeom>
          <a:noFill/>
        </p:spPr>
        <p:txBody>
          <a:bodyPr wrap="square">
            <a:spAutoFit/>
          </a:bodyPr>
          <a:lstStyle/>
          <a:p>
            <a:r>
              <a:rPr lang="en-US" sz="2800" dirty="0">
                <a:solidFill>
                  <a:srgbClr val="1E1E1E"/>
                </a:solidFill>
                <a:latin typeface="Times New Roman" panose="02020603050405020304" pitchFamily="18" charset="0"/>
                <a:cs typeface="Times New Roman" panose="02020603050405020304" pitchFamily="18" charset="0"/>
              </a:rPr>
              <a:t>	</a:t>
            </a:r>
            <a:r>
              <a:rPr lang="en-US" sz="3200" dirty="0">
                <a:solidFill>
                  <a:srgbClr val="1E1E1E"/>
                </a:solidFill>
                <a:latin typeface="Times New Roman" panose="02020603050405020304" pitchFamily="18" charset="0"/>
                <a:cs typeface="Times New Roman" panose="02020603050405020304" pitchFamily="18" charset="0"/>
              </a:rPr>
              <a:t>K</a:t>
            </a:r>
            <a:r>
              <a:rPr lang="vi-VN" sz="3200" b="0" i="0" dirty="0">
                <a:solidFill>
                  <a:srgbClr val="1E1E1E"/>
                </a:solidFill>
                <a:effectLst/>
                <a:latin typeface="Times New Roman" panose="02020603050405020304" pitchFamily="18" charset="0"/>
                <a:cs typeface="Times New Roman" panose="02020603050405020304" pitchFamily="18" charset="0"/>
              </a:rPr>
              <a:t>hổ giấy được lựa chọn phổ biến nhất hiện nay là giấy A4.</a:t>
            </a:r>
            <a:endParaRPr lang="vi-VN" sz="3200"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03106F20-4BD1-FD8F-C1AA-02F68255225F}"/>
              </a:ext>
            </a:extLst>
          </p:cNvPr>
          <p:cNvGrpSpPr/>
          <p:nvPr/>
        </p:nvGrpSpPr>
        <p:grpSpPr>
          <a:xfrm>
            <a:off x="6557009" y="443816"/>
            <a:ext cx="5396766" cy="4616343"/>
            <a:chOff x="6557009" y="443816"/>
            <a:chExt cx="5396766" cy="4616343"/>
          </a:xfrm>
        </p:grpSpPr>
        <p:grpSp>
          <p:nvGrpSpPr>
            <p:cNvPr id="6" name="Group 5">
              <a:extLst>
                <a:ext uri="{FF2B5EF4-FFF2-40B4-BE49-F238E27FC236}">
                  <a16:creationId xmlns:a16="http://schemas.microsoft.com/office/drawing/2014/main" id="{B7535D98-5772-F20E-11A1-53D77A27DCB5}"/>
                </a:ext>
              </a:extLst>
            </p:cNvPr>
            <p:cNvGrpSpPr/>
            <p:nvPr/>
          </p:nvGrpSpPr>
          <p:grpSpPr>
            <a:xfrm>
              <a:off x="6557009" y="443816"/>
              <a:ext cx="5396766" cy="4067223"/>
              <a:chOff x="7044690" y="641350"/>
              <a:chExt cx="4483100" cy="3238500"/>
            </a:xfrm>
          </p:grpSpPr>
          <p:pic>
            <p:nvPicPr>
              <p:cNvPr id="2" name="Picture 1">
                <a:extLst>
                  <a:ext uri="{FF2B5EF4-FFF2-40B4-BE49-F238E27FC236}">
                    <a16:creationId xmlns:a16="http://schemas.microsoft.com/office/drawing/2014/main" id="{409D018A-B76E-1C67-FE19-6BE2E2FA6A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4690" y="641350"/>
                <a:ext cx="4483100" cy="3238500"/>
              </a:xfrm>
              <a:prstGeom prst="rect">
                <a:avLst/>
              </a:prstGeom>
              <a:noFill/>
              <a:ln>
                <a:noFill/>
              </a:ln>
            </p:spPr>
          </p:pic>
          <p:sp>
            <p:nvSpPr>
              <p:cNvPr id="4" name="TextBox 3">
                <a:extLst>
                  <a:ext uri="{FF2B5EF4-FFF2-40B4-BE49-F238E27FC236}">
                    <a16:creationId xmlns:a16="http://schemas.microsoft.com/office/drawing/2014/main" id="{3BDB3B41-7884-3B82-963D-E37D3F0C3F10}"/>
                  </a:ext>
                </a:extLst>
              </p:cNvPr>
              <p:cNvSpPr txBox="1"/>
              <p:nvPr/>
            </p:nvSpPr>
            <p:spPr>
              <a:xfrm>
                <a:off x="8925560" y="944880"/>
                <a:ext cx="721360" cy="465623"/>
              </a:xfrm>
              <a:prstGeom prst="rect">
                <a:avLst/>
              </a:prstGeom>
              <a:solidFill>
                <a:srgbClr val="FFFF00"/>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a:t>
                </a:r>
                <a:r>
                  <a:rPr lang="en-US" sz="3200" baseline="-25000" dirty="0">
                    <a:latin typeface="Times New Roman" panose="02020603050405020304" pitchFamily="18" charset="0"/>
                    <a:cs typeface="Times New Roman" panose="02020603050405020304" pitchFamily="18" charset="0"/>
                  </a:rPr>
                  <a:t>0</a:t>
                </a:r>
                <a:endParaRPr lang="vi-VN" sz="3200" baseline="-25000" dirty="0">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13EEDFF9-A641-8278-92AB-EA2B167006D6}"/>
                </a:ext>
              </a:extLst>
            </p:cNvPr>
            <p:cNvSpPr txBox="1"/>
            <p:nvPr/>
          </p:nvSpPr>
          <p:spPr>
            <a:xfrm>
              <a:off x="7360552" y="4538349"/>
              <a:ext cx="3992880" cy="521810"/>
            </a:xfrm>
            <a:prstGeom prst="rect">
              <a:avLst/>
            </a:prstGeom>
            <a:noFill/>
          </p:spPr>
          <p:txBody>
            <a:bodyPr wrap="square">
              <a:spAutoFit/>
            </a:bodyPr>
            <a:lstStyle/>
            <a:p>
              <a:pPr algn="ctr">
                <a:lnSpc>
                  <a:spcPct val="107000"/>
                </a:lnSpc>
                <a:spcAft>
                  <a:spcPts val="1200"/>
                </a:spcAft>
              </a:pPr>
              <a:r>
                <a:rPr lang="vi-VN" sz="2800" b="1" i="1" kern="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Các khổ giấy chính</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80578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10DC-C4DE-09C0-A5E8-B2FA16AD7D27}"/>
              </a:ext>
            </a:extLst>
          </p:cNvPr>
          <p:cNvSpPr txBox="1">
            <a:spLocks/>
          </p:cNvSpPr>
          <p:nvPr/>
        </p:nvSpPr>
        <p:spPr>
          <a:xfrm>
            <a:off x="313297" y="88269"/>
            <a:ext cx="2843789"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2.1 . </a:t>
            </a:r>
            <a:r>
              <a:rPr lang="en-US" sz="3200" b="1" dirty="0" err="1">
                <a:solidFill>
                  <a:srgbClr val="FF0000"/>
                </a:solidFill>
                <a:latin typeface="Times New Roman" pitchFamily="18" charset="0"/>
                <a:ea typeface="+mn-ea"/>
                <a:cs typeface="Times New Roman" pitchFamily="18" charset="0"/>
              </a:rPr>
              <a:t>Khổ</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giấy</a:t>
            </a:r>
            <a:endParaRPr lang="vi-VN" sz="3200" b="1" dirty="0" err="1">
              <a:solidFill>
                <a:srgbClr val="FF0000"/>
              </a:solidFill>
              <a:latin typeface="Times New Roman" pitchFamily="18" charset="0"/>
              <a:ea typeface="+mn-ea"/>
              <a:cs typeface="Times New Roman" pitchFamily="18" charset="0"/>
            </a:endParaRPr>
          </a:p>
        </p:txBody>
      </p:sp>
      <p:sp>
        <p:nvSpPr>
          <p:cNvPr id="4" name="TextBox 3">
            <a:extLst>
              <a:ext uri="{FF2B5EF4-FFF2-40B4-BE49-F238E27FC236}">
                <a16:creationId xmlns:a16="http://schemas.microsoft.com/office/drawing/2014/main" id="{A1D228CF-F6C9-63B5-0A78-65906989559E}"/>
              </a:ext>
            </a:extLst>
          </p:cNvPr>
          <p:cNvSpPr txBox="1"/>
          <p:nvPr/>
        </p:nvSpPr>
        <p:spPr>
          <a:xfrm>
            <a:off x="331472" y="825018"/>
            <a:ext cx="6800848" cy="3217932"/>
          </a:xfrm>
          <a:prstGeom prst="rect">
            <a:avLst/>
          </a:prstGeom>
          <a:noFill/>
        </p:spPr>
        <p:txBody>
          <a:bodyPr wrap="square">
            <a:spAutoFit/>
          </a:bodyPr>
          <a:lstStyle/>
          <a:p>
            <a:pPr indent="285750" algn="just">
              <a:lnSpc>
                <a:spcPct val="107000"/>
              </a:lnSpc>
              <a:spcAft>
                <a:spcPts val="800"/>
              </a:spcAft>
            </a:pP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Quy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khổ</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giấy</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chính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TCVN 7285:2003 (ISO 5457:1999) bao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gồm</a:t>
            </a:r>
            <a:r>
              <a:rPr lang="en-US" sz="3200" kern="0" dirty="0">
                <a:latin typeface="Times New Roman" panose="02020603050405020304" pitchFamily="18" charset="0"/>
                <a:ea typeface="Arial" panose="020B0604020202020204" pitchFamily="34" charset="0"/>
                <a:cs typeface="Times New Roman" panose="02020603050405020304" pitchFamily="18" charset="0"/>
              </a:rPr>
              <a:t> 5 </a:t>
            </a:r>
            <a:r>
              <a:rPr lang="en-US" sz="3200" kern="0" dirty="0" err="1">
                <a:latin typeface="Times New Roman" panose="02020603050405020304" pitchFamily="18" charset="0"/>
                <a:ea typeface="Arial" panose="020B0604020202020204" pitchFamily="34" charset="0"/>
                <a:cs typeface="Times New Roman" panose="02020603050405020304" pitchFamily="18" charset="0"/>
              </a:rPr>
              <a:t>khổ</a:t>
            </a:r>
            <a:r>
              <a:rPr lang="en-US" sz="3200" kern="0" dirty="0">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latin typeface="Times New Roman" panose="02020603050405020304" pitchFamily="18" charset="0"/>
                <a:ea typeface="Arial" panose="020B0604020202020204" pitchFamily="34" charset="0"/>
                <a:cs typeface="Times New Roman" panose="02020603050405020304" pitchFamily="18" charset="0"/>
              </a:rPr>
              <a:t>giấy</a:t>
            </a:r>
            <a:r>
              <a:rPr lang="en-US" sz="3200" kern="0" dirty="0">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latin typeface="Times New Roman" panose="02020603050405020304" pitchFamily="18" charset="0"/>
                <a:ea typeface="Arial" panose="020B0604020202020204" pitchFamily="34" charset="0"/>
                <a:cs typeface="Times New Roman" panose="02020603050405020304" pitchFamily="18" charset="0"/>
              </a:rPr>
              <a:t>chính</a:t>
            </a:r>
            <a:r>
              <a:rPr lang="en-US" sz="3200" kern="0" dirty="0">
                <a:latin typeface="Times New Roman" panose="02020603050405020304" pitchFamily="18" charset="0"/>
                <a:ea typeface="Arial" panose="020B0604020202020204" pitchFamily="34" charset="0"/>
                <a:cs typeface="Times New Roman" panose="02020603050405020304" pitchFamily="18" charset="0"/>
              </a:rPr>
              <a:t>: </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A0 (1189 x 841); A1 (841 x 594); A2 (594 x 420); A3 (420 x 297); A4 (297 x 210). </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7FC789CB-2BD3-E9AD-B7CC-1858F87D794C}"/>
              </a:ext>
            </a:extLst>
          </p:cNvPr>
          <p:cNvGrpSpPr/>
          <p:nvPr/>
        </p:nvGrpSpPr>
        <p:grpSpPr>
          <a:xfrm>
            <a:off x="7284720" y="1139091"/>
            <a:ext cx="4687568" cy="4233491"/>
            <a:chOff x="6557009" y="443816"/>
            <a:chExt cx="5396766" cy="4616343"/>
          </a:xfrm>
        </p:grpSpPr>
        <p:grpSp>
          <p:nvGrpSpPr>
            <p:cNvPr id="5" name="Group 4">
              <a:extLst>
                <a:ext uri="{FF2B5EF4-FFF2-40B4-BE49-F238E27FC236}">
                  <a16:creationId xmlns:a16="http://schemas.microsoft.com/office/drawing/2014/main" id="{2FDBFDAB-42F2-7814-72E3-83C0B4E1AC54}"/>
                </a:ext>
              </a:extLst>
            </p:cNvPr>
            <p:cNvGrpSpPr/>
            <p:nvPr/>
          </p:nvGrpSpPr>
          <p:grpSpPr>
            <a:xfrm>
              <a:off x="6557009" y="443816"/>
              <a:ext cx="5396766" cy="4067223"/>
              <a:chOff x="7044690" y="641350"/>
              <a:chExt cx="4483100" cy="3238500"/>
            </a:xfrm>
          </p:grpSpPr>
          <p:pic>
            <p:nvPicPr>
              <p:cNvPr id="7" name="Picture 6">
                <a:extLst>
                  <a:ext uri="{FF2B5EF4-FFF2-40B4-BE49-F238E27FC236}">
                    <a16:creationId xmlns:a16="http://schemas.microsoft.com/office/drawing/2014/main" id="{D32B4118-A2FF-996B-18E5-029B01E4A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4690" y="641350"/>
                <a:ext cx="4483100" cy="3238500"/>
              </a:xfrm>
              <a:prstGeom prst="rect">
                <a:avLst/>
              </a:prstGeom>
              <a:noFill/>
              <a:ln>
                <a:noFill/>
              </a:ln>
            </p:spPr>
          </p:pic>
          <p:sp>
            <p:nvSpPr>
              <p:cNvPr id="8" name="TextBox 7">
                <a:extLst>
                  <a:ext uri="{FF2B5EF4-FFF2-40B4-BE49-F238E27FC236}">
                    <a16:creationId xmlns:a16="http://schemas.microsoft.com/office/drawing/2014/main" id="{4178F0F5-6762-E5F0-CD05-3F70B233521A}"/>
                  </a:ext>
                </a:extLst>
              </p:cNvPr>
              <p:cNvSpPr txBox="1"/>
              <p:nvPr/>
            </p:nvSpPr>
            <p:spPr>
              <a:xfrm>
                <a:off x="8925560" y="944880"/>
                <a:ext cx="721360" cy="507732"/>
              </a:xfrm>
              <a:prstGeom prst="rect">
                <a:avLst/>
              </a:prstGeom>
              <a:solidFill>
                <a:srgbClr val="FFFF00"/>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a:t>
                </a:r>
                <a:r>
                  <a:rPr lang="en-US" sz="3200" baseline="-25000" dirty="0">
                    <a:latin typeface="Times New Roman" panose="02020603050405020304" pitchFamily="18" charset="0"/>
                    <a:cs typeface="Times New Roman" panose="02020603050405020304" pitchFamily="18" charset="0"/>
                  </a:rPr>
                  <a:t>0</a:t>
                </a:r>
                <a:endParaRPr lang="vi-VN" sz="3200" baseline="-25000" dirty="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1BCF359C-3517-17CF-E2DC-834782CA76F7}"/>
                </a:ext>
              </a:extLst>
            </p:cNvPr>
            <p:cNvSpPr txBox="1"/>
            <p:nvPr/>
          </p:nvSpPr>
          <p:spPr>
            <a:xfrm>
              <a:off x="7360552" y="4538349"/>
              <a:ext cx="3992880" cy="521810"/>
            </a:xfrm>
            <a:prstGeom prst="rect">
              <a:avLst/>
            </a:prstGeom>
            <a:noFill/>
          </p:spPr>
          <p:txBody>
            <a:bodyPr wrap="square">
              <a:spAutoFit/>
            </a:bodyPr>
            <a:lstStyle/>
            <a:p>
              <a:pPr algn="ctr">
                <a:lnSpc>
                  <a:spcPct val="107000"/>
                </a:lnSpc>
                <a:spcAft>
                  <a:spcPts val="1200"/>
                </a:spcAft>
              </a:pPr>
              <a:r>
                <a:rPr lang="vi-VN" sz="2800" b="1" i="1" kern="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Các khổ giấy chính</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13085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6873E6-2163-30A0-2827-A8EDB50260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019" y="1186449"/>
            <a:ext cx="10637781" cy="5011151"/>
          </a:xfrm>
          <a:prstGeom prst="rect">
            <a:avLst/>
          </a:prstGeom>
          <a:noFill/>
          <a:ln>
            <a:noFill/>
          </a:ln>
        </p:spPr>
      </p:pic>
      <p:sp>
        <p:nvSpPr>
          <p:cNvPr id="4" name="TextBox 3">
            <a:extLst>
              <a:ext uri="{FF2B5EF4-FFF2-40B4-BE49-F238E27FC236}">
                <a16:creationId xmlns:a16="http://schemas.microsoft.com/office/drawing/2014/main" id="{439C3623-FBF0-9C00-E5FA-4C159F49D3AC}"/>
              </a:ext>
            </a:extLst>
          </p:cNvPr>
          <p:cNvSpPr txBox="1"/>
          <p:nvPr/>
        </p:nvSpPr>
        <p:spPr>
          <a:xfrm>
            <a:off x="584200" y="203616"/>
            <a:ext cx="11023600" cy="982833"/>
          </a:xfrm>
          <a:prstGeom prst="rect">
            <a:avLst/>
          </a:prstGeom>
          <a:noFill/>
        </p:spPr>
        <p:txBody>
          <a:bodyPr wrap="square">
            <a:spAutoFit/>
          </a:bodyPr>
          <a:lstStyle/>
          <a:p>
            <a:pPr lvl="0">
              <a:lnSpc>
                <a:spcPct val="107000"/>
              </a:lnSpc>
              <a:spcAft>
                <a:spcPts val="800"/>
              </a:spcAft>
              <a:buSzPts val="1000"/>
              <a:tabLst>
                <a:tab pos="457200" algn="l"/>
              </a:tabLst>
            </a:pPr>
            <a:r>
              <a:rPr lang="vi-VN" sz="2800" kern="0" dirty="0">
                <a:effectLst/>
                <a:latin typeface="Times New Roman" panose="02020603050405020304" pitchFamily="18" charset="0"/>
                <a:ea typeface="Times New Roman" panose="02020603050405020304" pitchFamily="18" charset="0"/>
                <a:cs typeface="Times New Roman" panose="02020603050405020304" pitchFamily="18" charset="0"/>
              </a:rPr>
              <a:t>Mỗi bản vẽ đều có khung vẽ và khung tên. Khung tên được đặt ở góc phải phía dưới bản vẽ</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8D8D904-16EE-F7A6-75F4-6F73FBEA6958}"/>
              </a:ext>
            </a:extLst>
          </p:cNvPr>
          <p:cNvSpPr txBox="1"/>
          <p:nvPr/>
        </p:nvSpPr>
        <p:spPr>
          <a:xfrm>
            <a:off x="3048000" y="5936695"/>
            <a:ext cx="6096000" cy="521810"/>
          </a:xfrm>
          <a:prstGeom prst="rect">
            <a:avLst/>
          </a:prstGeom>
          <a:noFill/>
        </p:spPr>
        <p:txBody>
          <a:bodyPr wrap="square">
            <a:spAutoFit/>
          </a:bodyPr>
          <a:lstStyle/>
          <a:p>
            <a:pPr algn="ctr">
              <a:lnSpc>
                <a:spcPct val="107000"/>
              </a:lnSpc>
              <a:spcAft>
                <a:spcPts val="1200"/>
              </a:spcAft>
            </a:pPr>
            <a:r>
              <a:rPr lang="vi-VN" sz="2800" b="1" i="1" kern="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Khung vẽ và khung tên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0392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8396E1-45E9-E488-AF6F-DAC9AFCEF5FA}"/>
              </a:ext>
            </a:extLst>
          </p:cNvPr>
          <p:cNvSpPr txBox="1"/>
          <p:nvPr/>
        </p:nvSpPr>
        <p:spPr>
          <a:xfrm>
            <a:off x="2133600" y="298450"/>
            <a:ext cx="7924800" cy="584200"/>
          </a:xfrm>
          <a:prstGeom prst="rect">
            <a:avLst/>
          </a:prstGeom>
          <a:noFill/>
        </p:spPr>
        <p:txBody>
          <a:bodyPr>
            <a:spAutoFit/>
          </a:bodyPr>
          <a:lstStyle/>
          <a:p>
            <a:pPr algn="ctr" defTabSz="457200" eaLnBrk="0" fontAlgn="base" hangingPunct="0">
              <a:spcBef>
                <a:spcPct val="0"/>
              </a:spcBef>
              <a:spcAft>
                <a:spcPct val="0"/>
              </a:spcAft>
              <a:defRPr/>
            </a:pPr>
            <a:r>
              <a:rPr lang="vi-VN" sz="3200" b="1" dirty="0">
                <a:solidFill>
                  <a:prstClr val="black"/>
                </a:solidFill>
                <a:latin typeface="Times New Roman"/>
                <a:cs typeface="Arial" panose="020B0604020202020204" pitchFamily="34" charset="0"/>
              </a:rPr>
              <a:t>CHƯƠNG TRÌNH MÔN</a:t>
            </a:r>
            <a:r>
              <a:rPr lang="en-US" sz="3200" b="1" dirty="0">
                <a:solidFill>
                  <a:prstClr val="black"/>
                </a:solidFill>
                <a:latin typeface="Times New Roman"/>
                <a:cs typeface="Arial" panose="020B0604020202020204" pitchFamily="34" charset="0"/>
              </a:rPr>
              <a:t> NGHỆ 8</a:t>
            </a:r>
            <a:endParaRPr lang="vi-VN" sz="3200" b="1" dirty="0">
              <a:solidFill>
                <a:prstClr val="black"/>
              </a:solidFill>
              <a:latin typeface="Times New Roman"/>
              <a:cs typeface="Arial" panose="020B0604020202020204" pitchFamily="34" charset="0"/>
            </a:endParaRPr>
          </a:p>
        </p:txBody>
      </p:sp>
      <p:sp>
        <p:nvSpPr>
          <p:cNvPr id="6" name="TextBox 5">
            <a:extLst>
              <a:ext uri="{FF2B5EF4-FFF2-40B4-BE49-F238E27FC236}">
                <a16:creationId xmlns:a16="http://schemas.microsoft.com/office/drawing/2014/main" id="{57EA50F0-EACB-5BD2-C6B4-CE335E349494}"/>
              </a:ext>
            </a:extLst>
          </p:cNvPr>
          <p:cNvSpPr txBox="1"/>
          <p:nvPr/>
        </p:nvSpPr>
        <p:spPr>
          <a:xfrm>
            <a:off x="2534887" y="1615440"/>
            <a:ext cx="7696200" cy="2523768"/>
          </a:xfrm>
          <a:prstGeom prst="rect">
            <a:avLst/>
          </a:prstGeom>
          <a:noFill/>
        </p:spPr>
        <p:txBody>
          <a:bodyPr>
            <a:spAutoFit/>
          </a:bodyPr>
          <a:lstStyle/>
          <a:p>
            <a:pPr defTabSz="457200" eaLnBrk="0" fontAlgn="base" hangingPunct="0">
              <a:spcBef>
                <a:spcPts val="600"/>
              </a:spcBef>
              <a:spcAft>
                <a:spcPts val="600"/>
              </a:spcAft>
              <a:defRPr/>
            </a:pPr>
            <a:r>
              <a:rPr lang="en-US" sz="3200" b="1" dirty="0">
                <a:solidFill>
                  <a:prstClr val="black"/>
                </a:solidFill>
                <a:latin typeface="Times New Roman"/>
                <a:cs typeface="Arial" panose="020B0604020202020204" pitchFamily="34" charset="0"/>
              </a:rPr>
              <a:t>CHỦ ĐỀ</a:t>
            </a:r>
            <a:r>
              <a:rPr lang="vi-VN" sz="3200" b="1" dirty="0">
                <a:solidFill>
                  <a:prstClr val="black"/>
                </a:solidFill>
                <a:latin typeface="Times New Roman"/>
                <a:cs typeface="Arial" panose="020B0604020202020204" pitchFamily="34" charset="0"/>
              </a:rPr>
              <a:t> 1: </a:t>
            </a:r>
            <a:r>
              <a:rPr lang="en-US" sz="3200" b="1" dirty="0">
                <a:solidFill>
                  <a:prstClr val="black"/>
                </a:solidFill>
                <a:latin typeface="Times New Roman"/>
                <a:cs typeface="Arial" panose="020B0604020202020204" pitchFamily="34" charset="0"/>
              </a:rPr>
              <a:t>VẼ KĨ THUẬT</a:t>
            </a:r>
            <a:endParaRPr lang="vi-VN" sz="3200" b="1" dirty="0">
              <a:solidFill>
                <a:prstClr val="black"/>
              </a:solidFill>
              <a:latin typeface="Times New Roman"/>
              <a:cs typeface="Arial" panose="020B0604020202020204" pitchFamily="34" charset="0"/>
            </a:endParaRPr>
          </a:p>
          <a:p>
            <a:pPr defTabSz="457200" eaLnBrk="0" fontAlgn="base" hangingPunct="0">
              <a:spcBef>
                <a:spcPts val="600"/>
              </a:spcBef>
              <a:spcAft>
                <a:spcPts val="600"/>
              </a:spcAft>
              <a:defRPr/>
            </a:pPr>
            <a:r>
              <a:rPr lang="vi-VN" sz="3200" b="1" dirty="0">
                <a:solidFill>
                  <a:prstClr val="black"/>
                </a:solidFill>
                <a:latin typeface="Times New Roman"/>
                <a:cs typeface="Arial" panose="020B0604020202020204" pitchFamily="34" charset="0"/>
              </a:rPr>
              <a:t>CH</a:t>
            </a:r>
            <a:r>
              <a:rPr lang="en-US" sz="3200" b="1" dirty="0">
                <a:solidFill>
                  <a:prstClr val="black"/>
                </a:solidFill>
                <a:latin typeface="Times New Roman"/>
                <a:cs typeface="Arial" panose="020B0604020202020204" pitchFamily="34" charset="0"/>
              </a:rPr>
              <a:t>Ủ ĐỀ </a:t>
            </a:r>
            <a:r>
              <a:rPr lang="vi-VN" sz="3200" b="1" dirty="0">
                <a:solidFill>
                  <a:prstClr val="black"/>
                </a:solidFill>
                <a:latin typeface="Times New Roman"/>
                <a:cs typeface="Arial" panose="020B0604020202020204" pitchFamily="34" charset="0"/>
              </a:rPr>
              <a:t>2: </a:t>
            </a:r>
            <a:r>
              <a:rPr lang="en-US" sz="3200" b="1" dirty="0">
                <a:solidFill>
                  <a:prstClr val="black"/>
                </a:solidFill>
                <a:latin typeface="Times New Roman"/>
                <a:cs typeface="Arial" panose="020B0604020202020204" pitchFamily="34" charset="0"/>
              </a:rPr>
              <a:t>CƠ KHÍ</a:t>
            </a:r>
            <a:endParaRPr lang="vi-VN" sz="3200" b="1" dirty="0">
              <a:solidFill>
                <a:prstClr val="black"/>
              </a:solidFill>
              <a:latin typeface="Times New Roman"/>
              <a:cs typeface="Arial" panose="020B0604020202020204" pitchFamily="34" charset="0"/>
            </a:endParaRPr>
          </a:p>
          <a:p>
            <a:pPr defTabSz="457200" eaLnBrk="0" fontAlgn="base" hangingPunct="0">
              <a:spcBef>
                <a:spcPts val="600"/>
              </a:spcBef>
              <a:spcAft>
                <a:spcPts val="600"/>
              </a:spcAft>
              <a:defRPr/>
            </a:pPr>
            <a:r>
              <a:rPr lang="en-US" sz="3200" b="1" dirty="0">
                <a:solidFill>
                  <a:prstClr val="black"/>
                </a:solidFill>
                <a:latin typeface="Times New Roman"/>
                <a:cs typeface="Arial" panose="020B0604020202020204" pitchFamily="34" charset="0"/>
              </a:rPr>
              <a:t>CHỦ ĐỀ 3: KĨ THUẬT ĐIỆN</a:t>
            </a:r>
            <a:endParaRPr lang="vi-VN" sz="3200" b="1" dirty="0">
              <a:solidFill>
                <a:prstClr val="black"/>
              </a:solidFill>
              <a:latin typeface="Times New Roman"/>
              <a:cs typeface="Arial" panose="020B0604020202020204" pitchFamily="34" charset="0"/>
            </a:endParaRPr>
          </a:p>
          <a:p>
            <a:pPr defTabSz="457200" eaLnBrk="0" fontAlgn="base" hangingPunct="0">
              <a:spcBef>
                <a:spcPts val="600"/>
              </a:spcBef>
              <a:spcAft>
                <a:spcPts val="600"/>
              </a:spcAft>
              <a:defRPr/>
            </a:pPr>
            <a:r>
              <a:rPr lang="vi-VN" sz="3200" b="1" dirty="0">
                <a:solidFill>
                  <a:prstClr val="black"/>
                </a:solidFill>
                <a:latin typeface="Times New Roman"/>
                <a:cs typeface="Arial" panose="020B0604020202020204" pitchFamily="34" charset="0"/>
              </a:rPr>
              <a:t>CH</a:t>
            </a:r>
            <a:r>
              <a:rPr lang="en-US" sz="3200" b="1" dirty="0">
                <a:solidFill>
                  <a:prstClr val="black"/>
                </a:solidFill>
                <a:latin typeface="Times New Roman"/>
                <a:cs typeface="Arial" panose="020B0604020202020204" pitchFamily="34" charset="0"/>
              </a:rPr>
              <a:t>Ủ ĐỀ</a:t>
            </a:r>
            <a:r>
              <a:rPr lang="vi-VN" sz="3200" b="1" dirty="0">
                <a:solidFill>
                  <a:prstClr val="black"/>
                </a:solidFill>
                <a:latin typeface="Times New Roman"/>
                <a:cs typeface="Arial" panose="020B0604020202020204" pitchFamily="34" charset="0"/>
              </a:rPr>
              <a:t> 4: </a:t>
            </a:r>
            <a:r>
              <a:rPr lang="en-US" sz="3200" b="1" dirty="0">
                <a:solidFill>
                  <a:prstClr val="black"/>
                </a:solidFill>
                <a:latin typeface="Times New Roman"/>
                <a:cs typeface="Arial" panose="020B0604020202020204" pitchFamily="34" charset="0"/>
              </a:rPr>
              <a:t>THIẾT KẾ KĨ THUẬT</a:t>
            </a:r>
            <a:endParaRPr lang="vi-VN" sz="3200" b="1" dirty="0">
              <a:solidFill>
                <a:prstClr val="black"/>
              </a:solidFill>
              <a:latin typeface="Times New Roman"/>
              <a:cs typeface="Arial" panose="020B0604020202020204"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04F3-F3CE-E188-6CA0-BF60F142C9EC}"/>
              </a:ext>
            </a:extLst>
          </p:cNvPr>
          <p:cNvSpPr txBox="1">
            <a:spLocks/>
          </p:cNvSpPr>
          <p:nvPr/>
        </p:nvSpPr>
        <p:spPr>
          <a:xfrm>
            <a:off x="193516" y="281754"/>
            <a:ext cx="227536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2.2 . </a:t>
            </a:r>
            <a:r>
              <a:rPr lang="en-US" sz="3200" b="1" dirty="0" err="1">
                <a:solidFill>
                  <a:srgbClr val="FF0000"/>
                </a:solidFill>
                <a:latin typeface="Times New Roman" pitchFamily="18" charset="0"/>
                <a:ea typeface="+mn-ea"/>
                <a:cs typeface="Times New Roman" pitchFamily="18" charset="0"/>
              </a:rPr>
              <a:t>Tỉ</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lệ</a:t>
            </a:r>
            <a:endParaRPr lang="vi-VN" sz="3200" b="1" dirty="0" err="1">
              <a:solidFill>
                <a:srgbClr val="FF0000"/>
              </a:solidFill>
              <a:latin typeface="Times New Roman" pitchFamily="18" charset="0"/>
              <a:ea typeface="+mn-ea"/>
              <a:cs typeface="Times New Roman" pitchFamily="18" charset="0"/>
            </a:endParaRPr>
          </a:p>
        </p:txBody>
      </p:sp>
      <p:sp>
        <p:nvSpPr>
          <p:cNvPr id="4" name="TextBox 3">
            <a:extLst>
              <a:ext uri="{FF2B5EF4-FFF2-40B4-BE49-F238E27FC236}">
                <a16:creationId xmlns:a16="http://schemas.microsoft.com/office/drawing/2014/main" id="{49C45DFD-721C-2220-2255-4C5DAAE8127E}"/>
              </a:ext>
            </a:extLst>
          </p:cNvPr>
          <p:cNvSpPr txBox="1"/>
          <p:nvPr/>
        </p:nvSpPr>
        <p:spPr>
          <a:xfrm>
            <a:off x="327449" y="1238051"/>
            <a:ext cx="3858471" cy="2690993"/>
          </a:xfrm>
          <a:prstGeom prst="rect">
            <a:avLst/>
          </a:prstGeom>
          <a:noFill/>
        </p:spPr>
        <p:txBody>
          <a:bodyPr wrap="square">
            <a:spAutoFit/>
          </a:bodyPr>
          <a:lstStyle/>
          <a:p>
            <a:pPr algn="just">
              <a:lnSpc>
                <a:spcPct val="107000"/>
              </a:lnSpc>
              <a:spcAft>
                <a:spcPts val="800"/>
              </a:spcAft>
            </a:pP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1.3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tin SGK/7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căp</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( 3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dirty="0">
              <a:solidFill>
                <a:srgbClr val="650B54"/>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 name="Picture 5">
            <a:extLst>
              <a:ext uri="{FF2B5EF4-FFF2-40B4-BE49-F238E27FC236}">
                <a16:creationId xmlns:a16="http://schemas.microsoft.com/office/drawing/2014/main" id="{304FADFA-F1D3-CBCE-3533-F53BAFBA9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3" r="2068"/>
          <a:stretch/>
        </p:blipFill>
        <p:spPr bwMode="auto">
          <a:xfrm>
            <a:off x="4185920" y="738143"/>
            <a:ext cx="7812564" cy="41521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9A6E94-4553-38ED-D274-F382BB5D337F}"/>
              </a:ext>
            </a:extLst>
          </p:cNvPr>
          <p:cNvSpPr txBox="1"/>
          <p:nvPr/>
        </p:nvSpPr>
        <p:spPr>
          <a:xfrm>
            <a:off x="574040" y="4887979"/>
            <a:ext cx="11043920" cy="1110176"/>
          </a:xfrm>
          <a:prstGeom prst="rect">
            <a:avLst/>
          </a:prstGeom>
          <a:noFill/>
        </p:spPr>
        <p:txBody>
          <a:bodyPr wrap="square">
            <a:spAutoFit/>
          </a:bodyPr>
          <a:lstStyle/>
          <a:p>
            <a:pPr algn="just">
              <a:lnSpc>
                <a:spcPct val="107000"/>
              </a:lnSpc>
              <a:spcAft>
                <a:spcPts val="800"/>
              </a:spcAft>
            </a:pP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đai</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ốc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1.3).</a:t>
            </a:r>
            <a:endParaRPr lang="vi-VN" sz="3200" kern="100" dirty="0">
              <a:solidFill>
                <a:schemeClr val="accent2"/>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941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DF760D-AD4B-AD34-D422-EAB9787F132D}"/>
              </a:ext>
            </a:extLst>
          </p:cNvPr>
          <p:cNvSpPr txBox="1"/>
          <p:nvPr/>
        </p:nvSpPr>
        <p:spPr>
          <a:xfrm>
            <a:off x="426720" y="986793"/>
            <a:ext cx="11033760" cy="1110689"/>
          </a:xfrm>
          <a:prstGeom prst="rect">
            <a:avLst/>
          </a:prstGeom>
          <a:noFill/>
        </p:spPr>
        <p:txBody>
          <a:bodyPr wrap="square">
            <a:spAutoFit/>
          </a:bodyPr>
          <a:lstStyle/>
          <a:p>
            <a:pPr indent="457200" algn="just">
              <a:lnSpc>
                <a:spcPct val="107000"/>
              </a:lnSpc>
              <a:spcAft>
                <a:spcPts val="800"/>
              </a:spcAft>
            </a:pP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lệ</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giữa</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đo</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biểu</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diễn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tương</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ứng</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kern="1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149C752D-D18C-F1CE-0C8C-B5FC598395DC}"/>
              </a:ext>
            </a:extLst>
          </p:cNvPr>
          <p:cNvSpPr txBox="1">
            <a:spLocks/>
          </p:cNvSpPr>
          <p:nvPr/>
        </p:nvSpPr>
        <p:spPr>
          <a:xfrm>
            <a:off x="193516" y="281754"/>
            <a:ext cx="227536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2.2 . </a:t>
            </a:r>
            <a:r>
              <a:rPr lang="en-US" sz="3200" b="1" dirty="0" err="1">
                <a:solidFill>
                  <a:srgbClr val="FF0000"/>
                </a:solidFill>
                <a:latin typeface="Times New Roman" pitchFamily="18" charset="0"/>
                <a:ea typeface="+mn-ea"/>
                <a:cs typeface="Times New Roman" pitchFamily="18" charset="0"/>
              </a:rPr>
              <a:t>Tỉ</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lệ</a:t>
            </a:r>
            <a:endParaRPr lang="vi-VN" sz="3200" b="1" dirty="0" err="1">
              <a:solidFill>
                <a:srgbClr val="FF0000"/>
              </a:solidFill>
              <a:latin typeface="Times New Roman" pitchFamily="18" charset="0"/>
              <a:ea typeface="+mn-ea"/>
              <a:cs typeface="Times New Roman" pitchFamily="18" charset="0"/>
            </a:endParaRPr>
          </a:p>
        </p:txBody>
      </p:sp>
      <p:sp>
        <p:nvSpPr>
          <p:cNvPr id="6" name="TextBox 5">
            <a:extLst>
              <a:ext uri="{FF2B5EF4-FFF2-40B4-BE49-F238E27FC236}">
                <a16:creationId xmlns:a16="http://schemas.microsoft.com/office/drawing/2014/main" id="{CDA4CF26-E457-FB14-D27E-AC5CCED35D28}"/>
              </a:ext>
            </a:extLst>
          </p:cNvPr>
          <p:cNvSpPr txBox="1"/>
          <p:nvPr/>
        </p:nvSpPr>
        <p:spPr>
          <a:xfrm>
            <a:off x="426720" y="2192921"/>
            <a:ext cx="11165840" cy="2999283"/>
          </a:xfrm>
          <a:prstGeom prst="rect">
            <a:avLst/>
          </a:prstGeom>
          <a:noFill/>
        </p:spPr>
        <p:txBody>
          <a:bodyPr wrap="square">
            <a:spAutoFit/>
          </a:bodyPr>
          <a:lstStyle/>
          <a:p>
            <a:pPr marL="0" marR="0" lvl="0" indent="45720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Tỉ</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lệ</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dùng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trên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các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bản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vẽ</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kĩ</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thuật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theo</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TCVN 7286:2003 (ISO 5455-1979)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như</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sau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vi-VN" sz="3200" b="0" i="0" u="none" strike="noStrike" kern="1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Tỉ</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lệ</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nhỏ</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1:2; 1:5; 1:10;...</a:t>
            </a:r>
            <a:endParaRPr kumimoji="0" lang="vi-VN" sz="3200" b="0" i="0" u="none" strike="noStrike" kern="1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Tỉ</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lệ</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nguyên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hình</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1:1.</a:t>
            </a:r>
            <a:endParaRPr kumimoji="0" lang="vi-VN" sz="3200" b="0" i="0" u="none" strike="noStrike" kern="1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Tỉ</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lệ</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phóng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to: 2:l; 5:l; 10:1;...</a:t>
            </a:r>
            <a:endParaRPr kumimoji="0" lang="vi-VN" sz="3200" b="0" i="0" u="none" strike="noStrike" kern="1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16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C78A-2616-98A9-0E85-55D0A8AD7168}"/>
              </a:ext>
            </a:extLst>
          </p:cNvPr>
          <p:cNvSpPr txBox="1">
            <a:spLocks/>
          </p:cNvSpPr>
          <p:nvPr/>
        </p:nvSpPr>
        <p:spPr>
          <a:xfrm>
            <a:off x="193516" y="281754"/>
            <a:ext cx="375872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2.3 . </a:t>
            </a:r>
            <a:r>
              <a:rPr lang="en-US" sz="3200" b="1" dirty="0" err="1">
                <a:solidFill>
                  <a:srgbClr val="FF0000"/>
                </a:solidFill>
                <a:latin typeface="Times New Roman" pitchFamily="18" charset="0"/>
                <a:ea typeface="+mn-ea"/>
                <a:cs typeface="Times New Roman" pitchFamily="18" charset="0"/>
              </a:rPr>
              <a:t>Đường</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nét</a:t>
            </a:r>
            <a:endParaRPr lang="vi-VN" sz="3200" b="1" dirty="0" err="1">
              <a:solidFill>
                <a:srgbClr val="FF0000"/>
              </a:solidFill>
              <a:latin typeface="Times New Roman" pitchFamily="18" charset="0"/>
              <a:ea typeface="+mn-ea"/>
              <a:cs typeface="Times New Roman" pitchFamily="18" charset="0"/>
            </a:endParaRPr>
          </a:p>
        </p:txBody>
      </p:sp>
      <p:pic>
        <p:nvPicPr>
          <p:cNvPr id="3" name="Picture 2">
            <a:extLst>
              <a:ext uri="{FF2B5EF4-FFF2-40B4-BE49-F238E27FC236}">
                <a16:creationId xmlns:a16="http://schemas.microsoft.com/office/drawing/2014/main" id="{40C6929E-E304-1D62-E178-DC7493708828}"/>
              </a:ext>
            </a:extLst>
          </p:cNvPr>
          <p:cNvPicPr>
            <a:picLocks noChangeAspect="1"/>
          </p:cNvPicPr>
          <p:nvPr/>
        </p:nvPicPr>
        <p:blipFill rotWithShape="1">
          <a:blip r:embed="rId2"/>
          <a:srcRect l="987" t="3076" r="1314"/>
          <a:stretch/>
        </p:blipFill>
        <p:spPr>
          <a:xfrm>
            <a:off x="4252717" y="586554"/>
            <a:ext cx="7593843" cy="3570731"/>
          </a:xfrm>
          <a:prstGeom prst="rect">
            <a:avLst/>
          </a:prstGeom>
        </p:spPr>
      </p:pic>
      <p:sp>
        <p:nvSpPr>
          <p:cNvPr id="5" name="TextBox 4">
            <a:extLst>
              <a:ext uri="{FF2B5EF4-FFF2-40B4-BE49-F238E27FC236}">
                <a16:creationId xmlns:a16="http://schemas.microsoft.com/office/drawing/2014/main" id="{8970F937-95AF-6A78-2B81-15DB2733477F}"/>
              </a:ext>
            </a:extLst>
          </p:cNvPr>
          <p:cNvSpPr txBox="1"/>
          <p:nvPr/>
        </p:nvSpPr>
        <p:spPr>
          <a:xfrm>
            <a:off x="345440" y="1576492"/>
            <a:ext cx="3667760" cy="2164054"/>
          </a:xfrm>
          <a:prstGeom prst="rect">
            <a:avLst/>
          </a:prstGeom>
          <a:noFill/>
        </p:spPr>
        <p:txBody>
          <a:bodyPr wrap="square">
            <a:spAutoFit/>
          </a:bodyPr>
          <a:lstStyle/>
          <a:p>
            <a:pPr algn="just">
              <a:lnSpc>
                <a:spcPct val="107000"/>
              </a:lnSpc>
              <a:spcAft>
                <a:spcPts val="800"/>
              </a:spcAft>
            </a:pP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1.2 SGK/8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( 5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dirty="0">
              <a:solidFill>
                <a:srgbClr val="650B54"/>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6103D3B-6727-2E5D-A4A6-4C1B1ED19697}"/>
              </a:ext>
            </a:extLst>
          </p:cNvPr>
          <p:cNvSpPr txBox="1"/>
          <p:nvPr/>
        </p:nvSpPr>
        <p:spPr>
          <a:xfrm>
            <a:off x="345440" y="4199481"/>
            <a:ext cx="11297920" cy="2164054"/>
          </a:xfrm>
          <a:prstGeom prst="rect">
            <a:avLst/>
          </a:prstGeom>
          <a:noFill/>
        </p:spPr>
        <p:txBody>
          <a:bodyPr wrap="square">
            <a:spAutoFit/>
          </a:bodyPr>
          <a:lstStyle/>
          <a:p>
            <a:pPr marL="342900" lvl="0" indent="-342900" algn="just">
              <a:lnSpc>
                <a:spcPct val="107000"/>
              </a:lnSpc>
              <a:buFont typeface="+mj-lt"/>
              <a:buAutoNum type="arabicPeriod"/>
            </a:pP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Theo TCVN 8-24:2002 (ISO 128-24:1999)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thuất</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kern="100" dirty="0">
              <a:solidFill>
                <a:schemeClr val="accent2"/>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dirty="0">
              <a:solidFill>
                <a:schemeClr val="accent2"/>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9554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5ADB44-01CB-0CA3-B8D3-75969EB3B094}"/>
              </a:ext>
            </a:extLst>
          </p:cNvPr>
          <p:cNvSpPr txBox="1"/>
          <p:nvPr/>
        </p:nvSpPr>
        <p:spPr>
          <a:xfrm>
            <a:off x="518160" y="891354"/>
            <a:ext cx="10657840" cy="3423117"/>
          </a:xfrm>
          <a:prstGeom prst="rect">
            <a:avLst/>
          </a:prstGeom>
          <a:noFill/>
        </p:spPr>
        <p:txBody>
          <a:bodyPr wrap="square">
            <a:spAutoFit/>
          </a:bodyPr>
          <a:lstStyle/>
          <a:p>
            <a:pPr indent="457200" algn="just">
              <a:lnSpc>
                <a:spcPct val="107000"/>
              </a:lnSpc>
              <a:spcAft>
                <a:spcPts val="800"/>
              </a:spcAft>
            </a:pP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nét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quy</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TCVN 8-24:2002 (ISO 128-24:1999) bao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gồm</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Nét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liền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đậm</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nét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liền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mảnh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nét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đứt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mảnh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nét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gạch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chấm</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mảnh</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a:p>
            <a:pPr indent="457200" algn="just">
              <a:lnSpc>
                <a:spcPct val="107000"/>
              </a:lnSpc>
              <a:spcAft>
                <a:spcPts val="800"/>
              </a:spcAft>
            </a:pP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vẽ,chiều</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rộng</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(d)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nét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liền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đậm</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thuờng</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đuợc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chọn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0,5 mm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chiều</a:t>
            </a:r>
            <a:r>
              <a:rPr lang="en-US" sz="3200" kern="100" dirty="0">
                <a:latin typeface="Arial" panose="020B0604020202020204" pitchFamily="34"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rộng</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nét</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lại</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lấy</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kern="0" dirty="0" err="1">
                <a:effectLst/>
                <a:latin typeface="Times New Roman" panose="02020603050405020304" pitchFamily="18" charset="0"/>
                <a:ea typeface="Arial" panose="020B0604020202020204" pitchFamily="34" charset="0"/>
                <a:cs typeface="Times New Roman" panose="02020603050405020304" pitchFamily="18" charset="0"/>
              </a:rPr>
              <a:t>bằng</a:t>
            </a:r>
            <a:r>
              <a:rPr lang="en-US" sz="3200" kern="0" dirty="0">
                <a:effectLst/>
                <a:latin typeface="Times New Roman" panose="02020603050405020304" pitchFamily="18" charset="0"/>
                <a:ea typeface="Arial" panose="020B0604020202020204" pitchFamily="34" charset="0"/>
                <a:cs typeface="Times New Roman" panose="02020603050405020304" pitchFamily="18" charset="0"/>
              </a:rPr>
              <a:t> d/2 (0,25 mm).</a:t>
            </a:r>
            <a:endParaRPr lang="vi-VN" sz="32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5AD7AA37-7B57-1DF7-6459-254A92CC3575}"/>
              </a:ext>
            </a:extLst>
          </p:cNvPr>
          <p:cNvSpPr txBox="1">
            <a:spLocks/>
          </p:cNvSpPr>
          <p:nvPr/>
        </p:nvSpPr>
        <p:spPr>
          <a:xfrm>
            <a:off x="193516" y="281754"/>
            <a:ext cx="375872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2.3 . </a:t>
            </a:r>
            <a:r>
              <a:rPr lang="en-US" sz="3200" b="1" dirty="0" err="1">
                <a:solidFill>
                  <a:srgbClr val="FF0000"/>
                </a:solidFill>
                <a:latin typeface="Times New Roman" pitchFamily="18" charset="0"/>
                <a:ea typeface="+mn-ea"/>
                <a:cs typeface="Times New Roman" pitchFamily="18" charset="0"/>
              </a:rPr>
              <a:t>Đường</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nét</a:t>
            </a:r>
            <a:endParaRPr lang="vi-VN" sz="3200" b="1" dirty="0" err="1">
              <a:solidFill>
                <a:srgbClr val="FF0000"/>
              </a:solidFill>
              <a:latin typeface="Times New Roman" pitchFamily="18" charset="0"/>
              <a:ea typeface="+mn-ea"/>
              <a:cs typeface="Times New Roman" pitchFamily="18" charset="0"/>
            </a:endParaRPr>
          </a:p>
        </p:txBody>
      </p:sp>
      <p:pic>
        <p:nvPicPr>
          <p:cNvPr id="5" name="Picture 4">
            <a:extLst>
              <a:ext uri="{FF2B5EF4-FFF2-40B4-BE49-F238E27FC236}">
                <a16:creationId xmlns:a16="http://schemas.microsoft.com/office/drawing/2014/main" id="{50E6562F-39F9-2D42-B66E-C873671D99AB}"/>
              </a:ext>
            </a:extLst>
          </p:cNvPr>
          <p:cNvPicPr>
            <a:picLocks noChangeAspect="1"/>
          </p:cNvPicPr>
          <p:nvPr/>
        </p:nvPicPr>
        <p:blipFill rotWithShape="1">
          <a:blip r:embed="rId2"/>
          <a:srcRect l="987" t="11148" r="-1294"/>
          <a:stretch/>
        </p:blipFill>
        <p:spPr>
          <a:xfrm>
            <a:off x="4069361" y="3635436"/>
            <a:ext cx="7431283" cy="3120002"/>
          </a:xfrm>
          <a:prstGeom prst="rect">
            <a:avLst/>
          </a:prstGeom>
        </p:spPr>
      </p:pic>
    </p:spTree>
    <p:extLst>
      <p:ext uri="{BB962C8B-B14F-4D97-AF65-F5344CB8AC3E}">
        <p14:creationId xmlns:p14="http://schemas.microsoft.com/office/powerpoint/2010/main" val="34441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B555-7446-6ADE-58CB-387370387CB3}"/>
              </a:ext>
            </a:extLst>
          </p:cNvPr>
          <p:cNvSpPr txBox="1">
            <a:spLocks/>
          </p:cNvSpPr>
          <p:nvPr/>
        </p:nvSpPr>
        <p:spPr>
          <a:xfrm>
            <a:off x="212767" y="118124"/>
            <a:ext cx="375872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2.4 . </a:t>
            </a:r>
            <a:r>
              <a:rPr lang="en-US" sz="3200" b="1" dirty="0" err="1">
                <a:solidFill>
                  <a:srgbClr val="FF0000"/>
                </a:solidFill>
                <a:latin typeface="Times New Roman" pitchFamily="18" charset="0"/>
                <a:ea typeface="+mn-ea"/>
                <a:cs typeface="Times New Roman" pitchFamily="18" charset="0"/>
              </a:rPr>
              <a:t>Ghi</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kích</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thước</a:t>
            </a:r>
            <a:endParaRPr lang="vi-VN" sz="3200" b="1" dirty="0" err="1">
              <a:solidFill>
                <a:srgbClr val="FF0000"/>
              </a:solidFill>
              <a:latin typeface="Times New Roman" pitchFamily="18" charset="0"/>
              <a:ea typeface="+mn-ea"/>
              <a:cs typeface="Times New Roman" pitchFamily="18" charset="0"/>
            </a:endParaRPr>
          </a:p>
        </p:txBody>
      </p:sp>
      <p:pic>
        <p:nvPicPr>
          <p:cNvPr id="3" name="Picture 2">
            <a:extLst>
              <a:ext uri="{FF2B5EF4-FFF2-40B4-BE49-F238E27FC236}">
                <a16:creationId xmlns:a16="http://schemas.microsoft.com/office/drawing/2014/main" id="{2936273B-5312-2168-DFC1-BB10EF832C67}"/>
              </a:ext>
            </a:extLst>
          </p:cNvPr>
          <p:cNvPicPr>
            <a:picLocks noChangeAspect="1"/>
          </p:cNvPicPr>
          <p:nvPr/>
        </p:nvPicPr>
        <p:blipFill rotWithShape="1">
          <a:blip r:embed="rId2">
            <a:extLst>
              <a:ext uri="{28A0092B-C50C-407E-A947-70E740481C1C}">
                <a14:useLocalDpi xmlns:a14="http://schemas.microsoft.com/office/drawing/2010/main" val="0"/>
              </a:ext>
            </a:extLst>
          </a:blip>
          <a:srcRect l="6100" t="4073"/>
          <a:stretch/>
        </p:blipFill>
        <p:spPr>
          <a:xfrm>
            <a:off x="7295949" y="118124"/>
            <a:ext cx="4592855" cy="4066072"/>
          </a:xfrm>
          <a:prstGeom prst="rect">
            <a:avLst/>
          </a:prstGeom>
        </p:spPr>
      </p:pic>
      <p:sp>
        <p:nvSpPr>
          <p:cNvPr id="7" name="TextBox 6">
            <a:extLst>
              <a:ext uri="{FF2B5EF4-FFF2-40B4-BE49-F238E27FC236}">
                <a16:creationId xmlns:a16="http://schemas.microsoft.com/office/drawing/2014/main" id="{DAADC861-18E0-061F-5E9A-B20B1E9D1E3D}"/>
              </a:ext>
            </a:extLst>
          </p:cNvPr>
          <p:cNvSpPr txBox="1"/>
          <p:nvPr/>
        </p:nvSpPr>
        <p:spPr>
          <a:xfrm>
            <a:off x="526982" y="910270"/>
            <a:ext cx="6547585" cy="2164054"/>
          </a:xfrm>
          <a:prstGeom prst="rect">
            <a:avLst/>
          </a:prstGeom>
          <a:noFill/>
        </p:spPr>
        <p:txBody>
          <a:bodyPr wrap="square">
            <a:spAutoFit/>
          </a:bodyPr>
          <a:lstStyle/>
          <a:p>
            <a:pPr algn="just">
              <a:lnSpc>
                <a:spcPct val="107000"/>
              </a:lnSpc>
              <a:spcAft>
                <a:spcPts val="800"/>
              </a:spcAft>
            </a:pP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1.4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tin SGK/8,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kern="0" dirty="0">
                <a:solidFill>
                  <a:srgbClr val="650B54"/>
                </a:solidFill>
                <a:latin typeface="Times New Roman" panose="02020603050405020304" pitchFamily="18" charset="0"/>
                <a:ea typeface="Calibri" panose="020F0502020204030204" pitchFamily="34" charset="0"/>
                <a:cs typeface="Times New Roman" panose="02020603050405020304" pitchFamily="18" charset="0"/>
              </a:rPr>
              <a:t>.</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3200" kern="0" dirty="0" err="1">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3200" kern="0" dirty="0">
                <a:solidFill>
                  <a:srgbClr val="650B5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dirty="0">
              <a:solidFill>
                <a:srgbClr val="650B54"/>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8C2E843-B06E-6230-5607-5B839552B6C8}"/>
              </a:ext>
            </a:extLst>
          </p:cNvPr>
          <p:cNvSpPr txBox="1"/>
          <p:nvPr/>
        </p:nvSpPr>
        <p:spPr>
          <a:xfrm>
            <a:off x="526981" y="3514853"/>
            <a:ext cx="6951847" cy="2164567"/>
          </a:xfrm>
          <a:prstGeom prst="rect">
            <a:avLst/>
          </a:prstGeom>
          <a:noFill/>
        </p:spPr>
        <p:txBody>
          <a:bodyPr wrap="square">
            <a:spAutoFit/>
          </a:bodyPr>
          <a:lstStyle/>
          <a:p>
            <a:pPr marL="342900" lvl="0" indent="-342900" algn="just">
              <a:lnSpc>
                <a:spcPct val="107000"/>
              </a:lnSpc>
              <a:buFont typeface="+mj-lt"/>
              <a:buAutoNum type="arabicPeriod"/>
            </a:pP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dóng</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kern="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3089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3DCF09-0ABB-9DED-8858-35628496D494}"/>
              </a:ext>
            </a:extLst>
          </p:cNvPr>
          <p:cNvSpPr txBox="1"/>
          <p:nvPr/>
        </p:nvSpPr>
        <p:spPr>
          <a:xfrm>
            <a:off x="212767" y="727724"/>
            <a:ext cx="7874593" cy="5900846"/>
          </a:xfrm>
          <a:prstGeom prst="rect">
            <a:avLst/>
          </a:prstGeom>
          <a:noFill/>
        </p:spPr>
        <p:txBody>
          <a:bodyPr wrap="square">
            <a:spAutoFit/>
          </a:bodyPr>
          <a:lstStyle/>
          <a:p>
            <a:pPr algn="just">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Đuờng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thuớc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 bằng nét liền mảnh, song song với phần tử được ghi kích thước</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đầu</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đuờng</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thuớc</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vẽ</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mũi</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tên</a:t>
            </a:r>
            <a:r>
              <a:rPr lang="en-US" sz="28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gióng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kern="0" dirty="0">
                <a:solidFill>
                  <a:srgbClr val="000000"/>
                </a:solidFill>
                <a:effectLst/>
                <a:latin typeface="Times New Roman" panose="02020603050405020304" pitchFamily="18" charset="0"/>
                <a:ea typeface="Times New Roman" panose="02020603050405020304" pitchFamily="18" charset="0"/>
              </a:rPr>
              <a:t>Vẽ bằng nét liền mảnh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kẻ</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vuông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góc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vượt</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quá</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khoảng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2-&gt;4 mm.</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ghi</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trị</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phụ</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thuộc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tỉ</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lệ</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Ghi</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hiệu</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dirty="0">
                <a:solidFill>
                  <a:srgbClr val="333333"/>
                </a:solidFill>
                <a:effectLst/>
                <a:latin typeface="Roboto" panose="02000000000000000000" pitchFamily="2" charset="0"/>
              </a:rPr>
              <a:t>Ø</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kính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tròn</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ghi</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hiệu</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R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kích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bán</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kính</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cung</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kern="0" dirty="0" err="1">
                <a:effectLst/>
                <a:latin typeface="Times New Roman" panose="02020603050405020304" pitchFamily="18" charset="0"/>
                <a:ea typeface="Arial" panose="020B0604020202020204" pitchFamily="34" charset="0"/>
                <a:cs typeface="Times New Roman" panose="02020603050405020304" pitchFamily="18" charset="0"/>
              </a:rPr>
              <a:t>tròn</a:t>
            </a:r>
            <a:r>
              <a:rPr lang="en-US" sz="2800" kern="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1F23F5F-8133-A138-616A-EB0C9202E07D}"/>
              </a:ext>
            </a:extLst>
          </p:cNvPr>
          <p:cNvSpPr txBox="1">
            <a:spLocks/>
          </p:cNvSpPr>
          <p:nvPr/>
        </p:nvSpPr>
        <p:spPr>
          <a:xfrm>
            <a:off x="212767" y="118124"/>
            <a:ext cx="375872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defRPr/>
            </a:pPr>
            <a:r>
              <a:rPr lang="en-US" sz="3200" b="1" dirty="0">
                <a:solidFill>
                  <a:srgbClr val="FF0000"/>
                </a:solidFill>
                <a:latin typeface="Times New Roman" pitchFamily="18" charset="0"/>
                <a:ea typeface="+mn-ea"/>
                <a:cs typeface="Times New Roman" pitchFamily="18" charset="0"/>
              </a:rPr>
              <a:t>2.4 . </a:t>
            </a:r>
            <a:r>
              <a:rPr lang="en-US" sz="3200" b="1" dirty="0" err="1">
                <a:solidFill>
                  <a:srgbClr val="FF0000"/>
                </a:solidFill>
                <a:latin typeface="Times New Roman" pitchFamily="18" charset="0"/>
                <a:ea typeface="+mn-ea"/>
                <a:cs typeface="Times New Roman" pitchFamily="18" charset="0"/>
              </a:rPr>
              <a:t>Ghi</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kích</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thước</a:t>
            </a:r>
            <a:endParaRPr lang="vi-VN" sz="3200" b="1" dirty="0" err="1">
              <a:solidFill>
                <a:srgbClr val="FF0000"/>
              </a:solidFill>
              <a:latin typeface="Times New Roman" pitchFamily="18" charset="0"/>
              <a:ea typeface="+mn-ea"/>
              <a:cs typeface="Times New Roman" pitchFamily="18" charset="0"/>
            </a:endParaRPr>
          </a:p>
        </p:txBody>
      </p:sp>
      <p:pic>
        <p:nvPicPr>
          <p:cNvPr id="6" name="Picture 5">
            <a:extLst>
              <a:ext uri="{FF2B5EF4-FFF2-40B4-BE49-F238E27FC236}">
                <a16:creationId xmlns:a16="http://schemas.microsoft.com/office/drawing/2014/main" id="{A45CF465-D5E9-2699-38C8-832B57BFB9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1829" y="571500"/>
            <a:ext cx="3687403" cy="3817904"/>
          </a:xfrm>
          <a:prstGeom prst="rect">
            <a:avLst/>
          </a:prstGeom>
          <a:noFill/>
          <a:ln>
            <a:noFill/>
          </a:ln>
        </p:spPr>
      </p:pic>
    </p:spTree>
    <p:extLst>
      <p:ext uri="{BB962C8B-B14F-4D97-AF65-F5344CB8AC3E}">
        <p14:creationId xmlns:p14="http://schemas.microsoft.com/office/powerpoint/2010/main" val="307006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761893" y="150541"/>
            <a:ext cx="9400478"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Times New Roman" panose="02020603050405020304" pitchFamily="18" charset="0"/>
                <a:cs typeface="Times New Roman" panose="02020603050405020304" pitchFamily="18" charset="0"/>
              </a:rPr>
              <a:t>GHI NHỚ</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767203" y="3166689"/>
            <a:ext cx="10913327" cy="353943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2.Tiêu chuẩn của bản vẽ kỹ thuật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Khổ giấy: A0, A1, A2, A3, A4</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Tỉ lệ của bản vẽ: tỉ lệ thu nhỏ, tỉ lệ nguyên hình, tỉ lệ phóng to.</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Đường nét: nét liền đậm, nét liền mảnh, nét đứt mảnh, nét gạch chấm mảnh.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Ghi kích thước: đường kích thước, đường gióng kích thước, chữ số kích thước</a:t>
            </a:r>
          </a:p>
        </p:txBody>
      </p:sp>
      <p:sp>
        <p:nvSpPr>
          <p:cNvPr id="4" name="TextBox 3">
            <a:extLst>
              <a:ext uri="{FF2B5EF4-FFF2-40B4-BE49-F238E27FC236}">
                <a16:creationId xmlns:a16="http://schemas.microsoft.com/office/drawing/2014/main" id="{A4EE856F-DB3C-B2DD-1C61-E87C6DEA7002}"/>
              </a:ext>
            </a:extLst>
          </p:cNvPr>
          <p:cNvSpPr txBox="1"/>
          <p:nvPr/>
        </p:nvSpPr>
        <p:spPr>
          <a:xfrm>
            <a:off x="767203" y="786902"/>
            <a:ext cx="10913326" cy="2266646"/>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kĩ</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BVKT là tài liệu trình bày các thông tin kĩ thuật của sản phẩm dưới dạng các hình vẽ và các kí hiệu theo tiêu chuẩn quốc gia và quốc tế</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endParaRPr kumimoji="0" lang="vi-VN" sz="32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85386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sp>
        <p:nvSpPr>
          <p:cNvPr id="4" name="Rectangle 3"/>
          <p:cNvSpPr/>
          <p:nvPr/>
        </p:nvSpPr>
        <p:spPr>
          <a:xfrm>
            <a:off x="249033" y="903274"/>
            <a:ext cx="11693912" cy="5174493"/>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Tại sao phải quy định các tiêu chuẩn về bản vẽ kĩ thuật?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Giữa các khổ giấy (A0, A1, A2, A3 và A4) có mối quan hệ với nhau như thế nào?</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Cho vật thể có các kích thước: chiều dài 60 mm, chiều rộng 40 mm và chiều cao 50 mm. Hình biểu diễn của vật thể có tỉ lệ là 1:2. Độ dài các kích thước tương ứng đo được trên hình biểu diễn của vật thể là bao nhiêu?</a:t>
            </a:r>
          </a:p>
        </p:txBody>
      </p:sp>
    </p:spTree>
    <p:extLst>
      <p:ext uri="{BB962C8B-B14F-4D97-AF65-F5344CB8AC3E}">
        <p14:creationId xmlns:p14="http://schemas.microsoft.com/office/powerpoint/2010/main" val="1777861344"/>
      </p:ext>
    </p:extLst>
  </p:cSld>
  <p:clrMapOvr>
    <a:masterClrMapping/>
  </p:clrMapOvr>
  <p:transition>
    <p:split orient="vert" dir="i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sp>
        <p:nvSpPr>
          <p:cNvPr id="2" name="Rectangle 1"/>
          <p:cNvSpPr/>
          <p:nvPr/>
        </p:nvSpPr>
        <p:spPr>
          <a:xfrm>
            <a:off x="743153" y="1945674"/>
            <a:ext cx="10705672" cy="2554545"/>
          </a:xfrm>
          <a:prstGeom prst="rect">
            <a:avLst/>
          </a:prstGeom>
        </p:spPr>
        <p:txBody>
          <a:bodyPr wrap="square">
            <a:spAutoFit/>
          </a:bodyPr>
          <a:lstStyle/>
          <a:p>
            <a:pPr lvl="0" algn="just" defTabSz="457200"/>
            <a:r>
              <a:rPr lang="en-US" sz="3200" b="1" dirty="0">
                <a:solidFill>
                  <a:srgbClr val="4A34EC"/>
                </a:solidFill>
                <a:latin typeface="times new roman" panose="02020603050405020304" pitchFamily="18" charset="0"/>
              </a:rPr>
              <a:t>	</a:t>
            </a:r>
            <a:r>
              <a:rPr lang="vi-VN" sz="3200" b="1" dirty="0">
                <a:solidFill>
                  <a:srgbClr val="4A34EC"/>
                </a:solidFill>
                <a:latin typeface="times new roman" panose="02020603050405020304" pitchFamily="18" charset="0"/>
              </a:rPr>
              <a:t>Vì bản vẽ kĩ thuật là ngôn ngữ chung dùng trong kĩ thuật. Vì vậy nó phải được xây dựng theo các quy tắc thống nhất được quy định trong các tiêu chuẩn về bản vẽ kĩ thuật. Để bất cứ người </a:t>
            </a:r>
            <a:r>
              <a:rPr lang="en-US" sz="3200" b="1" dirty="0" err="1">
                <a:solidFill>
                  <a:srgbClr val="4A34EC"/>
                </a:solidFill>
                <a:latin typeface="times new roman" panose="02020603050405020304" pitchFamily="18" charset="0"/>
              </a:rPr>
              <a:t>nào</a:t>
            </a:r>
            <a:r>
              <a:rPr lang="en-US" sz="3200" b="1" dirty="0">
                <a:solidFill>
                  <a:srgbClr val="4A34EC"/>
                </a:solidFill>
                <a:latin typeface="times new roman" panose="02020603050405020304" pitchFamily="18" charset="0"/>
              </a:rPr>
              <a:t> </a:t>
            </a:r>
            <a:r>
              <a:rPr lang="vi-VN" sz="3200" b="1" dirty="0">
                <a:solidFill>
                  <a:srgbClr val="4A34EC"/>
                </a:solidFill>
                <a:latin typeface="times new roman" panose="02020603050405020304" pitchFamily="18" charset="0"/>
              </a:rPr>
              <a:t>dù ở quốc gia hay lãnh thổ khác nhau đều có thể hiểu được.</a:t>
            </a:r>
            <a:endParaRPr lang="en-US" sz="3200" b="1" dirty="0">
              <a:solidFill>
                <a:srgbClr val="4A34EC"/>
              </a:solidFill>
              <a:latin typeface="times new roman" panose="02020603050405020304" pitchFamily="18" charset="0"/>
            </a:endParaRPr>
          </a:p>
        </p:txBody>
      </p:sp>
      <p:sp>
        <p:nvSpPr>
          <p:cNvPr id="6" name="TextBox 5">
            <a:extLst>
              <a:ext uri="{FF2B5EF4-FFF2-40B4-BE49-F238E27FC236}">
                <a16:creationId xmlns:a16="http://schemas.microsoft.com/office/drawing/2014/main" id="{52AA4CBB-B422-F481-FD90-CE3FC6A1A54E}"/>
              </a:ext>
            </a:extLst>
          </p:cNvPr>
          <p:cNvSpPr txBox="1"/>
          <p:nvPr/>
        </p:nvSpPr>
        <p:spPr>
          <a:xfrm>
            <a:off x="452064" y="848273"/>
            <a:ext cx="11291298" cy="742511"/>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Tại sao phải quy định các tiêu chuẩn về bản vẽ kĩ thuật?</a:t>
            </a:r>
          </a:p>
        </p:txBody>
      </p:sp>
    </p:spTree>
    <p:extLst>
      <p:ext uri="{BB962C8B-B14F-4D97-AF65-F5344CB8AC3E}">
        <p14:creationId xmlns:p14="http://schemas.microsoft.com/office/powerpoint/2010/main" val="1408488311"/>
      </p:ext>
    </p:extLst>
  </p:cSld>
  <p:clrMapOvr>
    <a:masterClrMapping/>
  </p:clrMapOvr>
  <p:transition>
    <p:split orient="vert" dir="i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sp>
        <p:nvSpPr>
          <p:cNvPr id="2" name="Rectangle 1"/>
          <p:cNvSpPr/>
          <p:nvPr/>
        </p:nvSpPr>
        <p:spPr>
          <a:xfrm>
            <a:off x="583245" y="1661993"/>
            <a:ext cx="5947793" cy="2062103"/>
          </a:xfrm>
          <a:prstGeom prst="rect">
            <a:avLst/>
          </a:prstGeom>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sz="320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Chiều rộng của khổ liền trước bằng chiều dài của khổ liền sau và diện tích khổ sau bằng một nửa diện tích khổ trước.</a:t>
            </a:r>
          </a:p>
        </p:txBody>
      </p:sp>
      <p:sp>
        <p:nvSpPr>
          <p:cNvPr id="5" name="TextBox 4">
            <a:extLst>
              <a:ext uri="{FF2B5EF4-FFF2-40B4-BE49-F238E27FC236}">
                <a16:creationId xmlns:a16="http://schemas.microsoft.com/office/drawing/2014/main" id="{2EB356FE-387D-8F01-CCFB-CB5B5F6295AD}"/>
              </a:ext>
            </a:extLst>
          </p:cNvPr>
          <p:cNvSpPr txBox="1"/>
          <p:nvPr/>
        </p:nvSpPr>
        <p:spPr>
          <a:xfrm>
            <a:off x="640944" y="584775"/>
            <a:ext cx="11383766" cy="1077218"/>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Giữa các khổ giấy (A0, A1, A2, A3 và A4) có mối quan hệ với nhau như thế nào?</a:t>
            </a:r>
          </a:p>
        </p:txBody>
      </p:sp>
      <p:sp>
        <p:nvSpPr>
          <p:cNvPr id="8" name="TextBox 7">
            <a:extLst>
              <a:ext uri="{FF2B5EF4-FFF2-40B4-BE49-F238E27FC236}">
                <a16:creationId xmlns:a16="http://schemas.microsoft.com/office/drawing/2014/main" id="{265CA06C-4BFD-00AC-AA99-B1F56405A9E7}"/>
              </a:ext>
            </a:extLst>
          </p:cNvPr>
          <p:cNvSpPr txBox="1"/>
          <p:nvPr/>
        </p:nvSpPr>
        <p:spPr>
          <a:xfrm>
            <a:off x="508339" y="3724096"/>
            <a:ext cx="6097604" cy="2554545"/>
          </a:xfrm>
          <a:prstGeom prst="rect">
            <a:avLst/>
          </a:prstGeom>
          <a:noFill/>
        </p:spPr>
        <p:txBody>
          <a:bodyPr wrap="square">
            <a:spAutoFit/>
          </a:bodyPr>
          <a:lstStyle/>
          <a:p>
            <a:pPr algn="just"/>
            <a:r>
              <a:rPr lang="en-US" sz="2800" dirty="0">
                <a:solidFill>
                  <a:srgbClr val="1E1E1E"/>
                </a:solidFill>
                <a:latin typeface="Times New Roman" panose="02020603050405020304" pitchFamily="18" charset="0"/>
                <a:cs typeface="Times New Roman" panose="02020603050405020304" pitchFamily="18" charset="0"/>
              </a:rPr>
              <a:t>	</a:t>
            </a:r>
            <a:r>
              <a:rPr lang="vi-VN" sz="3200" dirty="0">
                <a:solidFill>
                  <a:srgbClr val="1E1E1E"/>
                </a:solidFill>
                <a:latin typeface="Times New Roman" panose="02020603050405020304" pitchFamily="18" charset="0"/>
                <a:cs typeface="Times New Roman" panose="02020603050405020304" pitchFamily="18" charset="0"/>
              </a:rPr>
              <a:t> </a:t>
            </a:r>
            <a:r>
              <a:rPr lang="en-US" sz="3200" dirty="0">
                <a:solidFill>
                  <a:schemeClr val="accent5">
                    <a:lumMod val="50000"/>
                  </a:schemeClr>
                </a:solidFill>
                <a:latin typeface="Times New Roman" panose="02020603050405020304" pitchFamily="18" charset="0"/>
                <a:cs typeface="Times New Roman" panose="02020603050405020304" pitchFamily="18" charset="0"/>
              </a:rPr>
              <a:t>N</a:t>
            </a:r>
            <a:r>
              <a:rPr lang="vi-VN" sz="3200" dirty="0">
                <a:solidFill>
                  <a:schemeClr val="accent5">
                    <a:lumMod val="50000"/>
                  </a:schemeClr>
                </a:solidFill>
                <a:latin typeface="Times New Roman" panose="02020603050405020304" pitchFamily="18" charset="0"/>
                <a:cs typeface="Times New Roman" panose="02020603050405020304" pitchFamily="18" charset="0"/>
              </a:rPr>
              <a:t>ếu mang đi chia đôi khổ giấy A0 thì bạn sẽ được 2 khổ giấy A1. Nếu chia đôi khổ giấy A1 sẽ được hai khổ giấy A2. Tương tự như vậy với các khổ giấy khác.</a:t>
            </a:r>
          </a:p>
        </p:txBody>
      </p:sp>
      <p:grpSp>
        <p:nvGrpSpPr>
          <p:cNvPr id="9" name="Group 8">
            <a:extLst>
              <a:ext uri="{FF2B5EF4-FFF2-40B4-BE49-F238E27FC236}">
                <a16:creationId xmlns:a16="http://schemas.microsoft.com/office/drawing/2014/main" id="{A668295A-70A5-D09D-ADC9-6F54DB5AFF77}"/>
              </a:ext>
            </a:extLst>
          </p:cNvPr>
          <p:cNvGrpSpPr/>
          <p:nvPr/>
        </p:nvGrpSpPr>
        <p:grpSpPr>
          <a:xfrm>
            <a:off x="7191909" y="1546703"/>
            <a:ext cx="4756442" cy="4163614"/>
            <a:chOff x="6557009" y="443816"/>
            <a:chExt cx="5396766" cy="4616343"/>
          </a:xfrm>
        </p:grpSpPr>
        <p:grpSp>
          <p:nvGrpSpPr>
            <p:cNvPr id="10" name="Group 9">
              <a:extLst>
                <a:ext uri="{FF2B5EF4-FFF2-40B4-BE49-F238E27FC236}">
                  <a16:creationId xmlns:a16="http://schemas.microsoft.com/office/drawing/2014/main" id="{DAB92E60-1781-BBF4-13C2-C7C5219B4EA0}"/>
                </a:ext>
              </a:extLst>
            </p:cNvPr>
            <p:cNvGrpSpPr/>
            <p:nvPr/>
          </p:nvGrpSpPr>
          <p:grpSpPr>
            <a:xfrm>
              <a:off x="6557009" y="443816"/>
              <a:ext cx="5396766" cy="4067223"/>
              <a:chOff x="7044690" y="641350"/>
              <a:chExt cx="4483100" cy="3238500"/>
            </a:xfrm>
          </p:grpSpPr>
          <p:pic>
            <p:nvPicPr>
              <p:cNvPr id="12" name="Picture 11">
                <a:extLst>
                  <a:ext uri="{FF2B5EF4-FFF2-40B4-BE49-F238E27FC236}">
                    <a16:creationId xmlns:a16="http://schemas.microsoft.com/office/drawing/2014/main" id="{8FB049A9-8AA7-57E9-5031-1392FB55AE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4690" y="641350"/>
                <a:ext cx="4483100" cy="3238500"/>
              </a:xfrm>
              <a:prstGeom prst="rect">
                <a:avLst/>
              </a:prstGeom>
              <a:noFill/>
              <a:ln>
                <a:noFill/>
              </a:ln>
            </p:spPr>
          </p:pic>
          <p:sp>
            <p:nvSpPr>
              <p:cNvPr id="13" name="TextBox 12">
                <a:extLst>
                  <a:ext uri="{FF2B5EF4-FFF2-40B4-BE49-F238E27FC236}">
                    <a16:creationId xmlns:a16="http://schemas.microsoft.com/office/drawing/2014/main" id="{2E5426D6-7BD0-8FC6-BE87-ABB4AE89A603}"/>
                  </a:ext>
                </a:extLst>
              </p:cNvPr>
              <p:cNvSpPr txBox="1"/>
              <p:nvPr/>
            </p:nvSpPr>
            <p:spPr>
              <a:xfrm>
                <a:off x="8925560" y="944880"/>
                <a:ext cx="721360" cy="516253"/>
              </a:xfrm>
              <a:prstGeom prst="rect">
                <a:avLst/>
              </a:prstGeom>
              <a:solidFill>
                <a:srgbClr val="FFFF00"/>
              </a:solidFill>
            </p:spPr>
            <p:txBody>
              <a:bodyPr wrap="square" rtlCol="0">
                <a:spAutoFit/>
              </a:bodyPr>
              <a:lstStyle/>
              <a:p>
                <a:pPr algn="ctr"/>
                <a:r>
                  <a:rPr lang="en-US" sz="3200" dirty="0">
                    <a:solidFill>
                      <a:srgbClr val="000000"/>
                    </a:solidFill>
                    <a:latin typeface="Times New Roman" panose="02020603050405020304" pitchFamily="18" charset="0"/>
                    <a:cs typeface="Times New Roman" panose="02020603050405020304" pitchFamily="18" charset="0"/>
                  </a:rPr>
                  <a:t>A</a:t>
                </a:r>
                <a:r>
                  <a:rPr lang="en-US" sz="3200" baseline="-25000" dirty="0">
                    <a:solidFill>
                      <a:srgbClr val="000000"/>
                    </a:solidFill>
                    <a:latin typeface="Times New Roman" panose="02020603050405020304" pitchFamily="18" charset="0"/>
                    <a:cs typeface="Times New Roman" panose="02020603050405020304" pitchFamily="18" charset="0"/>
                  </a:rPr>
                  <a:t>0</a:t>
                </a:r>
                <a:endParaRPr lang="vi-VN" sz="3200" baseline="-25000" dirty="0">
                  <a:solidFill>
                    <a:srgbClr val="000000"/>
                  </a:solidFill>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AE6390C1-B01E-198D-B3E6-41E7771C9607}"/>
                </a:ext>
              </a:extLst>
            </p:cNvPr>
            <p:cNvSpPr txBox="1"/>
            <p:nvPr/>
          </p:nvSpPr>
          <p:spPr>
            <a:xfrm>
              <a:off x="7360552" y="4538349"/>
              <a:ext cx="3992880" cy="521810"/>
            </a:xfrm>
            <a:prstGeom prst="rect">
              <a:avLst/>
            </a:prstGeom>
            <a:noFill/>
          </p:spPr>
          <p:txBody>
            <a:bodyPr wrap="square">
              <a:spAutoFit/>
            </a:bodyPr>
            <a:lstStyle/>
            <a:p>
              <a:pPr algn="ctr">
                <a:lnSpc>
                  <a:spcPct val="107000"/>
                </a:lnSpc>
                <a:spcAft>
                  <a:spcPts val="1200"/>
                </a:spcAft>
              </a:pPr>
              <a:r>
                <a:rPr lang="vi-VN" sz="2800" b="1" i="1" kern="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Các khổ giấy chính</a:t>
              </a:r>
              <a:endParaRPr lang="vi-VN" sz="2800" kern="100" dirty="0">
                <a:solidFill>
                  <a:srgbClr val="000000"/>
                </a:solidFill>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907059014"/>
      </p:ext>
    </p:extLst>
  </p:cSld>
  <p:clrMapOvr>
    <a:masterClrMapping/>
  </p:clrMapOvr>
  <p:transition>
    <p:split orient="vert" dir="i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E0BA-6DDA-87FA-7053-128EB2E5C482}"/>
              </a:ext>
            </a:extLst>
          </p:cNvPr>
          <p:cNvSpPr txBox="1">
            <a:spLocks/>
          </p:cNvSpPr>
          <p:nvPr/>
        </p:nvSpPr>
        <p:spPr bwMode="auto">
          <a:xfrm>
            <a:off x="2310893" y="292144"/>
            <a:ext cx="757021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ct val="50000"/>
              </a:spcBef>
              <a:spcAft>
                <a:spcPts val="0"/>
              </a:spcAft>
              <a:defRPr/>
            </a:pPr>
            <a:r>
              <a:rPr lang="en-US" sz="3200" b="1" kern="0" dirty="0">
                <a:solidFill>
                  <a:srgbClr val="FF0000"/>
                </a:solidFill>
                <a:latin typeface="Times New Roman" pitchFamily="18" charset="0"/>
                <a:ea typeface="+mn-ea"/>
                <a:cs typeface="Times New Roman" pitchFamily="18" charset="0"/>
              </a:rPr>
              <a:t>CHỦ ĐỀ 1: VẼ KĨ THUẬT</a:t>
            </a:r>
            <a:endParaRPr lang="vi-VN" sz="3200" b="1" kern="0" dirty="0" err="1">
              <a:solidFill>
                <a:srgbClr val="FF0000"/>
              </a:solidFill>
              <a:latin typeface="Times New Roman" pitchFamily="18" charset="0"/>
              <a:ea typeface="+mn-ea"/>
              <a:cs typeface="Times New Roman" pitchFamily="18" charset="0"/>
            </a:endParaRPr>
          </a:p>
        </p:txBody>
      </p:sp>
      <p:pic>
        <p:nvPicPr>
          <p:cNvPr id="4" name="Picutre 9">
            <a:extLst>
              <a:ext uri="{FF2B5EF4-FFF2-40B4-BE49-F238E27FC236}">
                <a16:creationId xmlns:a16="http://schemas.microsoft.com/office/drawing/2014/main" id="{4B15BB8B-7EE8-2D07-DF0B-658086EA918F}"/>
              </a:ext>
            </a:extLst>
          </p:cNvPr>
          <p:cNvPicPr/>
          <p:nvPr/>
        </p:nvPicPr>
        <p:blipFill>
          <a:blip r:embed="rId2"/>
          <a:stretch/>
        </p:blipFill>
        <p:spPr>
          <a:xfrm>
            <a:off x="519763" y="1260909"/>
            <a:ext cx="4976262" cy="5178392"/>
          </a:xfrm>
          <a:prstGeom prst="rect">
            <a:avLst/>
          </a:prstGeom>
        </p:spPr>
      </p:pic>
      <p:sp>
        <p:nvSpPr>
          <p:cNvPr id="6" name="TextBox 5">
            <a:extLst>
              <a:ext uri="{FF2B5EF4-FFF2-40B4-BE49-F238E27FC236}">
                <a16:creationId xmlns:a16="http://schemas.microsoft.com/office/drawing/2014/main" id="{DC36C34E-3202-A1D1-6D84-57A604770988}"/>
              </a:ext>
            </a:extLst>
          </p:cNvPr>
          <p:cNvSpPr txBox="1"/>
          <p:nvPr/>
        </p:nvSpPr>
        <p:spPr>
          <a:xfrm>
            <a:off x="4636971" y="1209162"/>
            <a:ext cx="6913346" cy="2219838"/>
          </a:xfrm>
          <a:prstGeom prst="rect">
            <a:avLst/>
          </a:prstGeom>
          <a:noFill/>
        </p:spPr>
        <p:txBody>
          <a:bodyPr wrap="square">
            <a:spAutoFit/>
          </a:bodyPr>
          <a:lstStyle/>
          <a:p>
            <a:pPr lvl="0">
              <a:lnSpc>
                <a:spcPct val="150000"/>
              </a:lnSpc>
              <a:buClr>
                <a:srgbClr val="231F20"/>
              </a:buClr>
              <a:buSzPts val="1000"/>
              <a:buFont typeface="Arial" panose="020B0604020202020204" pitchFamily="34" charset="0"/>
              <a:buChar char="❖"/>
              <a:tabLst>
                <a:tab pos="3465830" algn="l"/>
              </a:tabLst>
            </a:pPr>
            <a:r>
              <a:rPr lang="en-US" sz="32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Tiêu chuẩn trình bày bản vẽ kĩ thuật</a:t>
            </a:r>
          </a:p>
          <a:p>
            <a:pPr lvl="0">
              <a:lnSpc>
                <a:spcPct val="150000"/>
              </a:lnSpc>
              <a:buClr>
                <a:srgbClr val="231F20"/>
              </a:buClr>
              <a:buSzPts val="1000"/>
              <a:buFont typeface="Arial" panose="020B0604020202020204" pitchFamily="34" charset="0"/>
              <a:buChar char="❖"/>
              <a:tabLst>
                <a:tab pos="3465830" algn="l"/>
              </a:tabLst>
            </a:pPr>
            <a:r>
              <a:rPr lang="en-US" sz="32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Hình chiếu vuông góc</a:t>
            </a:r>
            <a:endParaRPr lang="en-US" sz="32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buClr>
                <a:srgbClr val="231F20"/>
              </a:buClr>
              <a:buSzPts val="1000"/>
              <a:buFont typeface="Arial" panose="020B0604020202020204" pitchFamily="34" charset="0"/>
              <a:buChar char="❖"/>
              <a:tabLst>
                <a:tab pos="3465830" algn="l"/>
              </a:tabLst>
            </a:pPr>
            <a:r>
              <a:rPr lang="vi-VN" sz="32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Bản vẽ kĩ thuật</a:t>
            </a:r>
          </a:p>
        </p:txBody>
      </p:sp>
    </p:spTree>
    <p:extLst>
      <p:ext uri="{BB962C8B-B14F-4D97-AF65-F5344CB8AC3E}">
        <p14:creationId xmlns:p14="http://schemas.microsoft.com/office/powerpoint/2010/main" val="1099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sp>
        <p:nvSpPr>
          <p:cNvPr id="2" name="Rectangle 1"/>
          <p:cNvSpPr/>
          <p:nvPr/>
        </p:nvSpPr>
        <p:spPr>
          <a:xfrm>
            <a:off x="523983" y="2865329"/>
            <a:ext cx="11044718" cy="304698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400" b="1" dirty="0">
                <a:solidFill>
                  <a:srgbClr val="0000FF"/>
                </a:solidFill>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Vì hình biểu diễn của vật thể có tỉ lệ là 1:2 nghĩa là tỉ số giữa kích thước đo được trên hình biểu diễn của vật thể và kích thước thực tương ứng của vật thể là 1:2 hay kích thước hình biểu diễn bằng 1 nửa kích thước thực. Độ dài các kích thước tương ứng đo được trên hình biểu diễn của vật thể là chiều dài 30 mm, chiều rộng 20 mm và chiều cao 25 mm.</a:t>
            </a:r>
          </a:p>
        </p:txBody>
      </p:sp>
      <p:sp>
        <p:nvSpPr>
          <p:cNvPr id="5" name="TextBox 4">
            <a:extLst>
              <a:ext uri="{FF2B5EF4-FFF2-40B4-BE49-F238E27FC236}">
                <a16:creationId xmlns:a16="http://schemas.microsoft.com/office/drawing/2014/main" id="{C7579BF9-85D9-05EA-C9E9-6072BE492AF1}"/>
              </a:ext>
            </a:extLst>
          </p:cNvPr>
          <p:cNvSpPr txBox="1"/>
          <p:nvPr/>
        </p:nvSpPr>
        <p:spPr>
          <a:xfrm>
            <a:off x="523983" y="803226"/>
            <a:ext cx="11157734" cy="2062103"/>
          </a:xfrm>
          <a:prstGeom prst="rect">
            <a:avLst/>
          </a:prstGeom>
          <a:noFill/>
        </p:spPr>
        <p:txBody>
          <a:bodyPr wrap="square">
            <a:spAutoFit/>
          </a:bodyPr>
          <a:lstStyle/>
          <a:p>
            <a:pPr marL="0" marR="0" lvl="0" indent="0" algn="just" defTabSz="457200" rtl="0" eaLnBrk="1" fontAlgn="auto" latinLnBrk="0" hangingPunct="1">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 vật thể có các kích thước: chiều dài 60 mm, chiều rộng 40 mm và chiều cao 50 mm. Hình biểu diễn của vật thể có tỉ lệ là 1:2. Độ dài các kích thước tương ứng đo được trên hình biểu diễn của vật thể là bao nhiêu?</a:t>
            </a:r>
          </a:p>
        </p:txBody>
      </p:sp>
    </p:spTree>
    <p:extLst>
      <p:ext uri="{BB962C8B-B14F-4D97-AF65-F5344CB8AC3E}">
        <p14:creationId xmlns:p14="http://schemas.microsoft.com/office/powerpoint/2010/main" val="154122785"/>
      </p:ext>
    </p:extLst>
  </p:cSld>
  <p:clrMapOvr>
    <a:masterClrMapping/>
  </p:clrMapOvr>
  <p:transition>
    <p:split orient="vert" dir="i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sp>
        <p:nvSpPr>
          <p:cNvPr id="4" name="Rectangle 3"/>
          <p:cNvSpPr/>
          <p:nvPr/>
        </p:nvSpPr>
        <p:spPr>
          <a:xfrm>
            <a:off x="304800" y="584775"/>
            <a:ext cx="5099407"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Cách ghi chữ số kích thước ở trường hợp nào trong Hình 1.5 là đúng? Vì sao?</a:t>
            </a:r>
          </a:p>
        </p:txBody>
      </p:sp>
      <p:pic>
        <p:nvPicPr>
          <p:cNvPr id="5" name="Picture 4"/>
          <p:cNvPicPr>
            <a:picLocks noChangeAspect="1"/>
          </p:cNvPicPr>
          <p:nvPr/>
        </p:nvPicPr>
        <p:blipFill>
          <a:blip r:embed="rId4"/>
          <a:stretch>
            <a:fillRect/>
          </a:stretch>
        </p:blipFill>
        <p:spPr>
          <a:xfrm>
            <a:off x="5852143" y="1969770"/>
            <a:ext cx="6007542" cy="2706336"/>
          </a:xfrm>
          <a:prstGeom prst="rect">
            <a:avLst/>
          </a:prstGeom>
        </p:spPr>
      </p:pic>
      <p:pic>
        <p:nvPicPr>
          <p:cNvPr id="2" name="Picture 1"/>
          <p:cNvPicPr>
            <a:picLocks noChangeAspect="1"/>
          </p:cNvPicPr>
          <p:nvPr/>
        </p:nvPicPr>
        <p:blipFill>
          <a:blip r:embed="rId5"/>
          <a:stretch>
            <a:fillRect/>
          </a:stretch>
        </p:blipFill>
        <p:spPr>
          <a:xfrm>
            <a:off x="425367" y="2387373"/>
            <a:ext cx="4978840" cy="2494216"/>
          </a:xfrm>
          <a:prstGeom prst="rect">
            <a:avLst/>
          </a:prstGeom>
        </p:spPr>
      </p:pic>
      <p:sp>
        <p:nvSpPr>
          <p:cNvPr id="8" name="TextBox 7">
            <a:extLst>
              <a:ext uri="{FF2B5EF4-FFF2-40B4-BE49-F238E27FC236}">
                <a16:creationId xmlns:a16="http://schemas.microsoft.com/office/drawing/2014/main" id="{60DF1AFB-1961-E143-4155-BB2821824BBD}"/>
              </a:ext>
            </a:extLst>
          </p:cNvPr>
          <p:cNvSpPr txBox="1"/>
          <p:nvPr/>
        </p:nvSpPr>
        <p:spPr>
          <a:xfrm>
            <a:off x="5852142" y="609216"/>
            <a:ext cx="6007541"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Kể tên và nêu ý nghĩa các loại nét vẽ trên Hình 1.6.</a:t>
            </a:r>
          </a:p>
        </p:txBody>
      </p:sp>
    </p:spTree>
    <p:extLst>
      <p:ext uri="{BB962C8B-B14F-4D97-AF65-F5344CB8AC3E}">
        <p14:creationId xmlns:p14="http://schemas.microsoft.com/office/powerpoint/2010/main" val="2635372213"/>
      </p:ext>
    </p:extLst>
  </p:cSld>
  <p:clrMapOvr>
    <a:masterClrMapping/>
  </p:clrMapOvr>
  <p:transition>
    <p:split orient="vert" dir="i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pic>
        <p:nvPicPr>
          <p:cNvPr id="5" name="Picture 4"/>
          <p:cNvPicPr>
            <a:picLocks noChangeAspect="1"/>
          </p:cNvPicPr>
          <p:nvPr/>
        </p:nvPicPr>
        <p:blipFill>
          <a:blip r:embed="rId4"/>
          <a:stretch>
            <a:fillRect/>
          </a:stretch>
        </p:blipFill>
        <p:spPr>
          <a:xfrm>
            <a:off x="5650786" y="617070"/>
            <a:ext cx="5753505" cy="2660158"/>
          </a:xfrm>
          <a:prstGeom prst="rect">
            <a:avLst/>
          </a:prstGeom>
        </p:spPr>
      </p:pic>
      <p:pic>
        <p:nvPicPr>
          <p:cNvPr id="2" name="Picture 1"/>
          <p:cNvPicPr>
            <a:picLocks noChangeAspect="1"/>
          </p:cNvPicPr>
          <p:nvPr/>
        </p:nvPicPr>
        <p:blipFill>
          <a:blip r:embed="rId5"/>
          <a:stretch>
            <a:fillRect/>
          </a:stretch>
        </p:blipFill>
        <p:spPr>
          <a:xfrm>
            <a:off x="226032" y="586419"/>
            <a:ext cx="5260368" cy="2539039"/>
          </a:xfrm>
          <a:prstGeom prst="rect">
            <a:avLst/>
          </a:prstGeom>
        </p:spPr>
      </p:pic>
      <p:sp>
        <p:nvSpPr>
          <p:cNvPr id="6" name="Rectangle 5"/>
          <p:cNvSpPr/>
          <p:nvPr/>
        </p:nvSpPr>
        <p:spPr>
          <a:xfrm>
            <a:off x="5280917" y="3125458"/>
            <a:ext cx="6911083"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Nét liền đậm: Đường bao thấy, cạnh thấy.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Nét liền mảnh: Đường kích thước, đường gióng kích thước.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 Nét gạch chấm mảnh: Đường tâm, đường trục đối xứng.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 Nét đứt mảnh: Đường bao khuất, cạnh khuất.</a:t>
            </a:r>
          </a:p>
        </p:txBody>
      </p:sp>
      <p:sp>
        <p:nvSpPr>
          <p:cNvPr id="9" name="TextBox 8">
            <a:extLst>
              <a:ext uri="{FF2B5EF4-FFF2-40B4-BE49-F238E27FC236}">
                <a16:creationId xmlns:a16="http://schemas.microsoft.com/office/drawing/2014/main" id="{14916918-3158-0F5A-F862-29D7FC0EA67D}"/>
              </a:ext>
            </a:extLst>
          </p:cNvPr>
          <p:cNvSpPr txBox="1"/>
          <p:nvPr/>
        </p:nvSpPr>
        <p:spPr>
          <a:xfrm>
            <a:off x="301727" y="3325326"/>
            <a:ext cx="5184673"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 a) Đúng. Vì chữ số kích thước được ghi trên đường kích thước.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 c) Sai. Vì chữ số kích thước không được ghi trên đường kích thước mà ghi ở dưới (hình b) và ghi bên cạnh (hình c).</a:t>
            </a:r>
          </a:p>
        </p:txBody>
      </p:sp>
    </p:spTree>
    <p:extLst>
      <p:ext uri="{BB962C8B-B14F-4D97-AF65-F5344CB8AC3E}">
        <p14:creationId xmlns:p14="http://schemas.microsoft.com/office/powerpoint/2010/main" val="925176019"/>
      </p:ext>
    </p:extLst>
  </p:cSld>
  <p:clrMapOvr>
    <a:masterClrMapping/>
  </p:clrMapOvr>
  <p:transition>
    <p:split orient="vert" dir="i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VẬN DỤNG</a:t>
            </a:r>
          </a:p>
        </p:txBody>
      </p:sp>
      <p:sp>
        <p:nvSpPr>
          <p:cNvPr id="2" name="Rectangle 1"/>
          <p:cNvSpPr/>
          <p:nvPr/>
        </p:nvSpPr>
        <p:spPr>
          <a:xfrm>
            <a:off x="4680880" y="2419033"/>
            <a:ext cx="7317831"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Em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sẽ</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tiến</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hành</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chia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tờ</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giấy</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khổ</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A0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thành</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tờ</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giấy</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khổ</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A4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theo</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bước</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sau</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baseline="0"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Lần</a:t>
            </a:r>
            <a:r>
              <a:rPr lang="en-US" sz="3200" dirty="0">
                <a:solidFill>
                  <a:srgbClr val="0000FF"/>
                </a:solidFill>
                <a:latin typeface="Times New Roman" panose="02020603050405020304" pitchFamily="18" charset="0"/>
                <a:cs typeface="Times New Roman" panose="02020603050405020304" pitchFamily="18" charset="0"/>
              </a:rPr>
              <a:t> 1: Chia </a:t>
            </a:r>
            <a:r>
              <a:rPr lang="en-US" sz="3200" dirty="0" err="1">
                <a:solidFill>
                  <a:srgbClr val="0000FF"/>
                </a:solidFill>
                <a:latin typeface="Times New Roman" panose="02020603050405020304" pitchFamily="18" charset="0"/>
                <a:cs typeface="Times New Roman" panose="02020603050405020304" pitchFamily="18" charset="0"/>
              </a:rPr>
              <a:t>đôi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tờ</a:t>
            </a:r>
            <a:r>
              <a:rPr lang="en-US" sz="3200" dirty="0">
                <a:solidFill>
                  <a:srgbClr val="0000FF"/>
                </a:solidFill>
                <a:latin typeface="Times New Roman" panose="02020603050405020304" pitchFamily="18" charset="0"/>
                <a:cs typeface="Times New Roman" panose="02020603050405020304" pitchFamily="18" charset="0"/>
              </a:rPr>
              <a:t> A0 ta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2 </a:t>
            </a:r>
            <a:r>
              <a:rPr lang="en-US" sz="3200" dirty="0" err="1">
                <a:solidFill>
                  <a:srgbClr val="0000FF"/>
                </a:solidFill>
                <a:latin typeface="Times New Roman" panose="02020603050405020304" pitchFamily="18" charset="0"/>
                <a:cs typeface="Times New Roman" panose="02020603050405020304" pitchFamily="18" charset="0"/>
              </a:rPr>
              <a:t>tờ</a:t>
            </a:r>
            <a:r>
              <a:rPr lang="en-US" sz="3200" dirty="0">
                <a:solidFill>
                  <a:srgbClr val="0000FF"/>
                </a:solidFill>
                <a:latin typeface="Times New Roman" panose="02020603050405020304" pitchFamily="18" charset="0"/>
                <a:cs typeface="Times New Roman" panose="02020603050405020304" pitchFamily="18" charset="0"/>
              </a:rPr>
              <a:t> A1.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Lần</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2: Chia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đôi</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2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tờ</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A1 ta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4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tờ</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baseline="0"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Lần</a:t>
            </a:r>
            <a:r>
              <a:rPr lang="en-US" sz="3200" dirty="0">
                <a:solidFill>
                  <a:srgbClr val="0000FF"/>
                </a:solidFill>
                <a:latin typeface="Times New Roman" panose="02020603050405020304" pitchFamily="18" charset="0"/>
                <a:cs typeface="Times New Roman" panose="02020603050405020304" pitchFamily="18" charset="0"/>
              </a:rPr>
              <a:t> 3: Chia </a:t>
            </a:r>
            <a:r>
              <a:rPr lang="en-US" sz="3200" dirty="0" err="1">
                <a:solidFill>
                  <a:srgbClr val="0000FF"/>
                </a:solidFill>
                <a:latin typeface="Times New Roman" panose="02020603050405020304" pitchFamily="18" charset="0"/>
                <a:cs typeface="Times New Roman" panose="02020603050405020304" pitchFamily="18" charset="0"/>
              </a:rPr>
              <a:t>đôi</a:t>
            </a:r>
            <a:r>
              <a:rPr lang="en-US" sz="3200" dirty="0">
                <a:solidFill>
                  <a:srgbClr val="0000FF"/>
                </a:solidFill>
                <a:latin typeface="Times New Roman" panose="02020603050405020304" pitchFamily="18" charset="0"/>
                <a:cs typeface="Times New Roman" panose="02020603050405020304" pitchFamily="18" charset="0"/>
              </a:rPr>
              <a:t> 4 </a:t>
            </a:r>
            <a:r>
              <a:rPr lang="en-US" sz="3200" dirty="0" err="1">
                <a:solidFill>
                  <a:srgbClr val="0000FF"/>
                </a:solidFill>
                <a:latin typeface="Times New Roman" panose="02020603050405020304" pitchFamily="18" charset="0"/>
                <a:cs typeface="Times New Roman" panose="02020603050405020304" pitchFamily="18" charset="0"/>
              </a:rPr>
              <a:t>tờ</a:t>
            </a:r>
            <a:r>
              <a:rPr lang="en-US" sz="3200" dirty="0">
                <a:solidFill>
                  <a:srgbClr val="0000FF"/>
                </a:solidFill>
                <a:latin typeface="Times New Roman" panose="02020603050405020304" pitchFamily="18" charset="0"/>
                <a:cs typeface="Times New Roman" panose="02020603050405020304" pitchFamily="18" charset="0"/>
              </a:rPr>
              <a:t> A2 ta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8 </a:t>
            </a:r>
            <a:r>
              <a:rPr lang="en-US" sz="3200" dirty="0" err="1">
                <a:solidFill>
                  <a:srgbClr val="0000FF"/>
                </a:solidFill>
                <a:latin typeface="Times New Roman" panose="02020603050405020304" pitchFamily="18" charset="0"/>
                <a:cs typeface="Times New Roman" panose="02020603050405020304" pitchFamily="18" charset="0"/>
              </a:rPr>
              <a:t>tờ</a:t>
            </a:r>
            <a:r>
              <a:rPr lang="en-US" sz="3200" dirty="0">
                <a:solidFill>
                  <a:srgbClr val="0000FF"/>
                </a:solidFill>
                <a:latin typeface="Times New Roman" panose="02020603050405020304" pitchFamily="18" charset="0"/>
                <a:cs typeface="Times New Roman" panose="02020603050405020304" pitchFamily="18" charset="0"/>
              </a:rPr>
              <a:t> A3.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Lần</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4: Chia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đôi</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8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tờ</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A3 ta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16 </a:t>
            </a:r>
            <a:r>
              <a:rPr kumimoji="0" lang="en-US" sz="3200" b="0"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tờ</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A4.</a:t>
            </a:r>
            <a:endPar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01AB314-418A-FB9F-ACEA-DE3564954E28}"/>
              </a:ext>
            </a:extLst>
          </p:cNvPr>
          <p:cNvGrpSpPr/>
          <p:nvPr/>
        </p:nvGrpSpPr>
        <p:grpSpPr>
          <a:xfrm>
            <a:off x="460916" y="2419033"/>
            <a:ext cx="4146542" cy="3683818"/>
            <a:chOff x="6557009" y="443816"/>
            <a:chExt cx="5396766" cy="4616343"/>
          </a:xfrm>
        </p:grpSpPr>
        <p:grpSp>
          <p:nvGrpSpPr>
            <p:cNvPr id="5" name="Group 4">
              <a:extLst>
                <a:ext uri="{FF2B5EF4-FFF2-40B4-BE49-F238E27FC236}">
                  <a16:creationId xmlns:a16="http://schemas.microsoft.com/office/drawing/2014/main" id="{A90BB980-7773-2D6F-B1A1-F3E4BB979A03}"/>
                </a:ext>
              </a:extLst>
            </p:cNvPr>
            <p:cNvGrpSpPr/>
            <p:nvPr/>
          </p:nvGrpSpPr>
          <p:grpSpPr>
            <a:xfrm>
              <a:off x="6557009" y="443816"/>
              <a:ext cx="5396766" cy="4067223"/>
              <a:chOff x="7044690" y="641350"/>
              <a:chExt cx="4483100" cy="3238500"/>
            </a:xfrm>
          </p:grpSpPr>
          <p:pic>
            <p:nvPicPr>
              <p:cNvPr id="9" name="Picture 8">
                <a:extLst>
                  <a:ext uri="{FF2B5EF4-FFF2-40B4-BE49-F238E27FC236}">
                    <a16:creationId xmlns:a16="http://schemas.microsoft.com/office/drawing/2014/main" id="{062C7800-4465-186C-EA9A-FE00F74342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4690" y="641350"/>
                <a:ext cx="4483100" cy="3238500"/>
              </a:xfrm>
              <a:prstGeom prst="rect">
                <a:avLst/>
              </a:prstGeom>
              <a:noFill/>
              <a:ln>
                <a:noFill/>
              </a:ln>
            </p:spPr>
          </p:pic>
          <p:sp>
            <p:nvSpPr>
              <p:cNvPr id="10" name="TextBox 9">
                <a:extLst>
                  <a:ext uri="{FF2B5EF4-FFF2-40B4-BE49-F238E27FC236}">
                    <a16:creationId xmlns:a16="http://schemas.microsoft.com/office/drawing/2014/main" id="{CAECBA7C-CB60-0EF2-C352-F904F6644C87}"/>
                  </a:ext>
                </a:extLst>
              </p:cNvPr>
              <p:cNvSpPr txBox="1"/>
              <p:nvPr/>
            </p:nvSpPr>
            <p:spPr>
              <a:xfrm>
                <a:off x="8925560" y="944880"/>
                <a:ext cx="721360" cy="570596"/>
              </a:xfrm>
              <a:prstGeom prst="rect">
                <a:avLst/>
              </a:prstGeom>
              <a:solidFill>
                <a:srgbClr val="FFFF00"/>
              </a:solidFill>
            </p:spPr>
            <p:txBody>
              <a:bodyPr wrap="square" rtlCol="0">
                <a:spAutoFit/>
              </a:bodyPr>
              <a:lstStyle/>
              <a:p>
                <a:pPr algn="ctr"/>
                <a:r>
                  <a:rPr lang="en-US" sz="3600" dirty="0">
                    <a:solidFill>
                      <a:srgbClr val="000000"/>
                    </a:solidFill>
                    <a:latin typeface="Times New Roman" panose="02020603050405020304" pitchFamily="18" charset="0"/>
                    <a:cs typeface="Times New Roman" panose="02020603050405020304" pitchFamily="18" charset="0"/>
                  </a:rPr>
                  <a:t>A</a:t>
                </a:r>
                <a:r>
                  <a:rPr lang="en-US" sz="3600" baseline="-25000" dirty="0">
                    <a:solidFill>
                      <a:srgbClr val="000000"/>
                    </a:solidFill>
                    <a:latin typeface="Times New Roman" panose="02020603050405020304" pitchFamily="18" charset="0"/>
                    <a:cs typeface="Times New Roman" panose="02020603050405020304" pitchFamily="18" charset="0"/>
                  </a:rPr>
                  <a:t>0</a:t>
                </a:r>
                <a:endParaRPr lang="vi-VN" sz="3600" baseline="-25000" dirty="0">
                  <a:solidFill>
                    <a:srgbClr val="000000"/>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550C2795-807B-D0EA-41E1-88BCBD59C032}"/>
                </a:ext>
              </a:extLst>
            </p:cNvPr>
            <p:cNvSpPr txBox="1"/>
            <p:nvPr/>
          </p:nvSpPr>
          <p:spPr>
            <a:xfrm>
              <a:off x="7360552" y="4538349"/>
              <a:ext cx="3992880" cy="521810"/>
            </a:xfrm>
            <a:prstGeom prst="rect">
              <a:avLst/>
            </a:prstGeom>
            <a:noFill/>
          </p:spPr>
          <p:txBody>
            <a:bodyPr wrap="square">
              <a:spAutoFit/>
            </a:bodyPr>
            <a:lstStyle/>
            <a:p>
              <a:pPr algn="ctr">
                <a:lnSpc>
                  <a:spcPct val="107000"/>
                </a:lnSpc>
                <a:spcAft>
                  <a:spcPts val="1200"/>
                </a:spcAft>
              </a:pPr>
              <a:r>
                <a:rPr lang="vi-VN" sz="2800" b="1" i="1" kern="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Các khổ giấy chính</a:t>
              </a:r>
              <a:endParaRPr lang="vi-VN" sz="2800" kern="100" dirty="0">
                <a:solidFill>
                  <a:srgbClr val="000000"/>
                </a:solidFill>
                <a:ea typeface="Arial" panose="020B0604020202020204" pitchFamily="34"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0AF6DCD5-C127-6700-870D-57E36CBAA33C}"/>
              </a:ext>
            </a:extLst>
          </p:cNvPr>
          <p:cNvSpPr/>
          <p:nvPr/>
        </p:nvSpPr>
        <p:spPr>
          <a:xfrm>
            <a:off x="460916" y="584775"/>
            <a:ext cx="11537795"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Các bài thực hành yêu cầu vẽ trên giấy khổ A4, nhưng em chỉ có tờ giấy vẽ khổ A0. Em hãy chia tờ giấy khổ A0 thành các tờ giấy khổ A4 để vẽ các bài thực hành.</a:t>
            </a:r>
          </a:p>
        </p:txBody>
      </p:sp>
    </p:spTree>
    <p:extLst>
      <p:ext uri="{BB962C8B-B14F-4D97-AF65-F5344CB8AC3E}">
        <p14:creationId xmlns:p14="http://schemas.microsoft.com/office/powerpoint/2010/main" val="338293349"/>
      </p:ext>
    </p:extLst>
  </p:cSld>
  <p:clrMapOvr>
    <a:masterClrMapping/>
  </p:clrMapOvr>
  <p:transition>
    <p:split orient="vert" dir="i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21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5867-9C72-0A19-FFB0-6B041B482FCE}"/>
              </a:ext>
            </a:extLst>
          </p:cNvPr>
          <p:cNvSpPr txBox="1">
            <a:spLocks/>
          </p:cNvSpPr>
          <p:nvPr/>
        </p:nvSpPr>
        <p:spPr bwMode="auto">
          <a:xfrm>
            <a:off x="4178194" y="57374"/>
            <a:ext cx="35308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ct val="50000"/>
              </a:spcBef>
              <a:spcAft>
                <a:spcPts val="0"/>
              </a:spcAft>
              <a:defRPr/>
            </a:pPr>
            <a:r>
              <a:rPr lang="en-US" sz="3200" b="1" kern="0" dirty="0">
                <a:solidFill>
                  <a:srgbClr val="FF0000"/>
                </a:solidFill>
                <a:latin typeface="Times New Roman" pitchFamily="18" charset="0"/>
                <a:ea typeface="+mn-ea"/>
                <a:cs typeface="Times New Roman" pitchFamily="18" charset="0"/>
              </a:rPr>
              <a:t>KHỞI ĐỘNG</a:t>
            </a:r>
            <a:endParaRPr lang="vi-VN" sz="3200" b="1" kern="0" dirty="0" err="1">
              <a:solidFill>
                <a:srgbClr val="FF0000"/>
              </a:solidFill>
              <a:latin typeface="Times New Roman" pitchFamily="18" charset="0"/>
              <a:ea typeface="+mn-ea"/>
              <a:cs typeface="Times New Roman" pitchFamily="18" charset="0"/>
            </a:endParaRPr>
          </a:p>
        </p:txBody>
      </p:sp>
      <p:pic>
        <p:nvPicPr>
          <p:cNvPr id="3" name="Picture 4">
            <a:extLst>
              <a:ext uri="{FF2B5EF4-FFF2-40B4-BE49-F238E27FC236}">
                <a16:creationId xmlns:a16="http://schemas.microsoft.com/office/drawing/2014/main" id="{4500683B-529F-5E51-5DDE-3BE48D48B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32" y="801913"/>
            <a:ext cx="5444691" cy="35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B499DCB-B2F4-A610-5F89-9E83E2D28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04" t="11938" r="12880" b="10355"/>
          <a:stretch>
            <a:fillRect/>
          </a:stretch>
        </p:blipFill>
        <p:spPr bwMode="auto">
          <a:xfrm>
            <a:off x="6497056" y="801913"/>
            <a:ext cx="4918509" cy="37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41AD6EC1-9672-D492-FCF4-1B3074CBF9B4}"/>
              </a:ext>
            </a:extLst>
          </p:cNvPr>
          <p:cNvSpPr txBox="1">
            <a:spLocks noChangeArrowheads="1"/>
          </p:cNvSpPr>
          <p:nvPr/>
        </p:nvSpPr>
        <p:spPr bwMode="auto">
          <a:xfrm>
            <a:off x="858250" y="4591955"/>
            <a:ext cx="3429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vi-VN" sz="2400" b="1" dirty="0">
                <a:solidFill>
                  <a:srgbClr val="000000"/>
                </a:solidFill>
                <a:cs typeface="Times New Roman" panose="02020603050405020304" pitchFamily="18" charset="0"/>
              </a:rPr>
              <a:t>BẢN VẼ Ô TÔ</a:t>
            </a:r>
            <a:endParaRPr lang="vi-VN" altLang="vi-VN" sz="2400" b="1" dirty="0">
              <a:solidFill>
                <a:srgbClr val="000000"/>
              </a:solidFill>
              <a:cs typeface="Times New Roman" panose="02020603050405020304" pitchFamily="18" charset="0"/>
            </a:endParaRPr>
          </a:p>
        </p:txBody>
      </p:sp>
      <p:sp>
        <p:nvSpPr>
          <p:cNvPr id="6" name="TextBox 5">
            <a:extLst>
              <a:ext uri="{FF2B5EF4-FFF2-40B4-BE49-F238E27FC236}">
                <a16:creationId xmlns:a16="http://schemas.microsoft.com/office/drawing/2014/main" id="{CEEC2415-1BFD-D052-B74F-89FC009FB35A}"/>
              </a:ext>
            </a:extLst>
          </p:cNvPr>
          <p:cNvSpPr txBox="1">
            <a:spLocks noChangeArrowheads="1"/>
          </p:cNvSpPr>
          <p:nvPr/>
        </p:nvSpPr>
        <p:spPr bwMode="auto">
          <a:xfrm>
            <a:off x="7788445" y="4603801"/>
            <a:ext cx="3009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vi-VN" sz="2400" b="1" dirty="0">
                <a:solidFill>
                  <a:srgbClr val="000000"/>
                </a:solidFill>
                <a:cs typeface="Times New Roman" panose="02020603050405020304" pitchFamily="18" charset="0"/>
              </a:rPr>
              <a:t>BẢN VẼ NHÀ</a:t>
            </a:r>
            <a:endParaRPr lang="vi-VN" altLang="vi-VN" sz="2400"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7796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B0B90BAB-C826-F4C7-B67E-287A61395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88" y="916805"/>
            <a:ext cx="5364783" cy="351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hỉ đắt hơn Vios 17 triệu đồng, Audi A1 2010 có gì đáng chờ đợi?">
            <a:extLst>
              <a:ext uri="{FF2B5EF4-FFF2-40B4-BE49-F238E27FC236}">
                <a16:creationId xmlns:a16="http://schemas.microsoft.com/office/drawing/2014/main" id="{62C7A264-E4C4-20AD-06FA-650F82A0A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656" y="916805"/>
            <a:ext cx="6063056" cy="33953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E24E12-6EBC-AA05-4966-AB0E5AAA9EBA}"/>
              </a:ext>
            </a:extLst>
          </p:cNvPr>
          <p:cNvSpPr txBox="1">
            <a:spLocks/>
          </p:cNvSpPr>
          <p:nvPr/>
        </p:nvSpPr>
        <p:spPr bwMode="auto">
          <a:xfrm>
            <a:off x="4178194" y="57374"/>
            <a:ext cx="35308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ct val="50000"/>
              </a:spcBef>
              <a:spcAft>
                <a:spcPts val="0"/>
              </a:spcAft>
              <a:defRPr/>
            </a:pPr>
            <a:r>
              <a:rPr lang="en-US" sz="3200" b="1" kern="0" dirty="0">
                <a:solidFill>
                  <a:srgbClr val="FF0000"/>
                </a:solidFill>
                <a:latin typeface="Times New Roman" pitchFamily="18" charset="0"/>
                <a:cs typeface="Times New Roman" pitchFamily="18" charset="0"/>
              </a:rPr>
              <a:t>KHỞI ĐỘNG</a:t>
            </a:r>
            <a:endParaRPr lang="vi-VN" sz="3200" b="1" kern="0" dirty="0" err="1">
              <a:solidFill>
                <a:srgbClr val="FF0000"/>
              </a:solidFill>
              <a:cs typeface="Times New Roman" pitchFamily="18" charset="0"/>
            </a:endParaRPr>
          </a:p>
        </p:txBody>
      </p:sp>
      <p:sp>
        <p:nvSpPr>
          <p:cNvPr id="3" name="TextBox 5">
            <a:extLst>
              <a:ext uri="{FF2B5EF4-FFF2-40B4-BE49-F238E27FC236}">
                <a16:creationId xmlns:a16="http://schemas.microsoft.com/office/drawing/2014/main" id="{A08B50D2-11A8-99B7-1B25-398E669B24E3}"/>
              </a:ext>
            </a:extLst>
          </p:cNvPr>
          <p:cNvSpPr txBox="1">
            <a:spLocks noChangeArrowheads="1"/>
          </p:cNvSpPr>
          <p:nvPr/>
        </p:nvSpPr>
        <p:spPr bwMode="auto">
          <a:xfrm>
            <a:off x="668152" y="4679857"/>
            <a:ext cx="1035277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vi-VN" sz="3200" dirty="0" err="1">
                <a:solidFill>
                  <a:schemeClr val="tx2"/>
                </a:solidFill>
                <a:cs typeface="Times New Roman" panose="02020603050405020304" pitchFamily="18" charset="0"/>
              </a:rPr>
              <a:t>Để</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chế</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tạo</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ra</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chiếc</a:t>
            </a:r>
            <a:r>
              <a:rPr lang="en-US" altLang="vi-VN" sz="3200" dirty="0">
                <a:solidFill>
                  <a:schemeClr val="tx2"/>
                </a:solidFill>
                <a:cs typeface="Times New Roman" panose="02020603050405020304" pitchFamily="18" charset="0"/>
              </a:rPr>
              <a:t> ô </a:t>
            </a:r>
            <a:r>
              <a:rPr lang="en-US" altLang="vi-VN" sz="3200" dirty="0" err="1">
                <a:solidFill>
                  <a:schemeClr val="tx2"/>
                </a:solidFill>
                <a:cs typeface="Times New Roman" panose="02020603050405020304" pitchFamily="18" charset="0"/>
              </a:rPr>
              <a:t>tô</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người</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công</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nhân</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dựa</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vào</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căn</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cứ</a:t>
            </a:r>
            <a:r>
              <a:rPr lang="en-US" altLang="vi-VN" sz="3200" dirty="0">
                <a:solidFill>
                  <a:schemeClr val="tx2"/>
                </a:solidFill>
                <a:cs typeface="Times New Roman" panose="02020603050405020304" pitchFamily="18" charset="0"/>
              </a:rPr>
              <a:t> </a:t>
            </a:r>
            <a:r>
              <a:rPr lang="en-US" altLang="vi-VN" sz="3200" dirty="0" err="1">
                <a:solidFill>
                  <a:schemeClr val="tx2"/>
                </a:solidFill>
                <a:cs typeface="Times New Roman" panose="02020603050405020304" pitchFamily="18" charset="0"/>
              </a:rPr>
              <a:t>nào</a:t>
            </a:r>
            <a:r>
              <a:rPr lang="en-US" altLang="vi-VN" sz="3200" dirty="0">
                <a:solidFill>
                  <a:schemeClr val="tx2"/>
                </a:solidFill>
                <a:cs typeface="Times New Roman" panose="02020603050405020304" pitchFamily="18" charset="0"/>
              </a:rPr>
              <a:t>?</a:t>
            </a:r>
            <a:endParaRPr lang="vi-VN" altLang="vi-VN" sz="3200" dirty="0">
              <a:solidFill>
                <a:schemeClr val="tx2"/>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a:extLst>
              <a:ext uri="{FF2B5EF4-FFF2-40B4-BE49-F238E27FC236}">
                <a16:creationId xmlns:a16="http://schemas.microsoft.com/office/drawing/2014/main" id="{66111A67-FB33-76F1-C421-5432A396508F}"/>
              </a:ext>
            </a:extLst>
          </p:cNvPr>
          <p:cNvSpPr>
            <a:spLocks noGrp="1"/>
          </p:cNvSpPr>
          <p:nvPr>
            <p:ph type="sldNum" sz="quarter" idx="12"/>
          </p:nvPr>
        </p:nvSpPr>
        <p:spPr>
          <a:ln>
            <a:miter lim="800000"/>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fld id="{DD886E55-00F6-45DD-BC3A-B67AEE10A801}" type="slidenum">
              <a:rPr lang="en-US" altLang="vi-VN">
                <a:solidFill>
                  <a:srgbClr val="898989"/>
                </a:solidFill>
                <a:latin typeface="Arial" panose="020B0604020202020204" pitchFamily="34" charset="0"/>
              </a:rPr>
              <a:pPr eaLnBrk="1" fontAlgn="base" hangingPunct="1">
                <a:spcBef>
                  <a:spcPct val="0"/>
                </a:spcBef>
                <a:spcAft>
                  <a:spcPct val="0"/>
                </a:spcAft>
              </a:pPr>
              <a:t>6</a:t>
            </a:fld>
            <a:endParaRPr lang="en-US" altLang="vi-VN">
              <a:solidFill>
                <a:srgbClr val="898989"/>
              </a:solidFill>
              <a:latin typeface="Arial" panose="020B0604020202020204" pitchFamily="34" charset="0"/>
            </a:endParaRPr>
          </a:p>
        </p:txBody>
      </p:sp>
      <p:pic>
        <p:nvPicPr>
          <p:cNvPr id="2" name="Picture 1">
            <a:extLst>
              <a:ext uri="{FF2B5EF4-FFF2-40B4-BE49-F238E27FC236}">
                <a16:creationId xmlns:a16="http://schemas.microsoft.com/office/drawing/2014/main" id="{E5CD046D-37A6-BBD2-BEA9-08444A550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173" y="591420"/>
            <a:ext cx="6737829" cy="3961329"/>
          </a:xfrm>
          <a:prstGeom prst="rect">
            <a:avLst/>
          </a:prstGeom>
        </p:spPr>
      </p:pic>
      <p:sp>
        <p:nvSpPr>
          <p:cNvPr id="3" name="TextBox 29">
            <a:extLst>
              <a:ext uri="{FF2B5EF4-FFF2-40B4-BE49-F238E27FC236}">
                <a16:creationId xmlns:a16="http://schemas.microsoft.com/office/drawing/2014/main" id="{6D1DA208-E05A-4AD6-B7F1-300FFA5B9618}"/>
              </a:ext>
            </a:extLst>
          </p:cNvPr>
          <p:cNvSpPr txBox="1"/>
          <p:nvPr/>
        </p:nvSpPr>
        <p:spPr>
          <a:xfrm>
            <a:off x="967338" y="4552749"/>
            <a:ext cx="10433785" cy="984885"/>
          </a:xfrm>
          <a:prstGeom prst="rect">
            <a:avLst/>
          </a:prstGeom>
        </p:spPr>
        <p:txBody>
          <a:bodyPr wrap="square" lIns="0" tIns="0" rIns="0" bIns="0" rtlCol="0" anchor="t">
            <a:spAutoFit/>
          </a:bodyPr>
          <a:lstStyle/>
          <a:p>
            <a:pPr algn="ctr"/>
            <a:r>
              <a:rPr lang="vi-VN" sz="3200" i="1" dirty="0">
                <a:solidFill>
                  <a:schemeClr val="tx2"/>
                </a:solidFill>
                <a:latin typeface="+mj-lt"/>
              </a:rPr>
              <a:t>Để người chế tạo hiểu đúng, người thiết kế cần thể hiện ý tưởng thiết kế trên bản vẽ kĩ thuật như thế nào? </a:t>
            </a:r>
            <a:endParaRPr lang="en-US" sz="3200" spc="79" dirty="0">
              <a:solidFill>
                <a:schemeClr val="tx2"/>
              </a:solidFill>
              <a:latin typeface="+mj-lt"/>
            </a:endParaRPr>
          </a:p>
        </p:txBody>
      </p:sp>
      <p:sp>
        <p:nvSpPr>
          <p:cNvPr id="4" name="Title 1">
            <a:extLst>
              <a:ext uri="{FF2B5EF4-FFF2-40B4-BE49-F238E27FC236}">
                <a16:creationId xmlns:a16="http://schemas.microsoft.com/office/drawing/2014/main" id="{A5C04319-4E43-A9FE-6975-7D2A08F508DA}"/>
              </a:ext>
            </a:extLst>
          </p:cNvPr>
          <p:cNvSpPr txBox="1">
            <a:spLocks/>
          </p:cNvSpPr>
          <p:nvPr/>
        </p:nvSpPr>
        <p:spPr bwMode="auto">
          <a:xfrm>
            <a:off x="4178194" y="57374"/>
            <a:ext cx="35308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ct val="50000"/>
              </a:spcBef>
              <a:spcAft>
                <a:spcPts val="0"/>
              </a:spcAft>
              <a:defRPr/>
            </a:pPr>
            <a:r>
              <a:rPr lang="en-US" sz="3200" b="1" kern="0" dirty="0">
                <a:solidFill>
                  <a:srgbClr val="FF0000"/>
                </a:solidFill>
                <a:latin typeface="Times New Roman" pitchFamily="18" charset="0"/>
                <a:cs typeface="Times New Roman" pitchFamily="18" charset="0"/>
              </a:rPr>
              <a:t>KHỞI ĐỘNG</a:t>
            </a:r>
            <a:endParaRPr lang="vi-VN" sz="3200" b="1" kern="0" dirty="0" err="1">
              <a:solidFill>
                <a:srgbClr val="FF0000"/>
              </a:solidFill>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BFF72-F259-3F8E-3EFF-0569F7D0C866}"/>
              </a:ext>
            </a:extLst>
          </p:cNvPr>
          <p:cNvSpPr txBox="1">
            <a:spLocks/>
          </p:cNvSpPr>
          <p:nvPr/>
        </p:nvSpPr>
        <p:spPr bwMode="auto">
          <a:xfrm>
            <a:off x="996156" y="354980"/>
            <a:ext cx="10199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ct val="50000"/>
              </a:spcBef>
              <a:spcAft>
                <a:spcPts val="0"/>
              </a:spcAft>
              <a:defRPr/>
            </a:pPr>
            <a:r>
              <a:rPr lang="en-US" sz="3200" b="1" kern="0" dirty="0">
                <a:solidFill>
                  <a:srgbClr val="002060"/>
                </a:solidFill>
                <a:latin typeface="Times New Roman" pitchFamily="18" charset="0"/>
                <a:ea typeface="+mn-ea"/>
                <a:cs typeface="Times New Roman" pitchFamily="18" charset="0"/>
              </a:rPr>
              <a:t>CHỦ ĐỀ 1: VẼ KĨ THUẬT</a:t>
            </a:r>
            <a:endParaRPr lang="vi-VN" sz="3200" b="1" kern="0" dirty="0" err="1">
              <a:solidFill>
                <a:srgbClr val="002060"/>
              </a:solidFill>
              <a:latin typeface="Times New Roman" pitchFamily="18" charset="0"/>
              <a:ea typeface="+mn-ea"/>
              <a:cs typeface="Times New Roman" pitchFamily="18" charset="0"/>
            </a:endParaRPr>
          </a:p>
        </p:txBody>
      </p:sp>
      <p:sp>
        <p:nvSpPr>
          <p:cNvPr id="3" name="Title 1">
            <a:extLst>
              <a:ext uri="{FF2B5EF4-FFF2-40B4-BE49-F238E27FC236}">
                <a16:creationId xmlns:a16="http://schemas.microsoft.com/office/drawing/2014/main" id="{78C283AF-7712-2738-47D1-062E061D0446}"/>
              </a:ext>
            </a:extLst>
          </p:cNvPr>
          <p:cNvSpPr txBox="1">
            <a:spLocks/>
          </p:cNvSpPr>
          <p:nvPr/>
        </p:nvSpPr>
        <p:spPr>
          <a:xfrm>
            <a:off x="996156" y="1146717"/>
            <a:ext cx="10199688"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50000"/>
              </a:spcBef>
              <a:defRPr/>
            </a:pPr>
            <a:r>
              <a:rPr lang="en-US" sz="3200" b="1" dirty="0">
                <a:solidFill>
                  <a:srgbClr val="002060"/>
                </a:solidFill>
                <a:latin typeface="Times New Roman" pitchFamily="18" charset="0"/>
                <a:ea typeface="+mn-ea"/>
                <a:cs typeface="Times New Roman" pitchFamily="18" charset="0"/>
              </a:rPr>
              <a:t>BÀI 1: TIÊU CHUẨN TRÌNH BÀY BẢN VẼ KĨ THUẬT</a:t>
            </a:r>
            <a:endParaRPr lang="vi-VN" sz="3200" b="1" dirty="0" err="1">
              <a:solidFill>
                <a:srgbClr val="002060"/>
              </a:solidFill>
              <a:latin typeface="Times New Roman" pitchFamily="18" charset="0"/>
              <a:ea typeface="+mn-ea"/>
              <a:cs typeface="Times New Roman" pitchFamily="18" charset="0"/>
            </a:endParaRPr>
          </a:p>
        </p:txBody>
      </p:sp>
      <p:sp>
        <p:nvSpPr>
          <p:cNvPr id="4" name="Title 1">
            <a:extLst>
              <a:ext uri="{FF2B5EF4-FFF2-40B4-BE49-F238E27FC236}">
                <a16:creationId xmlns:a16="http://schemas.microsoft.com/office/drawing/2014/main" id="{CF5C0DB5-11B0-8946-6155-687192C4B277}"/>
              </a:ext>
            </a:extLst>
          </p:cNvPr>
          <p:cNvSpPr txBox="1">
            <a:spLocks/>
          </p:cNvSpPr>
          <p:nvPr/>
        </p:nvSpPr>
        <p:spPr>
          <a:xfrm>
            <a:off x="3485356" y="2184481"/>
            <a:ext cx="445976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50000"/>
              </a:spcBef>
              <a:defRPr/>
            </a:pPr>
            <a:r>
              <a:rPr lang="en-US" sz="3200" b="1" dirty="0">
                <a:solidFill>
                  <a:srgbClr val="FF0000"/>
                </a:solidFill>
                <a:latin typeface="Times New Roman" pitchFamily="18" charset="0"/>
                <a:ea typeface="+mn-ea"/>
                <a:cs typeface="Times New Roman" pitchFamily="18" charset="0"/>
              </a:rPr>
              <a:t>MỤC TIÊU BÀI HỌC</a:t>
            </a:r>
            <a:endParaRPr lang="vi-VN" sz="3200" b="1" dirty="0" err="1">
              <a:solidFill>
                <a:srgbClr val="FF0000"/>
              </a:solidFill>
              <a:latin typeface="Times New Roman" pitchFamily="18" charset="0"/>
              <a:ea typeface="+mn-ea"/>
              <a:cs typeface="Times New Roman" pitchFamily="18" charset="0"/>
            </a:endParaRPr>
          </a:p>
        </p:txBody>
      </p:sp>
      <p:sp>
        <p:nvSpPr>
          <p:cNvPr id="5" name="TextBox 6">
            <a:extLst>
              <a:ext uri="{FF2B5EF4-FFF2-40B4-BE49-F238E27FC236}">
                <a16:creationId xmlns:a16="http://schemas.microsoft.com/office/drawing/2014/main" id="{C5DED23D-B20E-E806-CE24-717E98CDB951}"/>
              </a:ext>
            </a:extLst>
          </p:cNvPr>
          <p:cNvSpPr txBox="1"/>
          <p:nvPr/>
        </p:nvSpPr>
        <p:spPr>
          <a:xfrm>
            <a:off x="223520" y="2988484"/>
            <a:ext cx="11257280" cy="984885"/>
          </a:xfrm>
          <a:prstGeom prst="rect">
            <a:avLst/>
          </a:prstGeom>
        </p:spPr>
        <p:txBody>
          <a:bodyPr wrap="square" lIns="0" tIns="0" rIns="0" bIns="0" rtlCol="0" anchor="t">
            <a:spAutoFit/>
          </a:bodyPr>
          <a:lstStyle/>
          <a:p>
            <a:pPr marL="453390" lvl="1"/>
            <a:r>
              <a:rPr lang="en-US" sz="3200" dirty="0">
                <a:solidFill>
                  <a:srgbClr val="24536B"/>
                </a:solidFill>
                <a:latin typeface="Times New Roman" panose="02020603050405020304" pitchFamily="18" charset="0"/>
                <a:cs typeface="Times New Roman" panose="02020603050405020304" pitchFamily="18" charset="0"/>
              </a:rPr>
              <a:t>MÔ TẢ ĐƯỢC TIÊU CHUẨN VỀ KHỔ GIẤY, TỈ LỆ, ĐƯỜNG NÉT VÀ GHI KÍCH THƯỚC CỦA BẢN VẼ KỸ THUẬT.</a:t>
            </a:r>
          </a:p>
        </p:txBody>
      </p:sp>
    </p:spTree>
    <p:extLst>
      <p:ext uri="{BB962C8B-B14F-4D97-AF65-F5344CB8AC3E}">
        <p14:creationId xmlns:p14="http://schemas.microsoft.com/office/powerpoint/2010/main" val="272779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1">
            <a:extLst>
              <a:ext uri="{FF2B5EF4-FFF2-40B4-BE49-F238E27FC236}">
                <a16:creationId xmlns:a16="http://schemas.microsoft.com/office/drawing/2014/main" id="{B1932C5F-07DA-4E52-C64A-8515E44093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75135" y="4920579"/>
            <a:ext cx="2747627" cy="1853399"/>
          </a:xfrm>
          <a:prstGeom prst="rect">
            <a:avLst/>
          </a:prstGeom>
        </p:spPr>
      </p:pic>
      <p:pic>
        <p:nvPicPr>
          <p:cNvPr id="29" name="Picture 29">
            <a:extLst>
              <a:ext uri="{FF2B5EF4-FFF2-40B4-BE49-F238E27FC236}">
                <a16:creationId xmlns:a16="http://schemas.microsoft.com/office/drawing/2014/main" id="{A4884F16-7157-410B-0895-B5BA808EB8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5272" y="74346"/>
            <a:ext cx="1375917" cy="1603293"/>
          </a:xfrm>
          <a:prstGeom prst="rect">
            <a:avLst/>
          </a:prstGeom>
        </p:spPr>
      </p:pic>
      <p:graphicFrame>
        <p:nvGraphicFramePr>
          <p:cNvPr id="24" name="Diagram 23">
            <a:extLst>
              <a:ext uri="{FF2B5EF4-FFF2-40B4-BE49-F238E27FC236}">
                <a16:creationId xmlns:a16="http://schemas.microsoft.com/office/drawing/2014/main" id="{5769EF18-9C5F-57E1-8631-0AD3421A6916}"/>
              </a:ext>
            </a:extLst>
          </p:cNvPr>
          <p:cNvGraphicFramePr/>
          <p:nvPr/>
        </p:nvGraphicFramePr>
        <p:xfrm>
          <a:off x="3149600" y="660399"/>
          <a:ext cx="8128000" cy="4656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TextBox 31">
            <a:extLst>
              <a:ext uri="{FF2B5EF4-FFF2-40B4-BE49-F238E27FC236}">
                <a16:creationId xmlns:a16="http://schemas.microsoft.com/office/drawing/2014/main" id="{DE956B34-A103-7D69-62CB-50ADAFA9E560}"/>
              </a:ext>
            </a:extLst>
          </p:cNvPr>
          <p:cNvSpPr txBox="1"/>
          <p:nvPr/>
        </p:nvSpPr>
        <p:spPr>
          <a:xfrm>
            <a:off x="457200" y="2122449"/>
            <a:ext cx="2550071" cy="1732590"/>
          </a:xfrm>
          <a:prstGeom prst="rect">
            <a:avLst/>
          </a:prstGeom>
        </p:spPr>
        <p:txBody>
          <a:bodyPr wrap="square" lIns="0" tIns="0" rIns="0" bIns="0" rtlCol="0" anchor="t">
            <a:spAutoFit/>
          </a:bodyPr>
          <a:lstStyle/>
          <a:p>
            <a:pPr algn="ctr" defTabSz="609630">
              <a:lnSpc>
                <a:spcPct val="150000"/>
              </a:lnSpc>
            </a:pPr>
            <a:r>
              <a:rPr lang="en-US" sz="4000" b="1" dirty="0">
                <a:solidFill>
                  <a:srgbClr val="442816"/>
                </a:solidFill>
                <a:latin typeface="Arial" panose="020B0604020202020204" pitchFamily="34" charset="0"/>
                <a:cs typeface="Arial" panose="020B0604020202020204" pitchFamily="34" charset="0"/>
              </a:rPr>
              <a:t>NỘI DUNG BÀI HỌC</a:t>
            </a:r>
          </a:p>
        </p:txBody>
      </p:sp>
    </p:spTree>
    <p:extLst>
      <p:ext uri="{BB962C8B-B14F-4D97-AF65-F5344CB8AC3E}">
        <p14:creationId xmlns:p14="http://schemas.microsoft.com/office/powerpoint/2010/main" val="659751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C283AF-7712-2738-47D1-062E061D0446}"/>
              </a:ext>
            </a:extLst>
          </p:cNvPr>
          <p:cNvSpPr txBox="1">
            <a:spLocks/>
          </p:cNvSpPr>
          <p:nvPr/>
        </p:nvSpPr>
        <p:spPr>
          <a:xfrm>
            <a:off x="996156" y="0"/>
            <a:ext cx="10199688"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BÀI 1: TIÊU CHUẨN TRÌNH BÀY BẢN VẼ KĨ THUẬT</a:t>
            </a:r>
            <a:endParaRPr kumimoji="0" lang="vi-VN" sz="3200" b="1" i="0" u="none" strike="noStrike" kern="1200" cap="none" spc="0" normalizeH="0" baseline="0" noProof="0" dirty="0" err="1">
              <a:ln>
                <a:noFill/>
              </a:ln>
              <a:solidFill>
                <a:srgbClr val="002060"/>
              </a:solidFill>
              <a:effectLst/>
              <a:uLnTx/>
              <a:uFillTx/>
              <a:latin typeface="Times New Roman" pitchFamily="18" charset="0"/>
              <a:ea typeface="+mj-ea"/>
              <a:cs typeface="Times New Roman" pitchFamily="18" charset="0"/>
            </a:endParaRPr>
          </a:p>
        </p:txBody>
      </p:sp>
      <p:sp>
        <p:nvSpPr>
          <p:cNvPr id="4" name="Title 1">
            <a:extLst>
              <a:ext uri="{FF2B5EF4-FFF2-40B4-BE49-F238E27FC236}">
                <a16:creationId xmlns:a16="http://schemas.microsoft.com/office/drawing/2014/main" id="{CF5C0DB5-11B0-8946-6155-687192C4B277}"/>
              </a:ext>
            </a:extLst>
          </p:cNvPr>
          <p:cNvSpPr txBox="1">
            <a:spLocks/>
          </p:cNvSpPr>
          <p:nvPr/>
        </p:nvSpPr>
        <p:spPr>
          <a:xfrm>
            <a:off x="216260" y="609600"/>
            <a:ext cx="445976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1.  BẢN VẼ KĨ THUẬT</a:t>
            </a:r>
            <a:endParaRPr kumimoji="0" lang="vi-VN" sz="32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endParaRPr>
          </a:p>
        </p:txBody>
      </p:sp>
      <p:pic>
        <p:nvPicPr>
          <p:cNvPr id="5" name="Picture 4">
            <a:extLst>
              <a:ext uri="{FF2B5EF4-FFF2-40B4-BE49-F238E27FC236}">
                <a16:creationId xmlns:a16="http://schemas.microsoft.com/office/drawing/2014/main" id="{DAFE5C22-334E-70BB-0C45-EAB09AD25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09" y="1095917"/>
            <a:ext cx="4493675" cy="3196574"/>
          </a:xfrm>
          <a:prstGeom prst="rect">
            <a:avLst/>
          </a:prstGeom>
        </p:spPr>
      </p:pic>
      <p:pic>
        <p:nvPicPr>
          <p:cNvPr id="6" name="Picture 5">
            <a:extLst>
              <a:ext uri="{FF2B5EF4-FFF2-40B4-BE49-F238E27FC236}">
                <a16:creationId xmlns:a16="http://schemas.microsoft.com/office/drawing/2014/main" id="{CA7D7E96-1C56-2F73-CD61-4AC92CF5C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52" y="4292491"/>
            <a:ext cx="3584904" cy="2399812"/>
          </a:xfrm>
          <a:prstGeom prst="rect">
            <a:avLst/>
          </a:prstGeom>
        </p:spPr>
      </p:pic>
      <p:sp>
        <p:nvSpPr>
          <p:cNvPr id="8" name="TextBox 7">
            <a:extLst>
              <a:ext uri="{FF2B5EF4-FFF2-40B4-BE49-F238E27FC236}">
                <a16:creationId xmlns:a16="http://schemas.microsoft.com/office/drawing/2014/main" id="{6DDE449A-1BD6-226C-88DD-FDD25F3C7D68}"/>
              </a:ext>
            </a:extLst>
          </p:cNvPr>
          <p:cNvSpPr txBox="1"/>
          <p:nvPr/>
        </p:nvSpPr>
        <p:spPr>
          <a:xfrm>
            <a:off x="4967233" y="1126397"/>
            <a:ext cx="6982576" cy="1443857"/>
          </a:xfrm>
          <a:prstGeom prst="rect">
            <a:avLst/>
          </a:prstGeom>
          <a:noFill/>
        </p:spPr>
        <p:txBody>
          <a:bodyPr wrap="square">
            <a:spAutoFit/>
          </a:bodyPr>
          <a:lstStyle/>
          <a:p>
            <a:pPr algn="just">
              <a:lnSpc>
                <a:spcPct val="107000"/>
              </a:lnSpc>
              <a:spcAft>
                <a:spcPts val="800"/>
              </a:spcAft>
            </a:pP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tin SGK/</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6,7.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vi-VN" sz="2800" kern="100" dirty="0">
              <a:solidFill>
                <a:schemeClr val="accent2"/>
              </a:solidFill>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7C191C9-FADE-E011-9DD2-3667101E3739}"/>
              </a:ext>
            </a:extLst>
          </p:cNvPr>
          <p:cNvGraphicFramePr>
            <a:graphicFrameLocks noGrp="1"/>
          </p:cNvGraphicFramePr>
          <p:nvPr>
            <p:extLst>
              <p:ext uri="{D42A27DB-BD31-4B8C-83A1-F6EECF244321}">
                <p14:modId xmlns:p14="http://schemas.microsoft.com/office/powerpoint/2010/main" val="2051389022"/>
              </p:ext>
            </p:extLst>
          </p:nvPr>
        </p:nvGraphicFramePr>
        <p:xfrm>
          <a:off x="4967233" y="3337813"/>
          <a:ext cx="6982576" cy="2605787"/>
        </p:xfrm>
        <a:graphic>
          <a:graphicData uri="http://schemas.openxmlformats.org/drawingml/2006/table">
            <a:tbl>
              <a:tblPr firstRow="1" firstCol="1" bandRow="1"/>
              <a:tblGrid>
                <a:gridCol w="4990171">
                  <a:extLst>
                    <a:ext uri="{9D8B030D-6E8A-4147-A177-3AD203B41FA5}">
                      <a16:colId xmlns:a16="http://schemas.microsoft.com/office/drawing/2014/main" val="1533254867"/>
                    </a:ext>
                  </a:extLst>
                </a:gridCol>
                <a:gridCol w="1992405">
                  <a:extLst>
                    <a:ext uri="{9D8B030D-6E8A-4147-A177-3AD203B41FA5}">
                      <a16:colId xmlns:a16="http://schemas.microsoft.com/office/drawing/2014/main" val="2586409229"/>
                    </a:ext>
                  </a:extLst>
                </a:gridCol>
              </a:tblGrid>
              <a:tr h="0">
                <a:tc>
                  <a:txBody>
                    <a:bodyPr/>
                    <a:lstStyle/>
                    <a:p>
                      <a:pPr algn="ctr">
                        <a:lnSpc>
                          <a:spcPct val="107000"/>
                        </a:lnSpc>
                        <a:spcAft>
                          <a:spcPts val="800"/>
                        </a:spcAft>
                      </a:pP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hỏi</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Trả</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lời</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936943"/>
                  </a:ext>
                </a:extLst>
              </a:tr>
              <a:tr h="0">
                <a:tc>
                  <a:txBody>
                    <a:bodyPr/>
                    <a:lstStyle/>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1. Mỗi trường hợp ở Hình 1.2 trình bày những thông tin gì của sản phẩm?</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149957"/>
                  </a:ext>
                </a:extLst>
              </a:tr>
              <a:tr h="0">
                <a:tc>
                  <a:txBody>
                    <a:bodyPr/>
                    <a:lstStyle/>
                    <a:p>
                      <a:pP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2.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559633"/>
                  </a:ext>
                </a:extLst>
              </a:tr>
              <a:tr h="0">
                <a:tc>
                  <a:txBody>
                    <a:bodyPr/>
                    <a:lstStyle/>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3. Công dụng của bản vẽ kĩ thuật?</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982560"/>
                  </a:ext>
                </a:extLst>
              </a:tr>
              <a:tr h="0">
                <a:tc>
                  <a:txBody>
                    <a:bodyPr/>
                    <a:lstStyle/>
                    <a:p>
                      <a:pPr>
                        <a:lnSpc>
                          <a:spcPct val="107000"/>
                        </a:lnSpc>
                        <a:spcAft>
                          <a:spcPts val="800"/>
                        </a:spcAft>
                      </a:pPr>
                      <a:r>
                        <a:rPr lang="en-US" sz="2400" kern="0">
                          <a:effectLst/>
                          <a:latin typeface="Times New Roman" panose="02020603050405020304" pitchFamily="18" charset="0"/>
                          <a:ea typeface="Arial" panose="020B0604020202020204" pitchFamily="34" charset="0"/>
                          <a:cs typeface="Times New Roman" panose="02020603050405020304" pitchFamily="18" charset="0"/>
                        </a:rPr>
                        <a:t>4. Kể tên một số lĩnh vực sử dụng bãn vẽ kĩ thuật mà em biết?</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kern="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738841"/>
                  </a:ext>
                </a:extLst>
              </a:tr>
            </a:tbl>
          </a:graphicData>
        </a:graphic>
      </p:graphicFrame>
      <p:sp>
        <p:nvSpPr>
          <p:cNvPr id="11" name="TextBox 10">
            <a:extLst>
              <a:ext uri="{FF2B5EF4-FFF2-40B4-BE49-F238E27FC236}">
                <a16:creationId xmlns:a16="http://schemas.microsoft.com/office/drawing/2014/main" id="{F7EC37E5-4B34-D5B2-7B3E-4A53B5D4DAF7}"/>
              </a:ext>
            </a:extLst>
          </p:cNvPr>
          <p:cNvSpPr txBox="1"/>
          <p:nvPr/>
        </p:nvSpPr>
        <p:spPr>
          <a:xfrm>
            <a:off x="5204344" y="2754576"/>
            <a:ext cx="6202680" cy="583237"/>
          </a:xfrm>
          <a:prstGeom prst="rect">
            <a:avLst/>
          </a:prstGeom>
          <a:noFill/>
        </p:spPr>
        <p:txBody>
          <a:bodyPr wrap="square">
            <a:spAutoFit/>
          </a:bodyPr>
          <a:lstStyle/>
          <a:p>
            <a:pPr algn="ctr">
              <a:lnSpc>
                <a:spcPct val="107000"/>
              </a:lnSpc>
              <a:spcAft>
                <a:spcPts val="800"/>
              </a:spcAft>
            </a:pPr>
            <a:r>
              <a:rPr lang="en-US" sz="32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2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(5 </a:t>
            </a:r>
            <a:r>
              <a:rPr lang="en-US" sz="32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32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142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TotalTime>
  <Words>2388</Words>
  <Application>Microsoft Office PowerPoint</Application>
  <PresentationFormat>Widescreen</PresentationFormat>
  <Paragraphs>169</Paragraphs>
  <Slides>34</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Amatic SC</vt:lpstr>
      <vt:lpstr>Arial</vt:lpstr>
      <vt:lpstr>Calibri</vt:lpstr>
      <vt:lpstr>Nunito Light</vt:lpstr>
      <vt:lpstr>Roboto</vt:lpstr>
      <vt:lpstr>times new roman</vt:lpstr>
      <vt:lpstr>times new roman</vt:lpstr>
      <vt:lpstr>1_Default Design</vt:lpstr>
      <vt:lpstr>Default Design</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184</cp:revision>
  <dcterms:created xsi:type="dcterms:W3CDTF">2021-07-23T09:12:34Z</dcterms:created>
  <dcterms:modified xsi:type="dcterms:W3CDTF">2024-12-19T03:06:26Z</dcterms:modified>
</cp:coreProperties>
</file>